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.jp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jp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9" Type="http://schemas.openxmlformats.org/officeDocument/2006/relationships/image" Target="../media/image77.png"/><Relationship Id="rId21" Type="http://schemas.openxmlformats.org/officeDocument/2006/relationships/image" Target="../media/image59.png"/><Relationship Id="rId34" Type="http://schemas.openxmlformats.org/officeDocument/2006/relationships/image" Target="../media/image72.png"/><Relationship Id="rId42" Type="http://schemas.openxmlformats.org/officeDocument/2006/relationships/image" Target="../media/image80.png"/><Relationship Id="rId47" Type="http://schemas.openxmlformats.org/officeDocument/2006/relationships/image" Target="../media/image85.png"/><Relationship Id="rId50" Type="http://schemas.openxmlformats.org/officeDocument/2006/relationships/image" Target="../media/image88.png"/><Relationship Id="rId55" Type="http://schemas.openxmlformats.org/officeDocument/2006/relationships/image" Target="../media/image93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38" Type="http://schemas.openxmlformats.org/officeDocument/2006/relationships/image" Target="../media/image76.png"/><Relationship Id="rId46" Type="http://schemas.openxmlformats.org/officeDocument/2006/relationships/image" Target="../media/image84.png"/><Relationship Id="rId59" Type="http://schemas.openxmlformats.org/officeDocument/2006/relationships/image" Target="../media/image97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41" Type="http://schemas.openxmlformats.org/officeDocument/2006/relationships/image" Target="../media/image79.png"/><Relationship Id="rId54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45" Type="http://schemas.openxmlformats.org/officeDocument/2006/relationships/image" Target="../media/image83.png"/><Relationship Id="rId53" Type="http://schemas.openxmlformats.org/officeDocument/2006/relationships/image" Target="../media/image91.png"/><Relationship Id="rId58" Type="http://schemas.openxmlformats.org/officeDocument/2006/relationships/image" Target="../media/image96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36" Type="http://schemas.openxmlformats.org/officeDocument/2006/relationships/image" Target="../media/image74.png"/><Relationship Id="rId49" Type="http://schemas.openxmlformats.org/officeDocument/2006/relationships/image" Target="../media/image87.png"/><Relationship Id="rId57" Type="http://schemas.openxmlformats.org/officeDocument/2006/relationships/image" Target="../media/image95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4" Type="http://schemas.openxmlformats.org/officeDocument/2006/relationships/image" Target="../media/image82.png"/><Relationship Id="rId52" Type="http://schemas.openxmlformats.org/officeDocument/2006/relationships/image" Target="../media/image90.png"/><Relationship Id="rId60" Type="http://schemas.openxmlformats.org/officeDocument/2006/relationships/image" Target="../media/image98.png"/><Relationship Id="rId4" Type="http://schemas.openxmlformats.org/officeDocument/2006/relationships/image" Target="../media/image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Relationship Id="rId43" Type="http://schemas.openxmlformats.org/officeDocument/2006/relationships/image" Target="../media/image81.png"/><Relationship Id="rId48" Type="http://schemas.openxmlformats.org/officeDocument/2006/relationships/image" Target="../media/image86.png"/><Relationship Id="rId56" Type="http://schemas.openxmlformats.org/officeDocument/2006/relationships/image" Target="../media/image94.png"/><Relationship Id="rId8" Type="http://schemas.openxmlformats.org/officeDocument/2006/relationships/image" Target="../media/image46.png"/><Relationship Id="rId51" Type="http://schemas.openxmlformats.org/officeDocument/2006/relationships/image" Target="../media/image89.png"/><Relationship Id="rId3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3540" y="1410741"/>
            <a:ext cx="4012133" cy="635304"/>
          </a:xfrm>
          <a:prstGeom prst="rect">
            <a:avLst/>
          </a:prstGeom>
        </p:spPr>
        <p:txBody>
          <a:bodyPr wrap="square" lIns="0" tIns="31115" rIns="0" bIns="0" rtlCol="0">
            <a:noAutofit/>
          </a:bodyPr>
          <a:lstStyle/>
          <a:p>
            <a:pPr marL="12700">
              <a:lnSpc>
                <a:spcPts val="4900"/>
              </a:lnSpc>
            </a:pPr>
            <a:r>
              <a:rPr sz="4800" b="1" spc="-3" dirty="0" smtClean="0">
                <a:latin typeface="Calibri"/>
                <a:cs typeface="Calibri"/>
              </a:rPr>
              <a:t>PERENCANAAN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2142871"/>
            <a:ext cx="3490247" cy="1463293"/>
          </a:xfrm>
          <a:prstGeom prst="rect">
            <a:avLst/>
          </a:prstGeom>
        </p:spPr>
        <p:txBody>
          <a:bodyPr wrap="square" lIns="0" tIns="31115" rIns="0" bIns="0" rtlCol="0">
            <a:noAutofit/>
          </a:bodyPr>
          <a:lstStyle/>
          <a:p>
            <a:pPr marL="12700">
              <a:lnSpc>
                <a:spcPts val="4900"/>
              </a:lnSpc>
            </a:pPr>
            <a:r>
              <a:rPr sz="4800" b="1" spc="-8" dirty="0" smtClean="0">
                <a:latin typeface="Calibri"/>
                <a:cs typeface="Calibri"/>
              </a:rPr>
              <a:t>AUDIT MUTU</a:t>
            </a:r>
            <a:endParaRPr sz="4800">
              <a:latin typeface="Calibri"/>
              <a:cs typeface="Calibri"/>
            </a:endParaRPr>
          </a:p>
          <a:p>
            <a:pPr marL="12700" marR="91439">
              <a:lnSpc>
                <a:spcPct val="101725"/>
              </a:lnSpc>
              <a:spcBef>
                <a:spcPts val="1919"/>
              </a:spcBef>
            </a:pPr>
            <a:r>
              <a:rPr sz="1800" dirty="0" smtClean="0">
                <a:latin typeface="Calibri"/>
                <a:cs typeface="Calibri"/>
              </a:rPr>
              <a:t>oleh:</a:t>
            </a:r>
            <a:endParaRPr sz="1800">
              <a:latin typeface="Calibri"/>
              <a:cs typeface="Calibri"/>
            </a:endParaRPr>
          </a:p>
          <a:p>
            <a:pPr marL="12700" marR="91439">
              <a:lnSpc>
                <a:spcPts val="2160"/>
              </a:lnSpc>
              <a:spcBef>
                <a:spcPts val="108"/>
              </a:spcBef>
            </a:pPr>
            <a:r>
              <a:rPr sz="1800" b="1" spc="-3" dirty="0" smtClean="0">
                <a:latin typeface="Calibri"/>
                <a:cs typeface="Calibri"/>
              </a:rPr>
              <a:t>Tim Pengembang SPMI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5653" y="2142871"/>
            <a:ext cx="2650642" cy="635000"/>
          </a:xfrm>
          <a:prstGeom prst="rect">
            <a:avLst/>
          </a:prstGeom>
        </p:spPr>
        <p:txBody>
          <a:bodyPr wrap="square" lIns="0" tIns="31115" rIns="0" bIns="0" rtlCol="0">
            <a:noAutofit/>
          </a:bodyPr>
          <a:lstStyle/>
          <a:p>
            <a:pPr marL="12700">
              <a:lnSpc>
                <a:spcPts val="4900"/>
              </a:lnSpc>
            </a:pPr>
            <a:r>
              <a:rPr sz="4800" b="1" spc="-1" dirty="0" smtClean="0">
                <a:latin typeface="Calibri"/>
                <a:cs typeface="Calibri"/>
              </a:rPr>
              <a:t>INTERNAL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07505" y="2142871"/>
            <a:ext cx="1561365" cy="635000"/>
          </a:xfrm>
          <a:prstGeom prst="rect">
            <a:avLst/>
          </a:prstGeom>
        </p:spPr>
        <p:txBody>
          <a:bodyPr wrap="square" lIns="0" tIns="31115" rIns="0" bIns="0" rtlCol="0">
            <a:noAutofit/>
          </a:bodyPr>
          <a:lstStyle/>
          <a:p>
            <a:pPr marL="12700">
              <a:lnSpc>
                <a:spcPts val="4900"/>
              </a:lnSpc>
            </a:pPr>
            <a:r>
              <a:rPr sz="4800" b="1" dirty="0" smtClean="0">
                <a:latin typeface="Calibri"/>
                <a:cs typeface="Calibri"/>
              </a:rPr>
              <a:t>(AMI)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3540" y="5757240"/>
            <a:ext cx="4525452" cy="959611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30403">
              <a:lnSpc>
                <a:spcPts val="1695"/>
              </a:lnSpc>
            </a:pPr>
            <a:r>
              <a:rPr sz="1600" spc="-9" dirty="0" smtClean="0">
                <a:latin typeface="Calibri"/>
                <a:cs typeface="Calibri"/>
              </a:rPr>
              <a:t>Kementerian Riset, Teknologi, dan Pendidikan Tinggi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  <a:spcBef>
                <a:spcPts val="11"/>
              </a:spcBef>
            </a:pPr>
            <a:r>
              <a:rPr sz="1600" spc="-7" dirty="0" smtClean="0">
                <a:latin typeface="Calibri"/>
                <a:cs typeface="Calibri"/>
              </a:rPr>
              <a:t>Direktorat Jenderal Pembelajaran dan Kemahasiswaan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8" dirty="0" smtClean="0">
                <a:latin typeface="Calibri"/>
                <a:cs typeface="Calibri"/>
              </a:rPr>
              <a:t>Direktorat Penjaminan Mutu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4" dirty="0" smtClean="0">
                <a:latin typeface="Calibri"/>
                <a:cs typeface="Calibri"/>
              </a:rPr>
              <a:t>2019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7408" y="6438074"/>
            <a:ext cx="3731145" cy="173786"/>
          </a:xfrm>
          <a:custGeom>
            <a:avLst/>
            <a:gdLst/>
            <a:ahLst/>
            <a:cxnLst/>
            <a:rect l="l" t="t" r="r" b="b"/>
            <a:pathLst>
              <a:path w="3731145" h="173786">
                <a:moveTo>
                  <a:pt x="1537728" y="46215"/>
                </a:moveTo>
                <a:lnTo>
                  <a:pt x="1537728" y="134302"/>
                </a:lnTo>
                <a:lnTo>
                  <a:pt x="1539379" y="136944"/>
                </a:lnTo>
                <a:lnTo>
                  <a:pt x="1542554" y="137845"/>
                </a:lnTo>
                <a:lnTo>
                  <a:pt x="1545729" y="138176"/>
                </a:lnTo>
                <a:lnTo>
                  <a:pt x="1554619" y="138176"/>
                </a:lnTo>
                <a:lnTo>
                  <a:pt x="1557794" y="137845"/>
                </a:lnTo>
                <a:lnTo>
                  <a:pt x="1560969" y="136944"/>
                </a:lnTo>
                <a:lnTo>
                  <a:pt x="1562747" y="134302"/>
                </a:lnTo>
                <a:lnTo>
                  <a:pt x="1562747" y="46215"/>
                </a:lnTo>
                <a:lnTo>
                  <a:pt x="1561731" y="43992"/>
                </a:lnTo>
                <a:lnTo>
                  <a:pt x="1559064" y="42837"/>
                </a:lnTo>
                <a:lnTo>
                  <a:pt x="1556270" y="42354"/>
                </a:lnTo>
                <a:lnTo>
                  <a:pt x="1552714" y="42062"/>
                </a:lnTo>
                <a:lnTo>
                  <a:pt x="1545729" y="42163"/>
                </a:lnTo>
                <a:lnTo>
                  <a:pt x="1542554" y="42557"/>
                </a:lnTo>
                <a:lnTo>
                  <a:pt x="1539379" y="43560"/>
                </a:lnTo>
                <a:lnTo>
                  <a:pt x="1537728" y="46215"/>
                </a:lnTo>
                <a:close/>
              </a:path>
              <a:path w="3731145" h="173786">
                <a:moveTo>
                  <a:pt x="1564525" y="16128"/>
                </a:moveTo>
                <a:lnTo>
                  <a:pt x="1564525" y="11315"/>
                </a:lnTo>
                <a:lnTo>
                  <a:pt x="1563636" y="7962"/>
                </a:lnTo>
                <a:lnTo>
                  <a:pt x="1559572" y="4203"/>
                </a:lnTo>
                <a:lnTo>
                  <a:pt x="1555889" y="3263"/>
                </a:lnTo>
                <a:lnTo>
                  <a:pt x="1544713" y="3263"/>
                </a:lnTo>
                <a:lnTo>
                  <a:pt x="1540903" y="4241"/>
                </a:lnTo>
                <a:lnTo>
                  <a:pt x="1536839" y="8128"/>
                </a:lnTo>
                <a:lnTo>
                  <a:pt x="1535823" y="11607"/>
                </a:lnTo>
                <a:lnTo>
                  <a:pt x="1535823" y="21437"/>
                </a:lnTo>
                <a:lnTo>
                  <a:pt x="1536839" y="24777"/>
                </a:lnTo>
                <a:lnTo>
                  <a:pt x="1540776" y="28473"/>
                </a:lnTo>
                <a:lnTo>
                  <a:pt x="1544459" y="29387"/>
                </a:lnTo>
                <a:lnTo>
                  <a:pt x="1555635" y="29387"/>
                </a:lnTo>
                <a:lnTo>
                  <a:pt x="1559445" y="28435"/>
                </a:lnTo>
                <a:lnTo>
                  <a:pt x="1563509" y="24612"/>
                </a:lnTo>
                <a:lnTo>
                  <a:pt x="1564525" y="21145"/>
                </a:lnTo>
                <a:lnTo>
                  <a:pt x="1564525" y="16128"/>
                </a:lnTo>
                <a:close/>
              </a:path>
              <a:path w="3731145" h="173786">
                <a:moveTo>
                  <a:pt x="1588020" y="46024"/>
                </a:moveTo>
                <a:lnTo>
                  <a:pt x="1588020" y="134302"/>
                </a:lnTo>
                <a:lnTo>
                  <a:pt x="1589671" y="136944"/>
                </a:lnTo>
                <a:lnTo>
                  <a:pt x="1592846" y="137845"/>
                </a:lnTo>
                <a:lnTo>
                  <a:pt x="1596021" y="138176"/>
                </a:lnTo>
                <a:lnTo>
                  <a:pt x="1604911" y="138176"/>
                </a:lnTo>
                <a:lnTo>
                  <a:pt x="1608086" y="137845"/>
                </a:lnTo>
                <a:lnTo>
                  <a:pt x="1611261" y="136944"/>
                </a:lnTo>
                <a:lnTo>
                  <a:pt x="1613039" y="134302"/>
                </a:lnTo>
                <a:lnTo>
                  <a:pt x="1613039" y="75615"/>
                </a:lnTo>
                <a:lnTo>
                  <a:pt x="1609356" y="56210"/>
                </a:lnTo>
                <a:lnTo>
                  <a:pt x="1609356" y="46024"/>
                </a:lnTo>
                <a:lnTo>
                  <a:pt x="1607959" y="43383"/>
                </a:lnTo>
                <a:lnTo>
                  <a:pt x="1605419" y="42468"/>
                </a:lnTo>
                <a:lnTo>
                  <a:pt x="1602625" y="42138"/>
                </a:lnTo>
                <a:lnTo>
                  <a:pt x="1595005" y="42138"/>
                </a:lnTo>
                <a:lnTo>
                  <a:pt x="1592338" y="42468"/>
                </a:lnTo>
                <a:lnTo>
                  <a:pt x="1589417" y="43383"/>
                </a:lnTo>
                <a:lnTo>
                  <a:pt x="1588020" y="46024"/>
                </a:lnTo>
                <a:close/>
              </a:path>
              <a:path w="3731145" h="173786">
                <a:moveTo>
                  <a:pt x="1738515" y="136677"/>
                </a:moveTo>
                <a:lnTo>
                  <a:pt x="1743087" y="134505"/>
                </a:lnTo>
                <a:lnTo>
                  <a:pt x="1747278" y="131470"/>
                </a:lnTo>
                <a:lnTo>
                  <a:pt x="1750834" y="127571"/>
                </a:lnTo>
                <a:lnTo>
                  <a:pt x="1750834" y="134594"/>
                </a:lnTo>
                <a:lnTo>
                  <a:pt x="1751723" y="136778"/>
                </a:lnTo>
                <a:lnTo>
                  <a:pt x="1754644" y="137909"/>
                </a:lnTo>
                <a:lnTo>
                  <a:pt x="1758073" y="138264"/>
                </a:lnTo>
                <a:lnTo>
                  <a:pt x="1765947" y="138150"/>
                </a:lnTo>
                <a:lnTo>
                  <a:pt x="1769757" y="137299"/>
                </a:lnTo>
                <a:lnTo>
                  <a:pt x="1771408" y="134594"/>
                </a:lnTo>
                <a:lnTo>
                  <a:pt x="1771408" y="69151"/>
                </a:lnTo>
                <a:lnTo>
                  <a:pt x="1770773" y="63906"/>
                </a:lnTo>
                <a:lnTo>
                  <a:pt x="1769249" y="59486"/>
                </a:lnTo>
                <a:lnTo>
                  <a:pt x="1767852" y="55054"/>
                </a:lnTo>
                <a:lnTo>
                  <a:pt x="1765566" y="51447"/>
                </a:lnTo>
                <a:lnTo>
                  <a:pt x="1762391" y="48640"/>
                </a:lnTo>
                <a:lnTo>
                  <a:pt x="1759216" y="45834"/>
                </a:lnTo>
                <a:lnTo>
                  <a:pt x="1755152" y="43764"/>
                </a:lnTo>
                <a:lnTo>
                  <a:pt x="1750199" y="42405"/>
                </a:lnTo>
                <a:lnTo>
                  <a:pt x="1745373" y="41059"/>
                </a:lnTo>
                <a:lnTo>
                  <a:pt x="1739404" y="40373"/>
                </a:lnTo>
                <a:lnTo>
                  <a:pt x="1728609" y="40373"/>
                </a:lnTo>
                <a:lnTo>
                  <a:pt x="1724799" y="40690"/>
                </a:lnTo>
                <a:lnTo>
                  <a:pt x="1721116" y="41325"/>
                </a:lnTo>
                <a:lnTo>
                  <a:pt x="1717433" y="41948"/>
                </a:lnTo>
                <a:lnTo>
                  <a:pt x="1714131" y="42760"/>
                </a:lnTo>
                <a:lnTo>
                  <a:pt x="1710956" y="43738"/>
                </a:lnTo>
                <a:lnTo>
                  <a:pt x="1707908" y="44729"/>
                </a:lnTo>
                <a:lnTo>
                  <a:pt x="1705241" y="45808"/>
                </a:lnTo>
                <a:lnTo>
                  <a:pt x="1702828" y="46964"/>
                </a:lnTo>
                <a:lnTo>
                  <a:pt x="1698002" y="50126"/>
                </a:lnTo>
                <a:lnTo>
                  <a:pt x="1696097" y="53339"/>
                </a:lnTo>
                <a:lnTo>
                  <a:pt x="1695716" y="56146"/>
                </a:lnTo>
                <a:lnTo>
                  <a:pt x="1695716" y="59715"/>
                </a:lnTo>
                <a:lnTo>
                  <a:pt x="1695970" y="62356"/>
                </a:lnTo>
                <a:lnTo>
                  <a:pt x="1696732" y="65519"/>
                </a:lnTo>
                <a:lnTo>
                  <a:pt x="1699399" y="68186"/>
                </a:lnTo>
                <a:lnTo>
                  <a:pt x="1702574" y="67729"/>
                </a:lnTo>
                <a:lnTo>
                  <a:pt x="1705876" y="65874"/>
                </a:lnTo>
                <a:lnTo>
                  <a:pt x="1710448" y="63741"/>
                </a:lnTo>
                <a:lnTo>
                  <a:pt x="1712988" y="62610"/>
                </a:lnTo>
                <a:lnTo>
                  <a:pt x="1715909" y="61594"/>
                </a:lnTo>
                <a:lnTo>
                  <a:pt x="1719211" y="60667"/>
                </a:lnTo>
                <a:lnTo>
                  <a:pt x="1722386" y="59740"/>
                </a:lnTo>
                <a:lnTo>
                  <a:pt x="1726196" y="59283"/>
                </a:lnTo>
                <a:lnTo>
                  <a:pt x="1733435" y="59283"/>
                </a:lnTo>
                <a:lnTo>
                  <a:pt x="1736102" y="59613"/>
                </a:lnTo>
                <a:lnTo>
                  <a:pt x="1738261" y="60274"/>
                </a:lnTo>
                <a:lnTo>
                  <a:pt x="1742071" y="61950"/>
                </a:lnTo>
                <a:lnTo>
                  <a:pt x="1744738" y="64731"/>
                </a:lnTo>
                <a:lnTo>
                  <a:pt x="1746135" y="68541"/>
                </a:lnTo>
                <a:lnTo>
                  <a:pt x="1747024" y="73037"/>
                </a:lnTo>
                <a:lnTo>
                  <a:pt x="1747024" y="81152"/>
                </a:lnTo>
                <a:lnTo>
                  <a:pt x="1730514" y="81152"/>
                </a:lnTo>
                <a:lnTo>
                  <a:pt x="1723656" y="81749"/>
                </a:lnTo>
                <a:lnTo>
                  <a:pt x="1717687" y="82930"/>
                </a:lnTo>
                <a:lnTo>
                  <a:pt x="1711845" y="84124"/>
                </a:lnTo>
                <a:lnTo>
                  <a:pt x="1706765" y="85953"/>
                </a:lnTo>
                <a:lnTo>
                  <a:pt x="1702828" y="88430"/>
                </a:lnTo>
                <a:lnTo>
                  <a:pt x="1698891" y="90906"/>
                </a:lnTo>
                <a:lnTo>
                  <a:pt x="1695843" y="94043"/>
                </a:lnTo>
                <a:lnTo>
                  <a:pt x="1693811" y="97828"/>
                </a:lnTo>
                <a:lnTo>
                  <a:pt x="1691779" y="101625"/>
                </a:lnTo>
                <a:lnTo>
                  <a:pt x="1690763" y="106095"/>
                </a:lnTo>
                <a:lnTo>
                  <a:pt x="1690763" y="115989"/>
                </a:lnTo>
                <a:lnTo>
                  <a:pt x="1691652" y="120154"/>
                </a:lnTo>
                <a:lnTo>
                  <a:pt x="1693176" y="123710"/>
                </a:lnTo>
                <a:lnTo>
                  <a:pt x="1694827" y="127279"/>
                </a:lnTo>
                <a:lnTo>
                  <a:pt x="1696986" y="130263"/>
                </a:lnTo>
                <a:lnTo>
                  <a:pt x="1699907" y="132664"/>
                </a:lnTo>
                <a:lnTo>
                  <a:pt x="1702701" y="135077"/>
                </a:lnTo>
                <a:lnTo>
                  <a:pt x="1706130" y="136893"/>
                </a:lnTo>
                <a:lnTo>
                  <a:pt x="1710067" y="138112"/>
                </a:lnTo>
                <a:lnTo>
                  <a:pt x="1714004" y="139331"/>
                </a:lnTo>
                <a:lnTo>
                  <a:pt x="1715147" y="114147"/>
                </a:lnTo>
                <a:lnTo>
                  <a:pt x="1715147" y="110451"/>
                </a:lnTo>
                <a:lnTo>
                  <a:pt x="1715528" y="106337"/>
                </a:lnTo>
                <a:lnTo>
                  <a:pt x="1717179" y="102984"/>
                </a:lnTo>
                <a:lnTo>
                  <a:pt x="1720354" y="100355"/>
                </a:lnTo>
                <a:lnTo>
                  <a:pt x="1724418" y="98272"/>
                </a:lnTo>
                <a:lnTo>
                  <a:pt x="1727212" y="97688"/>
                </a:lnTo>
                <a:lnTo>
                  <a:pt x="1730006" y="97091"/>
                </a:lnTo>
                <a:lnTo>
                  <a:pt x="1733435" y="96786"/>
                </a:lnTo>
                <a:lnTo>
                  <a:pt x="1747024" y="96786"/>
                </a:lnTo>
                <a:lnTo>
                  <a:pt x="1747024" y="111836"/>
                </a:lnTo>
                <a:lnTo>
                  <a:pt x="1743976" y="115265"/>
                </a:lnTo>
                <a:lnTo>
                  <a:pt x="1741055" y="117868"/>
                </a:lnTo>
                <a:lnTo>
                  <a:pt x="1738007" y="119659"/>
                </a:lnTo>
                <a:lnTo>
                  <a:pt x="1735086" y="121437"/>
                </a:lnTo>
                <a:lnTo>
                  <a:pt x="1731911" y="122326"/>
                </a:lnTo>
                <a:lnTo>
                  <a:pt x="1724291" y="122326"/>
                </a:lnTo>
                <a:lnTo>
                  <a:pt x="1728609" y="139941"/>
                </a:lnTo>
                <a:lnTo>
                  <a:pt x="1733816" y="138849"/>
                </a:lnTo>
                <a:lnTo>
                  <a:pt x="1738515" y="136677"/>
                </a:lnTo>
                <a:close/>
              </a:path>
              <a:path w="3731145" h="173786">
                <a:moveTo>
                  <a:pt x="1728609" y="139941"/>
                </a:moveTo>
                <a:lnTo>
                  <a:pt x="1724291" y="122326"/>
                </a:lnTo>
                <a:lnTo>
                  <a:pt x="1720989" y="121272"/>
                </a:lnTo>
                <a:lnTo>
                  <a:pt x="1716290" y="117043"/>
                </a:lnTo>
                <a:lnTo>
                  <a:pt x="1715147" y="114147"/>
                </a:lnTo>
                <a:lnTo>
                  <a:pt x="1714004" y="139331"/>
                </a:lnTo>
                <a:lnTo>
                  <a:pt x="1718322" y="139941"/>
                </a:lnTo>
                <a:lnTo>
                  <a:pt x="1728609" y="139941"/>
                </a:lnTo>
                <a:close/>
              </a:path>
              <a:path w="3731145" h="173786">
                <a:moveTo>
                  <a:pt x="2192921" y="136944"/>
                </a:moveTo>
                <a:lnTo>
                  <a:pt x="2195588" y="137845"/>
                </a:lnTo>
                <a:lnTo>
                  <a:pt x="2198255" y="138176"/>
                </a:lnTo>
                <a:lnTo>
                  <a:pt x="2206002" y="138176"/>
                </a:lnTo>
                <a:lnTo>
                  <a:pt x="2208669" y="137845"/>
                </a:lnTo>
                <a:lnTo>
                  <a:pt x="2211336" y="136944"/>
                </a:lnTo>
                <a:lnTo>
                  <a:pt x="2212733" y="134302"/>
                </a:lnTo>
                <a:lnTo>
                  <a:pt x="2212733" y="46024"/>
                </a:lnTo>
                <a:lnTo>
                  <a:pt x="2211082" y="43383"/>
                </a:lnTo>
                <a:lnTo>
                  <a:pt x="2208034" y="42468"/>
                </a:lnTo>
                <a:lnTo>
                  <a:pt x="2204859" y="42138"/>
                </a:lnTo>
                <a:lnTo>
                  <a:pt x="2195969" y="42138"/>
                </a:lnTo>
                <a:lnTo>
                  <a:pt x="2192794" y="42468"/>
                </a:lnTo>
                <a:lnTo>
                  <a:pt x="2189619" y="43383"/>
                </a:lnTo>
                <a:lnTo>
                  <a:pt x="2188095" y="46024"/>
                </a:lnTo>
                <a:lnTo>
                  <a:pt x="2188095" y="104711"/>
                </a:lnTo>
                <a:lnTo>
                  <a:pt x="2184412" y="109131"/>
                </a:lnTo>
                <a:lnTo>
                  <a:pt x="2180983" y="112496"/>
                </a:lnTo>
                <a:lnTo>
                  <a:pt x="2177808" y="114807"/>
                </a:lnTo>
                <a:lnTo>
                  <a:pt x="2174633" y="117119"/>
                </a:lnTo>
                <a:lnTo>
                  <a:pt x="2171458" y="118275"/>
                </a:lnTo>
                <a:lnTo>
                  <a:pt x="2165743" y="118275"/>
                </a:lnTo>
                <a:lnTo>
                  <a:pt x="2159774" y="115874"/>
                </a:lnTo>
                <a:lnTo>
                  <a:pt x="2156980" y="112775"/>
                </a:lnTo>
                <a:lnTo>
                  <a:pt x="2154948" y="108927"/>
                </a:lnTo>
                <a:lnTo>
                  <a:pt x="2153678" y="104051"/>
                </a:lnTo>
                <a:lnTo>
                  <a:pt x="2153424" y="100520"/>
                </a:lnTo>
                <a:lnTo>
                  <a:pt x="2153424" y="46024"/>
                </a:lnTo>
                <a:lnTo>
                  <a:pt x="2151773" y="43383"/>
                </a:lnTo>
                <a:lnTo>
                  <a:pt x="2148598" y="42468"/>
                </a:lnTo>
                <a:lnTo>
                  <a:pt x="2145423" y="42138"/>
                </a:lnTo>
                <a:lnTo>
                  <a:pt x="2136533" y="42138"/>
                </a:lnTo>
                <a:lnTo>
                  <a:pt x="2133358" y="42468"/>
                </a:lnTo>
                <a:lnTo>
                  <a:pt x="2130183" y="43383"/>
                </a:lnTo>
                <a:lnTo>
                  <a:pt x="2128532" y="46024"/>
                </a:lnTo>
                <a:lnTo>
                  <a:pt x="2128532" y="106794"/>
                </a:lnTo>
                <a:lnTo>
                  <a:pt x="2129167" y="112407"/>
                </a:lnTo>
                <a:lnTo>
                  <a:pt x="2130183" y="116928"/>
                </a:lnTo>
                <a:lnTo>
                  <a:pt x="2131326" y="121450"/>
                </a:lnTo>
                <a:lnTo>
                  <a:pt x="2133104" y="125425"/>
                </a:lnTo>
                <a:lnTo>
                  <a:pt x="2135644" y="128854"/>
                </a:lnTo>
                <a:lnTo>
                  <a:pt x="2138184" y="132295"/>
                </a:lnTo>
                <a:lnTo>
                  <a:pt x="2141486" y="135001"/>
                </a:lnTo>
                <a:lnTo>
                  <a:pt x="2145677" y="136969"/>
                </a:lnTo>
                <a:lnTo>
                  <a:pt x="2149741" y="138950"/>
                </a:lnTo>
                <a:lnTo>
                  <a:pt x="2154821" y="139941"/>
                </a:lnTo>
                <a:lnTo>
                  <a:pt x="2166378" y="139941"/>
                </a:lnTo>
                <a:lnTo>
                  <a:pt x="2171585" y="138620"/>
                </a:lnTo>
                <a:lnTo>
                  <a:pt x="2176665" y="135978"/>
                </a:lnTo>
                <a:lnTo>
                  <a:pt x="2181618" y="133349"/>
                </a:lnTo>
                <a:lnTo>
                  <a:pt x="2186571" y="129387"/>
                </a:lnTo>
                <a:lnTo>
                  <a:pt x="2191524" y="124104"/>
                </a:lnTo>
                <a:lnTo>
                  <a:pt x="2191524" y="134302"/>
                </a:lnTo>
                <a:lnTo>
                  <a:pt x="2192921" y="136944"/>
                </a:lnTo>
                <a:close/>
              </a:path>
              <a:path w="3731145" h="173786">
                <a:moveTo>
                  <a:pt x="2243086" y="20205"/>
                </a:moveTo>
                <a:lnTo>
                  <a:pt x="2241562" y="22961"/>
                </a:lnTo>
                <a:lnTo>
                  <a:pt x="2241562" y="42659"/>
                </a:lnTo>
                <a:lnTo>
                  <a:pt x="2231021" y="42659"/>
                </a:lnTo>
                <a:lnTo>
                  <a:pt x="2228354" y="44030"/>
                </a:lnTo>
                <a:lnTo>
                  <a:pt x="2227465" y="46583"/>
                </a:lnTo>
                <a:lnTo>
                  <a:pt x="2227211" y="49225"/>
                </a:lnTo>
                <a:lnTo>
                  <a:pt x="2227084" y="56375"/>
                </a:lnTo>
                <a:lnTo>
                  <a:pt x="2227465" y="58966"/>
                </a:lnTo>
                <a:lnTo>
                  <a:pt x="2228100" y="60515"/>
                </a:lnTo>
                <a:lnTo>
                  <a:pt x="2230894" y="62839"/>
                </a:lnTo>
                <a:lnTo>
                  <a:pt x="2241562" y="62839"/>
                </a:lnTo>
                <a:lnTo>
                  <a:pt x="2241562" y="113487"/>
                </a:lnTo>
                <a:lnTo>
                  <a:pt x="2242070" y="118173"/>
                </a:lnTo>
                <a:lnTo>
                  <a:pt x="2243213" y="122123"/>
                </a:lnTo>
                <a:lnTo>
                  <a:pt x="2244356" y="126085"/>
                </a:lnTo>
                <a:lnTo>
                  <a:pt x="2246261" y="19215"/>
                </a:lnTo>
                <a:lnTo>
                  <a:pt x="2243086" y="20205"/>
                </a:lnTo>
                <a:close/>
              </a:path>
              <a:path w="3731145" h="173786">
                <a:moveTo>
                  <a:pt x="2289441" y="49225"/>
                </a:moveTo>
                <a:lnTo>
                  <a:pt x="2289060" y="46583"/>
                </a:lnTo>
                <a:lnTo>
                  <a:pt x="2288171" y="44030"/>
                </a:lnTo>
                <a:lnTo>
                  <a:pt x="2285504" y="42659"/>
                </a:lnTo>
                <a:lnTo>
                  <a:pt x="2266327" y="42659"/>
                </a:lnTo>
                <a:lnTo>
                  <a:pt x="2266327" y="22961"/>
                </a:lnTo>
                <a:lnTo>
                  <a:pt x="2264676" y="20205"/>
                </a:lnTo>
                <a:lnTo>
                  <a:pt x="2261628" y="19215"/>
                </a:lnTo>
                <a:lnTo>
                  <a:pt x="2258326" y="18884"/>
                </a:lnTo>
                <a:lnTo>
                  <a:pt x="2249563" y="18884"/>
                </a:lnTo>
                <a:lnTo>
                  <a:pt x="2246261" y="19215"/>
                </a:lnTo>
                <a:lnTo>
                  <a:pt x="2244356" y="126085"/>
                </a:lnTo>
                <a:lnTo>
                  <a:pt x="2246134" y="129374"/>
                </a:lnTo>
                <a:lnTo>
                  <a:pt x="2250833" y="134581"/>
                </a:lnTo>
                <a:lnTo>
                  <a:pt x="2257437" y="137769"/>
                </a:lnTo>
                <a:lnTo>
                  <a:pt x="2265438" y="139649"/>
                </a:lnTo>
                <a:lnTo>
                  <a:pt x="2270264" y="139649"/>
                </a:lnTo>
                <a:lnTo>
                  <a:pt x="2266327" y="109131"/>
                </a:lnTo>
                <a:lnTo>
                  <a:pt x="2266327" y="62839"/>
                </a:lnTo>
                <a:lnTo>
                  <a:pt x="2285631" y="62839"/>
                </a:lnTo>
                <a:lnTo>
                  <a:pt x="2287917" y="62064"/>
                </a:lnTo>
                <a:lnTo>
                  <a:pt x="2289187" y="58966"/>
                </a:lnTo>
                <a:lnTo>
                  <a:pt x="2289568" y="56375"/>
                </a:lnTo>
                <a:lnTo>
                  <a:pt x="2289441" y="49225"/>
                </a:lnTo>
                <a:close/>
              </a:path>
              <a:path w="3731145" h="173786">
                <a:moveTo>
                  <a:pt x="2289568" y="125590"/>
                </a:moveTo>
                <a:lnTo>
                  <a:pt x="2289568" y="123748"/>
                </a:lnTo>
                <a:lnTo>
                  <a:pt x="2289314" y="121043"/>
                </a:lnTo>
                <a:lnTo>
                  <a:pt x="2288552" y="117525"/>
                </a:lnTo>
                <a:lnTo>
                  <a:pt x="2285758" y="116598"/>
                </a:lnTo>
                <a:lnTo>
                  <a:pt x="2283091" y="117627"/>
                </a:lnTo>
                <a:lnTo>
                  <a:pt x="2280297" y="118414"/>
                </a:lnTo>
                <a:lnTo>
                  <a:pt x="2276741" y="118757"/>
                </a:lnTo>
                <a:lnTo>
                  <a:pt x="2272804" y="118757"/>
                </a:lnTo>
                <a:lnTo>
                  <a:pt x="2270137" y="117563"/>
                </a:lnTo>
                <a:lnTo>
                  <a:pt x="2267089" y="112737"/>
                </a:lnTo>
                <a:lnTo>
                  <a:pt x="2266327" y="109131"/>
                </a:lnTo>
                <a:lnTo>
                  <a:pt x="2270264" y="139649"/>
                </a:lnTo>
                <a:lnTo>
                  <a:pt x="2273947" y="139547"/>
                </a:lnTo>
                <a:lnTo>
                  <a:pt x="2277630" y="139153"/>
                </a:lnTo>
                <a:lnTo>
                  <a:pt x="2280805" y="138506"/>
                </a:lnTo>
                <a:lnTo>
                  <a:pt x="2284869" y="137223"/>
                </a:lnTo>
                <a:lnTo>
                  <a:pt x="2288171" y="134912"/>
                </a:lnTo>
                <a:lnTo>
                  <a:pt x="2288933" y="132270"/>
                </a:lnTo>
                <a:lnTo>
                  <a:pt x="2289568" y="128498"/>
                </a:lnTo>
                <a:lnTo>
                  <a:pt x="2289568" y="125590"/>
                </a:lnTo>
                <a:close/>
              </a:path>
              <a:path w="3731145" h="173786">
                <a:moveTo>
                  <a:pt x="2371229" y="136944"/>
                </a:moveTo>
                <a:lnTo>
                  <a:pt x="2373896" y="137845"/>
                </a:lnTo>
                <a:lnTo>
                  <a:pt x="2376563" y="138176"/>
                </a:lnTo>
                <a:lnTo>
                  <a:pt x="2384310" y="138176"/>
                </a:lnTo>
                <a:lnTo>
                  <a:pt x="2386977" y="137845"/>
                </a:lnTo>
                <a:lnTo>
                  <a:pt x="2389644" y="136944"/>
                </a:lnTo>
                <a:lnTo>
                  <a:pt x="2391041" y="134302"/>
                </a:lnTo>
                <a:lnTo>
                  <a:pt x="2391041" y="46024"/>
                </a:lnTo>
                <a:lnTo>
                  <a:pt x="2389390" y="43383"/>
                </a:lnTo>
                <a:lnTo>
                  <a:pt x="2386342" y="42468"/>
                </a:lnTo>
                <a:lnTo>
                  <a:pt x="2383167" y="42138"/>
                </a:lnTo>
                <a:lnTo>
                  <a:pt x="2374277" y="42138"/>
                </a:lnTo>
                <a:lnTo>
                  <a:pt x="2371102" y="42468"/>
                </a:lnTo>
                <a:lnTo>
                  <a:pt x="2367927" y="43383"/>
                </a:lnTo>
                <a:lnTo>
                  <a:pt x="2366403" y="46024"/>
                </a:lnTo>
                <a:lnTo>
                  <a:pt x="2366403" y="104711"/>
                </a:lnTo>
                <a:lnTo>
                  <a:pt x="2362720" y="109131"/>
                </a:lnTo>
                <a:lnTo>
                  <a:pt x="2359291" y="112496"/>
                </a:lnTo>
                <a:lnTo>
                  <a:pt x="2356116" y="114807"/>
                </a:lnTo>
                <a:lnTo>
                  <a:pt x="2352941" y="117119"/>
                </a:lnTo>
                <a:lnTo>
                  <a:pt x="2349766" y="118275"/>
                </a:lnTo>
                <a:lnTo>
                  <a:pt x="2346591" y="118275"/>
                </a:lnTo>
                <a:lnTo>
                  <a:pt x="2341892" y="117792"/>
                </a:lnTo>
                <a:lnTo>
                  <a:pt x="2338082" y="115874"/>
                </a:lnTo>
                <a:lnTo>
                  <a:pt x="2335288" y="112775"/>
                </a:lnTo>
                <a:lnTo>
                  <a:pt x="2333256" y="108927"/>
                </a:lnTo>
                <a:lnTo>
                  <a:pt x="2331986" y="104051"/>
                </a:lnTo>
                <a:lnTo>
                  <a:pt x="2331732" y="100520"/>
                </a:lnTo>
                <a:lnTo>
                  <a:pt x="2331732" y="46024"/>
                </a:lnTo>
                <a:lnTo>
                  <a:pt x="2330081" y="43383"/>
                </a:lnTo>
                <a:lnTo>
                  <a:pt x="2326906" y="42468"/>
                </a:lnTo>
                <a:lnTo>
                  <a:pt x="2323731" y="42138"/>
                </a:lnTo>
                <a:lnTo>
                  <a:pt x="2314841" y="42138"/>
                </a:lnTo>
                <a:lnTo>
                  <a:pt x="2311666" y="42468"/>
                </a:lnTo>
                <a:lnTo>
                  <a:pt x="2308491" y="43383"/>
                </a:lnTo>
                <a:lnTo>
                  <a:pt x="2306840" y="46024"/>
                </a:lnTo>
                <a:lnTo>
                  <a:pt x="2306840" y="106794"/>
                </a:lnTo>
                <a:lnTo>
                  <a:pt x="2307475" y="112407"/>
                </a:lnTo>
                <a:lnTo>
                  <a:pt x="2308491" y="116928"/>
                </a:lnTo>
                <a:lnTo>
                  <a:pt x="2309634" y="121450"/>
                </a:lnTo>
                <a:lnTo>
                  <a:pt x="2311412" y="125425"/>
                </a:lnTo>
                <a:lnTo>
                  <a:pt x="2313952" y="128854"/>
                </a:lnTo>
                <a:lnTo>
                  <a:pt x="2316492" y="132295"/>
                </a:lnTo>
                <a:lnTo>
                  <a:pt x="2319794" y="135001"/>
                </a:lnTo>
                <a:lnTo>
                  <a:pt x="2323985" y="136969"/>
                </a:lnTo>
                <a:lnTo>
                  <a:pt x="2328049" y="138950"/>
                </a:lnTo>
                <a:lnTo>
                  <a:pt x="2333129" y="139941"/>
                </a:lnTo>
                <a:lnTo>
                  <a:pt x="2344686" y="139941"/>
                </a:lnTo>
                <a:lnTo>
                  <a:pt x="2349893" y="138620"/>
                </a:lnTo>
                <a:lnTo>
                  <a:pt x="2354973" y="135978"/>
                </a:lnTo>
                <a:lnTo>
                  <a:pt x="2359926" y="133349"/>
                </a:lnTo>
                <a:lnTo>
                  <a:pt x="2364879" y="129387"/>
                </a:lnTo>
                <a:lnTo>
                  <a:pt x="2369832" y="124104"/>
                </a:lnTo>
                <a:lnTo>
                  <a:pt x="2369832" y="134302"/>
                </a:lnTo>
                <a:lnTo>
                  <a:pt x="2371229" y="136944"/>
                </a:lnTo>
                <a:close/>
              </a:path>
              <a:path w="3731145" h="173786">
                <a:moveTo>
                  <a:pt x="2417965" y="135089"/>
                </a:moveTo>
                <a:lnTo>
                  <a:pt x="2405900" y="162407"/>
                </a:lnTo>
                <a:lnTo>
                  <a:pt x="2405519" y="163131"/>
                </a:lnTo>
                <a:lnTo>
                  <a:pt x="2406789" y="165912"/>
                </a:lnTo>
                <a:lnTo>
                  <a:pt x="2410091" y="166484"/>
                </a:lnTo>
                <a:lnTo>
                  <a:pt x="2413520" y="166573"/>
                </a:lnTo>
                <a:lnTo>
                  <a:pt x="2417711" y="166319"/>
                </a:lnTo>
                <a:lnTo>
                  <a:pt x="2421394" y="165417"/>
                </a:lnTo>
                <a:lnTo>
                  <a:pt x="2424188" y="162902"/>
                </a:lnTo>
                <a:lnTo>
                  <a:pt x="2437396" y="143903"/>
                </a:lnTo>
                <a:lnTo>
                  <a:pt x="2438793" y="141985"/>
                </a:lnTo>
                <a:lnTo>
                  <a:pt x="2440952" y="138315"/>
                </a:lnTo>
                <a:lnTo>
                  <a:pt x="2442603" y="134632"/>
                </a:lnTo>
                <a:lnTo>
                  <a:pt x="2443746" y="130809"/>
                </a:lnTo>
                <a:lnTo>
                  <a:pt x="2444508" y="126631"/>
                </a:lnTo>
                <a:lnTo>
                  <a:pt x="2444889" y="122097"/>
                </a:lnTo>
                <a:lnTo>
                  <a:pt x="2444889" y="119456"/>
                </a:lnTo>
                <a:lnTo>
                  <a:pt x="2444635" y="115404"/>
                </a:lnTo>
                <a:lnTo>
                  <a:pt x="2443619" y="112623"/>
                </a:lnTo>
                <a:lnTo>
                  <a:pt x="2440698" y="110121"/>
                </a:lnTo>
                <a:lnTo>
                  <a:pt x="2437650" y="109410"/>
                </a:lnTo>
                <a:lnTo>
                  <a:pt x="2433967" y="109067"/>
                </a:lnTo>
                <a:lnTo>
                  <a:pt x="2429268" y="109067"/>
                </a:lnTo>
                <a:lnTo>
                  <a:pt x="2425458" y="109410"/>
                </a:lnTo>
                <a:lnTo>
                  <a:pt x="2422283" y="110121"/>
                </a:lnTo>
                <a:lnTo>
                  <a:pt x="2419235" y="112623"/>
                </a:lnTo>
                <a:lnTo>
                  <a:pt x="2418219" y="115404"/>
                </a:lnTo>
                <a:lnTo>
                  <a:pt x="2417965" y="119456"/>
                </a:lnTo>
                <a:lnTo>
                  <a:pt x="2417965" y="135089"/>
                </a:lnTo>
                <a:close/>
              </a:path>
              <a:path w="3731145" h="173786">
                <a:moveTo>
                  <a:pt x="2609989" y="111632"/>
                </a:moveTo>
                <a:lnTo>
                  <a:pt x="2611259" y="107937"/>
                </a:lnTo>
                <a:lnTo>
                  <a:pt x="2611894" y="103822"/>
                </a:lnTo>
                <a:lnTo>
                  <a:pt x="2611894" y="94907"/>
                </a:lnTo>
                <a:lnTo>
                  <a:pt x="2611259" y="90982"/>
                </a:lnTo>
                <a:lnTo>
                  <a:pt x="2609862" y="87490"/>
                </a:lnTo>
                <a:lnTo>
                  <a:pt x="2608592" y="83997"/>
                </a:lnTo>
                <a:lnTo>
                  <a:pt x="2606814" y="80937"/>
                </a:lnTo>
                <a:lnTo>
                  <a:pt x="2604528" y="78333"/>
                </a:lnTo>
                <a:lnTo>
                  <a:pt x="2602242" y="75730"/>
                </a:lnTo>
                <a:lnTo>
                  <a:pt x="2599575" y="73596"/>
                </a:lnTo>
                <a:lnTo>
                  <a:pt x="2596527" y="71945"/>
                </a:lnTo>
                <a:lnTo>
                  <a:pt x="2593479" y="70307"/>
                </a:lnTo>
                <a:lnTo>
                  <a:pt x="2590050" y="69151"/>
                </a:lnTo>
                <a:lnTo>
                  <a:pt x="2586494" y="68491"/>
                </a:lnTo>
                <a:lnTo>
                  <a:pt x="2586748" y="133807"/>
                </a:lnTo>
                <a:lnTo>
                  <a:pt x="2590431" y="132486"/>
                </a:lnTo>
                <a:lnTo>
                  <a:pt x="2593860" y="130809"/>
                </a:lnTo>
                <a:lnTo>
                  <a:pt x="2596908" y="128765"/>
                </a:lnTo>
                <a:lnTo>
                  <a:pt x="2599956" y="126720"/>
                </a:lnTo>
                <a:lnTo>
                  <a:pt x="2602623" y="124269"/>
                </a:lnTo>
                <a:lnTo>
                  <a:pt x="2604782" y="121437"/>
                </a:lnTo>
                <a:lnTo>
                  <a:pt x="2607068" y="118592"/>
                </a:lnTo>
                <a:lnTo>
                  <a:pt x="2608719" y="115328"/>
                </a:lnTo>
                <a:lnTo>
                  <a:pt x="2609989" y="111632"/>
                </a:lnTo>
                <a:close/>
              </a:path>
              <a:path w="3731145" h="173786">
                <a:moveTo>
                  <a:pt x="2584843" y="100152"/>
                </a:moveTo>
                <a:lnTo>
                  <a:pt x="2584843" y="102997"/>
                </a:lnTo>
                <a:lnTo>
                  <a:pt x="2584335" y="105524"/>
                </a:lnTo>
                <a:lnTo>
                  <a:pt x="2582303" y="109943"/>
                </a:lnTo>
                <a:lnTo>
                  <a:pt x="2579128" y="113271"/>
                </a:lnTo>
                <a:lnTo>
                  <a:pt x="2575191" y="115874"/>
                </a:lnTo>
                <a:lnTo>
                  <a:pt x="2570746" y="137350"/>
                </a:lnTo>
                <a:lnTo>
                  <a:pt x="2574937" y="136728"/>
                </a:lnTo>
                <a:lnTo>
                  <a:pt x="2579128" y="136105"/>
                </a:lnTo>
                <a:lnTo>
                  <a:pt x="2583065" y="135127"/>
                </a:lnTo>
                <a:lnTo>
                  <a:pt x="2586748" y="133807"/>
                </a:lnTo>
                <a:lnTo>
                  <a:pt x="2584843" y="100152"/>
                </a:lnTo>
                <a:close/>
              </a:path>
              <a:path w="3731145" h="173786">
                <a:moveTo>
                  <a:pt x="2519946" y="134454"/>
                </a:moveTo>
                <a:lnTo>
                  <a:pt x="2522867" y="137020"/>
                </a:lnTo>
                <a:lnTo>
                  <a:pt x="2526931" y="137667"/>
                </a:lnTo>
                <a:lnTo>
                  <a:pt x="2566047" y="137667"/>
                </a:lnTo>
                <a:lnTo>
                  <a:pt x="2570746" y="137350"/>
                </a:lnTo>
                <a:lnTo>
                  <a:pt x="2575191" y="115874"/>
                </a:lnTo>
                <a:lnTo>
                  <a:pt x="2570238" y="117398"/>
                </a:lnTo>
                <a:lnTo>
                  <a:pt x="2567190" y="117779"/>
                </a:lnTo>
                <a:lnTo>
                  <a:pt x="2544711" y="117779"/>
                </a:lnTo>
                <a:lnTo>
                  <a:pt x="2544711" y="81356"/>
                </a:lnTo>
                <a:lnTo>
                  <a:pt x="2560205" y="81356"/>
                </a:lnTo>
                <a:lnTo>
                  <a:pt x="2562999" y="62356"/>
                </a:lnTo>
                <a:lnTo>
                  <a:pt x="2544711" y="62356"/>
                </a:lnTo>
                <a:lnTo>
                  <a:pt x="2544711" y="29095"/>
                </a:lnTo>
                <a:lnTo>
                  <a:pt x="2561856" y="29095"/>
                </a:lnTo>
                <a:lnTo>
                  <a:pt x="2565158" y="29463"/>
                </a:lnTo>
                <a:lnTo>
                  <a:pt x="2567571" y="30187"/>
                </a:lnTo>
                <a:lnTo>
                  <a:pt x="2571889" y="31953"/>
                </a:lnTo>
                <a:lnTo>
                  <a:pt x="2575064" y="34658"/>
                </a:lnTo>
                <a:lnTo>
                  <a:pt x="2577096" y="38404"/>
                </a:lnTo>
                <a:lnTo>
                  <a:pt x="2578239" y="42760"/>
                </a:lnTo>
                <a:lnTo>
                  <a:pt x="2578239" y="45326"/>
                </a:lnTo>
                <a:lnTo>
                  <a:pt x="2577858" y="49834"/>
                </a:lnTo>
                <a:lnTo>
                  <a:pt x="2576461" y="53987"/>
                </a:lnTo>
                <a:lnTo>
                  <a:pt x="2574683" y="83502"/>
                </a:lnTo>
                <a:lnTo>
                  <a:pt x="2579001" y="86296"/>
                </a:lnTo>
                <a:lnTo>
                  <a:pt x="2582430" y="89852"/>
                </a:lnTo>
                <a:lnTo>
                  <a:pt x="2584335" y="94538"/>
                </a:lnTo>
                <a:lnTo>
                  <a:pt x="2584843" y="97193"/>
                </a:lnTo>
                <a:lnTo>
                  <a:pt x="2584843" y="100152"/>
                </a:lnTo>
                <a:lnTo>
                  <a:pt x="2586748" y="133807"/>
                </a:lnTo>
                <a:lnTo>
                  <a:pt x="2586494" y="68491"/>
                </a:lnTo>
                <a:lnTo>
                  <a:pt x="2589288" y="67436"/>
                </a:lnTo>
                <a:lnTo>
                  <a:pt x="2591828" y="66039"/>
                </a:lnTo>
                <a:lnTo>
                  <a:pt x="2596273" y="62610"/>
                </a:lnTo>
                <a:lnTo>
                  <a:pt x="2599575" y="58394"/>
                </a:lnTo>
                <a:lnTo>
                  <a:pt x="2602242" y="53657"/>
                </a:lnTo>
                <a:lnTo>
                  <a:pt x="2603131" y="50914"/>
                </a:lnTo>
                <a:lnTo>
                  <a:pt x="2603893" y="48183"/>
                </a:lnTo>
                <a:lnTo>
                  <a:pt x="2604274" y="45262"/>
                </a:lnTo>
                <a:lnTo>
                  <a:pt x="2604274" y="36614"/>
                </a:lnTo>
                <a:lnTo>
                  <a:pt x="2603258" y="31800"/>
                </a:lnTo>
                <a:lnTo>
                  <a:pt x="2601353" y="27711"/>
                </a:lnTo>
                <a:lnTo>
                  <a:pt x="2599321" y="23621"/>
                </a:lnTo>
                <a:lnTo>
                  <a:pt x="2596527" y="20243"/>
                </a:lnTo>
                <a:lnTo>
                  <a:pt x="2592717" y="17564"/>
                </a:lnTo>
                <a:lnTo>
                  <a:pt x="2589034" y="14897"/>
                </a:lnTo>
                <a:lnTo>
                  <a:pt x="2584462" y="12903"/>
                </a:lnTo>
                <a:lnTo>
                  <a:pt x="2579001" y="11582"/>
                </a:lnTo>
                <a:lnTo>
                  <a:pt x="2573540" y="10261"/>
                </a:lnTo>
                <a:lnTo>
                  <a:pt x="2566936" y="9601"/>
                </a:lnTo>
                <a:lnTo>
                  <a:pt x="2524772" y="9601"/>
                </a:lnTo>
                <a:lnTo>
                  <a:pt x="2521343" y="11531"/>
                </a:lnTo>
                <a:lnTo>
                  <a:pt x="2519184" y="14909"/>
                </a:lnTo>
                <a:lnTo>
                  <a:pt x="2519184" y="132359"/>
                </a:lnTo>
                <a:lnTo>
                  <a:pt x="2519946" y="134454"/>
                </a:lnTo>
                <a:close/>
              </a:path>
              <a:path w="3731145" h="173786">
                <a:moveTo>
                  <a:pt x="2562999" y="62356"/>
                </a:moveTo>
                <a:lnTo>
                  <a:pt x="2560205" y="81356"/>
                </a:lnTo>
                <a:lnTo>
                  <a:pt x="2564904" y="81356"/>
                </a:lnTo>
                <a:lnTo>
                  <a:pt x="2568714" y="81787"/>
                </a:lnTo>
                <a:lnTo>
                  <a:pt x="2571762" y="82638"/>
                </a:lnTo>
                <a:lnTo>
                  <a:pt x="2574683" y="83502"/>
                </a:lnTo>
                <a:lnTo>
                  <a:pt x="2576461" y="53987"/>
                </a:lnTo>
                <a:lnTo>
                  <a:pt x="2573794" y="57353"/>
                </a:lnTo>
                <a:lnTo>
                  <a:pt x="2570492" y="60121"/>
                </a:lnTo>
                <a:lnTo>
                  <a:pt x="2566047" y="61899"/>
                </a:lnTo>
                <a:lnTo>
                  <a:pt x="2562999" y="62356"/>
                </a:lnTo>
                <a:close/>
              </a:path>
              <a:path w="3731145" h="173786">
                <a:moveTo>
                  <a:pt x="2653423" y="136969"/>
                </a:moveTo>
                <a:lnTo>
                  <a:pt x="2659265" y="138950"/>
                </a:lnTo>
                <a:lnTo>
                  <a:pt x="2666250" y="139941"/>
                </a:lnTo>
                <a:lnTo>
                  <a:pt x="2678442" y="139941"/>
                </a:lnTo>
                <a:lnTo>
                  <a:pt x="2682506" y="139661"/>
                </a:lnTo>
                <a:lnTo>
                  <a:pt x="2686316" y="139103"/>
                </a:lnTo>
                <a:lnTo>
                  <a:pt x="2690126" y="138544"/>
                </a:lnTo>
                <a:lnTo>
                  <a:pt x="2693555" y="137883"/>
                </a:lnTo>
                <a:lnTo>
                  <a:pt x="2696476" y="137121"/>
                </a:lnTo>
                <a:lnTo>
                  <a:pt x="2699524" y="136359"/>
                </a:lnTo>
                <a:lnTo>
                  <a:pt x="2701937" y="135585"/>
                </a:lnTo>
                <a:lnTo>
                  <a:pt x="2705747" y="134010"/>
                </a:lnTo>
                <a:lnTo>
                  <a:pt x="2708414" y="131483"/>
                </a:lnTo>
                <a:lnTo>
                  <a:pt x="2709176" y="128930"/>
                </a:lnTo>
                <a:lnTo>
                  <a:pt x="2709430" y="123316"/>
                </a:lnTo>
                <a:lnTo>
                  <a:pt x="2709176" y="119214"/>
                </a:lnTo>
                <a:lnTo>
                  <a:pt x="2708033" y="115684"/>
                </a:lnTo>
                <a:lnTo>
                  <a:pt x="2705239" y="115100"/>
                </a:lnTo>
                <a:lnTo>
                  <a:pt x="2702318" y="116039"/>
                </a:lnTo>
                <a:lnTo>
                  <a:pt x="2698762" y="117360"/>
                </a:lnTo>
                <a:lnTo>
                  <a:pt x="2693936" y="118884"/>
                </a:lnTo>
                <a:lnTo>
                  <a:pt x="2691142" y="119570"/>
                </a:lnTo>
                <a:lnTo>
                  <a:pt x="2687840" y="120192"/>
                </a:lnTo>
                <a:lnTo>
                  <a:pt x="2684538" y="120827"/>
                </a:lnTo>
                <a:lnTo>
                  <a:pt x="2680728" y="121145"/>
                </a:lnTo>
                <a:lnTo>
                  <a:pt x="2672092" y="121145"/>
                </a:lnTo>
                <a:lnTo>
                  <a:pt x="2668409" y="120573"/>
                </a:lnTo>
                <a:lnTo>
                  <a:pt x="2665234" y="119456"/>
                </a:lnTo>
                <a:lnTo>
                  <a:pt x="2662186" y="118338"/>
                </a:lnTo>
                <a:lnTo>
                  <a:pt x="2659773" y="116700"/>
                </a:lnTo>
                <a:lnTo>
                  <a:pt x="2655836" y="112407"/>
                </a:lnTo>
                <a:lnTo>
                  <a:pt x="2654439" y="109804"/>
                </a:lnTo>
                <a:lnTo>
                  <a:pt x="2653550" y="106743"/>
                </a:lnTo>
                <a:lnTo>
                  <a:pt x="2652661" y="103670"/>
                </a:lnTo>
                <a:lnTo>
                  <a:pt x="2652153" y="100253"/>
                </a:lnTo>
                <a:lnTo>
                  <a:pt x="2652280" y="77355"/>
                </a:lnTo>
                <a:lnTo>
                  <a:pt x="2652788" y="74447"/>
                </a:lnTo>
                <a:lnTo>
                  <a:pt x="2653042" y="43840"/>
                </a:lnTo>
                <a:lnTo>
                  <a:pt x="2647454" y="46151"/>
                </a:lnTo>
                <a:lnTo>
                  <a:pt x="2642755" y="49504"/>
                </a:lnTo>
                <a:lnTo>
                  <a:pt x="2638818" y="53886"/>
                </a:lnTo>
                <a:lnTo>
                  <a:pt x="2634881" y="58280"/>
                </a:lnTo>
                <a:lnTo>
                  <a:pt x="2631960" y="63626"/>
                </a:lnTo>
                <a:lnTo>
                  <a:pt x="2629928" y="69926"/>
                </a:lnTo>
                <a:lnTo>
                  <a:pt x="2627896" y="76225"/>
                </a:lnTo>
                <a:lnTo>
                  <a:pt x="2626880" y="83299"/>
                </a:lnTo>
                <a:lnTo>
                  <a:pt x="2626880" y="99402"/>
                </a:lnTo>
                <a:lnTo>
                  <a:pt x="2627769" y="106591"/>
                </a:lnTo>
                <a:lnTo>
                  <a:pt x="2629801" y="112725"/>
                </a:lnTo>
                <a:lnTo>
                  <a:pt x="2631706" y="118859"/>
                </a:lnTo>
                <a:lnTo>
                  <a:pt x="2634627" y="123939"/>
                </a:lnTo>
                <a:lnTo>
                  <a:pt x="2638564" y="127965"/>
                </a:lnTo>
                <a:lnTo>
                  <a:pt x="2642628" y="131991"/>
                </a:lnTo>
                <a:lnTo>
                  <a:pt x="2647454" y="135001"/>
                </a:lnTo>
                <a:lnTo>
                  <a:pt x="2653423" y="136969"/>
                </a:lnTo>
                <a:close/>
              </a:path>
              <a:path w="3731145" h="173786">
                <a:moveTo>
                  <a:pt x="2654439" y="68960"/>
                </a:moveTo>
                <a:lnTo>
                  <a:pt x="2657233" y="64579"/>
                </a:lnTo>
                <a:lnTo>
                  <a:pt x="2660662" y="60959"/>
                </a:lnTo>
                <a:lnTo>
                  <a:pt x="2665361" y="58585"/>
                </a:lnTo>
                <a:lnTo>
                  <a:pt x="2668155" y="58000"/>
                </a:lnTo>
                <a:lnTo>
                  <a:pt x="2677553" y="58000"/>
                </a:lnTo>
                <a:lnTo>
                  <a:pt x="2682125" y="59994"/>
                </a:lnTo>
                <a:lnTo>
                  <a:pt x="2685173" y="63982"/>
                </a:lnTo>
                <a:lnTo>
                  <a:pt x="2688221" y="67970"/>
                </a:lnTo>
                <a:lnTo>
                  <a:pt x="2689618" y="73469"/>
                </a:lnTo>
                <a:lnTo>
                  <a:pt x="2689364" y="80467"/>
                </a:lnTo>
                <a:lnTo>
                  <a:pt x="2652153" y="80467"/>
                </a:lnTo>
                <a:lnTo>
                  <a:pt x="2652153" y="100253"/>
                </a:lnTo>
                <a:lnTo>
                  <a:pt x="2652153" y="96494"/>
                </a:lnTo>
                <a:lnTo>
                  <a:pt x="2705874" y="96494"/>
                </a:lnTo>
                <a:lnTo>
                  <a:pt x="2703715" y="52704"/>
                </a:lnTo>
                <a:lnTo>
                  <a:pt x="2700413" y="48844"/>
                </a:lnTo>
                <a:lnTo>
                  <a:pt x="2696095" y="45821"/>
                </a:lnTo>
                <a:lnTo>
                  <a:pt x="2690761" y="43649"/>
                </a:lnTo>
                <a:lnTo>
                  <a:pt x="2685554" y="41465"/>
                </a:lnTo>
                <a:lnTo>
                  <a:pt x="2679204" y="40373"/>
                </a:lnTo>
                <a:lnTo>
                  <a:pt x="2664853" y="40373"/>
                </a:lnTo>
                <a:lnTo>
                  <a:pt x="2658630" y="41528"/>
                </a:lnTo>
                <a:lnTo>
                  <a:pt x="2653042" y="43840"/>
                </a:lnTo>
                <a:lnTo>
                  <a:pt x="2652788" y="74447"/>
                </a:lnTo>
                <a:lnTo>
                  <a:pt x="2653550" y="71704"/>
                </a:lnTo>
                <a:lnTo>
                  <a:pt x="2654439" y="68960"/>
                </a:lnTo>
                <a:close/>
              </a:path>
              <a:path w="3731145" h="173786">
                <a:moveTo>
                  <a:pt x="2711208" y="66408"/>
                </a:moveTo>
                <a:lnTo>
                  <a:pt x="2709557" y="61125"/>
                </a:lnTo>
                <a:lnTo>
                  <a:pt x="2707144" y="56565"/>
                </a:lnTo>
                <a:lnTo>
                  <a:pt x="2703715" y="52704"/>
                </a:lnTo>
                <a:lnTo>
                  <a:pt x="2705874" y="96494"/>
                </a:lnTo>
                <a:lnTo>
                  <a:pt x="2708287" y="96494"/>
                </a:lnTo>
                <a:lnTo>
                  <a:pt x="2711462" y="94322"/>
                </a:lnTo>
                <a:lnTo>
                  <a:pt x="2713494" y="90627"/>
                </a:lnTo>
                <a:lnTo>
                  <a:pt x="2713494" y="77431"/>
                </a:lnTo>
                <a:lnTo>
                  <a:pt x="2712732" y="71691"/>
                </a:lnTo>
                <a:lnTo>
                  <a:pt x="2711208" y="66408"/>
                </a:lnTo>
                <a:close/>
              </a:path>
              <a:path w="3731145" h="173786">
                <a:moveTo>
                  <a:pt x="2734068" y="4152"/>
                </a:moveTo>
                <a:lnTo>
                  <a:pt x="2734068" y="134302"/>
                </a:lnTo>
                <a:lnTo>
                  <a:pt x="2735719" y="136944"/>
                </a:lnTo>
                <a:lnTo>
                  <a:pt x="2738894" y="137845"/>
                </a:lnTo>
                <a:lnTo>
                  <a:pt x="2742069" y="138176"/>
                </a:lnTo>
                <a:lnTo>
                  <a:pt x="2750959" y="138176"/>
                </a:lnTo>
                <a:lnTo>
                  <a:pt x="2754134" y="137845"/>
                </a:lnTo>
                <a:lnTo>
                  <a:pt x="2757309" y="136944"/>
                </a:lnTo>
                <a:lnTo>
                  <a:pt x="2759087" y="134302"/>
                </a:lnTo>
                <a:lnTo>
                  <a:pt x="2759087" y="4152"/>
                </a:lnTo>
                <a:lnTo>
                  <a:pt x="2757309" y="1396"/>
                </a:lnTo>
                <a:lnTo>
                  <a:pt x="2754134" y="393"/>
                </a:lnTo>
                <a:lnTo>
                  <a:pt x="2750959" y="0"/>
                </a:lnTo>
                <a:lnTo>
                  <a:pt x="2742069" y="0"/>
                </a:lnTo>
                <a:lnTo>
                  <a:pt x="2738894" y="393"/>
                </a:lnTo>
                <a:lnTo>
                  <a:pt x="2735719" y="1396"/>
                </a:lnTo>
                <a:lnTo>
                  <a:pt x="2734068" y="4152"/>
                </a:lnTo>
                <a:close/>
              </a:path>
              <a:path w="3731145" h="173786">
                <a:moveTo>
                  <a:pt x="2991243" y="136677"/>
                </a:moveTo>
                <a:lnTo>
                  <a:pt x="2995815" y="134505"/>
                </a:lnTo>
                <a:lnTo>
                  <a:pt x="3000006" y="131470"/>
                </a:lnTo>
                <a:lnTo>
                  <a:pt x="3003562" y="127571"/>
                </a:lnTo>
                <a:lnTo>
                  <a:pt x="3003562" y="134594"/>
                </a:lnTo>
                <a:lnTo>
                  <a:pt x="3004451" y="136778"/>
                </a:lnTo>
                <a:lnTo>
                  <a:pt x="3007372" y="137909"/>
                </a:lnTo>
                <a:lnTo>
                  <a:pt x="3010801" y="138264"/>
                </a:lnTo>
                <a:lnTo>
                  <a:pt x="3018675" y="138150"/>
                </a:lnTo>
                <a:lnTo>
                  <a:pt x="3022485" y="137299"/>
                </a:lnTo>
                <a:lnTo>
                  <a:pt x="3024136" y="134594"/>
                </a:lnTo>
                <a:lnTo>
                  <a:pt x="3024136" y="69151"/>
                </a:lnTo>
                <a:lnTo>
                  <a:pt x="3023501" y="63906"/>
                </a:lnTo>
                <a:lnTo>
                  <a:pt x="3021977" y="59486"/>
                </a:lnTo>
                <a:lnTo>
                  <a:pt x="3020580" y="55054"/>
                </a:lnTo>
                <a:lnTo>
                  <a:pt x="3018294" y="51447"/>
                </a:lnTo>
                <a:lnTo>
                  <a:pt x="3015119" y="48640"/>
                </a:lnTo>
                <a:lnTo>
                  <a:pt x="3011944" y="45834"/>
                </a:lnTo>
                <a:lnTo>
                  <a:pt x="3007880" y="43764"/>
                </a:lnTo>
                <a:lnTo>
                  <a:pt x="3002927" y="42405"/>
                </a:lnTo>
                <a:lnTo>
                  <a:pt x="2998101" y="41059"/>
                </a:lnTo>
                <a:lnTo>
                  <a:pt x="2992132" y="40373"/>
                </a:lnTo>
                <a:lnTo>
                  <a:pt x="2981337" y="40373"/>
                </a:lnTo>
                <a:lnTo>
                  <a:pt x="2977527" y="40690"/>
                </a:lnTo>
                <a:lnTo>
                  <a:pt x="2973844" y="41325"/>
                </a:lnTo>
                <a:lnTo>
                  <a:pt x="2970161" y="41948"/>
                </a:lnTo>
                <a:lnTo>
                  <a:pt x="2966859" y="42760"/>
                </a:lnTo>
                <a:lnTo>
                  <a:pt x="2963684" y="43738"/>
                </a:lnTo>
                <a:lnTo>
                  <a:pt x="2960636" y="44729"/>
                </a:lnTo>
                <a:lnTo>
                  <a:pt x="2957969" y="45808"/>
                </a:lnTo>
                <a:lnTo>
                  <a:pt x="2953270" y="48120"/>
                </a:lnTo>
                <a:lnTo>
                  <a:pt x="2949841" y="51079"/>
                </a:lnTo>
                <a:lnTo>
                  <a:pt x="2948571" y="54533"/>
                </a:lnTo>
                <a:lnTo>
                  <a:pt x="2948444" y="61099"/>
                </a:lnTo>
                <a:lnTo>
                  <a:pt x="2949206" y="64655"/>
                </a:lnTo>
                <a:lnTo>
                  <a:pt x="2950857" y="67500"/>
                </a:lnTo>
                <a:lnTo>
                  <a:pt x="2953905" y="68186"/>
                </a:lnTo>
                <a:lnTo>
                  <a:pt x="2956953" y="66801"/>
                </a:lnTo>
                <a:lnTo>
                  <a:pt x="2960763" y="64858"/>
                </a:lnTo>
                <a:lnTo>
                  <a:pt x="2965716" y="62610"/>
                </a:lnTo>
                <a:lnTo>
                  <a:pt x="2968637" y="61594"/>
                </a:lnTo>
                <a:lnTo>
                  <a:pt x="2971939" y="60667"/>
                </a:lnTo>
                <a:lnTo>
                  <a:pt x="2975114" y="59740"/>
                </a:lnTo>
                <a:lnTo>
                  <a:pt x="2978924" y="59283"/>
                </a:lnTo>
                <a:lnTo>
                  <a:pt x="2986163" y="59283"/>
                </a:lnTo>
                <a:lnTo>
                  <a:pt x="2988830" y="59613"/>
                </a:lnTo>
                <a:lnTo>
                  <a:pt x="2990989" y="60274"/>
                </a:lnTo>
                <a:lnTo>
                  <a:pt x="2994799" y="61950"/>
                </a:lnTo>
                <a:lnTo>
                  <a:pt x="2997466" y="64731"/>
                </a:lnTo>
                <a:lnTo>
                  <a:pt x="2998863" y="68541"/>
                </a:lnTo>
                <a:lnTo>
                  <a:pt x="2999752" y="73037"/>
                </a:lnTo>
                <a:lnTo>
                  <a:pt x="2999752" y="81152"/>
                </a:lnTo>
                <a:lnTo>
                  <a:pt x="2983242" y="81152"/>
                </a:lnTo>
                <a:lnTo>
                  <a:pt x="2976384" y="81749"/>
                </a:lnTo>
                <a:lnTo>
                  <a:pt x="2970415" y="82930"/>
                </a:lnTo>
                <a:lnTo>
                  <a:pt x="2964573" y="84124"/>
                </a:lnTo>
                <a:lnTo>
                  <a:pt x="2959493" y="85953"/>
                </a:lnTo>
                <a:lnTo>
                  <a:pt x="2955556" y="88430"/>
                </a:lnTo>
                <a:lnTo>
                  <a:pt x="2951619" y="90906"/>
                </a:lnTo>
                <a:lnTo>
                  <a:pt x="2948571" y="94043"/>
                </a:lnTo>
                <a:lnTo>
                  <a:pt x="2946539" y="97828"/>
                </a:lnTo>
                <a:lnTo>
                  <a:pt x="2944507" y="101625"/>
                </a:lnTo>
                <a:lnTo>
                  <a:pt x="2943491" y="106095"/>
                </a:lnTo>
                <a:lnTo>
                  <a:pt x="2943491" y="115989"/>
                </a:lnTo>
                <a:lnTo>
                  <a:pt x="2944380" y="120154"/>
                </a:lnTo>
                <a:lnTo>
                  <a:pt x="2945904" y="123710"/>
                </a:lnTo>
                <a:lnTo>
                  <a:pt x="2947555" y="127279"/>
                </a:lnTo>
                <a:lnTo>
                  <a:pt x="2949714" y="130263"/>
                </a:lnTo>
                <a:lnTo>
                  <a:pt x="2952635" y="132664"/>
                </a:lnTo>
                <a:lnTo>
                  <a:pt x="2955429" y="135077"/>
                </a:lnTo>
                <a:lnTo>
                  <a:pt x="2958858" y="136893"/>
                </a:lnTo>
                <a:lnTo>
                  <a:pt x="2962795" y="138112"/>
                </a:lnTo>
                <a:lnTo>
                  <a:pt x="2966732" y="139331"/>
                </a:lnTo>
                <a:lnTo>
                  <a:pt x="2967875" y="114147"/>
                </a:lnTo>
                <a:lnTo>
                  <a:pt x="2967875" y="110451"/>
                </a:lnTo>
                <a:lnTo>
                  <a:pt x="2968256" y="106337"/>
                </a:lnTo>
                <a:lnTo>
                  <a:pt x="2969907" y="102984"/>
                </a:lnTo>
                <a:lnTo>
                  <a:pt x="2973082" y="100355"/>
                </a:lnTo>
                <a:lnTo>
                  <a:pt x="2977146" y="98272"/>
                </a:lnTo>
                <a:lnTo>
                  <a:pt x="2979940" y="97688"/>
                </a:lnTo>
                <a:lnTo>
                  <a:pt x="2982734" y="97091"/>
                </a:lnTo>
                <a:lnTo>
                  <a:pt x="2986163" y="96786"/>
                </a:lnTo>
                <a:lnTo>
                  <a:pt x="2999752" y="96786"/>
                </a:lnTo>
                <a:lnTo>
                  <a:pt x="2999752" y="111836"/>
                </a:lnTo>
                <a:lnTo>
                  <a:pt x="2996704" y="115265"/>
                </a:lnTo>
                <a:lnTo>
                  <a:pt x="2993783" y="117868"/>
                </a:lnTo>
                <a:lnTo>
                  <a:pt x="2990735" y="119659"/>
                </a:lnTo>
                <a:lnTo>
                  <a:pt x="2987814" y="121437"/>
                </a:lnTo>
                <a:lnTo>
                  <a:pt x="2984639" y="122326"/>
                </a:lnTo>
                <a:lnTo>
                  <a:pt x="2977019" y="122326"/>
                </a:lnTo>
                <a:lnTo>
                  <a:pt x="2981337" y="139941"/>
                </a:lnTo>
                <a:lnTo>
                  <a:pt x="2986544" y="138849"/>
                </a:lnTo>
                <a:lnTo>
                  <a:pt x="2991243" y="136677"/>
                </a:lnTo>
                <a:close/>
              </a:path>
              <a:path w="3731145" h="173786">
                <a:moveTo>
                  <a:pt x="2981337" y="139941"/>
                </a:moveTo>
                <a:lnTo>
                  <a:pt x="2977019" y="122326"/>
                </a:lnTo>
                <a:lnTo>
                  <a:pt x="2973717" y="121272"/>
                </a:lnTo>
                <a:lnTo>
                  <a:pt x="2969018" y="117043"/>
                </a:lnTo>
                <a:lnTo>
                  <a:pt x="2967875" y="114147"/>
                </a:lnTo>
                <a:lnTo>
                  <a:pt x="2966732" y="139331"/>
                </a:lnTo>
                <a:lnTo>
                  <a:pt x="2971050" y="139941"/>
                </a:lnTo>
                <a:lnTo>
                  <a:pt x="2981337" y="139941"/>
                </a:lnTo>
                <a:close/>
              </a:path>
              <a:path w="3731145" h="173786">
                <a:moveTo>
                  <a:pt x="3039884" y="43599"/>
                </a:moveTo>
                <a:lnTo>
                  <a:pt x="3038995" y="46545"/>
                </a:lnTo>
                <a:lnTo>
                  <a:pt x="3039503" y="49631"/>
                </a:lnTo>
                <a:lnTo>
                  <a:pt x="3040392" y="53047"/>
                </a:lnTo>
                <a:lnTo>
                  <a:pt x="3063760" y="132918"/>
                </a:lnTo>
                <a:lnTo>
                  <a:pt x="3065538" y="136232"/>
                </a:lnTo>
                <a:lnTo>
                  <a:pt x="3068586" y="137566"/>
                </a:lnTo>
                <a:lnTo>
                  <a:pt x="3072269" y="138010"/>
                </a:lnTo>
                <a:lnTo>
                  <a:pt x="3076841" y="138264"/>
                </a:lnTo>
                <a:lnTo>
                  <a:pt x="3086112" y="138201"/>
                </a:lnTo>
                <a:lnTo>
                  <a:pt x="3090176" y="137934"/>
                </a:lnTo>
                <a:lnTo>
                  <a:pt x="3095510" y="135635"/>
                </a:lnTo>
                <a:lnTo>
                  <a:pt x="3110242" y="79273"/>
                </a:lnTo>
                <a:lnTo>
                  <a:pt x="3110623" y="79273"/>
                </a:lnTo>
                <a:lnTo>
                  <a:pt x="3125482" y="132918"/>
                </a:lnTo>
                <a:lnTo>
                  <a:pt x="3127260" y="136232"/>
                </a:lnTo>
                <a:lnTo>
                  <a:pt x="3130435" y="137566"/>
                </a:lnTo>
                <a:lnTo>
                  <a:pt x="3133991" y="138010"/>
                </a:lnTo>
                <a:lnTo>
                  <a:pt x="3138690" y="138264"/>
                </a:lnTo>
                <a:lnTo>
                  <a:pt x="3147834" y="138201"/>
                </a:lnTo>
                <a:lnTo>
                  <a:pt x="3153422" y="137667"/>
                </a:lnTo>
                <a:lnTo>
                  <a:pt x="3156851" y="135635"/>
                </a:lnTo>
                <a:lnTo>
                  <a:pt x="3181743" y="53047"/>
                </a:lnTo>
                <a:lnTo>
                  <a:pt x="3182886" y="48501"/>
                </a:lnTo>
                <a:lnTo>
                  <a:pt x="3183140" y="45821"/>
                </a:lnTo>
                <a:lnTo>
                  <a:pt x="3182632" y="44094"/>
                </a:lnTo>
                <a:lnTo>
                  <a:pt x="3179965" y="42608"/>
                </a:lnTo>
                <a:lnTo>
                  <a:pt x="3177171" y="42265"/>
                </a:lnTo>
                <a:lnTo>
                  <a:pt x="3173615" y="42062"/>
                </a:lnTo>
                <a:lnTo>
                  <a:pt x="3168662" y="42062"/>
                </a:lnTo>
                <a:lnTo>
                  <a:pt x="3165106" y="42265"/>
                </a:lnTo>
                <a:lnTo>
                  <a:pt x="3159772" y="43726"/>
                </a:lnTo>
                <a:lnTo>
                  <a:pt x="3141738" y="111137"/>
                </a:lnTo>
                <a:lnTo>
                  <a:pt x="3141230" y="111239"/>
                </a:lnTo>
                <a:lnTo>
                  <a:pt x="3123704" y="45923"/>
                </a:lnTo>
                <a:lnTo>
                  <a:pt x="3121799" y="43294"/>
                </a:lnTo>
                <a:lnTo>
                  <a:pt x="3118878" y="42468"/>
                </a:lnTo>
                <a:lnTo>
                  <a:pt x="3115830" y="42138"/>
                </a:lnTo>
                <a:lnTo>
                  <a:pt x="3106940" y="42125"/>
                </a:lnTo>
                <a:lnTo>
                  <a:pt x="3103892" y="42392"/>
                </a:lnTo>
                <a:lnTo>
                  <a:pt x="3100336" y="43726"/>
                </a:lnTo>
                <a:lnTo>
                  <a:pt x="3098939" y="46316"/>
                </a:lnTo>
                <a:lnTo>
                  <a:pt x="3082429" y="111137"/>
                </a:lnTo>
                <a:lnTo>
                  <a:pt x="3082048" y="111137"/>
                </a:lnTo>
                <a:lnTo>
                  <a:pt x="3064522" y="46316"/>
                </a:lnTo>
                <a:lnTo>
                  <a:pt x="3060839" y="42621"/>
                </a:lnTo>
                <a:lnTo>
                  <a:pt x="3057918" y="42265"/>
                </a:lnTo>
                <a:lnTo>
                  <a:pt x="3054108" y="42062"/>
                </a:lnTo>
                <a:lnTo>
                  <a:pt x="3049028" y="42062"/>
                </a:lnTo>
                <a:lnTo>
                  <a:pt x="3045472" y="42265"/>
                </a:lnTo>
                <a:lnTo>
                  <a:pt x="3042551" y="42608"/>
                </a:lnTo>
                <a:lnTo>
                  <a:pt x="3039884" y="43599"/>
                </a:lnTo>
                <a:close/>
              </a:path>
              <a:path w="3731145" h="173786">
                <a:moveTo>
                  <a:pt x="3239655" y="136677"/>
                </a:moveTo>
                <a:lnTo>
                  <a:pt x="3244227" y="134505"/>
                </a:lnTo>
                <a:lnTo>
                  <a:pt x="3248418" y="131470"/>
                </a:lnTo>
                <a:lnTo>
                  <a:pt x="3251974" y="127571"/>
                </a:lnTo>
                <a:lnTo>
                  <a:pt x="3251974" y="134594"/>
                </a:lnTo>
                <a:lnTo>
                  <a:pt x="3252863" y="136778"/>
                </a:lnTo>
                <a:lnTo>
                  <a:pt x="3255784" y="137909"/>
                </a:lnTo>
                <a:lnTo>
                  <a:pt x="3259213" y="138264"/>
                </a:lnTo>
                <a:lnTo>
                  <a:pt x="3267087" y="138150"/>
                </a:lnTo>
                <a:lnTo>
                  <a:pt x="3270897" y="137299"/>
                </a:lnTo>
                <a:lnTo>
                  <a:pt x="3272548" y="134594"/>
                </a:lnTo>
                <a:lnTo>
                  <a:pt x="3272548" y="69151"/>
                </a:lnTo>
                <a:lnTo>
                  <a:pt x="3271913" y="63906"/>
                </a:lnTo>
                <a:lnTo>
                  <a:pt x="3270389" y="59486"/>
                </a:lnTo>
                <a:lnTo>
                  <a:pt x="3268992" y="55054"/>
                </a:lnTo>
                <a:lnTo>
                  <a:pt x="3266706" y="51447"/>
                </a:lnTo>
                <a:lnTo>
                  <a:pt x="3263531" y="48640"/>
                </a:lnTo>
                <a:lnTo>
                  <a:pt x="3260356" y="45834"/>
                </a:lnTo>
                <a:lnTo>
                  <a:pt x="3256292" y="43764"/>
                </a:lnTo>
                <a:lnTo>
                  <a:pt x="3251339" y="42405"/>
                </a:lnTo>
                <a:lnTo>
                  <a:pt x="3246513" y="41059"/>
                </a:lnTo>
                <a:lnTo>
                  <a:pt x="3240544" y="40373"/>
                </a:lnTo>
                <a:lnTo>
                  <a:pt x="3229749" y="40373"/>
                </a:lnTo>
                <a:lnTo>
                  <a:pt x="3225939" y="40690"/>
                </a:lnTo>
                <a:lnTo>
                  <a:pt x="3222256" y="41325"/>
                </a:lnTo>
                <a:lnTo>
                  <a:pt x="3218573" y="41948"/>
                </a:lnTo>
                <a:lnTo>
                  <a:pt x="3215271" y="42760"/>
                </a:lnTo>
                <a:lnTo>
                  <a:pt x="3212096" y="43738"/>
                </a:lnTo>
                <a:lnTo>
                  <a:pt x="3209048" y="44729"/>
                </a:lnTo>
                <a:lnTo>
                  <a:pt x="3206381" y="45808"/>
                </a:lnTo>
                <a:lnTo>
                  <a:pt x="3201682" y="48120"/>
                </a:lnTo>
                <a:lnTo>
                  <a:pt x="3198253" y="51079"/>
                </a:lnTo>
                <a:lnTo>
                  <a:pt x="3196983" y="54533"/>
                </a:lnTo>
                <a:lnTo>
                  <a:pt x="3196856" y="61099"/>
                </a:lnTo>
                <a:lnTo>
                  <a:pt x="3197618" y="64655"/>
                </a:lnTo>
                <a:lnTo>
                  <a:pt x="3199269" y="67500"/>
                </a:lnTo>
                <a:lnTo>
                  <a:pt x="3202317" y="68186"/>
                </a:lnTo>
                <a:lnTo>
                  <a:pt x="3205365" y="66801"/>
                </a:lnTo>
                <a:lnTo>
                  <a:pt x="3209175" y="64858"/>
                </a:lnTo>
                <a:lnTo>
                  <a:pt x="3214128" y="62610"/>
                </a:lnTo>
                <a:lnTo>
                  <a:pt x="3217049" y="61594"/>
                </a:lnTo>
                <a:lnTo>
                  <a:pt x="3220351" y="60667"/>
                </a:lnTo>
                <a:lnTo>
                  <a:pt x="3223526" y="59740"/>
                </a:lnTo>
                <a:lnTo>
                  <a:pt x="3227336" y="59283"/>
                </a:lnTo>
                <a:lnTo>
                  <a:pt x="3234575" y="59283"/>
                </a:lnTo>
                <a:lnTo>
                  <a:pt x="3237242" y="59613"/>
                </a:lnTo>
                <a:lnTo>
                  <a:pt x="3239401" y="60274"/>
                </a:lnTo>
                <a:lnTo>
                  <a:pt x="3243211" y="61950"/>
                </a:lnTo>
                <a:lnTo>
                  <a:pt x="3245878" y="64731"/>
                </a:lnTo>
                <a:lnTo>
                  <a:pt x="3247275" y="68541"/>
                </a:lnTo>
                <a:lnTo>
                  <a:pt x="3248164" y="73037"/>
                </a:lnTo>
                <a:lnTo>
                  <a:pt x="3248164" y="81152"/>
                </a:lnTo>
                <a:lnTo>
                  <a:pt x="3231654" y="81152"/>
                </a:lnTo>
                <a:lnTo>
                  <a:pt x="3224796" y="81749"/>
                </a:lnTo>
                <a:lnTo>
                  <a:pt x="3218827" y="82930"/>
                </a:lnTo>
                <a:lnTo>
                  <a:pt x="3212985" y="84124"/>
                </a:lnTo>
                <a:lnTo>
                  <a:pt x="3207905" y="85953"/>
                </a:lnTo>
                <a:lnTo>
                  <a:pt x="3203968" y="88430"/>
                </a:lnTo>
                <a:lnTo>
                  <a:pt x="3200031" y="90906"/>
                </a:lnTo>
                <a:lnTo>
                  <a:pt x="3196983" y="94043"/>
                </a:lnTo>
                <a:lnTo>
                  <a:pt x="3194951" y="97828"/>
                </a:lnTo>
                <a:lnTo>
                  <a:pt x="3192919" y="101625"/>
                </a:lnTo>
                <a:lnTo>
                  <a:pt x="3191903" y="106095"/>
                </a:lnTo>
                <a:lnTo>
                  <a:pt x="3191903" y="115989"/>
                </a:lnTo>
                <a:lnTo>
                  <a:pt x="3192792" y="120154"/>
                </a:lnTo>
                <a:lnTo>
                  <a:pt x="3194316" y="123710"/>
                </a:lnTo>
                <a:lnTo>
                  <a:pt x="3195967" y="127279"/>
                </a:lnTo>
                <a:lnTo>
                  <a:pt x="3198126" y="130263"/>
                </a:lnTo>
                <a:lnTo>
                  <a:pt x="3201047" y="132664"/>
                </a:lnTo>
                <a:lnTo>
                  <a:pt x="3203841" y="135077"/>
                </a:lnTo>
                <a:lnTo>
                  <a:pt x="3207270" y="136893"/>
                </a:lnTo>
                <a:lnTo>
                  <a:pt x="3211207" y="138112"/>
                </a:lnTo>
                <a:lnTo>
                  <a:pt x="3215144" y="139331"/>
                </a:lnTo>
                <a:lnTo>
                  <a:pt x="3216287" y="114147"/>
                </a:lnTo>
                <a:lnTo>
                  <a:pt x="3216287" y="110451"/>
                </a:lnTo>
                <a:lnTo>
                  <a:pt x="3216668" y="106337"/>
                </a:lnTo>
                <a:lnTo>
                  <a:pt x="3218319" y="102984"/>
                </a:lnTo>
                <a:lnTo>
                  <a:pt x="3221494" y="100355"/>
                </a:lnTo>
                <a:lnTo>
                  <a:pt x="3225558" y="98272"/>
                </a:lnTo>
                <a:lnTo>
                  <a:pt x="3228352" y="97688"/>
                </a:lnTo>
                <a:lnTo>
                  <a:pt x="3231146" y="97091"/>
                </a:lnTo>
                <a:lnTo>
                  <a:pt x="3234575" y="96786"/>
                </a:lnTo>
                <a:lnTo>
                  <a:pt x="3248164" y="96786"/>
                </a:lnTo>
                <a:lnTo>
                  <a:pt x="3248164" y="111836"/>
                </a:lnTo>
                <a:lnTo>
                  <a:pt x="3245116" y="115265"/>
                </a:lnTo>
                <a:lnTo>
                  <a:pt x="3242195" y="117868"/>
                </a:lnTo>
                <a:lnTo>
                  <a:pt x="3239147" y="119659"/>
                </a:lnTo>
                <a:lnTo>
                  <a:pt x="3236226" y="121437"/>
                </a:lnTo>
                <a:lnTo>
                  <a:pt x="3233051" y="122326"/>
                </a:lnTo>
                <a:lnTo>
                  <a:pt x="3225431" y="122326"/>
                </a:lnTo>
                <a:lnTo>
                  <a:pt x="3229749" y="139941"/>
                </a:lnTo>
                <a:lnTo>
                  <a:pt x="3234956" y="138849"/>
                </a:lnTo>
                <a:lnTo>
                  <a:pt x="3239655" y="136677"/>
                </a:lnTo>
                <a:close/>
              </a:path>
              <a:path w="3731145" h="173786">
                <a:moveTo>
                  <a:pt x="3229749" y="139941"/>
                </a:moveTo>
                <a:lnTo>
                  <a:pt x="3225431" y="122326"/>
                </a:lnTo>
                <a:lnTo>
                  <a:pt x="3222129" y="121272"/>
                </a:lnTo>
                <a:lnTo>
                  <a:pt x="3217430" y="117043"/>
                </a:lnTo>
                <a:lnTo>
                  <a:pt x="3216287" y="114147"/>
                </a:lnTo>
                <a:lnTo>
                  <a:pt x="3215144" y="139331"/>
                </a:lnTo>
                <a:lnTo>
                  <a:pt x="3219462" y="139941"/>
                </a:lnTo>
                <a:lnTo>
                  <a:pt x="3229749" y="139941"/>
                </a:lnTo>
                <a:close/>
              </a:path>
              <a:path w="3731145" h="173786">
                <a:moveTo>
                  <a:pt x="3415677" y="57175"/>
                </a:moveTo>
                <a:lnTo>
                  <a:pt x="3416439" y="53149"/>
                </a:lnTo>
                <a:lnTo>
                  <a:pt x="3417201" y="49123"/>
                </a:lnTo>
                <a:lnTo>
                  <a:pt x="3417582" y="45034"/>
                </a:lnTo>
                <a:lnTo>
                  <a:pt x="3417582" y="36118"/>
                </a:lnTo>
                <a:lnTo>
                  <a:pt x="3416820" y="31686"/>
                </a:lnTo>
                <a:lnTo>
                  <a:pt x="3415169" y="27558"/>
                </a:lnTo>
                <a:lnTo>
                  <a:pt x="3413645" y="23444"/>
                </a:lnTo>
                <a:lnTo>
                  <a:pt x="3411105" y="19875"/>
                </a:lnTo>
                <a:lnTo>
                  <a:pt x="3407803" y="16878"/>
                </a:lnTo>
                <a:lnTo>
                  <a:pt x="3404501" y="13868"/>
                </a:lnTo>
                <a:lnTo>
                  <a:pt x="3405517" y="75958"/>
                </a:lnTo>
                <a:lnTo>
                  <a:pt x="3408946" y="70815"/>
                </a:lnTo>
                <a:lnTo>
                  <a:pt x="3411486" y="66166"/>
                </a:lnTo>
                <a:lnTo>
                  <a:pt x="3414026" y="61506"/>
                </a:lnTo>
                <a:lnTo>
                  <a:pt x="3415677" y="57175"/>
                </a:lnTo>
                <a:close/>
              </a:path>
              <a:path w="3731145" h="173786">
                <a:moveTo>
                  <a:pt x="3382784" y="101244"/>
                </a:moveTo>
                <a:lnTo>
                  <a:pt x="3383912" y="100118"/>
                </a:lnTo>
                <a:lnTo>
                  <a:pt x="3393418" y="90244"/>
                </a:lnTo>
                <a:lnTo>
                  <a:pt x="3400945" y="81597"/>
                </a:lnTo>
                <a:lnTo>
                  <a:pt x="3405517" y="75958"/>
                </a:lnTo>
                <a:lnTo>
                  <a:pt x="3404501" y="13868"/>
                </a:lnTo>
                <a:lnTo>
                  <a:pt x="3400437" y="11531"/>
                </a:lnTo>
                <a:lnTo>
                  <a:pt x="3395484" y="9842"/>
                </a:lnTo>
                <a:lnTo>
                  <a:pt x="3390404" y="8166"/>
                </a:lnTo>
                <a:lnTo>
                  <a:pt x="3384562" y="7327"/>
                </a:lnTo>
                <a:lnTo>
                  <a:pt x="3373767" y="7327"/>
                </a:lnTo>
                <a:lnTo>
                  <a:pt x="3369703" y="7721"/>
                </a:lnTo>
                <a:lnTo>
                  <a:pt x="3365766" y="8508"/>
                </a:lnTo>
                <a:lnTo>
                  <a:pt x="3361829" y="9296"/>
                </a:lnTo>
                <a:lnTo>
                  <a:pt x="3358273" y="10274"/>
                </a:lnTo>
                <a:lnTo>
                  <a:pt x="3355098" y="11429"/>
                </a:lnTo>
                <a:lnTo>
                  <a:pt x="3351923" y="12585"/>
                </a:lnTo>
                <a:lnTo>
                  <a:pt x="3349129" y="13766"/>
                </a:lnTo>
                <a:lnTo>
                  <a:pt x="3346970" y="14998"/>
                </a:lnTo>
                <a:lnTo>
                  <a:pt x="3343160" y="17221"/>
                </a:lnTo>
                <a:lnTo>
                  <a:pt x="3340620" y="20040"/>
                </a:lnTo>
                <a:lnTo>
                  <a:pt x="3339604" y="22783"/>
                </a:lnTo>
                <a:lnTo>
                  <a:pt x="3339350" y="25717"/>
                </a:lnTo>
                <a:lnTo>
                  <a:pt x="3339350" y="32638"/>
                </a:lnTo>
                <a:lnTo>
                  <a:pt x="3339731" y="35750"/>
                </a:lnTo>
                <a:lnTo>
                  <a:pt x="3340747" y="39484"/>
                </a:lnTo>
                <a:lnTo>
                  <a:pt x="3343541" y="40474"/>
                </a:lnTo>
                <a:lnTo>
                  <a:pt x="3346335" y="38938"/>
                </a:lnTo>
                <a:lnTo>
                  <a:pt x="3349637" y="36804"/>
                </a:lnTo>
                <a:lnTo>
                  <a:pt x="3354209" y="34353"/>
                </a:lnTo>
                <a:lnTo>
                  <a:pt x="3356876" y="33248"/>
                </a:lnTo>
                <a:lnTo>
                  <a:pt x="3359924" y="32257"/>
                </a:lnTo>
                <a:lnTo>
                  <a:pt x="3362845" y="31280"/>
                </a:lnTo>
                <a:lnTo>
                  <a:pt x="3366401" y="30784"/>
                </a:lnTo>
                <a:lnTo>
                  <a:pt x="3373005" y="30784"/>
                </a:lnTo>
                <a:lnTo>
                  <a:pt x="3375418" y="31191"/>
                </a:lnTo>
                <a:lnTo>
                  <a:pt x="3379482" y="32842"/>
                </a:lnTo>
                <a:lnTo>
                  <a:pt x="3382530" y="35432"/>
                </a:lnTo>
                <a:lnTo>
                  <a:pt x="3384943" y="38582"/>
                </a:lnTo>
                <a:lnTo>
                  <a:pt x="3386340" y="42468"/>
                </a:lnTo>
                <a:lnTo>
                  <a:pt x="3386721" y="46710"/>
                </a:lnTo>
                <a:lnTo>
                  <a:pt x="3386340" y="51600"/>
                </a:lnTo>
                <a:lnTo>
                  <a:pt x="3385832" y="54241"/>
                </a:lnTo>
                <a:lnTo>
                  <a:pt x="3385324" y="56870"/>
                </a:lnTo>
                <a:lnTo>
                  <a:pt x="3384181" y="59766"/>
                </a:lnTo>
                <a:lnTo>
                  <a:pt x="3382657" y="62890"/>
                </a:lnTo>
                <a:lnTo>
                  <a:pt x="3381133" y="66027"/>
                </a:lnTo>
                <a:lnTo>
                  <a:pt x="3379101" y="69494"/>
                </a:lnTo>
                <a:lnTo>
                  <a:pt x="3376434" y="73291"/>
                </a:lnTo>
                <a:lnTo>
                  <a:pt x="3373640" y="77076"/>
                </a:lnTo>
                <a:lnTo>
                  <a:pt x="3370084" y="81292"/>
                </a:lnTo>
                <a:lnTo>
                  <a:pt x="3365639" y="85902"/>
                </a:lnTo>
                <a:lnTo>
                  <a:pt x="3343541" y="109664"/>
                </a:lnTo>
                <a:lnTo>
                  <a:pt x="3340239" y="113474"/>
                </a:lnTo>
                <a:lnTo>
                  <a:pt x="3338207" y="117030"/>
                </a:lnTo>
                <a:lnTo>
                  <a:pt x="3337318" y="119633"/>
                </a:lnTo>
                <a:lnTo>
                  <a:pt x="3336937" y="122745"/>
                </a:lnTo>
                <a:lnTo>
                  <a:pt x="3337064" y="130975"/>
                </a:lnTo>
                <a:lnTo>
                  <a:pt x="3337572" y="133870"/>
                </a:lnTo>
                <a:lnTo>
                  <a:pt x="3339477" y="136499"/>
                </a:lnTo>
                <a:lnTo>
                  <a:pt x="3342398" y="137540"/>
                </a:lnTo>
                <a:lnTo>
                  <a:pt x="3418725" y="137667"/>
                </a:lnTo>
                <a:lnTo>
                  <a:pt x="3421519" y="136144"/>
                </a:lnTo>
                <a:lnTo>
                  <a:pt x="3422408" y="133324"/>
                </a:lnTo>
                <a:lnTo>
                  <a:pt x="3422662" y="130619"/>
                </a:lnTo>
                <a:lnTo>
                  <a:pt x="3422662" y="123634"/>
                </a:lnTo>
                <a:lnTo>
                  <a:pt x="3422281" y="120929"/>
                </a:lnTo>
                <a:lnTo>
                  <a:pt x="3421265" y="118186"/>
                </a:lnTo>
                <a:lnTo>
                  <a:pt x="3418344" y="116585"/>
                </a:lnTo>
                <a:lnTo>
                  <a:pt x="3367798" y="116585"/>
                </a:lnTo>
                <a:lnTo>
                  <a:pt x="3382784" y="101244"/>
                </a:lnTo>
                <a:close/>
              </a:path>
              <a:path w="3731145" h="173786">
                <a:moveTo>
                  <a:pt x="3490226" y="117195"/>
                </a:moveTo>
                <a:lnTo>
                  <a:pt x="3486289" y="118846"/>
                </a:lnTo>
                <a:lnTo>
                  <a:pt x="3481463" y="119265"/>
                </a:lnTo>
                <a:lnTo>
                  <a:pt x="3478034" y="119265"/>
                </a:lnTo>
                <a:lnTo>
                  <a:pt x="3475113" y="118554"/>
                </a:lnTo>
                <a:lnTo>
                  <a:pt x="3472700" y="117132"/>
                </a:lnTo>
                <a:lnTo>
                  <a:pt x="3468255" y="113233"/>
                </a:lnTo>
                <a:lnTo>
                  <a:pt x="3471684" y="139941"/>
                </a:lnTo>
                <a:lnTo>
                  <a:pt x="3489083" y="139941"/>
                </a:lnTo>
                <a:lnTo>
                  <a:pt x="3496449" y="138391"/>
                </a:lnTo>
                <a:lnTo>
                  <a:pt x="3502418" y="135293"/>
                </a:lnTo>
                <a:lnTo>
                  <a:pt x="3508387" y="132194"/>
                </a:lnTo>
                <a:lnTo>
                  <a:pt x="3513213" y="127736"/>
                </a:lnTo>
                <a:lnTo>
                  <a:pt x="3516896" y="121932"/>
                </a:lnTo>
                <a:lnTo>
                  <a:pt x="3520706" y="116128"/>
                </a:lnTo>
                <a:lnTo>
                  <a:pt x="3523373" y="109092"/>
                </a:lnTo>
                <a:lnTo>
                  <a:pt x="3525024" y="100850"/>
                </a:lnTo>
                <a:lnTo>
                  <a:pt x="3526949" y="86528"/>
                </a:lnTo>
                <a:lnTo>
                  <a:pt x="3527437" y="73139"/>
                </a:lnTo>
                <a:lnTo>
                  <a:pt x="3527424" y="70569"/>
                </a:lnTo>
                <a:lnTo>
                  <a:pt x="3526878" y="57344"/>
                </a:lnTo>
                <a:lnTo>
                  <a:pt x="3525532" y="45478"/>
                </a:lnTo>
                <a:lnTo>
                  <a:pt x="3524135" y="37325"/>
                </a:lnTo>
                <a:lnTo>
                  <a:pt x="3521849" y="30429"/>
                </a:lnTo>
                <a:lnTo>
                  <a:pt x="3518420" y="24790"/>
                </a:lnTo>
                <a:lnTo>
                  <a:pt x="3515118" y="19151"/>
                </a:lnTo>
                <a:lnTo>
                  <a:pt x="3510546" y="14833"/>
                </a:lnTo>
                <a:lnTo>
                  <a:pt x="3504704" y="11823"/>
                </a:lnTo>
                <a:lnTo>
                  <a:pt x="3498989" y="8826"/>
                </a:lnTo>
                <a:lnTo>
                  <a:pt x="3491750" y="7327"/>
                </a:lnTo>
                <a:lnTo>
                  <a:pt x="3474351" y="7327"/>
                </a:lnTo>
                <a:lnTo>
                  <a:pt x="3467112" y="8877"/>
                </a:lnTo>
                <a:lnTo>
                  <a:pt x="3461143" y="11976"/>
                </a:lnTo>
                <a:lnTo>
                  <a:pt x="3455174" y="15074"/>
                </a:lnTo>
                <a:lnTo>
                  <a:pt x="3450348" y="19532"/>
                </a:lnTo>
                <a:lnTo>
                  <a:pt x="3446538" y="25336"/>
                </a:lnTo>
                <a:lnTo>
                  <a:pt x="3442855" y="31140"/>
                </a:lnTo>
                <a:lnTo>
                  <a:pt x="3440188" y="38188"/>
                </a:lnTo>
                <a:lnTo>
                  <a:pt x="3438410" y="46469"/>
                </a:lnTo>
                <a:lnTo>
                  <a:pt x="3436416" y="60783"/>
                </a:lnTo>
                <a:lnTo>
                  <a:pt x="3435870" y="74129"/>
                </a:lnTo>
                <a:lnTo>
                  <a:pt x="3435886" y="76705"/>
                </a:lnTo>
                <a:lnTo>
                  <a:pt x="3436502" y="89919"/>
                </a:lnTo>
                <a:lnTo>
                  <a:pt x="3437902" y="101790"/>
                </a:lnTo>
                <a:lnTo>
                  <a:pt x="3439299" y="109943"/>
                </a:lnTo>
                <a:lnTo>
                  <a:pt x="3441712" y="116839"/>
                </a:lnTo>
                <a:lnTo>
                  <a:pt x="3445014" y="122478"/>
                </a:lnTo>
                <a:lnTo>
                  <a:pt x="3448443" y="128117"/>
                </a:lnTo>
                <a:lnTo>
                  <a:pt x="3452888" y="132435"/>
                </a:lnTo>
                <a:lnTo>
                  <a:pt x="3458730" y="135445"/>
                </a:lnTo>
                <a:lnTo>
                  <a:pt x="3464445" y="138442"/>
                </a:lnTo>
                <a:lnTo>
                  <a:pt x="3463302" y="95453"/>
                </a:lnTo>
                <a:lnTo>
                  <a:pt x="3462540" y="89484"/>
                </a:lnTo>
                <a:lnTo>
                  <a:pt x="3462159" y="81953"/>
                </a:lnTo>
                <a:lnTo>
                  <a:pt x="3462159" y="65379"/>
                </a:lnTo>
                <a:lnTo>
                  <a:pt x="3462413" y="58851"/>
                </a:lnTo>
                <a:lnTo>
                  <a:pt x="3463048" y="53251"/>
                </a:lnTo>
                <a:lnTo>
                  <a:pt x="3463683" y="47637"/>
                </a:lnTo>
                <a:lnTo>
                  <a:pt x="3464699" y="42951"/>
                </a:lnTo>
                <a:lnTo>
                  <a:pt x="3466096" y="39192"/>
                </a:lnTo>
                <a:lnTo>
                  <a:pt x="3467620" y="35432"/>
                </a:lnTo>
                <a:lnTo>
                  <a:pt x="3469652" y="32613"/>
                </a:lnTo>
                <a:lnTo>
                  <a:pt x="3474732" y="28854"/>
                </a:lnTo>
                <a:lnTo>
                  <a:pt x="3477907" y="27914"/>
                </a:lnTo>
                <a:lnTo>
                  <a:pt x="3481844" y="27914"/>
                </a:lnTo>
                <a:lnTo>
                  <a:pt x="3486162" y="28206"/>
                </a:lnTo>
                <a:lnTo>
                  <a:pt x="3489845" y="29387"/>
                </a:lnTo>
                <a:lnTo>
                  <a:pt x="3492893" y="31813"/>
                </a:lnTo>
                <a:lnTo>
                  <a:pt x="3495560" y="35128"/>
                </a:lnTo>
                <a:lnTo>
                  <a:pt x="3497719" y="39890"/>
                </a:lnTo>
                <a:lnTo>
                  <a:pt x="3498481" y="42786"/>
                </a:lnTo>
                <a:lnTo>
                  <a:pt x="3499243" y="46215"/>
                </a:lnTo>
                <a:lnTo>
                  <a:pt x="3499878" y="49644"/>
                </a:lnTo>
                <a:lnTo>
                  <a:pt x="3500386" y="53695"/>
                </a:lnTo>
                <a:lnTo>
                  <a:pt x="3500767" y="58343"/>
                </a:lnTo>
                <a:lnTo>
                  <a:pt x="3501021" y="62991"/>
                </a:lnTo>
                <a:lnTo>
                  <a:pt x="3501275" y="68351"/>
                </a:lnTo>
                <a:lnTo>
                  <a:pt x="3501148" y="84023"/>
                </a:lnTo>
                <a:lnTo>
                  <a:pt x="3500894" y="88176"/>
                </a:lnTo>
                <a:lnTo>
                  <a:pt x="3500640" y="92341"/>
                </a:lnTo>
                <a:lnTo>
                  <a:pt x="3500259" y="96062"/>
                </a:lnTo>
                <a:lnTo>
                  <a:pt x="3499624" y="99364"/>
                </a:lnTo>
                <a:lnTo>
                  <a:pt x="3498989" y="102666"/>
                </a:lnTo>
                <a:lnTo>
                  <a:pt x="3498227" y="105562"/>
                </a:lnTo>
                <a:lnTo>
                  <a:pt x="3496195" y="110578"/>
                </a:lnTo>
                <a:lnTo>
                  <a:pt x="3493528" y="114312"/>
                </a:lnTo>
                <a:lnTo>
                  <a:pt x="3490226" y="117195"/>
                </a:lnTo>
                <a:close/>
              </a:path>
              <a:path w="3731145" h="173786">
                <a:moveTo>
                  <a:pt x="3468255" y="113233"/>
                </a:moveTo>
                <a:lnTo>
                  <a:pt x="3466604" y="109702"/>
                </a:lnTo>
                <a:lnTo>
                  <a:pt x="3465080" y="106172"/>
                </a:lnTo>
                <a:lnTo>
                  <a:pt x="3463937" y="101422"/>
                </a:lnTo>
                <a:lnTo>
                  <a:pt x="3463302" y="95453"/>
                </a:lnTo>
                <a:lnTo>
                  <a:pt x="3464445" y="138442"/>
                </a:lnTo>
                <a:lnTo>
                  <a:pt x="3471684" y="139941"/>
                </a:lnTo>
                <a:lnTo>
                  <a:pt x="3468255" y="113233"/>
                </a:lnTo>
                <a:close/>
              </a:path>
              <a:path w="3731145" h="173786">
                <a:moveTo>
                  <a:pt x="3546995" y="36029"/>
                </a:moveTo>
                <a:lnTo>
                  <a:pt x="3546995" y="40119"/>
                </a:lnTo>
                <a:lnTo>
                  <a:pt x="3547376" y="43446"/>
                </a:lnTo>
                <a:lnTo>
                  <a:pt x="3549027" y="46926"/>
                </a:lnTo>
                <a:lnTo>
                  <a:pt x="3551694" y="46799"/>
                </a:lnTo>
                <a:lnTo>
                  <a:pt x="3554488" y="45618"/>
                </a:lnTo>
                <a:lnTo>
                  <a:pt x="3575062" y="34239"/>
                </a:lnTo>
                <a:lnTo>
                  <a:pt x="3575062" y="117576"/>
                </a:lnTo>
                <a:lnTo>
                  <a:pt x="3551186" y="117576"/>
                </a:lnTo>
                <a:lnTo>
                  <a:pt x="3548392" y="119849"/>
                </a:lnTo>
                <a:lnTo>
                  <a:pt x="3547630" y="122974"/>
                </a:lnTo>
                <a:lnTo>
                  <a:pt x="3547376" y="125856"/>
                </a:lnTo>
                <a:lnTo>
                  <a:pt x="3547376" y="129616"/>
                </a:lnTo>
                <a:lnTo>
                  <a:pt x="3547630" y="132473"/>
                </a:lnTo>
                <a:lnTo>
                  <a:pt x="3548519" y="135534"/>
                </a:lnTo>
                <a:lnTo>
                  <a:pt x="3551186" y="137667"/>
                </a:lnTo>
                <a:lnTo>
                  <a:pt x="3621798" y="137667"/>
                </a:lnTo>
                <a:lnTo>
                  <a:pt x="3624338" y="136296"/>
                </a:lnTo>
                <a:lnTo>
                  <a:pt x="3625354" y="133756"/>
                </a:lnTo>
                <a:lnTo>
                  <a:pt x="3625735" y="131190"/>
                </a:lnTo>
                <a:lnTo>
                  <a:pt x="3625735" y="124256"/>
                </a:lnTo>
                <a:lnTo>
                  <a:pt x="3625354" y="121678"/>
                </a:lnTo>
                <a:lnTo>
                  <a:pt x="3624465" y="119062"/>
                </a:lnTo>
                <a:lnTo>
                  <a:pt x="3621798" y="117576"/>
                </a:lnTo>
                <a:lnTo>
                  <a:pt x="3600970" y="117576"/>
                </a:lnTo>
                <a:lnTo>
                  <a:pt x="3600843" y="10693"/>
                </a:lnTo>
                <a:lnTo>
                  <a:pt x="3598176" y="9118"/>
                </a:lnTo>
                <a:lnTo>
                  <a:pt x="3595509" y="8851"/>
                </a:lnTo>
                <a:lnTo>
                  <a:pt x="3591953" y="8712"/>
                </a:lnTo>
                <a:lnTo>
                  <a:pt x="3584460" y="8762"/>
                </a:lnTo>
                <a:lnTo>
                  <a:pt x="3581285" y="8953"/>
                </a:lnTo>
                <a:lnTo>
                  <a:pt x="3578110" y="9994"/>
                </a:lnTo>
                <a:lnTo>
                  <a:pt x="3550551" y="27812"/>
                </a:lnTo>
                <a:lnTo>
                  <a:pt x="3548265" y="29756"/>
                </a:lnTo>
                <a:lnTo>
                  <a:pt x="3547249" y="32677"/>
                </a:lnTo>
                <a:lnTo>
                  <a:pt x="3546995" y="36029"/>
                </a:lnTo>
                <a:close/>
              </a:path>
              <a:path w="3731145" h="173786">
                <a:moveTo>
                  <a:pt x="3721620" y="56210"/>
                </a:moveTo>
                <a:lnTo>
                  <a:pt x="3723398" y="53581"/>
                </a:lnTo>
                <a:lnTo>
                  <a:pt x="3724922" y="50787"/>
                </a:lnTo>
                <a:lnTo>
                  <a:pt x="3725938" y="47853"/>
                </a:lnTo>
                <a:lnTo>
                  <a:pt x="3726954" y="44919"/>
                </a:lnTo>
                <a:lnTo>
                  <a:pt x="3727462" y="41897"/>
                </a:lnTo>
                <a:lnTo>
                  <a:pt x="3727462" y="34112"/>
                </a:lnTo>
                <a:lnTo>
                  <a:pt x="3726700" y="29844"/>
                </a:lnTo>
                <a:lnTo>
                  <a:pt x="3725049" y="25984"/>
                </a:lnTo>
                <a:lnTo>
                  <a:pt x="3723525" y="22123"/>
                </a:lnTo>
                <a:lnTo>
                  <a:pt x="3721112" y="18808"/>
                </a:lnTo>
                <a:lnTo>
                  <a:pt x="3717937" y="16027"/>
                </a:lnTo>
                <a:lnTo>
                  <a:pt x="3714762" y="63690"/>
                </a:lnTo>
                <a:lnTo>
                  <a:pt x="3717429" y="61340"/>
                </a:lnTo>
                <a:lnTo>
                  <a:pt x="3719715" y="58851"/>
                </a:lnTo>
                <a:lnTo>
                  <a:pt x="3721620" y="56210"/>
                </a:lnTo>
                <a:close/>
              </a:path>
              <a:path w="3731145" h="173786">
                <a:moveTo>
                  <a:pt x="3687330" y="61061"/>
                </a:moveTo>
                <a:lnTo>
                  <a:pt x="3684155" y="59347"/>
                </a:lnTo>
                <a:lnTo>
                  <a:pt x="3681488" y="57734"/>
                </a:lnTo>
                <a:lnTo>
                  <a:pt x="3676789" y="54698"/>
                </a:lnTo>
                <a:lnTo>
                  <a:pt x="3678821" y="85839"/>
                </a:lnTo>
                <a:lnTo>
                  <a:pt x="3681488" y="84188"/>
                </a:lnTo>
                <a:lnTo>
                  <a:pt x="3684536" y="82537"/>
                </a:lnTo>
                <a:lnTo>
                  <a:pt x="3687965" y="84251"/>
                </a:lnTo>
                <a:lnTo>
                  <a:pt x="3691013" y="85940"/>
                </a:lnTo>
                <a:lnTo>
                  <a:pt x="3693680" y="87591"/>
                </a:lnTo>
                <a:lnTo>
                  <a:pt x="3696347" y="89242"/>
                </a:lnTo>
                <a:lnTo>
                  <a:pt x="3700284" y="92735"/>
                </a:lnTo>
                <a:lnTo>
                  <a:pt x="3703332" y="96418"/>
                </a:lnTo>
                <a:lnTo>
                  <a:pt x="3704983" y="100444"/>
                </a:lnTo>
                <a:lnTo>
                  <a:pt x="3705364" y="105105"/>
                </a:lnTo>
                <a:lnTo>
                  <a:pt x="3705364" y="109994"/>
                </a:lnTo>
                <a:lnTo>
                  <a:pt x="3703713" y="113817"/>
                </a:lnTo>
                <a:lnTo>
                  <a:pt x="3700538" y="116585"/>
                </a:lnTo>
                <a:lnTo>
                  <a:pt x="3697363" y="119354"/>
                </a:lnTo>
                <a:lnTo>
                  <a:pt x="3692537" y="120738"/>
                </a:lnTo>
                <a:lnTo>
                  <a:pt x="3679456" y="120738"/>
                </a:lnTo>
                <a:lnTo>
                  <a:pt x="3674503" y="119392"/>
                </a:lnTo>
                <a:lnTo>
                  <a:pt x="3671201" y="116687"/>
                </a:lnTo>
                <a:lnTo>
                  <a:pt x="3667772" y="113982"/>
                </a:lnTo>
                <a:lnTo>
                  <a:pt x="3666121" y="110058"/>
                </a:lnTo>
                <a:lnTo>
                  <a:pt x="3665359" y="137769"/>
                </a:lnTo>
                <a:lnTo>
                  <a:pt x="3670820" y="139217"/>
                </a:lnTo>
                <a:lnTo>
                  <a:pt x="3677170" y="139941"/>
                </a:lnTo>
                <a:lnTo>
                  <a:pt x="3692029" y="139941"/>
                </a:lnTo>
                <a:lnTo>
                  <a:pt x="3698760" y="139141"/>
                </a:lnTo>
                <a:lnTo>
                  <a:pt x="3704602" y="137515"/>
                </a:lnTo>
                <a:lnTo>
                  <a:pt x="3710317" y="135902"/>
                </a:lnTo>
                <a:lnTo>
                  <a:pt x="3715270" y="133527"/>
                </a:lnTo>
                <a:lnTo>
                  <a:pt x="3719207" y="130390"/>
                </a:lnTo>
                <a:lnTo>
                  <a:pt x="3723144" y="127253"/>
                </a:lnTo>
                <a:lnTo>
                  <a:pt x="3726065" y="123418"/>
                </a:lnTo>
                <a:lnTo>
                  <a:pt x="3728097" y="118859"/>
                </a:lnTo>
                <a:lnTo>
                  <a:pt x="3730129" y="114312"/>
                </a:lnTo>
                <a:lnTo>
                  <a:pt x="3731145" y="109131"/>
                </a:lnTo>
                <a:lnTo>
                  <a:pt x="3731145" y="99694"/>
                </a:lnTo>
                <a:lnTo>
                  <a:pt x="3730510" y="96329"/>
                </a:lnTo>
                <a:lnTo>
                  <a:pt x="3729367" y="93230"/>
                </a:lnTo>
                <a:lnTo>
                  <a:pt x="3728224" y="90131"/>
                </a:lnTo>
                <a:lnTo>
                  <a:pt x="3726573" y="87210"/>
                </a:lnTo>
                <a:lnTo>
                  <a:pt x="3724414" y="84467"/>
                </a:lnTo>
                <a:lnTo>
                  <a:pt x="3722128" y="81737"/>
                </a:lnTo>
                <a:lnTo>
                  <a:pt x="3719461" y="79171"/>
                </a:lnTo>
                <a:lnTo>
                  <a:pt x="3716286" y="76796"/>
                </a:lnTo>
                <a:lnTo>
                  <a:pt x="3713238" y="74422"/>
                </a:lnTo>
                <a:lnTo>
                  <a:pt x="3709555" y="72186"/>
                </a:lnTo>
                <a:lnTo>
                  <a:pt x="3705618" y="70065"/>
                </a:lnTo>
                <a:lnTo>
                  <a:pt x="3709047" y="68160"/>
                </a:lnTo>
                <a:lnTo>
                  <a:pt x="3712095" y="66027"/>
                </a:lnTo>
                <a:lnTo>
                  <a:pt x="3714762" y="63690"/>
                </a:lnTo>
                <a:lnTo>
                  <a:pt x="3717937" y="16027"/>
                </a:lnTo>
                <a:lnTo>
                  <a:pt x="3714635" y="13258"/>
                </a:lnTo>
                <a:lnTo>
                  <a:pt x="3710571" y="11112"/>
                </a:lnTo>
                <a:lnTo>
                  <a:pt x="3705491" y="9601"/>
                </a:lnTo>
                <a:lnTo>
                  <a:pt x="3700411" y="8077"/>
                </a:lnTo>
                <a:lnTo>
                  <a:pt x="3694442" y="7327"/>
                </a:lnTo>
                <a:lnTo>
                  <a:pt x="3680218" y="7327"/>
                </a:lnTo>
                <a:lnTo>
                  <a:pt x="3673995" y="8153"/>
                </a:lnTo>
                <a:lnTo>
                  <a:pt x="3668534" y="9791"/>
                </a:lnTo>
                <a:lnTo>
                  <a:pt x="3669296" y="36194"/>
                </a:lnTo>
                <a:lnTo>
                  <a:pt x="3670566" y="32677"/>
                </a:lnTo>
                <a:lnTo>
                  <a:pt x="3673233" y="30137"/>
                </a:lnTo>
                <a:lnTo>
                  <a:pt x="3676027" y="27597"/>
                </a:lnTo>
                <a:lnTo>
                  <a:pt x="3680091" y="26327"/>
                </a:lnTo>
                <a:lnTo>
                  <a:pt x="3688473" y="26327"/>
                </a:lnTo>
                <a:lnTo>
                  <a:pt x="3691013" y="26657"/>
                </a:lnTo>
                <a:lnTo>
                  <a:pt x="3695077" y="27978"/>
                </a:lnTo>
                <a:lnTo>
                  <a:pt x="3698252" y="30238"/>
                </a:lnTo>
                <a:lnTo>
                  <a:pt x="3700792" y="33083"/>
                </a:lnTo>
                <a:lnTo>
                  <a:pt x="3702062" y="36779"/>
                </a:lnTo>
                <a:lnTo>
                  <a:pt x="3702443" y="41173"/>
                </a:lnTo>
                <a:lnTo>
                  <a:pt x="3702443" y="45135"/>
                </a:lnTo>
                <a:lnTo>
                  <a:pt x="3701046" y="48729"/>
                </a:lnTo>
                <a:lnTo>
                  <a:pt x="3698506" y="51955"/>
                </a:lnTo>
                <a:lnTo>
                  <a:pt x="3695839" y="55194"/>
                </a:lnTo>
                <a:lnTo>
                  <a:pt x="3692156" y="58229"/>
                </a:lnTo>
                <a:lnTo>
                  <a:pt x="3687330" y="61061"/>
                </a:lnTo>
                <a:close/>
              </a:path>
              <a:path w="3731145" h="173786">
                <a:moveTo>
                  <a:pt x="3644150" y="41770"/>
                </a:moveTo>
                <a:lnTo>
                  <a:pt x="3644150" y="45326"/>
                </a:lnTo>
                <a:lnTo>
                  <a:pt x="3644658" y="48628"/>
                </a:lnTo>
                <a:lnTo>
                  <a:pt x="3645674" y="51663"/>
                </a:lnTo>
                <a:lnTo>
                  <a:pt x="3646690" y="54698"/>
                </a:lnTo>
                <a:lnTo>
                  <a:pt x="3648087" y="57480"/>
                </a:lnTo>
                <a:lnTo>
                  <a:pt x="3649992" y="60020"/>
                </a:lnTo>
                <a:lnTo>
                  <a:pt x="3654310" y="64909"/>
                </a:lnTo>
                <a:lnTo>
                  <a:pt x="3656977" y="67055"/>
                </a:lnTo>
                <a:lnTo>
                  <a:pt x="3659644" y="69202"/>
                </a:lnTo>
                <a:lnTo>
                  <a:pt x="3662692" y="71196"/>
                </a:lnTo>
                <a:lnTo>
                  <a:pt x="3666121" y="73037"/>
                </a:lnTo>
                <a:lnTo>
                  <a:pt x="3661930" y="75222"/>
                </a:lnTo>
                <a:lnTo>
                  <a:pt x="3658247" y="77508"/>
                </a:lnTo>
                <a:lnTo>
                  <a:pt x="3655072" y="79921"/>
                </a:lnTo>
                <a:lnTo>
                  <a:pt x="3651897" y="82321"/>
                </a:lnTo>
                <a:lnTo>
                  <a:pt x="3649103" y="84899"/>
                </a:lnTo>
                <a:lnTo>
                  <a:pt x="3647071" y="87642"/>
                </a:lnTo>
                <a:lnTo>
                  <a:pt x="3644912" y="90373"/>
                </a:lnTo>
                <a:lnTo>
                  <a:pt x="3643261" y="93344"/>
                </a:lnTo>
                <a:lnTo>
                  <a:pt x="3642118" y="96545"/>
                </a:lnTo>
                <a:lnTo>
                  <a:pt x="3641102" y="99745"/>
                </a:lnTo>
                <a:lnTo>
                  <a:pt x="3640594" y="103162"/>
                </a:lnTo>
                <a:lnTo>
                  <a:pt x="3640594" y="112128"/>
                </a:lnTo>
                <a:lnTo>
                  <a:pt x="3641483" y="116865"/>
                </a:lnTo>
                <a:lnTo>
                  <a:pt x="3643261" y="120992"/>
                </a:lnTo>
                <a:lnTo>
                  <a:pt x="3645166" y="125120"/>
                </a:lnTo>
                <a:lnTo>
                  <a:pt x="3647960" y="128574"/>
                </a:lnTo>
                <a:lnTo>
                  <a:pt x="3651643" y="131381"/>
                </a:lnTo>
                <a:lnTo>
                  <a:pt x="3655326" y="134188"/>
                </a:lnTo>
                <a:lnTo>
                  <a:pt x="3659898" y="136309"/>
                </a:lnTo>
                <a:lnTo>
                  <a:pt x="3665359" y="137769"/>
                </a:lnTo>
                <a:lnTo>
                  <a:pt x="3666121" y="110058"/>
                </a:lnTo>
                <a:lnTo>
                  <a:pt x="3666121" y="104901"/>
                </a:lnTo>
                <a:lnTo>
                  <a:pt x="3666502" y="100444"/>
                </a:lnTo>
                <a:lnTo>
                  <a:pt x="3668026" y="96418"/>
                </a:lnTo>
                <a:lnTo>
                  <a:pt x="3670693" y="92684"/>
                </a:lnTo>
                <a:lnTo>
                  <a:pt x="3674122" y="89141"/>
                </a:lnTo>
                <a:lnTo>
                  <a:pt x="3678821" y="85839"/>
                </a:lnTo>
                <a:lnTo>
                  <a:pt x="3676789" y="54698"/>
                </a:lnTo>
                <a:lnTo>
                  <a:pt x="3673487" y="51561"/>
                </a:lnTo>
                <a:lnTo>
                  <a:pt x="3670947" y="48298"/>
                </a:lnTo>
                <a:lnTo>
                  <a:pt x="3669550" y="44729"/>
                </a:lnTo>
                <a:lnTo>
                  <a:pt x="3669296" y="40678"/>
                </a:lnTo>
                <a:lnTo>
                  <a:pt x="3669296" y="36194"/>
                </a:lnTo>
                <a:lnTo>
                  <a:pt x="3668534" y="9791"/>
                </a:lnTo>
                <a:lnTo>
                  <a:pt x="3663073" y="11442"/>
                </a:lnTo>
                <a:lnTo>
                  <a:pt x="3658628" y="13804"/>
                </a:lnTo>
                <a:lnTo>
                  <a:pt x="3655072" y="16878"/>
                </a:lnTo>
                <a:lnTo>
                  <a:pt x="3651389" y="19938"/>
                </a:lnTo>
                <a:lnTo>
                  <a:pt x="3648722" y="23571"/>
                </a:lnTo>
                <a:lnTo>
                  <a:pt x="3646944" y="27762"/>
                </a:lnTo>
                <a:lnTo>
                  <a:pt x="3645166" y="31953"/>
                </a:lnTo>
                <a:lnTo>
                  <a:pt x="3644150" y="36614"/>
                </a:lnTo>
                <a:lnTo>
                  <a:pt x="3644150" y="41770"/>
                </a:lnTo>
                <a:close/>
              </a:path>
              <a:path w="3731145" h="173786">
                <a:moveTo>
                  <a:pt x="2786011" y="136944"/>
                </a:moveTo>
                <a:lnTo>
                  <a:pt x="2789186" y="137845"/>
                </a:lnTo>
                <a:lnTo>
                  <a:pt x="2792361" y="138176"/>
                </a:lnTo>
                <a:lnTo>
                  <a:pt x="2801251" y="138176"/>
                </a:lnTo>
                <a:lnTo>
                  <a:pt x="2804426" y="137845"/>
                </a:lnTo>
                <a:lnTo>
                  <a:pt x="2807601" y="136944"/>
                </a:lnTo>
                <a:lnTo>
                  <a:pt x="2809379" y="134302"/>
                </a:lnTo>
                <a:lnTo>
                  <a:pt x="2809379" y="75615"/>
                </a:lnTo>
                <a:lnTo>
                  <a:pt x="2812808" y="71196"/>
                </a:lnTo>
                <a:lnTo>
                  <a:pt x="2816110" y="67830"/>
                </a:lnTo>
                <a:lnTo>
                  <a:pt x="2819158" y="65519"/>
                </a:lnTo>
                <a:lnTo>
                  <a:pt x="2822206" y="63207"/>
                </a:lnTo>
                <a:lnTo>
                  <a:pt x="2825254" y="62052"/>
                </a:lnTo>
                <a:lnTo>
                  <a:pt x="2828175" y="62052"/>
                </a:lnTo>
                <a:lnTo>
                  <a:pt x="2832620" y="62534"/>
                </a:lnTo>
                <a:lnTo>
                  <a:pt x="2836303" y="64439"/>
                </a:lnTo>
                <a:lnTo>
                  <a:pt x="2838843" y="67551"/>
                </a:lnTo>
                <a:lnTo>
                  <a:pt x="2840748" y="71386"/>
                </a:lnTo>
                <a:lnTo>
                  <a:pt x="2841891" y="76276"/>
                </a:lnTo>
                <a:lnTo>
                  <a:pt x="2842145" y="78981"/>
                </a:lnTo>
                <a:lnTo>
                  <a:pt x="2842145" y="134302"/>
                </a:lnTo>
                <a:lnTo>
                  <a:pt x="2843796" y="136944"/>
                </a:lnTo>
                <a:lnTo>
                  <a:pt x="2846971" y="137845"/>
                </a:lnTo>
                <a:lnTo>
                  <a:pt x="2850146" y="138176"/>
                </a:lnTo>
                <a:lnTo>
                  <a:pt x="2859036" y="138176"/>
                </a:lnTo>
                <a:lnTo>
                  <a:pt x="2862211" y="137845"/>
                </a:lnTo>
                <a:lnTo>
                  <a:pt x="2865386" y="136944"/>
                </a:lnTo>
                <a:lnTo>
                  <a:pt x="2867037" y="134302"/>
                </a:lnTo>
                <a:lnTo>
                  <a:pt x="2867037" y="75615"/>
                </a:lnTo>
                <a:lnTo>
                  <a:pt x="2870593" y="71196"/>
                </a:lnTo>
                <a:lnTo>
                  <a:pt x="2873895" y="67830"/>
                </a:lnTo>
                <a:lnTo>
                  <a:pt x="2876943" y="65519"/>
                </a:lnTo>
                <a:lnTo>
                  <a:pt x="2879991" y="63207"/>
                </a:lnTo>
                <a:lnTo>
                  <a:pt x="2882912" y="62052"/>
                </a:lnTo>
                <a:lnTo>
                  <a:pt x="2885960" y="62052"/>
                </a:lnTo>
                <a:lnTo>
                  <a:pt x="2890405" y="62534"/>
                </a:lnTo>
                <a:lnTo>
                  <a:pt x="2893961" y="64439"/>
                </a:lnTo>
                <a:lnTo>
                  <a:pt x="2896628" y="67551"/>
                </a:lnTo>
                <a:lnTo>
                  <a:pt x="2898533" y="71386"/>
                </a:lnTo>
                <a:lnTo>
                  <a:pt x="2899676" y="76276"/>
                </a:lnTo>
                <a:lnTo>
                  <a:pt x="2899930" y="78981"/>
                </a:lnTo>
                <a:lnTo>
                  <a:pt x="2899930" y="134302"/>
                </a:lnTo>
                <a:lnTo>
                  <a:pt x="2901581" y="136944"/>
                </a:lnTo>
                <a:lnTo>
                  <a:pt x="2904756" y="137845"/>
                </a:lnTo>
                <a:lnTo>
                  <a:pt x="2907931" y="138176"/>
                </a:lnTo>
                <a:lnTo>
                  <a:pt x="2916948" y="138176"/>
                </a:lnTo>
                <a:lnTo>
                  <a:pt x="2920123" y="137845"/>
                </a:lnTo>
                <a:lnTo>
                  <a:pt x="2923171" y="136944"/>
                </a:lnTo>
                <a:lnTo>
                  <a:pt x="2924822" y="134302"/>
                </a:lnTo>
                <a:lnTo>
                  <a:pt x="2924822" y="72707"/>
                </a:lnTo>
                <a:lnTo>
                  <a:pt x="2924314" y="67894"/>
                </a:lnTo>
                <a:lnTo>
                  <a:pt x="2923298" y="63334"/>
                </a:lnTo>
                <a:lnTo>
                  <a:pt x="2922155" y="58788"/>
                </a:lnTo>
                <a:lnTo>
                  <a:pt x="2920377" y="54813"/>
                </a:lnTo>
                <a:lnTo>
                  <a:pt x="2917964" y="51409"/>
                </a:lnTo>
                <a:lnTo>
                  <a:pt x="2915424" y="48018"/>
                </a:lnTo>
                <a:lnTo>
                  <a:pt x="2912249" y="45326"/>
                </a:lnTo>
                <a:lnTo>
                  <a:pt x="2908185" y="43345"/>
                </a:lnTo>
                <a:lnTo>
                  <a:pt x="2904121" y="41363"/>
                </a:lnTo>
                <a:lnTo>
                  <a:pt x="2899168" y="40373"/>
                </a:lnTo>
                <a:lnTo>
                  <a:pt x="2890786" y="40373"/>
                </a:lnTo>
                <a:lnTo>
                  <a:pt x="2883293" y="41948"/>
                </a:lnTo>
                <a:lnTo>
                  <a:pt x="2878340" y="44183"/>
                </a:lnTo>
                <a:lnTo>
                  <a:pt x="2873387" y="47142"/>
                </a:lnTo>
                <a:lnTo>
                  <a:pt x="2870847" y="49187"/>
                </a:lnTo>
                <a:lnTo>
                  <a:pt x="2865767" y="53670"/>
                </a:lnTo>
                <a:lnTo>
                  <a:pt x="2863100" y="56514"/>
                </a:lnTo>
                <a:lnTo>
                  <a:pt x="2861957" y="54076"/>
                </a:lnTo>
                <a:lnTo>
                  <a:pt x="2858909" y="49885"/>
                </a:lnTo>
                <a:lnTo>
                  <a:pt x="2855353" y="46202"/>
                </a:lnTo>
                <a:lnTo>
                  <a:pt x="2850781" y="43370"/>
                </a:lnTo>
                <a:lnTo>
                  <a:pt x="2848114" y="42278"/>
                </a:lnTo>
                <a:lnTo>
                  <a:pt x="2845193" y="41516"/>
                </a:lnTo>
                <a:lnTo>
                  <a:pt x="2842399" y="40754"/>
                </a:lnTo>
                <a:lnTo>
                  <a:pt x="2839097" y="40373"/>
                </a:lnTo>
                <a:lnTo>
                  <a:pt x="2830207" y="40373"/>
                </a:lnTo>
                <a:lnTo>
                  <a:pt x="2825127" y="41694"/>
                </a:lnTo>
                <a:lnTo>
                  <a:pt x="2820301" y="44335"/>
                </a:lnTo>
                <a:lnTo>
                  <a:pt x="2815475" y="46977"/>
                </a:lnTo>
                <a:lnTo>
                  <a:pt x="2810522" y="50939"/>
                </a:lnTo>
                <a:lnTo>
                  <a:pt x="2805696" y="56210"/>
                </a:lnTo>
                <a:lnTo>
                  <a:pt x="2805696" y="46024"/>
                </a:lnTo>
                <a:lnTo>
                  <a:pt x="2804299" y="43383"/>
                </a:lnTo>
                <a:lnTo>
                  <a:pt x="2801759" y="42468"/>
                </a:lnTo>
                <a:lnTo>
                  <a:pt x="2798965" y="42138"/>
                </a:lnTo>
                <a:lnTo>
                  <a:pt x="2791345" y="42138"/>
                </a:lnTo>
                <a:lnTo>
                  <a:pt x="2788678" y="42468"/>
                </a:lnTo>
                <a:lnTo>
                  <a:pt x="2785757" y="43383"/>
                </a:lnTo>
                <a:lnTo>
                  <a:pt x="2784360" y="46024"/>
                </a:lnTo>
                <a:lnTo>
                  <a:pt x="2784360" y="134302"/>
                </a:lnTo>
                <a:lnTo>
                  <a:pt x="2786011" y="136944"/>
                </a:lnTo>
                <a:close/>
              </a:path>
              <a:path w="3731145" h="173786">
                <a:moveTo>
                  <a:pt x="2080018" y="136842"/>
                </a:moveTo>
                <a:lnTo>
                  <a:pt x="2083066" y="137769"/>
                </a:lnTo>
                <a:lnTo>
                  <a:pt x="2086241" y="138163"/>
                </a:lnTo>
                <a:lnTo>
                  <a:pt x="2095131" y="138163"/>
                </a:lnTo>
                <a:lnTo>
                  <a:pt x="2098306" y="137769"/>
                </a:lnTo>
                <a:lnTo>
                  <a:pt x="2101481" y="136842"/>
                </a:lnTo>
                <a:lnTo>
                  <a:pt x="2103005" y="134099"/>
                </a:lnTo>
                <a:lnTo>
                  <a:pt x="2103005" y="19989"/>
                </a:lnTo>
                <a:lnTo>
                  <a:pt x="2101989" y="14300"/>
                </a:lnTo>
                <a:lnTo>
                  <a:pt x="2096020" y="9829"/>
                </a:lnTo>
                <a:lnTo>
                  <a:pt x="2092718" y="9601"/>
                </a:lnTo>
                <a:lnTo>
                  <a:pt x="2072779" y="9601"/>
                </a:lnTo>
                <a:lnTo>
                  <a:pt x="2065286" y="11683"/>
                </a:lnTo>
                <a:lnTo>
                  <a:pt x="2060460" y="17513"/>
                </a:lnTo>
                <a:lnTo>
                  <a:pt x="2058428" y="21767"/>
                </a:lnTo>
                <a:lnTo>
                  <a:pt x="2057539" y="24549"/>
                </a:lnTo>
                <a:lnTo>
                  <a:pt x="2028837" y="100647"/>
                </a:lnTo>
                <a:lnTo>
                  <a:pt x="2028456" y="100647"/>
                </a:lnTo>
                <a:lnTo>
                  <a:pt x="2000770" y="24345"/>
                </a:lnTo>
                <a:lnTo>
                  <a:pt x="2000008" y="21577"/>
                </a:lnTo>
                <a:lnTo>
                  <a:pt x="1999119" y="19253"/>
                </a:lnTo>
                <a:lnTo>
                  <a:pt x="1996960" y="15493"/>
                </a:lnTo>
                <a:lnTo>
                  <a:pt x="1990610" y="10833"/>
                </a:lnTo>
                <a:lnTo>
                  <a:pt x="1986165" y="9842"/>
                </a:lnTo>
                <a:lnTo>
                  <a:pt x="1983625" y="9601"/>
                </a:lnTo>
                <a:lnTo>
                  <a:pt x="1960638" y="9601"/>
                </a:lnTo>
                <a:lnTo>
                  <a:pt x="1958225" y="10490"/>
                </a:lnTo>
                <a:lnTo>
                  <a:pt x="1954669" y="14058"/>
                </a:lnTo>
                <a:lnTo>
                  <a:pt x="1953780" y="16624"/>
                </a:lnTo>
                <a:lnTo>
                  <a:pt x="1953780" y="134099"/>
                </a:lnTo>
                <a:lnTo>
                  <a:pt x="1955304" y="136842"/>
                </a:lnTo>
                <a:lnTo>
                  <a:pt x="1958479" y="137769"/>
                </a:lnTo>
                <a:lnTo>
                  <a:pt x="1961654" y="138163"/>
                </a:lnTo>
                <a:lnTo>
                  <a:pt x="1970417" y="138163"/>
                </a:lnTo>
                <a:lnTo>
                  <a:pt x="1973592" y="137769"/>
                </a:lnTo>
                <a:lnTo>
                  <a:pt x="1976767" y="136842"/>
                </a:lnTo>
                <a:lnTo>
                  <a:pt x="1978418" y="134099"/>
                </a:lnTo>
                <a:lnTo>
                  <a:pt x="1978418" y="29883"/>
                </a:lnTo>
                <a:lnTo>
                  <a:pt x="2014486" y="134010"/>
                </a:lnTo>
                <a:lnTo>
                  <a:pt x="2019058" y="137579"/>
                </a:lnTo>
                <a:lnTo>
                  <a:pt x="2025408" y="138264"/>
                </a:lnTo>
                <a:lnTo>
                  <a:pt x="2029980" y="138264"/>
                </a:lnTo>
                <a:lnTo>
                  <a:pt x="2036330" y="137794"/>
                </a:lnTo>
                <a:lnTo>
                  <a:pt x="2041029" y="134010"/>
                </a:lnTo>
                <a:lnTo>
                  <a:pt x="2078113" y="29883"/>
                </a:lnTo>
                <a:lnTo>
                  <a:pt x="2078367" y="29883"/>
                </a:lnTo>
                <a:lnTo>
                  <a:pt x="2078367" y="134099"/>
                </a:lnTo>
                <a:lnTo>
                  <a:pt x="2080018" y="136842"/>
                </a:lnTo>
                <a:close/>
              </a:path>
              <a:path w="3731145" h="173786">
                <a:moveTo>
                  <a:pt x="1821827" y="75615"/>
                </a:moveTo>
                <a:lnTo>
                  <a:pt x="1825256" y="71196"/>
                </a:lnTo>
                <a:lnTo>
                  <a:pt x="1828685" y="67830"/>
                </a:lnTo>
                <a:lnTo>
                  <a:pt x="1831860" y="65519"/>
                </a:lnTo>
                <a:lnTo>
                  <a:pt x="1835162" y="63207"/>
                </a:lnTo>
                <a:lnTo>
                  <a:pt x="1838337" y="62052"/>
                </a:lnTo>
                <a:lnTo>
                  <a:pt x="1841512" y="62052"/>
                </a:lnTo>
                <a:lnTo>
                  <a:pt x="1846211" y="62534"/>
                </a:lnTo>
                <a:lnTo>
                  <a:pt x="1849894" y="64439"/>
                </a:lnTo>
                <a:lnTo>
                  <a:pt x="1852688" y="67551"/>
                </a:lnTo>
                <a:lnTo>
                  <a:pt x="1854720" y="71386"/>
                </a:lnTo>
                <a:lnTo>
                  <a:pt x="1855990" y="76276"/>
                </a:lnTo>
                <a:lnTo>
                  <a:pt x="1856371" y="79641"/>
                </a:lnTo>
                <a:lnTo>
                  <a:pt x="1856371" y="134302"/>
                </a:lnTo>
                <a:lnTo>
                  <a:pt x="1858022" y="136944"/>
                </a:lnTo>
                <a:lnTo>
                  <a:pt x="1861070" y="137845"/>
                </a:lnTo>
                <a:lnTo>
                  <a:pt x="1864372" y="138176"/>
                </a:lnTo>
                <a:lnTo>
                  <a:pt x="1873135" y="138176"/>
                </a:lnTo>
                <a:lnTo>
                  <a:pt x="1876437" y="137845"/>
                </a:lnTo>
                <a:lnTo>
                  <a:pt x="1879485" y="136944"/>
                </a:lnTo>
                <a:lnTo>
                  <a:pt x="1881136" y="134302"/>
                </a:lnTo>
                <a:lnTo>
                  <a:pt x="1881136" y="73367"/>
                </a:lnTo>
                <a:lnTo>
                  <a:pt x="1880628" y="67894"/>
                </a:lnTo>
                <a:lnTo>
                  <a:pt x="1879485" y="63334"/>
                </a:lnTo>
                <a:lnTo>
                  <a:pt x="1878342" y="58788"/>
                </a:lnTo>
                <a:lnTo>
                  <a:pt x="1876564" y="54813"/>
                </a:lnTo>
                <a:lnTo>
                  <a:pt x="1874024" y="51409"/>
                </a:lnTo>
                <a:lnTo>
                  <a:pt x="1871484" y="48018"/>
                </a:lnTo>
                <a:lnTo>
                  <a:pt x="1868055" y="45326"/>
                </a:lnTo>
                <a:lnTo>
                  <a:pt x="1863991" y="43345"/>
                </a:lnTo>
                <a:lnTo>
                  <a:pt x="1859800" y="41363"/>
                </a:lnTo>
                <a:lnTo>
                  <a:pt x="1854847" y="40373"/>
                </a:lnTo>
                <a:lnTo>
                  <a:pt x="1843290" y="40373"/>
                </a:lnTo>
                <a:lnTo>
                  <a:pt x="1838083" y="41694"/>
                </a:lnTo>
                <a:lnTo>
                  <a:pt x="1833003" y="44335"/>
                </a:lnTo>
                <a:lnTo>
                  <a:pt x="1827923" y="46977"/>
                </a:lnTo>
                <a:lnTo>
                  <a:pt x="1822970" y="50939"/>
                </a:lnTo>
                <a:lnTo>
                  <a:pt x="1818144" y="56210"/>
                </a:lnTo>
                <a:lnTo>
                  <a:pt x="1818144" y="46024"/>
                </a:lnTo>
                <a:lnTo>
                  <a:pt x="1817255" y="43789"/>
                </a:lnTo>
                <a:lnTo>
                  <a:pt x="1814207" y="42468"/>
                </a:lnTo>
                <a:lnTo>
                  <a:pt x="1811413" y="42138"/>
                </a:lnTo>
                <a:lnTo>
                  <a:pt x="1803793" y="42138"/>
                </a:lnTo>
                <a:lnTo>
                  <a:pt x="1801126" y="42468"/>
                </a:lnTo>
                <a:lnTo>
                  <a:pt x="1798205" y="43383"/>
                </a:lnTo>
                <a:lnTo>
                  <a:pt x="1796808" y="46024"/>
                </a:lnTo>
                <a:lnTo>
                  <a:pt x="1796808" y="134302"/>
                </a:lnTo>
                <a:lnTo>
                  <a:pt x="1798459" y="136944"/>
                </a:lnTo>
                <a:lnTo>
                  <a:pt x="1801634" y="137845"/>
                </a:lnTo>
                <a:lnTo>
                  <a:pt x="1804809" y="138176"/>
                </a:lnTo>
                <a:lnTo>
                  <a:pt x="1813699" y="138176"/>
                </a:lnTo>
                <a:lnTo>
                  <a:pt x="1816874" y="137845"/>
                </a:lnTo>
                <a:lnTo>
                  <a:pt x="1820049" y="136944"/>
                </a:lnTo>
                <a:lnTo>
                  <a:pt x="1821827" y="134302"/>
                </a:lnTo>
                <a:lnTo>
                  <a:pt x="1821827" y="75615"/>
                </a:lnTo>
                <a:close/>
              </a:path>
              <a:path w="3731145" h="173786">
                <a:moveTo>
                  <a:pt x="1649234" y="136944"/>
                </a:moveTo>
                <a:lnTo>
                  <a:pt x="1652282" y="137845"/>
                </a:lnTo>
                <a:lnTo>
                  <a:pt x="1655584" y="138176"/>
                </a:lnTo>
                <a:lnTo>
                  <a:pt x="1664347" y="138176"/>
                </a:lnTo>
                <a:lnTo>
                  <a:pt x="1667649" y="137845"/>
                </a:lnTo>
                <a:lnTo>
                  <a:pt x="1670697" y="136944"/>
                </a:lnTo>
                <a:lnTo>
                  <a:pt x="1672348" y="134302"/>
                </a:lnTo>
                <a:lnTo>
                  <a:pt x="1672348" y="73367"/>
                </a:lnTo>
                <a:lnTo>
                  <a:pt x="1671840" y="67894"/>
                </a:lnTo>
                <a:lnTo>
                  <a:pt x="1670697" y="63334"/>
                </a:lnTo>
                <a:lnTo>
                  <a:pt x="1669554" y="58788"/>
                </a:lnTo>
                <a:lnTo>
                  <a:pt x="1667776" y="54813"/>
                </a:lnTo>
                <a:lnTo>
                  <a:pt x="1665236" y="51409"/>
                </a:lnTo>
                <a:lnTo>
                  <a:pt x="1662696" y="48018"/>
                </a:lnTo>
                <a:lnTo>
                  <a:pt x="1659267" y="45326"/>
                </a:lnTo>
                <a:lnTo>
                  <a:pt x="1655203" y="43345"/>
                </a:lnTo>
                <a:lnTo>
                  <a:pt x="1651012" y="41363"/>
                </a:lnTo>
                <a:lnTo>
                  <a:pt x="1646059" y="40373"/>
                </a:lnTo>
                <a:lnTo>
                  <a:pt x="1634502" y="40373"/>
                </a:lnTo>
                <a:lnTo>
                  <a:pt x="1629295" y="41694"/>
                </a:lnTo>
                <a:lnTo>
                  <a:pt x="1624215" y="44335"/>
                </a:lnTo>
                <a:lnTo>
                  <a:pt x="1619135" y="46977"/>
                </a:lnTo>
                <a:lnTo>
                  <a:pt x="1614182" y="50939"/>
                </a:lnTo>
                <a:lnTo>
                  <a:pt x="1609356" y="56210"/>
                </a:lnTo>
                <a:lnTo>
                  <a:pt x="1613039" y="75615"/>
                </a:lnTo>
                <a:lnTo>
                  <a:pt x="1616468" y="71196"/>
                </a:lnTo>
                <a:lnTo>
                  <a:pt x="1619897" y="67830"/>
                </a:lnTo>
                <a:lnTo>
                  <a:pt x="1623072" y="65519"/>
                </a:lnTo>
                <a:lnTo>
                  <a:pt x="1626374" y="63207"/>
                </a:lnTo>
                <a:lnTo>
                  <a:pt x="1629549" y="62052"/>
                </a:lnTo>
                <a:lnTo>
                  <a:pt x="1632724" y="62052"/>
                </a:lnTo>
                <a:lnTo>
                  <a:pt x="1637423" y="62534"/>
                </a:lnTo>
                <a:lnTo>
                  <a:pt x="1641106" y="64439"/>
                </a:lnTo>
                <a:lnTo>
                  <a:pt x="1643900" y="67551"/>
                </a:lnTo>
                <a:lnTo>
                  <a:pt x="1645932" y="71386"/>
                </a:lnTo>
                <a:lnTo>
                  <a:pt x="1647202" y="76276"/>
                </a:lnTo>
                <a:lnTo>
                  <a:pt x="1647583" y="79641"/>
                </a:lnTo>
                <a:lnTo>
                  <a:pt x="1647583" y="134302"/>
                </a:lnTo>
                <a:lnTo>
                  <a:pt x="1649234" y="136944"/>
                </a:lnTo>
                <a:close/>
              </a:path>
              <a:path w="3731145" h="173786">
                <a:moveTo>
                  <a:pt x="1173746" y="136944"/>
                </a:moveTo>
                <a:lnTo>
                  <a:pt x="1176794" y="137845"/>
                </a:lnTo>
                <a:lnTo>
                  <a:pt x="1180096" y="138176"/>
                </a:lnTo>
                <a:lnTo>
                  <a:pt x="1188859" y="138176"/>
                </a:lnTo>
                <a:lnTo>
                  <a:pt x="1192161" y="137845"/>
                </a:lnTo>
                <a:lnTo>
                  <a:pt x="1195209" y="136944"/>
                </a:lnTo>
                <a:lnTo>
                  <a:pt x="1196860" y="134302"/>
                </a:lnTo>
                <a:lnTo>
                  <a:pt x="1196860" y="73367"/>
                </a:lnTo>
                <a:lnTo>
                  <a:pt x="1196352" y="67894"/>
                </a:lnTo>
                <a:lnTo>
                  <a:pt x="1195209" y="63334"/>
                </a:lnTo>
                <a:lnTo>
                  <a:pt x="1194066" y="58788"/>
                </a:lnTo>
                <a:lnTo>
                  <a:pt x="1192288" y="54813"/>
                </a:lnTo>
                <a:lnTo>
                  <a:pt x="1189748" y="51409"/>
                </a:lnTo>
                <a:lnTo>
                  <a:pt x="1187208" y="48018"/>
                </a:lnTo>
                <a:lnTo>
                  <a:pt x="1183779" y="45326"/>
                </a:lnTo>
                <a:lnTo>
                  <a:pt x="1179715" y="43345"/>
                </a:lnTo>
                <a:lnTo>
                  <a:pt x="1175524" y="41363"/>
                </a:lnTo>
                <a:lnTo>
                  <a:pt x="1170571" y="40373"/>
                </a:lnTo>
                <a:lnTo>
                  <a:pt x="1159014" y="40373"/>
                </a:lnTo>
                <a:lnTo>
                  <a:pt x="1153807" y="41694"/>
                </a:lnTo>
                <a:lnTo>
                  <a:pt x="1148727" y="44335"/>
                </a:lnTo>
                <a:lnTo>
                  <a:pt x="1143647" y="46977"/>
                </a:lnTo>
                <a:lnTo>
                  <a:pt x="1138694" y="50939"/>
                </a:lnTo>
                <a:lnTo>
                  <a:pt x="1133868" y="56210"/>
                </a:lnTo>
                <a:lnTo>
                  <a:pt x="1137551" y="75615"/>
                </a:lnTo>
                <a:lnTo>
                  <a:pt x="1140980" y="71196"/>
                </a:lnTo>
                <a:lnTo>
                  <a:pt x="1144409" y="67830"/>
                </a:lnTo>
                <a:lnTo>
                  <a:pt x="1147584" y="65519"/>
                </a:lnTo>
                <a:lnTo>
                  <a:pt x="1150886" y="63207"/>
                </a:lnTo>
                <a:lnTo>
                  <a:pt x="1154061" y="62052"/>
                </a:lnTo>
                <a:lnTo>
                  <a:pt x="1157236" y="62052"/>
                </a:lnTo>
                <a:lnTo>
                  <a:pt x="1161935" y="62534"/>
                </a:lnTo>
                <a:lnTo>
                  <a:pt x="1165618" y="64439"/>
                </a:lnTo>
                <a:lnTo>
                  <a:pt x="1168412" y="67551"/>
                </a:lnTo>
                <a:lnTo>
                  <a:pt x="1170444" y="71386"/>
                </a:lnTo>
                <a:lnTo>
                  <a:pt x="1171714" y="76276"/>
                </a:lnTo>
                <a:lnTo>
                  <a:pt x="1172095" y="79641"/>
                </a:lnTo>
                <a:lnTo>
                  <a:pt x="1172095" y="134302"/>
                </a:lnTo>
                <a:lnTo>
                  <a:pt x="1173746" y="136944"/>
                </a:lnTo>
                <a:close/>
              </a:path>
              <a:path w="3731145" h="173786">
                <a:moveTo>
                  <a:pt x="1114183" y="136944"/>
                </a:moveTo>
                <a:lnTo>
                  <a:pt x="1117358" y="137845"/>
                </a:lnTo>
                <a:lnTo>
                  <a:pt x="1120533" y="138176"/>
                </a:lnTo>
                <a:lnTo>
                  <a:pt x="1129423" y="138176"/>
                </a:lnTo>
                <a:lnTo>
                  <a:pt x="1132598" y="137845"/>
                </a:lnTo>
                <a:lnTo>
                  <a:pt x="1135773" y="136944"/>
                </a:lnTo>
                <a:lnTo>
                  <a:pt x="1137551" y="134302"/>
                </a:lnTo>
                <a:lnTo>
                  <a:pt x="1137551" y="75615"/>
                </a:lnTo>
                <a:lnTo>
                  <a:pt x="1133868" y="56210"/>
                </a:lnTo>
                <a:lnTo>
                  <a:pt x="1133868" y="46024"/>
                </a:lnTo>
                <a:lnTo>
                  <a:pt x="1132471" y="43383"/>
                </a:lnTo>
                <a:lnTo>
                  <a:pt x="1129931" y="42468"/>
                </a:lnTo>
                <a:lnTo>
                  <a:pt x="1127137" y="42138"/>
                </a:lnTo>
                <a:lnTo>
                  <a:pt x="1119517" y="42138"/>
                </a:lnTo>
                <a:lnTo>
                  <a:pt x="1116850" y="42468"/>
                </a:lnTo>
                <a:lnTo>
                  <a:pt x="1113929" y="43383"/>
                </a:lnTo>
                <a:lnTo>
                  <a:pt x="1112532" y="46024"/>
                </a:lnTo>
                <a:lnTo>
                  <a:pt x="1112532" y="134302"/>
                </a:lnTo>
                <a:lnTo>
                  <a:pt x="1114183" y="136944"/>
                </a:lnTo>
                <a:close/>
              </a:path>
              <a:path w="3731145" h="173786">
                <a:moveTo>
                  <a:pt x="67640" y="133959"/>
                </a:moveTo>
                <a:lnTo>
                  <a:pt x="69723" y="105943"/>
                </a:lnTo>
                <a:lnTo>
                  <a:pt x="66459" y="109677"/>
                </a:lnTo>
                <a:lnTo>
                  <a:pt x="62382" y="112458"/>
                </a:lnTo>
                <a:lnTo>
                  <a:pt x="57505" y="114312"/>
                </a:lnTo>
                <a:lnTo>
                  <a:pt x="56188" y="136462"/>
                </a:lnTo>
                <a:lnTo>
                  <a:pt x="67640" y="133959"/>
                </a:lnTo>
                <a:close/>
              </a:path>
              <a:path w="3731145" h="173786">
                <a:moveTo>
                  <a:pt x="736" y="134454"/>
                </a:moveTo>
                <a:lnTo>
                  <a:pt x="3708" y="137020"/>
                </a:lnTo>
                <a:lnTo>
                  <a:pt x="7721" y="137667"/>
                </a:lnTo>
                <a:lnTo>
                  <a:pt x="43008" y="137594"/>
                </a:lnTo>
                <a:lnTo>
                  <a:pt x="56188" y="136462"/>
                </a:lnTo>
                <a:lnTo>
                  <a:pt x="57505" y="114312"/>
                </a:lnTo>
                <a:lnTo>
                  <a:pt x="52616" y="116154"/>
                </a:lnTo>
                <a:lnTo>
                  <a:pt x="46609" y="117081"/>
                </a:lnTo>
                <a:lnTo>
                  <a:pt x="25933" y="117081"/>
                </a:lnTo>
                <a:lnTo>
                  <a:pt x="25933" y="29984"/>
                </a:lnTo>
                <a:lnTo>
                  <a:pt x="47078" y="29984"/>
                </a:lnTo>
                <a:lnTo>
                  <a:pt x="53530" y="31064"/>
                </a:lnTo>
                <a:lnTo>
                  <a:pt x="58445" y="33197"/>
                </a:lnTo>
                <a:lnTo>
                  <a:pt x="63360" y="35344"/>
                </a:lnTo>
                <a:lnTo>
                  <a:pt x="67386" y="38328"/>
                </a:lnTo>
                <a:lnTo>
                  <a:pt x="70510" y="42163"/>
                </a:lnTo>
                <a:lnTo>
                  <a:pt x="73647" y="45986"/>
                </a:lnTo>
                <a:lnTo>
                  <a:pt x="75920" y="50507"/>
                </a:lnTo>
                <a:lnTo>
                  <a:pt x="77343" y="55714"/>
                </a:lnTo>
                <a:lnTo>
                  <a:pt x="78765" y="60934"/>
                </a:lnTo>
                <a:lnTo>
                  <a:pt x="79476" y="66573"/>
                </a:lnTo>
                <a:lnTo>
                  <a:pt x="79476" y="80035"/>
                </a:lnTo>
                <a:lnTo>
                  <a:pt x="78663" y="86499"/>
                </a:lnTo>
                <a:lnTo>
                  <a:pt x="77050" y="92036"/>
                </a:lnTo>
                <a:lnTo>
                  <a:pt x="75425" y="97586"/>
                </a:lnTo>
                <a:lnTo>
                  <a:pt x="72986" y="102222"/>
                </a:lnTo>
                <a:lnTo>
                  <a:pt x="69723" y="105943"/>
                </a:lnTo>
                <a:lnTo>
                  <a:pt x="67640" y="133959"/>
                </a:lnTo>
                <a:lnTo>
                  <a:pt x="75857" y="131483"/>
                </a:lnTo>
                <a:lnTo>
                  <a:pt x="82842" y="127609"/>
                </a:lnTo>
                <a:lnTo>
                  <a:pt x="88582" y="122326"/>
                </a:lnTo>
                <a:lnTo>
                  <a:pt x="94322" y="117043"/>
                </a:lnTo>
                <a:lnTo>
                  <a:pt x="98717" y="110235"/>
                </a:lnTo>
                <a:lnTo>
                  <a:pt x="101790" y="101892"/>
                </a:lnTo>
                <a:lnTo>
                  <a:pt x="103194" y="97574"/>
                </a:lnTo>
                <a:lnTo>
                  <a:pt x="105588" y="85550"/>
                </a:lnTo>
                <a:lnTo>
                  <a:pt x="106387" y="71754"/>
                </a:lnTo>
                <a:lnTo>
                  <a:pt x="106370" y="69797"/>
                </a:lnTo>
                <a:lnTo>
                  <a:pt x="105185" y="56565"/>
                </a:lnTo>
                <a:lnTo>
                  <a:pt x="102133" y="44932"/>
                </a:lnTo>
                <a:lnTo>
                  <a:pt x="99301" y="37210"/>
                </a:lnTo>
                <a:lnTo>
                  <a:pt x="95161" y="30733"/>
                </a:lnTo>
                <a:lnTo>
                  <a:pt x="89712" y="25488"/>
                </a:lnTo>
                <a:lnTo>
                  <a:pt x="84277" y="20243"/>
                </a:lnTo>
                <a:lnTo>
                  <a:pt x="77571" y="16281"/>
                </a:lnTo>
                <a:lnTo>
                  <a:pt x="69621" y="13601"/>
                </a:lnTo>
                <a:lnTo>
                  <a:pt x="54434" y="10351"/>
                </a:lnTo>
                <a:lnTo>
                  <a:pt x="40576" y="9601"/>
                </a:lnTo>
                <a:lnTo>
                  <a:pt x="5537" y="9601"/>
                </a:lnTo>
                <a:lnTo>
                  <a:pt x="2222" y="11531"/>
                </a:lnTo>
                <a:lnTo>
                  <a:pt x="0" y="14909"/>
                </a:lnTo>
                <a:lnTo>
                  <a:pt x="0" y="132359"/>
                </a:lnTo>
                <a:lnTo>
                  <a:pt x="736" y="134454"/>
                </a:lnTo>
                <a:close/>
              </a:path>
              <a:path w="3731145" h="173786">
                <a:moveTo>
                  <a:pt x="126530" y="46215"/>
                </a:moveTo>
                <a:lnTo>
                  <a:pt x="126530" y="134302"/>
                </a:lnTo>
                <a:lnTo>
                  <a:pt x="128193" y="136944"/>
                </a:lnTo>
                <a:lnTo>
                  <a:pt x="131381" y="137845"/>
                </a:lnTo>
                <a:lnTo>
                  <a:pt x="134543" y="138176"/>
                </a:lnTo>
                <a:lnTo>
                  <a:pt x="143459" y="138176"/>
                </a:lnTo>
                <a:lnTo>
                  <a:pt x="146621" y="137845"/>
                </a:lnTo>
                <a:lnTo>
                  <a:pt x="149809" y="136944"/>
                </a:lnTo>
                <a:lnTo>
                  <a:pt x="151472" y="134302"/>
                </a:lnTo>
                <a:lnTo>
                  <a:pt x="151472" y="46215"/>
                </a:lnTo>
                <a:lnTo>
                  <a:pt x="149809" y="43560"/>
                </a:lnTo>
                <a:lnTo>
                  <a:pt x="146621" y="42557"/>
                </a:lnTo>
                <a:lnTo>
                  <a:pt x="143459" y="42163"/>
                </a:lnTo>
                <a:lnTo>
                  <a:pt x="134543" y="42163"/>
                </a:lnTo>
                <a:lnTo>
                  <a:pt x="131381" y="42557"/>
                </a:lnTo>
                <a:lnTo>
                  <a:pt x="128193" y="43560"/>
                </a:lnTo>
                <a:lnTo>
                  <a:pt x="126530" y="46215"/>
                </a:lnTo>
                <a:close/>
              </a:path>
              <a:path w="3731145" h="173786">
                <a:moveTo>
                  <a:pt x="153352" y="16128"/>
                </a:moveTo>
                <a:lnTo>
                  <a:pt x="153352" y="11315"/>
                </a:lnTo>
                <a:lnTo>
                  <a:pt x="152361" y="7962"/>
                </a:lnTo>
                <a:lnTo>
                  <a:pt x="148399" y="4203"/>
                </a:lnTo>
                <a:lnTo>
                  <a:pt x="144640" y="3263"/>
                </a:lnTo>
                <a:lnTo>
                  <a:pt x="133489" y="3263"/>
                </a:lnTo>
                <a:lnTo>
                  <a:pt x="129679" y="4241"/>
                </a:lnTo>
                <a:lnTo>
                  <a:pt x="125653" y="8128"/>
                </a:lnTo>
                <a:lnTo>
                  <a:pt x="124650" y="11607"/>
                </a:lnTo>
                <a:lnTo>
                  <a:pt x="124650" y="21437"/>
                </a:lnTo>
                <a:lnTo>
                  <a:pt x="125615" y="24777"/>
                </a:lnTo>
                <a:lnTo>
                  <a:pt x="129514" y="28473"/>
                </a:lnTo>
                <a:lnTo>
                  <a:pt x="133286" y="29387"/>
                </a:lnTo>
                <a:lnTo>
                  <a:pt x="144437" y="29387"/>
                </a:lnTo>
                <a:lnTo>
                  <a:pt x="148234" y="28435"/>
                </a:lnTo>
                <a:lnTo>
                  <a:pt x="152323" y="24612"/>
                </a:lnTo>
                <a:lnTo>
                  <a:pt x="153352" y="21145"/>
                </a:lnTo>
                <a:lnTo>
                  <a:pt x="153352" y="16128"/>
                </a:lnTo>
                <a:close/>
              </a:path>
              <a:path w="3731145" h="173786">
                <a:moveTo>
                  <a:pt x="200101" y="136944"/>
                </a:moveTo>
                <a:lnTo>
                  <a:pt x="201764" y="134302"/>
                </a:lnTo>
                <a:lnTo>
                  <a:pt x="201764" y="79273"/>
                </a:lnTo>
                <a:lnTo>
                  <a:pt x="203606" y="76377"/>
                </a:lnTo>
                <a:lnTo>
                  <a:pt x="206959" y="71945"/>
                </a:lnTo>
                <a:lnTo>
                  <a:pt x="210121" y="68389"/>
                </a:lnTo>
                <a:lnTo>
                  <a:pt x="213093" y="66014"/>
                </a:lnTo>
                <a:lnTo>
                  <a:pt x="215912" y="64579"/>
                </a:lnTo>
                <a:lnTo>
                  <a:pt x="218681" y="63741"/>
                </a:lnTo>
                <a:lnTo>
                  <a:pt x="221259" y="63741"/>
                </a:lnTo>
                <a:lnTo>
                  <a:pt x="224332" y="64312"/>
                </a:lnTo>
                <a:lnTo>
                  <a:pt x="226885" y="65087"/>
                </a:lnTo>
                <a:lnTo>
                  <a:pt x="229539" y="65912"/>
                </a:lnTo>
                <a:lnTo>
                  <a:pt x="232473" y="64490"/>
                </a:lnTo>
                <a:lnTo>
                  <a:pt x="233197" y="61594"/>
                </a:lnTo>
                <a:lnTo>
                  <a:pt x="233464" y="58559"/>
                </a:lnTo>
                <a:lnTo>
                  <a:pt x="233502" y="49974"/>
                </a:lnTo>
                <a:lnTo>
                  <a:pt x="233362" y="47205"/>
                </a:lnTo>
                <a:lnTo>
                  <a:pt x="232854" y="44234"/>
                </a:lnTo>
                <a:lnTo>
                  <a:pt x="230162" y="41808"/>
                </a:lnTo>
                <a:lnTo>
                  <a:pt x="227393" y="41020"/>
                </a:lnTo>
                <a:lnTo>
                  <a:pt x="224332" y="40525"/>
                </a:lnTo>
                <a:lnTo>
                  <a:pt x="221551" y="40373"/>
                </a:lnTo>
                <a:lnTo>
                  <a:pt x="217855" y="40627"/>
                </a:lnTo>
                <a:lnTo>
                  <a:pt x="214160" y="41617"/>
                </a:lnTo>
                <a:lnTo>
                  <a:pt x="210477" y="43738"/>
                </a:lnTo>
                <a:lnTo>
                  <a:pt x="206679" y="46697"/>
                </a:lnTo>
                <a:lnTo>
                  <a:pt x="202590" y="50990"/>
                </a:lnTo>
                <a:lnTo>
                  <a:pt x="200406" y="53708"/>
                </a:lnTo>
                <a:lnTo>
                  <a:pt x="198094" y="57010"/>
                </a:lnTo>
                <a:lnTo>
                  <a:pt x="198094" y="46024"/>
                </a:lnTo>
                <a:lnTo>
                  <a:pt x="196735" y="43383"/>
                </a:lnTo>
                <a:lnTo>
                  <a:pt x="194144" y="42468"/>
                </a:lnTo>
                <a:lnTo>
                  <a:pt x="191363" y="42138"/>
                </a:lnTo>
                <a:lnTo>
                  <a:pt x="183769" y="42138"/>
                </a:lnTo>
                <a:lnTo>
                  <a:pt x="181063" y="42468"/>
                </a:lnTo>
                <a:lnTo>
                  <a:pt x="178244" y="43383"/>
                </a:lnTo>
                <a:lnTo>
                  <a:pt x="176822" y="46024"/>
                </a:lnTo>
                <a:lnTo>
                  <a:pt x="176822" y="134302"/>
                </a:lnTo>
                <a:lnTo>
                  <a:pt x="178485" y="136944"/>
                </a:lnTo>
                <a:lnTo>
                  <a:pt x="181673" y="137845"/>
                </a:lnTo>
                <a:lnTo>
                  <a:pt x="184835" y="138176"/>
                </a:lnTo>
                <a:lnTo>
                  <a:pt x="193751" y="138176"/>
                </a:lnTo>
                <a:lnTo>
                  <a:pt x="196913" y="137845"/>
                </a:lnTo>
                <a:lnTo>
                  <a:pt x="200101" y="136944"/>
                </a:lnTo>
                <a:close/>
              </a:path>
              <a:path w="3731145" h="173786">
                <a:moveTo>
                  <a:pt x="269379" y="68960"/>
                </a:moveTo>
                <a:lnTo>
                  <a:pt x="272110" y="64579"/>
                </a:lnTo>
                <a:lnTo>
                  <a:pt x="275615" y="60959"/>
                </a:lnTo>
                <a:lnTo>
                  <a:pt x="280289" y="58585"/>
                </a:lnTo>
                <a:lnTo>
                  <a:pt x="283044" y="58000"/>
                </a:lnTo>
                <a:lnTo>
                  <a:pt x="292481" y="58000"/>
                </a:lnTo>
                <a:lnTo>
                  <a:pt x="297116" y="59994"/>
                </a:lnTo>
                <a:lnTo>
                  <a:pt x="300126" y="63982"/>
                </a:lnTo>
                <a:lnTo>
                  <a:pt x="303123" y="67970"/>
                </a:lnTo>
                <a:lnTo>
                  <a:pt x="304520" y="73469"/>
                </a:lnTo>
                <a:lnTo>
                  <a:pt x="304330" y="80467"/>
                </a:lnTo>
                <a:lnTo>
                  <a:pt x="267119" y="80467"/>
                </a:lnTo>
                <a:lnTo>
                  <a:pt x="267119" y="100253"/>
                </a:lnTo>
                <a:lnTo>
                  <a:pt x="267119" y="96494"/>
                </a:lnTo>
                <a:lnTo>
                  <a:pt x="323227" y="96494"/>
                </a:lnTo>
                <a:lnTo>
                  <a:pt x="326453" y="94322"/>
                </a:lnTo>
                <a:lnTo>
                  <a:pt x="328472" y="90627"/>
                </a:lnTo>
                <a:lnTo>
                  <a:pt x="328472" y="77431"/>
                </a:lnTo>
                <a:lnTo>
                  <a:pt x="327685" y="71691"/>
                </a:lnTo>
                <a:lnTo>
                  <a:pt x="326097" y="66408"/>
                </a:lnTo>
                <a:lnTo>
                  <a:pt x="324523" y="61125"/>
                </a:lnTo>
                <a:lnTo>
                  <a:pt x="322046" y="56565"/>
                </a:lnTo>
                <a:lnTo>
                  <a:pt x="318681" y="52704"/>
                </a:lnTo>
                <a:lnTo>
                  <a:pt x="315315" y="48844"/>
                </a:lnTo>
                <a:lnTo>
                  <a:pt x="311010" y="45821"/>
                </a:lnTo>
                <a:lnTo>
                  <a:pt x="305765" y="43649"/>
                </a:lnTo>
                <a:lnTo>
                  <a:pt x="300520" y="41465"/>
                </a:lnTo>
                <a:lnTo>
                  <a:pt x="294195" y="40373"/>
                </a:lnTo>
                <a:lnTo>
                  <a:pt x="279819" y="40373"/>
                </a:lnTo>
                <a:lnTo>
                  <a:pt x="273532" y="41528"/>
                </a:lnTo>
                <a:lnTo>
                  <a:pt x="267957" y="43840"/>
                </a:lnTo>
                <a:lnTo>
                  <a:pt x="267246" y="77355"/>
                </a:lnTo>
                <a:lnTo>
                  <a:pt x="267728" y="74447"/>
                </a:lnTo>
                <a:lnTo>
                  <a:pt x="268554" y="71704"/>
                </a:lnTo>
                <a:lnTo>
                  <a:pt x="269379" y="68960"/>
                </a:lnTo>
                <a:close/>
              </a:path>
              <a:path w="3731145" h="173786">
                <a:moveTo>
                  <a:pt x="316865" y="135585"/>
                </a:moveTo>
                <a:lnTo>
                  <a:pt x="320687" y="134010"/>
                </a:lnTo>
                <a:lnTo>
                  <a:pt x="323329" y="131483"/>
                </a:lnTo>
                <a:lnTo>
                  <a:pt x="324053" y="128930"/>
                </a:lnTo>
                <a:lnTo>
                  <a:pt x="324281" y="126009"/>
                </a:lnTo>
                <a:lnTo>
                  <a:pt x="324319" y="123316"/>
                </a:lnTo>
                <a:lnTo>
                  <a:pt x="324167" y="119214"/>
                </a:lnTo>
                <a:lnTo>
                  <a:pt x="323037" y="115684"/>
                </a:lnTo>
                <a:lnTo>
                  <a:pt x="320167" y="115100"/>
                </a:lnTo>
                <a:lnTo>
                  <a:pt x="317296" y="116039"/>
                </a:lnTo>
                <a:lnTo>
                  <a:pt x="313715" y="117360"/>
                </a:lnTo>
                <a:lnTo>
                  <a:pt x="308902" y="118884"/>
                </a:lnTo>
                <a:lnTo>
                  <a:pt x="306044" y="119570"/>
                </a:lnTo>
                <a:lnTo>
                  <a:pt x="302742" y="120192"/>
                </a:lnTo>
                <a:lnTo>
                  <a:pt x="299440" y="120827"/>
                </a:lnTo>
                <a:lnTo>
                  <a:pt x="295617" y="121145"/>
                </a:lnTo>
                <a:lnTo>
                  <a:pt x="286969" y="121145"/>
                </a:lnTo>
                <a:lnTo>
                  <a:pt x="283298" y="120573"/>
                </a:lnTo>
                <a:lnTo>
                  <a:pt x="280225" y="119456"/>
                </a:lnTo>
                <a:lnTo>
                  <a:pt x="277164" y="118338"/>
                </a:lnTo>
                <a:lnTo>
                  <a:pt x="274650" y="116700"/>
                </a:lnTo>
                <a:lnTo>
                  <a:pt x="270764" y="112407"/>
                </a:lnTo>
                <a:lnTo>
                  <a:pt x="269341" y="109804"/>
                </a:lnTo>
                <a:lnTo>
                  <a:pt x="268452" y="106743"/>
                </a:lnTo>
                <a:lnTo>
                  <a:pt x="267563" y="103670"/>
                </a:lnTo>
                <a:lnTo>
                  <a:pt x="267119" y="100253"/>
                </a:lnTo>
                <a:lnTo>
                  <a:pt x="267246" y="77355"/>
                </a:lnTo>
                <a:lnTo>
                  <a:pt x="267957" y="43840"/>
                </a:lnTo>
                <a:lnTo>
                  <a:pt x="262382" y="46151"/>
                </a:lnTo>
                <a:lnTo>
                  <a:pt x="257644" y="49504"/>
                </a:lnTo>
                <a:lnTo>
                  <a:pt x="253758" y="53886"/>
                </a:lnTo>
                <a:lnTo>
                  <a:pt x="249859" y="58280"/>
                </a:lnTo>
                <a:lnTo>
                  <a:pt x="246887" y="63626"/>
                </a:lnTo>
                <a:lnTo>
                  <a:pt x="244843" y="69926"/>
                </a:lnTo>
                <a:lnTo>
                  <a:pt x="242798" y="76225"/>
                </a:lnTo>
                <a:lnTo>
                  <a:pt x="241782" y="83299"/>
                </a:lnTo>
                <a:lnTo>
                  <a:pt x="241782" y="99402"/>
                </a:lnTo>
                <a:lnTo>
                  <a:pt x="242747" y="106591"/>
                </a:lnTo>
                <a:lnTo>
                  <a:pt x="244703" y="112725"/>
                </a:lnTo>
                <a:lnTo>
                  <a:pt x="246646" y="118859"/>
                </a:lnTo>
                <a:lnTo>
                  <a:pt x="249593" y="123939"/>
                </a:lnTo>
                <a:lnTo>
                  <a:pt x="253555" y="127965"/>
                </a:lnTo>
                <a:lnTo>
                  <a:pt x="257517" y="131991"/>
                </a:lnTo>
                <a:lnTo>
                  <a:pt x="262445" y="135001"/>
                </a:lnTo>
                <a:lnTo>
                  <a:pt x="268351" y="136969"/>
                </a:lnTo>
                <a:lnTo>
                  <a:pt x="274256" y="138950"/>
                </a:lnTo>
                <a:lnTo>
                  <a:pt x="281139" y="139941"/>
                </a:lnTo>
                <a:lnTo>
                  <a:pt x="293344" y="139941"/>
                </a:lnTo>
                <a:lnTo>
                  <a:pt x="297434" y="139661"/>
                </a:lnTo>
                <a:lnTo>
                  <a:pt x="301256" y="139103"/>
                </a:lnTo>
                <a:lnTo>
                  <a:pt x="305092" y="138544"/>
                </a:lnTo>
                <a:lnTo>
                  <a:pt x="308483" y="137883"/>
                </a:lnTo>
                <a:lnTo>
                  <a:pt x="311454" y="137121"/>
                </a:lnTo>
                <a:lnTo>
                  <a:pt x="314426" y="136359"/>
                </a:lnTo>
                <a:lnTo>
                  <a:pt x="316865" y="135585"/>
                </a:lnTo>
                <a:close/>
              </a:path>
              <a:path w="3731145" h="173786">
                <a:moveTo>
                  <a:pt x="422998" y="138176"/>
                </a:moveTo>
                <a:lnTo>
                  <a:pt x="426300" y="137845"/>
                </a:lnTo>
                <a:lnTo>
                  <a:pt x="429514" y="137020"/>
                </a:lnTo>
                <a:lnTo>
                  <a:pt x="431076" y="134404"/>
                </a:lnTo>
                <a:lnTo>
                  <a:pt x="430530" y="131775"/>
                </a:lnTo>
                <a:lnTo>
                  <a:pt x="428802" y="128358"/>
                </a:lnTo>
                <a:lnTo>
                  <a:pt x="398919" y="82143"/>
                </a:lnTo>
                <a:lnTo>
                  <a:pt x="424751" y="52844"/>
                </a:lnTo>
                <a:lnTo>
                  <a:pt x="426478" y="50406"/>
                </a:lnTo>
                <a:lnTo>
                  <a:pt x="427710" y="47104"/>
                </a:lnTo>
                <a:lnTo>
                  <a:pt x="426719" y="43789"/>
                </a:lnTo>
                <a:lnTo>
                  <a:pt x="423964" y="42722"/>
                </a:lnTo>
                <a:lnTo>
                  <a:pt x="420941" y="42303"/>
                </a:lnTo>
                <a:lnTo>
                  <a:pt x="417194" y="42062"/>
                </a:lnTo>
                <a:lnTo>
                  <a:pt x="412241" y="42062"/>
                </a:lnTo>
                <a:lnTo>
                  <a:pt x="408559" y="42303"/>
                </a:lnTo>
                <a:lnTo>
                  <a:pt x="405599" y="42722"/>
                </a:lnTo>
                <a:lnTo>
                  <a:pt x="402539" y="43840"/>
                </a:lnTo>
                <a:lnTo>
                  <a:pt x="400100" y="46520"/>
                </a:lnTo>
                <a:lnTo>
                  <a:pt x="373976" y="81648"/>
                </a:lnTo>
                <a:lnTo>
                  <a:pt x="373976" y="4152"/>
                </a:lnTo>
                <a:lnTo>
                  <a:pt x="372313" y="1396"/>
                </a:lnTo>
                <a:lnTo>
                  <a:pt x="369125" y="393"/>
                </a:lnTo>
                <a:lnTo>
                  <a:pt x="365963" y="0"/>
                </a:lnTo>
                <a:lnTo>
                  <a:pt x="357047" y="0"/>
                </a:lnTo>
                <a:lnTo>
                  <a:pt x="353885" y="393"/>
                </a:lnTo>
                <a:lnTo>
                  <a:pt x="350697" y="1396"/>
                </a:lnTo>
                <a:lnTo>
                  <a:pt x="349034" y="4152"/>
                </a:lnTo>
                <a:lnTo>
                  <a:pt x="349034" y="134302"/>
                </a:lnTo>
                <a:lnTo>
                  <a:pt x="350697" y="136944"/>
                </a:lnTo>
                <a:lnTo>
                  <a:pt x="353885" y="137845"/>
                </a:lnTo>
                <a:lnTo>
                  <a:pt x="357047" y="138176"/>
                </a:lnTo>
                <a:lnTo>
                  <a:pt x="365963" y="138176"/>
                </a:lnTo>
                <a:lnTo>
                  <a:pt x="369125" y="137845"/>
                </a:lnTo>
                <a:lnTo>
                  <a:pt x="372313" y="136944"/>
                </a:lnTo>
                <a:lnTo>
                  <a:pt x="373976" y="134302"/>
                </a:lnTo>
                <a:lnTo>
                  <a:pt x="373976" y="87591"/>
                </a:lnTo>
                <a:lnTo>
                  <a:pt x="403364" y="134099"/>
                </a:lnTo>
                <a:lnTo>
                  <a:pt x="405549" y="136715"/>
                </a:lnTo>
                <a:lnTo>
                  <a:pt x="408559" y="137718"/>
                </a:lnTo>
                <a:lnTo>
                  <a:pt x="411632" y="138061"/>
                </a:lnTo>
                <a:lnTo>
                  <a:pt x="415505" y="138264"/>
                </a:lnTo>
                <a:lnTo>
                  <a:pt x="422998" y="138176"/>
                </a:lnTo>
                <a:close/>
              </a:path>
              <a:path w="3731145" h="173786">
                <a:moveTo>
                  <a:pt x="497306" y="125590"/>
                </a:moveTo>
                <a:lnTo>
                  <a:pt x="497306" y="123748"/>
                </a:lnTo>
                <a:lnTo>
                  <a:pt x="497052" y="121043"/>
                </a:lnTo>
                <a:lnTo>
                  <a:pt x="496316" y="117525"/>
                </a:lnTo>
                <a:lnTo>
                  <a:pt x="493560" y="116598"/>
                </a:lnTo>
                <a:lnTo>
                  <a:pt x="490918" y="117627"/>
                </a:lnTo>
                <a:lnTo>
                  <a:pt x="488099" y="118414"/>
                </a:lnTo>
                <a:lnTo>
                  <a:pt x="484530" y="118757"/>
                </a:lnTo>
                <a:lnTo>
                  <a:pt x="480644" y="118757"/>
                </a:lnTo>
                <a:lnTo>
                  <a:pt x="477939" y="117563"/>
                </a:lnTo>
                <a:lnTo>
                  <a:pt x="474903" y="112737"/>
                </a:lnTo>
                <a:lnTo>
                  <a:pt x="474141" y="109131"/>
                </a:lnTo>
                <a:lnTo>
                  <a:pt x="474141" y="62839"/>
                </a:lnTo>
                <a:lnTo>
                  <a:pt x="493445" y="62839"/>
                </a:lnTo>
                <a:lnTo>
                  <a:pt x="495655" y="62064"/>
                </a:lnTo>
                <a:lnTo>
                  <a:pt x="496976" y="58966"/>
                </a:lnTo>
                <a:lnTo>
                  <a:pt x="497306" y="56375"/>
                </a:lnTo>
                <a:lnTo>
                  <a:pt x="497217" y="49225"/>
                </a:lnTo>
                <a:lnTo>
                  <a:pt x="496887" y="46583"/>
                </a:lnTo>
                <a:lnTo>
                  <a:pt x="495985" y="44030"/>
                </a:lnTo>
                <a:lnTo>
                  <a:pt x="493344" y="42659"/>
                </a:lnTo>
                <a:lnTo>
                  <a:pt x="474141" y="42659"/>
                </a:lnTo>
                <a:lnTo>
                  <a:pt x="474141" y="22961"/>
                </a:lnTo>
                <a:lnTo>
                  <a:pt x="472490" y="20205"/>
                </a:lnTo>
                <a:lnTo>
                  <a:pt x="469379" y="19215"/>
                </a:lnTo>
                <a:lnTo>
                  <a:pt x="466140" y="18884"/>
                </a:lnTo>
                <a:lnTo>
                  <a:pt x="457301" y="18884"/>
                </a:lnTo>
                <a:lnTo>
                  <a:pt x="454063" y="19215"/>
                </a:lnTo>
                <a:lnTo>
                  <a:pt x="450862" y="20205"/>
                </a:lnTo>
                <a:lnTo>
                  <a:pt x="449300" y="22961"/>
                </a:lnTo>
                <a:lnTo>
                  <a:pt x="449300" y="42659"/>
                </a:lnTo>
                <a:lnTo>
                  <a:pt x="438810" y="42659"/>
                </a:lnTo>
                <a:lnTo>
                  <a:pt x="436168" y="44030"/>
                </a:lnTo>
                <a:lnTo>
                  <a:pt x="435267" y="46583"/>
                </a:lnTo>
                <a:lnTo>
                  <a:pt x="434936" y="49225"/>
                </a:lnTo>
                <a:lnTo>
                  <a:pt x="434847" y="56375"/>
                </a:lnTo>
                <a:lnTo>
                  <a:pt x="435178" y="58966"/>
                </a:lnTo>
                <a:lnTo>
                  <a:pt x="435838" y="60515"/>
                </a:lnTo>
                <a:lnTo>
                  <a:pt x="438708" y="62839"/>
                </a:lnTo>
                <a:lnTo>
                  <a:pt x="449300" y="62839"/>
                </a:lnTo>
                <a:lnTo>
                  <a:pt x="449300" y="113487"/>
                </a:lnTo>
                <a:lnTo>
                  <a:pt x="449859" y="118173"/>
                </a:lnTo>
                <a:lnTo>
                  <a:pt x="450977" y="122123"/>
                </a:lnTo>
                <a:lnTo>
                  <a:pt x="452107" y="126085"/>
                </a:lnTo>
                <a:lnTo>
                  <a:pt x="453847" y="129374"/>
                </a:lnTo>
                <a:lnTo>
                  <a:pt x="456234" y="131978"/>
                </a:lnTo>
                <a:lnTo>
                  <a:pt x="458609" y="134581"/>
                </a:lnTo>
                <a:lnTo>
                  <a:pt x="461606" y="136512"/>
                </a:lnTo>
                <a:lnTo>
                  <a:pt x="465239" y="137769"/>
                </a:lnTo>
                <a:lnTo>
                  <a:pt x="468858" y="139014"/>
                </a:lnTo>
                <a:lnTo>
                  <a:pt x="473151" y="139649"/>
                </a:lnTo>
                <a:lnTo>
                  <a:pt x="481774" y="139547"/>
                </a:lnTo>
                <a:lnTo>
                  <a:pt x="485406" y="139153"/>
                </a:lnTo>
                <a:lnTo>
                  <a:pt x="488645" y="138506"/>
                </a:lnTo>
                <a:lnTo>
                  <a:pt x="492696" y="137223"/>
                </a:lnTo>
                <a:lnTo>
                  <a:pt x="495909" y="134912"/>
                </a:lnTo>
                <a:lnTo>
                  <a:pt x="496760" y="132270"/>
                </a:lnTo>
                <a:lnTo>
                  <a:pt x="497306" y="128498"/>
                </a:lnTo>
                <a:lnTo>
                  <a:pt x="497306" y="125590"/>
                </a:lnTo>
                <a:close/>
              </a:path>
              <a:path w="3731145" h="173786">
                <a:moveTo>
                  <a:pt x="545096" y="117817"/>
                </a:moveTo>
                <a:lnTo>
                  <a:pt x="542328" y="116344"/>
                </a:lnTo>
                <a:lnTo>
                  <a:pt x="540131" y="114249"/>
                </a:lnTo>
                <a:lnTo>
                  <a:pt x="538518" y="111544"/>
                </a:lnTo>
                <a:lnTo>
                  <a:pt x="536905" y="108838"/>
                </a:lnTo>
                <a:lnTo>
                  <a:pt x="535724" y="105651"/>
                </a:lnTo>
                <a:lnTo>
                  <a:pt x="535000" y="101993"/>
                </a:lnTo>
                <a:lnTo>
                  <a:pt x="534276" y="98323"/>
                </a:lnTo>
                <a:lnTo>
                  <a:pt x="534009" y="136677"/>
                </a:lnTo>
                <a:lnTo>
                  <a:pt x="539813" y="138849"/>
                </a:lnTo>
                <a:lnTo>
                  <a:pt x="546646" y="139941"/>
                </a:lnTo>
                <a:lnTo>
                  <a:pt x="545096" y="117817"/>
                </a:lnTo>
                <a:close/>
              </a:path>
              <a:path w="3731145" h="173786">
                <a:moveTo>
                  <a:pt x="534009" y="136677"/>
                </a:moveTo>
                <a:lnTo>
                  <a:pt x="534276" y="98323"/>
                </a:lnTo>
                <a:lnTo>
                  <a:pt x="533908" y="94322"/>
                </a:lnTo>
                <a:lnTo>
                  <a:pt x="533908" y="85280"/>
                </a:lnTo>
                <a:lnTo>
                  <a:pt x="534365" y="81102"/>
                </a:lnTo>
                <a:lnTo>
                  <a:pt x="535254" y="77444"/>
                </a:lnTo>
                <a:lnTo>
                  <a:pt x="536143" y="73786"/>
                </a:lnTo>
                <a:lnTo>
                  <a:pt x="537476" y="70650"/>
                </a:lnTo>
                <a:lnTo>
                  <a:pt x="539254" y="68046"/>
                </a:lnTo>
                <a:lnTo>
                  <a:pt x="541045" y="65430"/>
                </a:lnTo>
                <a:lnTo>
                  <a:pt x="543318" y="63461"/>
                </a:lnTo>
                <a:lnTo>
                  <a:pt x="546087" y="62102"/>
                </a:lnTo>
                <a:lnTo>
                  <a:pt x="548855" y="60756"/>
                </a:lnTo>
                <a:lnTo>
                  <a:pt x="552094" y="60070"/>
                </a:lnTo>
                <a:lnTo>
                  <a:pt x="559943" y="60070"/>
                </a:lnTo>
                <a:lnTo>
                  <a:pt x="563384" y="60832"/>
                </a:lnTo>
                <a:lnTo>
                  <a:pt x="566127" y="62356"/>
                </a:lnTo>
                <a:lnTo>
                  <a:pt x="568871" y="63868"/>
                </a:lnTo>
                <a:lnTo>
                  <a:pt x="571055" y="65976"/>
                </a:lnTo>
                <a:lnTo>
                  <a:pt x="572706" y="68681"/>
                </a:lnTo>
                <a:lnTo>
                  <a:pt x="574357" y="71386"/>
                </a:lnTo>
                <a:lnTo>
                  <a:pt x="575525" y="74574"/>
                </a:lnTo>
                <a:lnTo>
                  <a:pt x="576224" y="78231"/>
                </a:lnTo>
                <a:lnTo>
                  <a:pt x="576922" y="81902"/>
                </a:lnTo>
                <a:lnTo>
                  <a:pt x="577265" y="85902"/>
                </a:lnTo>
                <a:lnTo>
                  <a:pt x="577265" y="94945"/>
                </a:lnTo>
                <a:lnTo>
                  <a:pt x="576834" y="99123"/>
                </a:lnTo>
                <a:lnTo>
                  <a:pt x="575970" y="102781"/>
                </a:lnTo>
                <a:lnTo>
                  <a:pt x="575119" y="106438"/>
                </a:lnTo>
                <a:lnTo>
                  <a:pt x="573798" y="109562"/>
                </a:lnTo>
                <a:lnTo>
                  <a:pt x="572020" y="112128"/>
                </a:lnTo>
                <a:lnTo>
                  <a:pt x="570230" y="114706"/>
                </a:lnTo>
                <a:lnTo>
                  <a:pt x="567956" y="116674"/>
                </a:lnTo>
                <a:lnTo>
                  <a:pt x="565188" y="118021"/>
                </a:lnTo>
                <a:lnTo>
                  <a:pt x="562419" y="119379"/>
                </a:lnTo>
                <a:lnTo>
                  <a:pt x="559155" y="120053"/>
                </a:lnTo>
                <a:lnTo>
                  <a:pt x="551294" y="120053"/>
                </a:lnTo>
                <a:lnTo>
                  <a:pt x="547865" y="119303"/>
                </a:lnTo>
                <a:lnTo>
                  <a:pt x="545096" y="117817"/>
                </a:lnTo>
                <a:lnTo>
                  <a:pt x="546646" y="139941"/>
                </a:lnTo>
                <a:lnTo>
                  <a:pt x="562610" y="139941"/>
                </a:lnTo>
                <a:lnTo>
                  <a:pt x="569709" y="138722"/>
                </a:lnTo>
                <a:lnTo>
                  <a:pt x="575779" y="136283"/>
                </a:lnTo>
                <a:lnTo>
                  <a:pt x="581850" y="133845"/>
                </a:lnTo>
                <a:lnTo>
                  <a:pt x="586892" y="130378"/>
                </a:lnTo>
                <a:lnTo>
                  <a:pt x="590918" y="125895"/>
                </a:lnTo>
                <a:lnTo>
                  <a:pt x="594944" y="121399"/>
                </a:lnTo>
                <a:lnTo>
                  <a:pt x="597954" y="116052"/>
                </a:lnTo>
                <a:lnTo>
                  <a:pt x="599922" y="109854"/>
                </a:lnTo>
                <a:lnTo>
                  <a:pt x="601903" y="103657"/>
                </a:lnTo>
                <a:lnTo>
                  <a:pt x="602894" y="96786"/>
                </a:lnTo>
                <a:lnTo>
                  <a:pt x="602894" y="81419"/>
                </a:lnTo>
                <a:lnTo>
                  <a:pt x="601967" y="74460"/>
                </a:lnTo>
                <a:lnTo>
                  <a:pt x="600125" y="68389"/>
                </a:lnTo>
                <a:lnTo>
                  <a:pt x="598271" y="62318"/>
                </a:lnTo>
                <a:lnTo>
                  <a:pt x="595452" y="57200"/>
                </a:lnTo>
                <a:lnTo>
                  <a:pt x="591667" y="53047"/>
                </a:lnTo>
                <a:lnTo>
                  <a:pt x="587870" y="48894"/>
                </a:lnTo>
                <a:lnTo>
                  <a:pt x="583069" y="45745"/>
                </a:lnTo>
                <a:lnTo>
                  <a:pt x="577265" y="43599"/>
                </a:lnTo>
                <a:lnTo>
                  <a:pt x="571461" y="41452"/>
                </a:lnTo>
                <a:lnTo>
                  <a:pt x="564591" y="40373"/>
                </a:lnTo>
                <a:lnTo>
                  <a:pt x="548563" y="40373"/>
                </a:lnTo>
                <a:lnTo>
                  <a:pt x="541489" y="41605"/>
                </a:lnTo>
                <a:lnTo>
                  <a:pt x="535444" y="44043"/>
                </a:lnTo>
                <a:lnTo>
                  <a:pt x="529412" y="46481"/>
                </a:lnTo>
                <a:lnTo>
                  <a:pt x="524383" y="49923"/>
                </a:lnTo>
                <a:lnTo>
                  <a:pt x="520357" y="54381"/>
                </a:lnTo>
                <a:lnTo>
                  <a:pt x="516331" y="58839"/>
                </a:lnTo>
                <a:lnTo>
                  <a:pt x="513308" y="64185"/>
                </a:lnTo>
                <a:lnTo>
                  <a:pt x="511302" y="70421"/>
                </a:lnTo>
                <a:lnTo>
                  <a:pt x="509282" y="76657"/>
                </a:lnTo>
                <a:lnTo>
                  <a:pt x="508279" y="83527"/>
                </a:lnTo>
                <a:lnTo>
                  <a:pt x="508279" y="98844"/>
                </a:lnTo>
                <a:lnTo>
                  <a:pt x="509206" y="105765"/>
                </a:lnTo>
                <a:lnTo>
                  <a:pt x="511047" y="111836"/>
                </a:lnTo>
                <a:lnTo>
                  <a:pt x="512902" y="117906"/>
                </a:lnTo>
                <a:lnTo>
                  <a:pt x="515734" y="123024"/>
                </a:lnTo>
                <a:lnTo>
                  <a:pt x="519556" y="127177"/>
                </a:lnTo>
                <a:lnTo>
                  <a:pt x="523392" y="131330"/>
                </a:lnTo>
                <a:lnTo>
                  <a:pt x="528205" y="134505"/>
                </a:lnTo>
                <a:lnTo>
                  <a:pt x="534009" y="136677"/>
                </a:lnTo>
                <a:close/>
              </a:path>
              <a:path w="3731145" h="173786">
                <a:moveTo>
                  <a:pt x="646633" y="136944"/>
                </a:moveTo>
                <a:lnTo>
                  <a:pt x="648296" y="134302"/>
                </a:lnTo>
                <a:lnTo>
                  <a:pt x="648296" y="79273"/>
                </a:lnTo>
                <a:lnTo>
                  <a:pt x="650138" y="76377"/>
                </a:lnTo>
                <a:lnTo>
                  <a:pt x="653491" y="71945"/>
                </a:lnTo>
                <a:lnTo>
                  <a:pt x="656653" y="68389"/>
                </a:lnTo>
                <a:lnTo>
                  <a:pt x="659625" y="66014"/>
                </a:lnTo>
                <a:lnTo>
                  <a:pt x="662444" y="64579"/>
                </a:lnTo>
                <a:lnTo>
                  <a:pt x="665213" y="63741"/>
                </a:lnTo>
                <a:lnTo>
                  <a:pt x="667791" y="63741"/>
                </a:lnTo>
                <a:lnTo>
                  <a:pt x="670864" y="64312"/>
                </a:lnTo>
                <a:lnTo>
                  <a:pt x="673417" y="65087"/>
                </a:lnTo>
                <a:lnTo>
                  <a:pt x="676071" y="65912"/>
                </a:lnTo>
                <a:lnTo>
                  <a:pt x="679005" y="64490"/>
                </a:lnTo>
                <a:lnTo>
                  <a:pt x="679729" y="61594"/>
                </a:lnTo>
                <a:lnTo>
                  <a:pt x="679996" y="58559"/>
                </a:lnTo>
                <a:lnTo>
                  <a:pt x="680034" y="49974"/>
                </a:lnTo>
                <a:lnTo>
                  <a:pt x="679894" y="47205"/>
                </a:lnTo>
                <a:lnTo>
                  <a:pt x="679386" y="44234"/>
                </a:lnTo>
                <a:lnTo>
                  <a:pt x="676694" y="41808"/>
                </a:lnTo>
                <a:lnTo>
                  <a:pt x="673925" y="41020"/>
                </a:lnTo>
                <a:lnTo>
                  <a:pt x="670864" y="40525"/>
                </a:lnTo>
                <a:lnTo>
                  <a:pt x="668083" y="40373"/>
                </a:lnTo>
                <a:lnTo>
                  <a:pt x="664387" y="40627"/>
                </a:lnTo>
                <a:lnTo>
                  <a:pt x="660692" y="41617"/>
                </a:lnTo>
                <a:lnTo>
                  <a:pt x="657009" y="43738"/>
                </a:lnTo>
                <a:lnTo>
                  <a:pt x="653211" y="46697"/>
                </a:lnTo>
                <a:lnTo>
                  <a:pt x="649122" y="50990"/>
                </a:lnTo>
                <a:lnTo>
                  <a:pt x="646938" y="53708"/>
                </a:lnTo>
                <a:lnTo>
                  <a:pt x="644626" y="57010"/>
                </a:lnTo>
                <a:lnTo>
                  <a:pt x="644626" y="46024"/>
                </a:lnTo>
                <a:lnTo>
                  <a:pt x="643267" y="43383"/>
                </a:lnTo>
                <a:lnTo>
                  <a:pt x="640676" y="42468"/>
                </a:lnTo>
                <a:lnTo>
                  <a:pt x="637895" y="42138"/>
                </a:lnTo>
                <a:lnTo>
                  <a:pt x="630301" y="42138"/>
                </a:lnTo>
                <a:lnTo>
                  <a:pt x="627595" y="42468"/>
                </a:lnTo>
                <a:lnTo>
                  <a:pt x="624776" y="43383"/>
                </a:lnTo>
                <a:lnTo>
                  <a:pt x="623354" y="46024"/>
                </a:lnTo>
                <a:lnTo>
                  <a:pt x="623354" y="134302"/>
                </a:lnTo>
                <a:lnTo>
                  <a:pt x="625017" y="136944"/>
                </a:lnTo>
                <a:lnTo>
                  <a:pt x="628205" y="137845"/>
                </a:lnTo>
                <a:lnTo>
                  <a:pt x="631367" y="138176"/>
                </a:lnTo>
                <a:lnTo>
                  <a:pt x="640283" y="138176"/>
                </a:lnTo>
                <a:lnTo>
                  <a:pt x="643445" y="137845"/>
                </a:lnTo>
                <a:lnTo>
                  <a:pt x="646633" y="136944"/>
                </a:lnTo>
                <a:close/>
              </a:path>
              <a:path w="3731145" h="173786">
                <a:moveTo>
                  <a:pt x="732624" y="136677"/>
                </a:moveTo>
                <a:lnTo>
                  <a:pt x="737273" y="134505"/>
                </a:lnTo>
                <a:lnTo>
                  <a:pt x="741413" y="131470"/>
                </a:lnTo>
                <a:lnTo>
                  <a:pt x="745045" y="127571"/>
                </a:lnTo>
                <a:lnTo>
                  <a:pt x="745045" y="134594"/>
                </a:lnTo>
                <a:lnTo>
                  <a:pt x="745883" y="136778"/>
                </a:lnTo>
                <a:lnTo>
                  <a:pt x="748753" y="137909"/>
                </a:lnTo>
                <a:lnTo>
                  <a:pt x="752271" y="138264"/>
                </a:lnTo>
                <a:lnTo>
                  <a:pt x="760094" y="138150"/>
                </a:lnTo>
                <a:lnTo>
                  <a:pt x="763981" y="137299"/>
                </a:lnTo>
                <a:lnTo>
                  <a:pt x="765632" y="134594"/>
                </a:lnTo>
                <a:lnTo>
                  <a:pt x="765632" y="69151"/>
                </a:lnTo>
                <a:lnTo>
                  <a:pt x="764895" y="63906"/>
                </a:lnTo>
                <a:lnTo>
                  <a:pt x="763447" y="59486"/>
                </a:lnTo>
                <a:lnTo>
                  <a:pt x="762000" y="55054"/>
                </a:lnTo>
                <a:lnTo>
                  <a:pt x="759688" y="51447"/>
                </a:lnTo>
                <a:lnTo>
                  <a:pt x="756526" y="48640"/>
                </a:lnTo>
                <a:lnTo>
                  <a:pt x="753351" y="45834"/>
                </a:lnTo>
                <a:lnTo>
                  <a:pt x="749312" y="43764"/>
                </a:lnTo>
                <a:lnTo>
                  <a:pt x="744397" y="42405"/>
                </a:lnTo>
                <a:lnTo>
                  <a:pt x="739482" y="41059"/>
                </a:lnTo>
                <a:lnTo>
                  <a:pt x="733564" y="40373"/>
                </a:lnTo>
                <a:lnTo>
                  <a:pt x="722744" y="40373"/>
                </a:lnTo>
                <a:lnTo>
                  <a:pt x="718959" y="40690"/>
                </a:lnTo>
                <a:lnTo>
                  <a:pt x="715302" y="41325"/>
                </a:lnTo>
                <a:lnTo>
                  <a:pt x="711644" y="41948"/>
                </a:lnTo>
                <a:lnTo>
                  <a:pt x="708253" y="42760"/>
                </a:lnTo>
                <a:lnTo>
                  <a:pt x="705154" y="43738"/>
                </a:lnTo>
                <a:lnTo>
                  <a:pt x="702056" y="44729"/>
                </a:lnTo>
                <a:lnTo>
                  <a:pt x="699350" y="45808"/>
                </a:lnTo>
                <a:lnTo>
                  <a:pt x="694728" y="48120"/>
                </a:lnTo>
                <a:lnTo>
                  <a:pt x="691261" y="51079"/>
                </a:lnTo>
                <a:lnTo>
                  <a:pt x="689978" y="54533"/>
                </a:lnTo>
                <a:lnTo>
                  <a:pt x="689813" y="58191"/>
                </a:lnTo>
                <a:lnTo>
                  <a:pt x="689914" y="61099"/>
                </a:lnTo>
                <a:lnTo>
                  <a:pt x="690587" y="64655"/>
                </a:lnTo>
                <a:lnTo>
                  <a:pt x="692340" y="67500"/>
                </a:lnTo>
                <a:lnTo>
                  <a:pt x="695325" y="68186"/>
                </a:lnTo>
                <a:lnTo>
                  <a:pt x="698372" y="66801"/>
                </a:lnTo>
                <a:lnTo>
                  <a:pt x="702157" y="64858"/>
                </a:lnTo>
                <a:lnTo>
                  <a:pt x="707174" y="62610"/>
                </a:lnTo>
                <a:lnTo>
                  <a:pt x="710057" y="61594"/>
                </a:lnTo>
                <a:lnTo>
                  <a:pt x="713320" y="60667"/>
                </a:lnTo>
                <a:lnTo>
                  <a:pt x="716584" y="59740"/>
                </a:lnTo>
                <a:lnTo>
                  <a:pt x="720293" y="59283"/>
                </a:lnTo>
                <a:lnTo>
                  <a:pt x="727621" y="59283"/>
                </a:lnTo>
                <a:lnTo>
                  <a:pt x="730275" y="59613"/>
                </a:lnTo>
                <a:lnTo>
                  <a:pt x="732421" y="60274"/>
                </a:lnTo>
                <a:lnTo>
                  <a:pt x="736282" y="61950"/>
                </a:lnTo>
                <a:lnTo>
                  <a:pt x="738860" y="64731"/>
                </a:lnTo>
                <a:lnTo>
                  <a:pt x="740333" y="68541"/>
                </a:lnTo>
                <a:lnTo>
                  <a:pt x="741184" y="73037"/>
                </a:lnTo>
                <a:lnTo>
                  <a:pt x="741184" y="81152"/>
                </a:lnTo>
                <a:lnTo>
                  <a:pt x="724712" y="81152"/>
                </a:lnTo>
                <a:lnTo>
                  <a:pt x="717829" y="81749"/>
                </a:lnTo>
                <a:lnTo>
                  <a:pt x="711885" y="82930"/>
                </a:lnTo>
                <a:lnTo>
                  <a:pt x="705942" y="84124"/>
                </a:lnTo>
                <a:lnTo>
                  <a:pt x="700976" y="85953"/>
                </a:lnTo>
                <a:lnTo>
                  <a:pt x="696988" y="88430"/>
                </a:lnTo>
                <a:lnTo>
                  <a:pt x="693000" y="90906"/>
                </a:lnTo>
                <a:lnTo>
                  <a:pt x="689991" y="94043"/>
                </a:lnTo>
                <a:lnTo>
                  <a:pt x="687984" y="97828"/>
                </a:lnTo>
                <a:lnTo>
                  <a:pt x="685977" y="101625"/>
                </a:lnTo>
                <a:lnTo>
                  <a:pt x="684961" y="106095"/>
                </a:lnTo>
                <a:lnTo>
                  <a:pt x="684961" y="115989"/>
                </a:lnTo>
                <a:lnTo>
                  <a:pt x="685761" y="120154"/>
                </a:lnTo>
                <a:lnTo>
                  <a:pt x="687336" y="123710"/>
                </a:lnTo>
                <a:lnTo>
                  <a:pt x="688924" y="127279"/>
                </a:lnTo>
                <a:lnTo>
                  <a:pt x="691146" y="130263"/>
                </a:lnTo>
                <a:lnTo>
                  <a:pt x="694016" y="132664"/>
                </a:lnTo>
                <a:lnTo>
                  <a:pt x="696887" y="135077"/>
                </a:lnTo>
                <a:lnTo>
                  <a:pt x="700290" y="136893"/>
                </a:lnTo>
                <a:lnTo>
                  <a:pt x="704215" y="138112"/>
                </a:lnTo>
                <a:lnTo>
                  <a:pt x="708139" y="139331"/>
                </a:lnTo>
                <a:lnTo>
                  <a:pt x="709307" y="114147"/>
                </a:lnTo>
                <a:lnTo>
                  <a:pt x="709307" y="110451"/>
                </a:lnTo>
                <a:lnTo>
                  <a:pt x="709726" y="106337"/>
                </a:lnTo>
                <a:lnTo>
                  <a:pt x="711377" y="102984"/>
                </a:lnTo>
                <a:lnTo>
                  <a:pt x="714463" y="100355"/>
                </a:lnTo>
                <a:lnTo>
                  <a:pt x="718553" y="98272"/>
                </a:lnTo>
                <a:lnTo>
                  <a:pt x="721385" y="97688"/>
                </a:lnTo>
                <a:lnTo>
                  <a:pt x="724230" y="97091"/>
                </a:lnTo>
                <a:lnTo>
                  <a:pt x="727659" y="96786"/>
                </a:lnTo>
                <a:lnTo>
                  <a:pt x="741184" y="96786"/>
                </a:lnTo>
                <a:lnTo>
                  <a:pt x="741184" y="111836"/>
                </a:lnTo>
                <a:lnTo>
                  <a:pt x="738149" y="115265"/>
                </a:lnTo>
                <a:lnTo>
                  <a:pt x="735164" y="117868"/>
                </a:lnTo>
                <a:lnTo>
                  <a:pt x="732218" y="119659"/>
                </a:lnTo>
                <a:lnTo>
                  <a:pt x="729284" y="121437"/>
                </a:lnTo>
                <a:lnTo>
                  <a:pt x="726071" y="122326"/>
                </a:lnTo>
                <a:lnTo>
                  <a:pt x="718413" y="122326"/>
                </a:lnTo>
                <a:lnTo>
                  <a:pt x="722807" y="139941"/>
                </a:lnTo>
                <a:lnTo>
                  <a:pt x="727964" y="138849"/>
                </a:lnTo>
                <a:lnTo>
                  <a:pt x="732624" y="136677"/>
                </a:lnTo>
                <a:close/>
              </a:path>
              <a:path w="3731145" h="173786">
                <a:moveTo>
                  <a:pt x="722807" y="139941"/>
                </a:moveTo>
                <a:lnTo>
                  <a:pt x="718413" y="122326"/>
                </a:lnTo>
                <a:lnTo>
                  <a:pt x="715162" y="121272"/>
                </a:lnTo>
                <a:lnTo>
                  <a:pt x="710488" y="117043"/>
                </a:lnTo>
                <a:lnTo>
                  <a:pt x="709307" y="114147"/>
                </a:lnTo>
                <a:lnTo>
                  <a:pt x="708139" y="139331"/>
                </a:lnTo>
                <a:lnTo>
                  <a:pt x="712444" y="139941"/>
                </a:lnTo>
                <a:lnTo>
                  <a:pt x="722807" y="139941"/>
                </a:lnTo>
                <a:close/>
              </a:path>
              <a:path w="3731145" h="173786">
                <a:moveTo>
                  <a:pt x="795286" y="20205"/>
                </a:moveTo>
                <a:lnTo>
                  <a:pt x="793724" y="22961"/>
                </a:lnTo>
                <a:lnTo>
                  <a:pt x="793724" y="42659"/>
                </a:lnTo>
                <a:lnTo>
                  <a:pt x="783234" y="42659"/>
                </a:lnTo>
                <a:lnTo>
                  <a:pt x="780592" y="44030"/>
                </a:lnTo>
                <a:lnTo>
                  <a:pt x="779691" y="46583"/>
                </a:lnTo>
                <a:lnTo>
                  <a:pt x="779360" y="49225"/>
                </a:lnTo>
                <a:lnTo>
                  <a:pt x="779272" y="56375"/>
                </a:lnTo>
                <a:lnTo>
                  <a:pt x="779602" y="58966"/>
                </a:lnTo>
                <a:lnTo>
                  <a:pt x="780262" y="60515"/>
                </a:lnTo>
                <a:lnTo>
                  <a:pt x="783132" y="62839"/>
                </a:lnTo>
                <a:lnTo>
                  <a:pt x="793724" y="62839"/>
                </a:lnTo>
                <a:lnTo>
                  <a:pt x="793724" y="113487"/>
                </a:lnTo>
                <a:lnTo>
                  <a:pt x="794283" y="118173"/>
                </a:lnTo>
                <a:lnTo>
                  <a:pt x="795401" y="122123"/>
                </a:lnTo>
                <a:lnTo>
                  <a:pt x="796531" y="126085"/>
                </a:lnTo>
                <a:lnTo>
                  <a:pt x="798271" y="129374"/>
                </a:lnTo>
                <a:lnTo>
                  <a:pt x="800658" y="131978"/>
                </a:lnTo>
                <a:lnTo>
                  <a:pt x="803033" y="134581"/>
                </a:lnTo>
                <a:lnTo>
                  <a:pt x="806030" y="136512"/>
                </a:lnTo>
                <a:lnTo>
                  <a:pt x="809663" y="137769"/>
                </a:lnTo>
                <a:lnTo>
                  <a:pt x="813282" y="139014"/>
                </a:lnTo>
                <a:lnTo>
                  <a:pt x="817575" y="139649"/>
                </a:lnTo>
                <a:lnTo>
                  <a:pt x="826147" y="139547"/>
                </a:lnTo>
                <a:lnTo>
                  <a:pt x="829830" y="139153"/>
                </a:lnTo>
                <a:lnTo>
                  <a:pt x="833005" y="138506"/>
                </a:lnTo>
                <a:lnTo>
                  <a:pt x="837069" y="137223"/>
                </a:lnTo>
                <a:lnTo>
                  <a:pt x="840371" y="134912"/>
                </a:lnTo>
                <a:lnTo>
                  <a:pt x="841133" y="132270"/>
                </a:lnTo>
                <a:lnTo>
                  <a:pt x="841768" y="128498"/>
                </a:lnTo>
                <a:lnTo>
                  <a:pt x="841768" y="123748"/>
                </a:lnTo>
                <a:lnTo>
                  <a:pt x="841260" y="119849"/>
                </a:lnTo>
                <a:lnTo>
                  <a:pt x="840117" y="116839"/>
                </a:lnTo>
                <a:lnTo>
                  <a:pt x="837450" y="116839"/>
                </a:lnTo>
                <a:lnTo>
                  <a:pt x="834529" y="117919"/>
                </a:lnTo>
                <a:lnTo>
                  <a:pt x="831481" y="118643"/>
                </a:lnTo>
                <a:lnTo>
                  <a:pt x="825004" y="118757"/>
                </a:lnTo>
                <a:lnTo>
                  <a:pt x="822363" y="117563"/>
                </a:lnTo>
                <a:lnTo>
                  <a:pt x="819327" y="112737"/>
                </a:lnTo>
                <a:lnTo>
                  <a:pt x="818565" y="109131"/>
                </a:lnTo>
                <a:lnTo>
                  <a:pt x="818565" y="62839"/>
                </a:lnTo>
                <a:lnTo>
                  <a:pt x="837831" y="62839"/>
                </a:lnTo>
                <a:lnTo>
                  <a:pt x="840117" y="62064"/>
                </a:lnTo>
                <a:lnTo>
                  <a:pt x="841387" y="58966"/>
                </a:lnTo>
                <a:lnTo>
                  <a:pt x="841768" y="56375"/>
                </a:lnTo>
                <a:lnTo>
                  <a:pt x="841768" y="52755"/>
                </a:lnTo>
                <a:lnTo>
                  <a:pt x="841641" y="49225"/>
                </a:lnTo>
                <a:lnTo>
                  <a:pt x="841260" y="46583"/>
                </a:lnTo>
                <a:lnTo>
                  <a:pt x="840371" y="44030"/>
                </a:lnTo>
                <a:lnTo>
                  <a:pt x="837704" y="42659"/>
                </a:lnTo>
                <a:lnTo>
                  <a:pt x="818565" y="42659"/>
                </a:lnTo>
                <a:lnTo>
                  <a:pt x="818565" y="22961"/>
                </a:lnTo>
                <a:lnTo>
                  <a:pt x="816914" y="20205"/>
                </a:lnTo>
                <a:lnTo>
                  <a:pt x="813803" y="19215"/>
                </a:lnTo>
                <a:lnTo>
                  <a:pt x="810564" y="18884"/>
                </a:lnTo>
                <a:lnTo>
                  <a:pt x="801725" y="18884"/>
                </a:lnTo>
                <a:lnTo>
                  <a:pt x="798487" y="19215"/>
                </a:lnTo>
                <a:lnTo>
                  <a:pt x="795286" y="20205"/>
                </a:lnTo>
                <a:close/>
              </a:path>
              <a:path w="3731145" h="173786">
                <a:moveTo>
                  <a:pt x="994422" y="48501"/>
                </a:moveTo>
                <a:lnTo>
                  <a:pt x="994422" y="43281"/>
                </a:lnTo>
                <a:lnTo>
                  <a:pt x="993787" y="38582"/>
                </a:lnTo>
                <a:lnTo>
                  <a:pt x="992263" y="34391"/>
                </a:lnTo>
                <a:lnTo>
                  <a:pt x="990866" y="30200"/>
                </a:lnTo>
                <a:lnTo>
                  <a:pt x="988707" y="26542"/>
                </a:lnTo>
                <a:lnTo>
                  <a:pt x="985913" y="23406"/>
                </a:lnTo>
                <a:lnTo>
                  <a:pt x="983119" y="20269"/>
                </a:lnTo>
                <a:lnTo>
                  <a:pt x="979817" y="17678"/>
                </a:lnTo>
                <a:lnTo>
                  <a:pt x="975880" y="15633"/>
                </a:lnTo>
                <a:lnTo>
                  <a:pt x="971943" y="13588"/>
                </a:lnTo>
                <a:lnTo>
                  <a:pt x="968133" y="12192"/>
                </a:lnTo>
                <a:lnTo>
                  <a:pt x="964323" y="11429"/>
                </a:lnTo>
                <a:lnTo>
                  <a:pt x="960513" y="10667"/>
                </a:lnTo>
                <a:lnTo>
                  <a:pt x="957211" y="10172"/>
                </a:lnTo>
                <a:lnTo>
                  <a:pt x="954417" y="9944"/>
                </a:lnTo>
                <a:lnTo>
                  <a:pt x="951750" y="9715"/>
                </a:lnTo>
                <a:lnTo>
                  <a:pt x="912888" y="9601"/>
                </a:lnTo>
                <a:lnTo>
                  <a:pt x="909205" y="11925"/>
                </a:lnTo>
                <a:lnTo>
                  <a:pt x="906792" y="15798"/>
                </a:lnTo>
                <a:lnTo>
                  <a:pt x="906792" y="134099"/>
                </a:lnTo>
                <a:lnTo>
                  <a:pt x="907808" y="136410"/>
                </a:lnTo>
                <a:lnTo>
                  <a:pt x="910475" y="137502"/>
                </a:lnTo>
                <a:lnTo>
                  <a:pt x="913396" y="137960"/>
                </a:lnTo>
                <a:lnTo>
                  <a:pt x="917206" y="138264"/>
                </a:lnTo>
                <a:lnTo>
                  <a:pt x="924445" y="138163"/>
                </a:lnTo>
                <a:lnTo>
                  <a:pt x="927747" y="137769"/>
                </a:lnTo>
                <a:lnTo>
                  <a:pt x="931049" y="136842"/>
                </a:lnTo>
                <a:lnTo>
                  <a:pt x="932827" y="134099"/>
                </a:lnTo>
                <a:lnTo>
                  <a:pt x="932827" y="29692"/>
                </a:lnTo>
                <a:lnTo>
                  <a:pt x="946543" y="29692"/>
                </a:lnTo>
                <a:lnTo>
                  <a:pt x="949210" y="29870"/>
                </a:lnTo>
                <a:lnTo>
                  <a:pt x="951750" y="30238"/>
                </a:lnTo>
                <a:lnTo>
                  <a:pt x="954290" y="30594"/>
                </a:lnTo>
                <a:lnTo>
                  <a:pt x="958989" y="32854"/>
                </a:lnTo>
                <a:lnTo>
                  <a:pt x="963307" y="36385"/>
                </a:lnTo>
                <a:lnTo>
                  <a:pt x="964831" y="39293"/>
                </a:lnTo>
                <a:lnTo>
                  <a:pt x="966482" y="42189"/>
                </a:lnTo>
                <a:lnTo>
                  <a:pt x="967244" y="45885"/>
                </a:lnTo>
                <a:lnTo>
                  <a:pt x="967244" y="53670"/>
                </a:lnTo>
                <a:lnTo>
                  <a:pt x="966736" y="56730"/>
                </a:lnTo>
                <a:lnTo>
                  <a:pt x="965847" y="59524"/>
                </a:lnTo>
                <a:lnTo>
                  <a:pt x="964958" y="62331"/>
                </a:lnTo>
                <a:lnTo>
                  <a:pt x="961783" y="66751"/>
                </a:lnTo>
                <a:lnTo>
                  <a:pt x="957719" y="70332"/>
                </a:lnTo>
                <a:lnTo>
                  <a:pt x="954925" y="71450"/>
                </a:lnTo>
                <a:lnTo>
                  <a:pt x="952131" y="72580"/>
                </a:lnTo>
                <a:lnTo>
                  <a:pt x="948702" y="73139"/>
                </a:lnTo>
                <a:lnTo>
                  <a:pt x="951877" y="93230"/>
                </a:lnTo>
                <a:lnTo>
                  <a:pt x="959243" y="92240"/>
                </a:lnTo>
                <a:lnTo>
                  <a:pt x="965466" y="90258"/>
                </a:lnTo>
                <a:lnTo>
                  <a:pt x="971689" y="88277"/>
                </a:lnTo>
                <a:lnTo>
                  <a:pt x="977023" y="85394"/>
                </a:lnTo>
                <a:lnTo>
                  <a:pt x="981341" y="81597"/>
                </a:lnTo>
                <a:lnTo>
                  <a:pt x="985532" y="77812"/>
                </a:lnTo>
                <a:lnTo>
                  <a:pt x="988834" y="73139"/>
                </a:lnTo>
                <a:lnTo>
                  <a:pt x="991120" y="67602"/>
                </a:lnTo>
                <a:lnTo>
                  <a:pt x="993406" y="62052"/>
                </a:lnTo>
                <a:lnTo>
                  <a:pt x="994422" y="55689"/>
                </a:lnTo>
                <a:lnTo>
                  <a:pt x="994422" y="48501"/>
                </a:lnTo>
                <a:close/>
              </a:path>
              <a:path w="3731145" h="173786">
                <a:moveTo>
                  <a:pt x="944511" y="73139"/>
                </a:moveTo>
                <a:lnTo>
                  <a:pt x="932827" y="73139"/>
                </a:lnTo>
                <a:lnTo>
                  <a:pt x="932827" y="93230"/>
                </a:lnTo>
                <a:lnTo>
                  <a:pt x="951877" y="93230"/>
                </a:lnTo>
                <a:lnTo>
                  <a:pt x="948702" y="73139"/>
                </a:lnTo>
                <a:lnTo>
                  <a:pt x="944511" y="73139"/>
                </a:lnTo>
                <a:close/>
              </a:path>
              <a:path w="3731145" h="173786">
                <a:moveTo>
                  <a:pt x="1031887" y="136969"/>
                </a:moveTo>
                <a:lnTo>
                  <a:pt x="1037729" y="138950"/>
                </a:lnTo>
                <a:lnTo>
                  <a:pt x="1044714" y="139941"/>
                </a:lnTo>
                <a:lnTo>
                  <a:pt x="1056906" y="139941"/>
                </a:lnTo>
                <a:lnTo>
                  <a:pt x="1060970" y="139661"/>
                </a:lnTo>
                <a:lnTo>
                  <a:pt x="1064780" y="139103"/>
                </a:lnTo>
                <a:lnTo>
                  <a:pt x="1068590" y="138544"/>
                </a:lnTo>
                <a:lnTo>
                  <a:pt x="1072019" y="137883"/>
                </a:lnTo>
                <a:lnTo>
                  <a:pt x="1074940" y="137121"/>
                </a:lnTo>
                <a:lnTo>
                  <a:pt x="1077988" y="136359"/>
                </a:lnTo>
                <a:lnTo>
                  <a:pt x="1080401" y="135585"/>
                </a:lnTo>
                <a:lnTo>
                  <a:pt x="1084211" y="134010"/>
                </a:lnTo>
                <a:lnTo>
                  <a:pt x="1086878" y="131483"/>
                </a:lnTo>
                <a:lnTo>
                  <a:pt x="1087640" y="128930"/>
                </a:lnTo>
                <a:lnTo>
                  <a:pt x="1087767" y="126009"/>
                </a:lnTo>
                <a:lnTo>
                  <a:pt x="1087894" y="123316"/>
                </a:lnTo>
                <a:lnTo>
                  <a:pt x="1087640" y="119214"/>
                </a:lnTo>
                <a:lnTo>
                  <a:pt x="1086497" y="115684"/>
                </a:lnTo>
                <a:lnTo>
                  <a:pt x="1083703" y="115100"/>
                </a:lnTo>
                <a:lnTo>
                  <a:pt x="1080782" y="116039"/>
                </a:lnTo>
                <a:lnTo>
                  <a:pt x="1077226" y="117360"/>
                </a:lnTo>
                <a:lnTo>
                  <a:pt x="1072400" y="118884"/>
                </a:lnTo>
                <a:lnTo>
                  <a:pt x="1069606" y="119570"/>
                </a:lnTo>
                <a:lnTo>
                  <a:pt x="1066304" y="120192"/>
                </a:lnTo>
                <a:lnTo>
                  <a:pt x="1063002" y="120827"/>
                </a:lnTo>
                <a:lnTo>
                  <a:pt x="1059192" y="121145"/>
                </a:lnTo>
                <a:lnTo>
                  <a:pt x="1050556" y="121145"/>
                </a:lnTo>
                <a:lnTo>
                  <a:pt x="1046873" y="120573"/>
                </a:lnTo>
                <a:lnTo>
                  <a:pt x="1043698" y="119456"/>
                </a:lnTo>
                <a:lnTo>
                  <a:pt x="1040650" y="118338"/>
                </a:lnTo>
                <a:lnTo>
                  <a:pt x="1038237" y="116700"/>
                </a:lnTo>
                <a:lnTo>
                  <a:pt x="1034300" y="112407"/>
                </a:lnTo>
                <a:lnTo>
                  <a:pt x="1032903" y="109804"/>
                </a:lnTo>
                <a:lnTo>
                  <a:pt x="1032014" y="106743"/>
                </a:lnTo>
                <a:lnTo>
                  <a:pt x="1031125" y="103670"/>
                </a:lnTo>
                <a:lnTo>
                  <a:pt x="1030617" y="100253"/>
                </a:lnTo>
                <a:lnTo>
                  <a:pt x="1030617" y="80467"/>
                </a:lnTo>
                <a:lnTo>
                  <a:pt x="1030744" y="77355"/>
                </a:lnTo>
                <a:lnTo>
                  <a:pt x="1031252" y="74447"/>
                </a:lnTo>
                <a:lnTo>
                  <a:pt x="1031506" y="43840"/>
                </a:lnTo>
                <a:lnTo>
                  <a:pt x="1025918" y="46151"/>
                </a:lnTo>
                <a:lnTo>
                  <a:pt x="1021219" y="49504"/>
                </a:lnTo>
                <a:lnTo>
                  <a:pt x="1017282" y="53886"/>
                </a:lnTo>
                <a:lnTo>
                  <a:pt x="1013345" y="58280"/>
                </a:lnTo>
                <a:lnTo>
                  <a:pt x="1010424" y="63626"/>
                </a:lnTo>
                <a:lnTo>
                  <a:pt x="1008392" y="69926"/>
                </a:lnTo>
                <a:lnTo>
                  <a:pt x="1006360" y="76225"/>
                </a:lnTo>
                <a:lnTo>
                  <a:pt x="1005344" y="83299"/>
                </a:lnTo>
                <a:lnTo>
                  <a:pt x="1005344" y="99402"/>
                </a:lnTo>
                <a:lnTo>
                  <a:pt x="1006233" y="106591"/>
                </a:lnTo>
                <a:lnTo>
                  <a:pt x="1008265" y="112725"/>
                </a:lnTo>
                <a:lnTo>
                  <a:pt x="1010170" y="118859"/>
                </a:lnTo>
                <a:lnTo>
                  <a:pt x="1013091" y="123939"/>
                </a:lnTo>
                <a:lnTo>
                  <a:pt x="1017028" y="127965"/>
                </a:lnTo>
                <a:lnTo>
                  <a:pt x="1021092" y="131991"/>
                </a:lnTo>
                <a:lnTo>
                  <a:pt x="1025918" y="135001"/>
                </a:lnTo>
                <a:lnTo>
                  <a:pt x="1031887" y="136969"/>
                </a:lnTo>
                <a:close/>
              </a:path>
              <a:path w="3731145" h="173786">
                <a:moveTo>
                  <a:pt x="1032903" y="68960"/>
                </a:moveTo>
                <a:lnTo>
                  <a:pt x="1035697" y="64579"/>
                </a:lnTo>
                <a:lnTo>
                  <a:pt x="1039126" y="60959"/>
                </a:lnTo>
                <a:lnTo>
                  <a:pt x="1043825" y="58585"/>
                </a:lnTo>
                <a:lnTo>
                  <a:pt x="1046619" y="58000"/>
                </a:lnTo>
                <a:lnTo>
                  <a:pt x="1056017" y="58000"/>
                </a:lnTo>
                <a:lnTo>
                  <a:pt x="1060589" y="59994"/>
                </a:lnTo>
                <a:lnTo>
                  <a:pt x="1063637" y="63982"/>
                </a:lnTo>
                <a:lnTo>
                  <a:pt x="1066685" y="67970"/>
                </a:lnTo>
                <a:lnTo>
                  <a:pt x="1068082" y="73469"/>
                </a:lnTo>
                <a:lnTo>
                  <a:pt x="1067828" y="80467"/>
                </a:lnTo>
                <a:lnTo>
                  <a:pt x="1030617" y="80467"/>
                </a:lnTo>
                <a:lnTo>
                  <a:pt x="1030617" y="100253"/>
                </a:lnTo>
                <a:lnTo>
                  <a:pt x="1030617" y="96494"/>
                </a:lnTo>
                <a:lnTo>
                  <a:pt x="1086751" y="96494"/>
                </a:lnTo>
                <a:lnTo>
                  <a:pt x="1089926" y="94322"/>
                </a:lnTo>
                <a:lnTo>
                  <a:pt x="1091958" y="90627"/>
                </a:lnTo>
                <a:lnTo>
                  <a:pt x="1091958" y="77431"/>
                </a:lnTo>
                <a:lnTo>
                  <a:pt x="1091196" y="71691"/>
                </a:lnTo>
                <a:lnTo>
                  <a:pt x="1089672" y="66408"/>
                </a:lnTo>
                <a:lnTo>
                  <a:pt x="1088021" y="61125"/>
                </a:lnTo>
                <a:lnTo>
                  <a:pt x="1085608" y="56565"/>
                </a:lnTo>
                <a:lnTo>
                  <a:pt x="1082179" y="52704"/>
                </a:lnTo>
                <a:lnTo>
                  <a:pt x="1078877" y="48844"/>
                </a:lnTo>
                <a:lnTo>
                  <a:pt x="1074559" y="45821"/>
                </a:lnTo>
                <a:lnTo>
                  <a:pt x="1069225" y="43649"/>
                </a:lnTo>
                <a:lnTo>
                  <a:pt x="1064018" y="41465"/>
                </a:lnTo>
                <a:lnTo>
                  <a:pt x="1057668" y="40373"/>
                </a:lnTo>
                <a:lnTo>
                  <a:pt x="1043317" y="40373"/>
                </a:lnTo>
                <a:lnTo>
                  <a:pt x="1037094" y="41528"/>
                </a:lnTo>
                <a:lnTo>
                  <a:pt x="1031506" y="43840"/>
                </a:lnTo>
                <a:lnTo>
                  <a:pt x="1031252" y="74447"/>
                </a:lnTo>
                <a:lnTo>
                  <a:pt x="1032014" y="71704"/>
                </a:lnTo>
                <a:lnTo>
                  <a:pt x="1032903" y="68960"/>
                </a:lnTo>
                <a:close/>
              </a:path>
              <a:path w="3731145" h="173786">
                <a:moveTo>
                  <a:pt x="1204607" y="162305"/>
                </a:moveTo>
                <a:lnTo>
                  <a:pt x="1204607" y="165061"/>
                </a:lnTo>
                <a:lnTo>
                  <a:pt x="1204861" y="167843"/>
                </a:lnTo>
                <a:lnTo>
                  <a:pt x="1205750" y="170624"/>
                </a:lnTo>
                <a:lnTo>
                  <a:pt x="1208417" y="172504"/>
                </a:lnTo>
                <a:lnTo>
                  <a:pt x="1211592" y="173253"/>
                </a:lnTo>
                <a:lnTo>
                  <a:pt x="1215910" y="173786"/>
                </a:lnTo>
                <a:lnTo>
                  <a:pt x="1223403" y="173786"/>
                </a:lnTo>
                <a:lnTo>
                  <a:pt x="1227721" y="173050"/>
                </a:lnTo>
                <a:lnTo>
                  <a:pt x="1231404" y="171564"/>
                </a:lnTo>
                <a:lnTo>
                  <a:pt x="1234960" y="170078"/>
                </a:lnTo>
                <a:lnTo>
                  <a:pt x="1238008" y="167868"/>
                </a:lnTo>
                <a:lnTo>
                  <a:pt x="1240421" y="164934"/>
                </a:lnTo>
                <a:lnTo>
                  <a:pt x="1242834" y="162001"/>
                </a:lnTo>
                <a:lnTo>
                  <a:pt x="1244612" y="158381"/>
                </a:lnTo>
                <a:lnTo>
                  <a:pt x="1245755" y="154101"/>
                </a:lnTo>
                <a:lnTo>
                  <a:pt x="1247025" y="149809"/>
                </a:lnTo>
                <a:lnTo>
                  <a:pt x="1247533" y="144195"/>
                </a:lnTo>
                <a:lnTo>
                  <a:pt x="1247533" y="46215"/>
                </a:lnTo>
                <a:lnTo>
                  <a:pt x="1245882" y="43560"/>
                </a:lnTo>
                <a:lnTo>
                  <a:pt x="1242707" y="42557"/>
                </a:lnTo>
                <a:lnTo>
                  <a:pt x="1239532" y="42163"/>
                </a:lnTo>
                <a:lnTo>
                  <a:pt x="1230642" y="42163"/>
                </a:lnTo>
                <a:lnTo>
                  <a:pt x="1227467" y="42557"/>
                </a:lnTo>
                <a:lnTo>
                  <a:pt x="1224419" y="43560"/>
                </a:lnTo>
                <a:lnTo>
                  <a:pt x="1222768" y="46215"/>
                </a:lnTo>
                <a:lnTo>
                  <a:pt x="1222768" y="140741"/>
                </a:lnTo>
                <a:lnTo>
                  <a:pt x="1222514" y="143624"/>
                </a:lnTo>
                <a:lnTo>
                  <a:pt x="1222133" y="145440"/>
                </a:lnTo>
                <a:lnTo>
                  <a:pt x="1221117" y="148729"/>
                </a:lnTo>
                <a:lnTo>
                  <a:pt x="1218577" y="151891"/>
                </a:lnTo>
                <a:lnTo>
                  <a:pt x="1216037" y="152946"/>
                </a:lnTo>
                <a:lnTo>
                  <a:pt x="1212862" y="153200"/>
                </a:lnTo>
                <a:lnTo>
                  <a:pt x="1209560" y="152958"/>
                </a:lnTo>
                <a:lnTo>
                  <a:pt x="1206512" y="152869"/>
                </a:lnTo>
                <a:lnTo>
                  <a:pt x="1205115" y="155511"/>
                </a:lnTo>
                <a:lnTo>
                  <a:pt x="1204734" y="158927"/>
                </a:lnTo>
                <a:lnTo>
                  <a:pt x="1204607" y="162305"/>
                </a:lnTo>
                <a:close/>
              </a:path>
              <a:path w="3731145" h="173786">
                <a:moveTo>
                  <a:pt x="1249438" y="16128"/>
                </a:moveTo>
                <a:lnTo>
                  <a:pt x="1249438" y="11315"/>
                </a:lnTo>
                <a:lnTo>
                  <a:pt x="1248549" y="7962"/>
                </a:lnTo>
                <a:lnTo>
                  <a:pt x="1244612" y="4203"/>
                </a:lnTo>
                <a:lnTo>
                  <a:pt x="1240802" y="3263"/>
                </a:lnTo>
                <a:lnTo>
                  <a:pt x="1229626" y="3263"/>
                </a:lnTo>
                <a:lnTo>
                  <a:pt x="1225816" y="4241"/>
                </a:lnTo>
                <a:lnTo>
                  <a:pt x="1221752" y="8128"/>
                </a:lnTo>
                <a:lnTo>
                  <a:pt x="1220736" y="11607"/>
                </a:lnTo>
                <a:lnTo>
                  <a:pt x="1220736" y="21437"/>
                </a:lnTo>
                <a:lnTo>
                  <a:pt x="1221752" y="24777"/>
                </a:lnTo>
                <a:lnTo>
                  <a:pt x="1225689" y="28473"/>
                </a:lnTo>
                <a:lnTo>
                  <a:pt x="1229499" y="29387"/>
                </a:lnTo>
                <a:lnTo>
                  <a:pt x="1240675" y="29387"/>
                </a:lnTo>
                <a:lnTo>
                  <a:pt x="1244485" y="28435"/>
                </a:lnTo>
                <a:lnTo>
                  <a:pt x="1248422" y="24612"/>
                </a:lnTo>
                <a:lnTo>
                  <a:pt x="1249438" y="21145"/>
                </a:lnTo>
                <a:lnTo>
                  <a:pt x="1249438" y="16128"/>
                </a:lnTo>
                <a:close/>
              </a:path>
              <a:path w="3731145" h="173786">
                <a:moveTo>
                  <a:pt x="1314843" y="136677"/>
                </a:moveTo>
                <a:lnTo>
                  <a:pt x="1319415" y="134505"/>
                </a:lnTo>
                <a:lnTo>
                  <a:pt x="1323606" y="131470"/>
                </a:lnTo>
                <a:lnTo>
                  <a:pt x="1327162" y="127571"/>
                </a:lnTo>
                <a:lnTo>
                  <a:pt x="1327162" y="134594"/>
                </a:lnTo>
                <a:lnTo>
                  <a:pt x="1328051" y="136778"/>
                </a:lnTo>
                <a:lnTo>
                  <a:pt x="1330972" y="137909"/>
                </a:lnTo>
                <a:lnTo>
                  <a:pt x="1334401" y="138264"/>
                </a:lnTo>
                <a:lnTo>
                  <a:pt x="1342275" y="138150"/>
                </a:lnTo>
                <a:lnTo>
                  <a:pt x="1346085" y="137299"/>
                </a:lnTo>
                <a:lnTo>
                  <a:pt x="1347736" y="134594"/>
                </a:lnTo>
                <a:lnTo>
                  <a:pt x="1347736" y="69151"/>
                </a:lnTo>
                <a:lnTo>
                  <a:pt x="1347101" y="63906"/>
                </a:lnTo>
                <a:lnTo>
                  <a:pt x="1345577" y="59486"/>
                </a:lnTo>
                <a:lnTo>
                  <a:pt x="1344180" y="55054"/>
                </a:lnTo>
                <a:lnTo>
                  <a:pt x="1341894" y="51447"/>
                </a:lnTo>
                <a:lnTo>
                  <a:pt x="1338719" y="48640"/>
                </a:lnTo>
                <a:lnTo>
                  <a:pt x="1335544" y="45834"/>
                </a:lnTo>
                <a:lnTo>
                  <a:pt x="1331480" y="43764"/>
                </a:lnTo>
                <a:lnTo>
                  <a:pt x="1326527" y="42405"/>
                </a:lnTo>
                <a:lnTo>
                  <a:pt x="1321701" y="41059"/>
                </a:lnTo>
                <a:lnTo>
                  <a:pt x="1315732" y="40373"/>
                </a:lnTo>
                <a:lnTo>
                  <a:pt x="1304937" y="40373"/>
                </a:lnTo>
                <a:lnTo>
                  <a:pt x="1301127" y="40690"/>
                </a:lnTo>
                <a:lnTo>
                  <a:pt x="1297444" y="41325"/>
                </a:lnTo>
                <a:lnTo>
                  <a:pt x="1293761" y="41948"/>
                </a:lnTo>
                <a:lnTo>
                  <a:pt x="1290459" y="42760"/>
                </a:lnTo>
                <a:lnTo>
                  <a:pt x="1287284" y="43738"/>
                </a:lnTo>
                <a:lnTo>
                  <a:pt x="1284236" y="44729"/>
                </a:lnTo>
                <a:lnTo>
                  <a:pt x="1281569" y="45808"/>
                </a:lnTo>
                <a:lnTo>
                  <a:pt x="1276870" y="48120"/>
                </a:lnTo>
                <a:lnTo>
                  <a:pt x="1273441" y="51079"/>
                </a:lnTo>
                <a:lnTo>
                  <a:pt x="1272171" y="54533"/>
                </a:lnTo>
                <a:lnTo>
                  <a:pt x="1272044" y="58191"/>
                </a:lnTo>
                <a:lnTo>
                  <a:pt x="1272044" y="61099"/>
                </a:lnTo>
                <a:lnTo>
                  <a:pt x="1272806" y="64655"/>
                </a:lnTo>
                <a:lnTo>
                  <a:pt x="1274457" y="67500"/>
                </a:lnTo>
                <a:lnTo>
                  <a:pt x="1277505" y="68186"/>
                </a:lnTo>
                <a:lnTo>
                  <a:pt x="1280553" y="66801"/>
                </a:lnTo>
                <a:lnTo>
                  <a:pt x="1284363" y="64858"/>
                </a:lnTo>
                <a:lnTo>
                  <a:pt x="1289316" y="62610"/>
                </a:lnTo>
                <a:lnTo>
                  <a:pt x="1292237" y="61594"/>
                </a:lnTo>
                <a:lnTo>
                  <a:pt x="1295539" y="60667"/>
                </a:lnTo>
                <a:lnTo>
                  <a:pt x="1298714" y="59740"/>
                </a:lnTo>
                <a:lnTo>
                  <a:pt x="1302524" y="59283"/>
                </a:lnTo>
                <a:lnTo>
                  <a:pt x="1309763" y="59283"/>
                </a:lnTo>
                <a:lnTo>
                  <a:pt x="1312430" y="59613"/>
                </a:lnTo>
                <a:lnTo>
                  <a:pt x="1314589" y="60274"/>
                </a:lnTo>
                <a:lnTo>
                  <a:pt x="1318399" y="61950"/>
                </a:lnTo>
                <a:lnTo>
                  <a:pt x="1321066" y="64731"/>
                </a:lnTo>
                <a:lnTo>
                  <a:pt x="1322463" y="68541"/>
                </a:lnTo>
                <a:lnTo>
                  <a:pt x="1323352" y="73037"/>
                </a:lnTo>
                <a:lnTo>
                  <a:pt x="1323352" y="81152"/>
                </a:lnTo>
                <a:lnTo>
                  <a:pt x="1306842" y="81152"/>
                </a:lnTo>
                <a:lnTo>
                  <a:pt x="1299984" y="81749"/>
                </a:lnTo>
                <a:lnTo>
                  <a:pt x="1294015" y="82930"/>
                </a:lnTo>
                <a:lnTo>
                  <a:pt x="1288173" y="84124"/>
                </a:lnTo>
                <a:lnTo>
                  <a:pt x="1283093" y="85953"/>
                </a:lnTo>
                <a:lnTo>
                  <a:pt x="1279156" y="88430"/>
                </a:lnTo>
                <a:lnTo>
                  <a:pt x="1275219" y="90906"/>
                </a:lnTo>
                <a:lnTo>
                  <a:pt x="1272171" y="94043"/>
                </a:lnTo>
                <a:lnTo>
                  <a:pt x="1270139" y="97828"/>
                </a:lnTo>
                <a:lnTo>
                  <a:pt x="1268107" y="101625"/>
                </a:lnTo>
                <a:lnTo>
                  <a:pt x="1267091" y="106095"/>
                </a:lnTo>
                <a:lnTo>
                  <a:pt x="1267091" y="115989"/>
                </a:lnTo>
                <a:lnTo>
                  <a:pt x="1267980" y="120154"/>
                </a:lnTo>
                <a:lnTo>
                  <a:pt x="1269504" y="123710"/>
                </a:lnTo>
                <a:lnTo>
                  <a:pt x="1271155" y="127279"/>
                </a:lnTo>
                <a:lnTo>
                  <a:pt x="1273314" y="130263"/>
                </a:lnTo>
                <a:lnTo>
                  <a:pt x="1276235" y="132664"/>
                </a:lnTo>
                <a:lnTo>
                  <a:pt x="1279029" y="135077"/>
                </a:lnTo>
                <a:lnTo>
                  <a:pt x="1282458" y="136893"/>
                </a:lnTo>
                <a:lnTo>
                  <a:pt x="1286395" y="138112"/>
                </a:lnTo>
                <a:lnTo>
                  <a:pt x="1290332" y="139331"/>
                </a:lnTo>
                <a:lnTo>
                  <a:pt x="1291475" y="114147"/>
                </a:lnTo>
                <a:lnTo>
                  <a:pt x="1291475" y="110451"/>
                </a:lnTo>
                <a:lnTo>
                  <a:pt x="1291856" y="106337"/>
                </a:lnTo>
                <a:lnTo>
                  <a:pt x="1293507" y="102984"/>
                </a:lnTo>
                <a:lnTo>
                  <a:pt x="1296682" y="100355"/>
                </a:lnTo>
                <a:lnTo>
                  <a:pt x="1300746" y="98272"/>
                </a:lnTo>
                <a:lnTo>
                  <a:pt x="1303540" y="97688"/>
                </a:lnTo>
                <a:lnTo>
                  <a:pt x="1306334" y="97091"/>
                </a:lnTo>
                <a:lnTo>
                  <a:pt x="1309763" y="96786"/>
                </a:lnTo>
                <a:lnTo>
                  <a:pt x="1323352" y="96786"/>
                </a:lnTo>
                <a:lnTo>
                  <a:pt x="1323352" y="111836"/>
                </a:lnTo>
                <a:lnTo>
                  <a:pt x="1320304" y="115265"/>
                </a:lnTo>
                <a:lnTo>
                  <a:pt x="1317383" y="117868"/>
                </a:lnTo>
                <a:lnTo>
                  <a:pt x="1314335" y="119659"/>
                </a:lnTo>
                <a:lnTo>
                  <a:pt x="1311414" y="121437"/>
                </a:lnTo>
                <a:lnTo>
                  <a:pt x="1308239" y="122326"/>
                </a:lnTo>
                <a:lnTo>
                  <a:pt x="1300619" y="122326"/>
                </a:lnTo>
                <a:lnTo>
                  <a:pt x="1304937" y="139941"/>
                </a:lnTo>
                <a:lnTo>
                  <a:pt x="1310144" y="138849"/>
                </a:lnTo>
                <a:lnTo>
                  <a:pt x="1314843" y="136677"/>
                </a:lnTo>
                <a:close/>
              </a:path>
              <a:path w="3731145" h="173786">
                <a:moveTo>
                  <a:pt x="1304937" y="139941"/>
                </a:moveTo>
                <a:lnTo>
                  <a:pt x="1300619" y="122326"/>
                </a:lnTo>
                <a:lnTo>
                  <a:pt x="1297317" y="121272"/>
                </a:lnTo>
                <a:lnTo>
                  <a:pt x="1292618" y="117043"/>
                </a:lnTo>
                <a:lnTo>
                  <a:pt x="1291475" y="114147"/>
                </a:lnTo>
                <a:lnTo>
                  <a:pt x="1290332" y="139331"/>
                </a:lnTo>
                <a:lnTo>
                  <a:pt x="1294650" y="139941"/>
                </a:lnTo>
                <a:lnTo>
                  <a:pt x="1304937" y="139941"/>
                </a:lnTo>
                <a:close/>
              </a:path>
              <a:path w="3731145" h="173786">
                <a:moveTo>
                  <a:pt x="1451876" y="56514"/>
                </a:moveTo>
                <a:lnTo>
                  <a:pt x="1450733" y="54076"/>
                </a:lnTo>
                <a:lnTo>
                  <a:pt x="1447685" y="49885"/>
                </a:lnTo>
                <a:lnTo>
                  <a:pt x="1444129" y="46202"/>
                </a:lnTo>
                <a:lnTo>
                  <a:pt x="1439557" y="43370"/>
                </a:lnTo>
                <a:lnTo>
                  <a:pt x="1436890" y="42278"/>
                </a:lnTo>
                <a:lnTo>
                  <a:pt x="1433969" y="41516"/>
                </a:lnTo>
                <a:lnTo>
                  <a:pt x="1431175" y="40754"/>
                </a:lnTo>
                <a:lnTo>
                  <a:pt x="1427873" y="40373"/>
                </a:lnTo>
                <a:lnTo>
                  <a:pt x="1418983" y="40373"/>
                </a:lnTo>
                <a:lnTo>
                  <a:pt x="1413903" y="41694"/>
                </a:lnTo>
                <a:lnTo>
                  <a:pt x="1409077" y="44335"/>
                </a:lnTo>
                <a:lnTo>
                  <a:pt x="1404251" y="46977"/>
                </a:lnTo>
                <a:lnTo>
                  <a:pt x="1399298" y="50939"/>
                </a:lnTo>
                <a:lnTo>
                  <a:pt x="1394472" y="56210"/>
                </a:lnTo>
                <a:lnTo>
                  <a:pt x="1394472" y="46024"/>
                </a:lnTo>
                <a:lnTo>
                  <a:pt x="1393583" y="43789"/>
                </a:lnTo>
                <a:lnTo>
                  <a:pt x="1390535" y="42468"/>
                </a:lnTo>
                <a:lnTo>
                  <a:pt x="1387741" y="42138"/>
                </a:lnTo>
                <a:lnTo>
                  <a:pt x="1380121" y="42138"/>
                </a:lnTo>
                <a:lnTo>
                  <a:pt x="1377454" y="42468"/>
                </a:lnTo>
                <a:lnTo>
                  <a:pt x="1374533" y="43383"/>
                </a:lnTo>
                <a:lnTo>
                  <a:pt x="1373136" y="46024"/>
                </a:lnTo>
                <a:lnTo>
                  <a:pt x="1373136" y="134302"/>
                </a:lnTo>
                <a:lnTo>
                  <a:pt x="1374787" y="136944"/>
                </a:lnTo>
                <a:lnTo>
                  <a:pt x="1377962" y="137845"/>
                </a:lnTo>
                <a:lnTo>
                  <a:pt x="1381137" y="138176"/>
                </a:lnTo>
                <a:lnTo>
                  <a:pt x="1390027" y="138176"/>
                </a:lnTo>
                <a:lnTo>
                  <a:pt x="1393202" y="137845"/>
                </a:lnTo>
                <a:lnTo>
                  <a:pt x="1396377" y="136944"/>
                </a:lnTo>
                <a:lnTo>
                  <a:pt x="1398155" y="134302"/>
                </a:lnTo>
                <a:lnTo>
                  <a:pt x="1398155" y="75615"/>
                </a:lnTo>
                <a:lnTo>
                  <a:pt x="1401584" y="71196"/>
                </a:lnTo>
                <a:lnTo>
                  <a:pt x="1404886" y="67830"/>
                </a:lnTo>
                <a:lnTo>
                  <a:pt x="1407934" y="65519"/>
                </a:lnTo>
                <a:lnTo>
                  <a:pt x="1410982" y="63207"/>
                </a:lnTo>
                <a:lnTo>
                  <a:pt x="1414030" y="62052"/>
                </a:lnTo>
                <a:lnTo>
                  <a:pt x="1416951" y="62052"/>
                </a:lnTo>
                <a:lnTo>
                  <a:pt x="1421396" y="62534"/>
                </a:lnTo>
                <a:lnTo>
                  <a:pt x="1425079" y="64439"/>
                </a:lnTo>
                <a:lnTo>
                  <a:pt x="1427619" y="67551"/>
                </a:lnTo>
                <a:lnTo>
                  <a:pt x="1429524" y="71386"/>
                </a:lnTo>
                <a:lnTo>
                  <a:pt x="1430667" y="76276"/>
                </a:lnTo>
                <a:lnTo>
                  <a:pt x="1430921" y="78981"/>
                </a:lnTo>
                <a:lnTo>
                  <a:pt x="1430921" y="134302"/>
                </a:lnTo>
                <a:lnTo>
                  <a:pt x="1432572" y="136944"/>
                </a:lnTo>
                <a:lnTo>
                  <a:pt x="1435747" y="137845"/>
                </a:lnTo>
                <a:lnTo>
                  <a:pt x="1438922" y="138176"/>
                </a:lnTo>
                <a:lnTo>
                  <a:pt x="1447812" y="138176"/>
                </a:lnTo>
                <a:lnTo>
                  <a:pt x="1450987" y="137845"/>
                </a:lnTo>
                <a:lnTo>
                  <a:pt x="1454162" y="136944"/>
                </a:lnTo>
                <a:lnTo>
                  <a:pt x="1455813" y="134302"/>
                </a:lnTo>
                <a:lnTo>
                  <a:pt x="1455813" y="75615"/>
                </a:lnTo>
                <a:lnTo>
                  <a:pt x="1459369" y="71196"/>
                </a:lnTo>
                <a:lnTo>
                  <a:pt x="1462671" y="67830"/>
                </a:lnTo>
                <a:lnTo>
                  <a:pt x="1465719" y="65519"/>
                </a:lnTo>
                <a:lnTo>
                  <a:pt x="1468767" y="63207"/>
                </a:lnTo>
                <a:lnTo>
                  <a:pt x="1471688" y="62052"/>
                </a:lnTo>
                <a:lnTo>
                  <a:pt x="1474736" y="62052"/>
                </a:lnTo>
                <a:lnTo>
                  <a:pt x="1479181" y="62534"/>
                </a:lnTo>
                <a:lnTo>
                  <a:pt x="1482737" y="64439"/>
                </a:lnTo>
                <a:lnTo>
                  <a:pt x="1485404" y="67551"/>
                </a:lnTo>
                <a:lnTo>
                  <a:pt x="1487309" y="71386"/>
                </a:lnTo>
                <a:lnTo>
                  <a:pt x="1488452" y="76276"/>
                </a:lnTo>
                <a:lnTo>
                  <a:pt x="1488706" y="78981"/>
                </a:lnTo>
                <a:lnTo>
                  <a:pt x="1488706" y="134302"/>
                </a:lnTo>
                <a:lnTo>
                  <a:pt x="1490357" y="136944"/>
                </a:lnTo>
                <a:lnTo>
                  <a:pt x="1493532" y="137845"/>
                </a:lnTo>
                <a:lnTo>
                  <a:pt x="1496707" y="138176"/>
                </a:lnTo>
                <a:lnTo>
                  <a:pt x="1505724" y="138176"/>
                </a:lnTo>
                <a:lnTo>
                  <a:pt x="1508899" y="137845"/>
                </a:lnTo>
                <a:lnTo>
                  <a:pt x="1511947" y="136944"/>
                </a:lnTo>
                <a:lnTo>
                  <a:pt x="1513598" y="134302"/>
                </a:lnTo>
                <a:lnTo>
                  <a:pt x="1513598" y="72707"/>
                </a:lnTo>
                <a:lnTo>
                  <a:pt x="1513090" y="67894"/>
                </a:lnTo>
                <a:lnTo>
                  <a:pt x="1512074" y="63334"/>
                </a:lnTo>
                <a:lnTo>
                  <a:pt x="1510931" y="58788"/>
                </a:lnTo>
                <a:lnTo>
                  <a:pt x="1509153" y="54813"/>
                </a:lnTo>
                <a:lnTo>
                  <a:pt x="1506740" y="51409"/>
                </a:lnTo>
                <a:lnTo>
                  <a:pt x="1504200" y="48018"/>
                </a:lnTo>
                <a:lnTo>
                  <a:pt x="1501025" y="45326"/>
                </a:lnTo>
                <a:lnTo>
                  <a:pt x="1496961" y="43345"/>
                </a:lnTo>
                <a:lnTo>
                  <a:pt x="1492897" y="41363"/>
                </a:lnTo>
                <a:lnTo>
                  <a:pt x="1487944" y="40373"/>
                </a:lnTo>
                <a:lnTo>
                  <a:pt x="1479562" y="40373"/>
                </a:lnTo>
                <a:lnTo>
                  <a:pt x="1474609" y="41325"/>
                </a:lnTo>
                <a:lnTo>
                  <a:pt x="1467116" y="44183"/>
                </a:lnTo>
                <a:lnTo>
                  <a:pt x="1462163" y="47142"/>
                </a:lnTo>
                <a:lnTo>
                  <a:pt x="1459623" y="49187"/>
                </a:lnTo>
                <a:lnTo>
                  <a:pt x="1457083" y="51231"/>
                </a:lnTo>
                <a:lnTo>
                  <a:pt x="1454543" y="53670"/>
                </a:lnTo>
                <a:lnTo>
                  <a:pt x="1451876" y="5651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7340" y="1133982"/>
            <a:ext cx="518503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1" dirty="0" smtClean="0">
                <a:latin typeface="Calibri"/>
                <a:cs typeface="Calibri"/>
              </a:rPr>
              <a:t>Langkah kedua Kegiatan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08117" y="1133982"/>
            <a:ext cx="987900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dirty="0" smtClean="0">
                <a:latin typeface="Calibri"/>
                <a:cs typeface="Calibri"/>
              </a:rPr>
              <a:t>AMI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2377185"/>
            <a:ext cx="394267" cy="1505280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spc="-4" dirty="0" smtClean="0">
                <a:latin typeface="Calibri"/>
                <a:cs typeface="Calibri"/>
              </a:rPr>
              <a:t>1.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49"/>
              </a:spcBef>
            </a:pPr>
            <a:r>
              <a:rPr sz="3200" spc="-4" dirty="0" smtClean="0">
                <a:latin typeface="Calibri"/>
                <a:cs typeface="Calibri"/>
              </a:rPr>
              <a:t>2.</a:t>
            </a:r>
            <a:endParaRPr sz="3200">
              <a:latin typeface="Calibri"/>
              <a:cs typeface="Calibri"/>
            </a:endParaRPr>
          </a:p>
          <a:p>
            <a:pPr marL="12700" marR="30">
              <a:lnSpc>
                <a:spcPct val="101725"/>
              </a:lnSpc>
              <a:spcBef>
                <a:spcPts val="315"/>
              </a:spcBef>
            </a:pPr>
            <a:r>
              <a:rPr sz="3200" spc="-4" dirty="0" smtClean="0">
                <a:latin typeface="Calibri"/>
                <a:cs typeface="Calibri"/>
              </a:rPr>
              <a:t>3.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2452" y="2377185"/>
            <a:ext cx="1890105" cy="1505280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 marR="13377">
              <a:lnSpc>
                <a:spcPts val="3304"/>
              </a:lnSpc>
            </a:pPr>
            <a:r>
              <a:rPr sz="3200" spc="-9" dirty="0" smtClean="0">
                <a:latin typeface="Calibri"/>
                <a:cs typeface="Calibri"/>
              </a:rPr>
              <a:t>Penentuan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49"/>
              </a:spcBef>
            </a:pPr>
            <a:r>
              <a:rPr sz="3200" spc="-9" dirty="0" smtClean="0">
                <a:latin typeface="Calibri"/>
                <a:cs typeface="Calibri"/>
              </a:rPr>
              <a:t>Penentuan</a:t>
            </a:r>
            <a:endParaRPr sz="3200">
              <a:latin typeface="Calibri"/>
              <a:cs typeface="Calibri"/>
            </a:endParaRPr>
          </a:p>
          <a:p>
            <a:pPr marL="12700" marR="12398">
              <a:lnSpc>
                <a:spcPct val="101725"/>
              </a:lnSpc>
              <a:spcBef>
                <a:spcPts val="315"/>
              </a:spcBef>
            </a:pPr>
            <a:r>
              <a:rPr sz="3200" spc="-9" dirty="0" smtClean="0">
                <a:latin typeface="Calibri"/>
                <a:cs typeface="Calibri"/>
              </a:rPr>
              <a:t>Penentuan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4846" y="2377185"/>
            <a:ext cx="2825038" cy="968756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 marR="61036">
              <a:lnSpc>
                <a:spcPts val="3304"/>
              </a:lnSpc>
            </a:pPr>
            <a:r>
              <a:rPr sz="3200" spc="0" dirty="0" smtClean="0">
                <a:latin typeface="Calibri"/>
                <a:cs typeface="Calibri"/>
              </a:rPr>
              <a:t>tujuan audit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49"/>
              </a:spcBef>
            </a:pPr>
            <a:r>
              <a:rPr sz="3200" spc="-2" dirty="0" smtClean="0">
                <a:latin typeface="Calibri"/>
                <a:cs typeface="Calibri"/>
              </a:rPr>
              <a:t>lingkup dan area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35587" y="2913633"/>
            <a:ext cx="937264" cy="432308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spc="-1" dirty="0" smtClean="0">
                <a:latin typeface="Calibri"/>
                <a:cs typeface="Calibri"/>
              </a:rPr>
              <a:t>audit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4846" y="3449853"/>
            <a:ext cx="4478229" cy="432612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spc="-1" dirty="0" smtClean="0">
                <a:latin typeface="Calibri"/>
                <a:cs typeface="Calibri"/>
              </a:rPr>
              <a:t>individu yang bertanggung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90994" y="3449853"/>
            <a:ext cx="1071690" cy="432612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spc="-11" dirty="0" smtClean="0">
                <a:latin typeface="Calibri"/>
                <a:cs typeface="Calibri"/>
              </a:rPr>
              <a:t>jawab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2452" y="3889248"/>
            <a:ext cx="7443519" cy="2164892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 marR="45720">
              <a:lnSpc>
                <a:spcPts val="3304"/>
              </a:lnSpc>
            </a:pPr>
            <a:r>
              <a:rPr sz="3200" spc="0" dirty="0" smtClean="0">
                <a:latin typeface="Calibri"/>
                <a:cs typeface="Calibri"/>
              </a:rPr>
              <a:t>pada pelaksanaan audit</a:t>
            </a:r>
            <a:endParaRPr sz="3200">
              <a:latin typeface="Calibri"/>
              <a:cs typeface="Calibri"/>
            </a:endParaRPr>
          </a:p>
          <a:p>
            <a:pPr marL="640841" marR="45720">
              <a:lnSpc>
                <a:spcPct val="101725"/>
              </a:lnSpc>
              <a:spcBef>
                <a:spcPts val="1906"/>
              </a:spcBef>
            </a:pPr>
            <a:r>
              <a:rPr sz="2400" spc="-11" dirty="0" smtClean="0">
                <a:solidFill>
                  <a:srgbClr val="1F487C"/>
                </a:solidFill>
                <a:latin typeface="Calibri"/>
                <a:cs typeface="Calibri"/>
              </a:rPr>
              <a:t>Catatan:</a:t>
            </a:r>
            <a:endParaRPr sz="2400">
              <a:latin typeface="Calibri"/>
              <a:cs typeface="Calibri"/>
            </a:endParaRPr>
          </a:p>
          <a:p>
            <a:pPr marL="640841" marR="45720">
              <a:lnSpc>
                <a:spcPts val="2880"/>
              </a:lnSpc>
              <a:spcBef>
                <a:spcPts val="144"/>
              </a:spcBef>
            </a:pPr>
            <a:r>
              <a:rPr sz="2400" spc="-4" dirty="0" smtClean="0">
                <a:solidFill>
                  <a:srgbClr val="1F487C"/>
                </a:solidFill>
                <a:latin typeface="Calibri"/>
                <a:cs typeface="Calibri"/>
              </a:rPr>
              <a:t>AMI berdasarkan risiko/ </a:t>
            </a:r>
            <a:r>
              <a:rPr sz="2400" i="1" spc="-4" dirty="0" smtClean="0">
                <a:solidFill>
                  <a:srgbClr val="1F487C"/>
                </a:solidFill>
                <a:latin typeface="Calibri"/>
                <a:cs typeface="Calibri"/>
              </a:rPr>
              <a:t>risk based audit </a:t>
            </a:r>
            <a:r>
              <a:rPr sz="2400" spc="-4" dirty="0" smtClean="0">
                <a:solidFill>
                  <a:srgbClr val="1F487C"/>
                </a:solidFill>
                <a:latin typeface="Calibri"/>
                <a:cs typeface="Calibri"/>
              </a:rPr>
              <a:t>dilakukan</a:t>
            </a:r>
            <a:endParaRPr sz="2400">
              <a:latin typeface="Calibri"/>
              <a:cs typeface="Calibri"/>
            </a:endParaRPr>
          </a:p>
          <a:p>
            <a:pPr marL="640841">
              <a:lnSpc>
                <a:spcPts val="2880"/>
              </a:lnSpc>
            </a:pPr>
            <a:r>
              <a:rPr sz="2400" spc="-4" dirty="0" smtClean="0">
                <a:solidFill>
                  <a:srgbClr val="1F487C"/>
                </a:solidFill>
                <a:latin typeface="Calibri"/>
                <a:cs typeface="Calibri"/>
              </a:rPr>
              <a:t>berdasarkan hasil audit sebelumnya atau hasil evaluasi</a:t>
            </a:r>
            <a:endParaRPr sz="2400">
              <a:latin typeface="Calibri"/>
              <a:cs typeface="Calibri"/>
            </a:endParaRPr>
          </a:p>
          <a:p>
            <a:pPr marL="640841" marR="45720">
              <a:lnSpc>
                <a:spcPts val="2880"/>
              </a:lnSpc>
            </a:pPr>
            <a:r>
              <a:rPr sz="2400" spc="0" dirty="0" smtClean="0">
                <a:solidFill>
                  <a:srgbClr val="1F487C"/>
                </a:solidFill>
                <a:latin typeface="Calibri"/>
                <a:cs typeface="Calibri"/>
              </a:rPr>
              <a:t>diri.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0" y="5619403"/>
            <a:ext cx="9035934" cy="29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70668" y="3553690"/>
            <a:ext cx="544483" cy="0"/>
          </a:xfrm>
          <a:custGeom>
            <a:avLst/>
            <a:gdLst/>
            <a:ahLst/>
            <a:cxnLst/>
            <a:rect l="l" t="t" r="r" b="b"/>
            <a:pathLst>
              <a:path w="544483">
                <a:moveTo>
                  <a:pt x="0" y="0"/>
                </a:moveTo>
                <a:lnTo>
                  <a:pt x="544483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015152" y="3387436"/>
            <a:ext cx="0" cy="166254"/>
          </a:xfrm>
          <a:custGeom>
            <a:avLst/>
            <a:gdLst/>
            <a:ahLst/>
            <a:cxnLst/>
            <a:rect l="l" t="t" r="r" b="b"/>
            <a:pathLst>
              <a:path h="166254">
                <a:moveTo>
                  <a:pt x="0" y="0"/>
                </a:moveTo>
                <a:lnTo>
                  <a:pt x="0" y="16625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46472" y="3553690"/>
            <a:ext cx="324196" cy="0"/>
          </a:xfrm>
          <a:custGeom>
            <a:avLst/>
            <a:gdLst/>
            <a:ahLst/>
            <a:cxnLst/>
            <a:rect l="l" t="t" r="r" b="b"/>
            <a:pathLst>
              <a:path w="324196">
                <a:moveTo>
                  <a:pt x="0" y="0"/>
                </a:moveTo>
                <a:lnTo>
                  <a:pt x="324196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43057" y="3553690"/>
            <a:ext cx="303414" cy="0"/>
          </a:xfrm>
          <a:custGeom>
            <a:avLst/>
            <a:gdLst/>
            <a:ahLst/>
            <a:cxnLst/>
            <a:rect l="l" t="t" r="r" b="b"/>
            <a:pathLst>
              <a:path w="303414">
                <a:moveTo>
                  <a:pt x="0" y="0"/>
                </a:moveTo>
                <a:lnTo>
                  <a:pt x="30341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43057" y="3387436"/>
            <a:ext cx="0" cy="166254"/>
          </a:xfrm>
          <a:custGeom>
            <a:avLst/>
            <a:gdLst/>
            <a:ahLst/>
            <a:cxnLst/>
            <a:rect l="l" t="t" r="r" b="b"/>
            <a:pathLst>
              <a:path h="166254">
                <a:moveTo>
                  <a:pt x="0" y="0"/>
                </a:moveTo>
                <a:lnTo>
                  <a:pt x="0" y="16625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37959" y="3553690"/>
            <a:ext cx="1305098" cy="0"/>
          </a:xfrm>
          <a:custGeom>
            <a:avLst/>
            <a:gdLst/>
            <a:ahLst/>
            <a:cxnLst/>
            <a:rect l="l" t="t" r="r" b="b"/>
            <a:pathLst>
              <a:path w="1305098">
                <a:moveTo>
                  <a:pt x="0" y="0"/>
                </a:moveTo>
                <a:lnTo>
                  <a:pt x="1305098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43057" y="3387436"/>
            <a:ext cx="0" cy="166254"/>
          </a:xfrm>
          <a:custGeom>
            <a:avLst/>
            <a:gdLst/>
            <a:ahLst/>
            <a:cxnLst/>
            <a:rect l="l" t="t" r="r" b="b"/>
            <a:pathLst>
              <a:path h="166254">
                <a:moveTo>
                  <a:pt x="0" y="0"/>
                </a:moveTo>
                <a:lnTo>
                  <a:pt x="0" y="16625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37959" y="3387436"/>
            <a:ext cx="0" cy="166254"/>
          </a:xfrm>
          <a:custGeom>
            <a:avLst/>
            <a:gdLst/>
            <a:ahLst/>
            <a:cxnLst/>
            <a:rect l="l" t="t" r="r" b="b"/>
            <a:pathLst>
              <a:path h="166254">
                <a:moveTo>
                  <a:pt x="0" y="0"/>
                </a:moveTo>
                <a:lnTo>
                  <a:pt x="0" y="16625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32861" y="3553690"/>
            <a:ext cx="1305098" cy="0"/>
          </a:xfrm>
          <a:custGeom>
            <a:avLst/>
            <a:gdLst/>
            <a:ahLst/>
            <a:cxnLst/>
            <a:rect l="l" t="t" r="r" b="b"/>
            <a:pathLst>
              <a:path w="1305098">
                <a:moveTo>
                  <a:pt x="0" y="0"/>
                </a:moveTo>
                <a:lnTo>
                  <a:pt x="1305098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37959" y="3387436"/>
            <a:ext cx="0" cy="166254"/>
          </a:xfrm>
          <a:custGeom>
            <a:avLst/>
            <a:gdLst/>
            <a:ahLst/>
            <a:cxnLst/>
            <a:rect l="l" t="t" r="r" b="b"/>
            <a:pathLst>
              <a:path h="166254">
                <a:moveTo>
                  <a:pt x="0" y="0"/>
                </a:moveTo>
                <a:lnTo>
                  <a:pt x="0" y="16625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32861" y="3387436"/>
            <a:ext cx="0" cy="166254"/>
          </a:xfrm>
          <a:custGeom>
            <a:avLst/>
            <a:gdLst/>
            <a:ahLst/>
            <a:cxnLst/>
            <a:rect l="l" t="t" r="r" b="b"/>
            <a:pathLst>
              <a:path h="166254">
                <a:moveTo>
                  <a:pt x="0" y="0"/>
                </a:moveTo>
                <a:lnTo>
                  <a:pt x="0" y="16625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26774" y="3553690"/>
            <a:ext cx="906087" cy="0"/>
          </a:xfrm>
          <a:custGeom>
            <a:avLst/>
            <a:gdLst/>
            <a:ahLst/>
            <a:cxnLst/>
            <a:rect l="l" t="t" r="r" b="b"/>
            <a:pathLst>
              <a:path w="906087">
                <a:moveTo>
                  <a:pt x="0" y="0"/>
                </a:moveTo>
                <a:lnTo>
                  <a:pt x="906087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32861" y="3387436"/>
            <a:ext cx="0" cy="166254"/>
          </a:xfrm>
          <a:custGeom>
            <a:avLst/>
            <a:gdLst/>
            <a:ahLst/>
            <a:cxnLst/>
            <a:rect l="l" t="t" r="r" b="b"/>
            <a:pathLst>
              <a:path h="166254">
                <a:moveTo>
                  <a:pt x="0" y="0"/>
                </a:moveTo>
                <a:lnTo>
                  <a:pt x="0" y="16625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31919" y="3553690"/>
            <a:ext cx="394854" cy="0"/>
          </a:xfrm>
          <a:custGeom>
            <a:avLst/>
            <a:gdLst/>
            <a:ahLst/>
            <a:cxnLst/>
            <a:rect l="l" t="t" r="r" b="b"/>
            <a:pathLst>
              <a:path w="394854">
                <a:moveTo>
                  <a:pt x="0" y="0"/>
                </a:moveTo>
                <a:lnTo>
                  <a:pt x="39485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31919" y="3387436"/>
            <a:ext cx="0" cy="166254"/>
          </a:xfrm>
          <a:custGeom>
            <a:avLst/>
            <a:gdLst/>
            <a:ahLst/>
            <a:cxnLst/>
            <a:rect l="l" t="t" r="r" b="b"/>
            <a:pathLst>
              <a:path h="166254">
                <a:moveTo>
                  <a:pt x="0" y="0"/>
                </a:moveTo>
                <a:lnTo>
                  <a:pt x="0" y="16625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14352" y="3553690"/>
            <a:ext cx="1317567" cy="0"/>
          </a:xfrm>
          <a:custGeom>
            <a:avLst/>
            <a:gdLst/>
            <a:ahLst/>
            <a:cxnLst/>
            <a:rect l="l" t="t" r="r" b="b"/>
            <a:pathLst>
              <a:path w="1317567">
                <a:moveTo>
                  <a:pt x="0" y="0"/>
                </a:moveTo>
                <a:lnTo>
                  <a:pt x="1317567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31919" y="3387436"/>
            <a:ext cx="0" cy="166254"/>
          </a:xfrm>
          <a:custGeom>
            <a:avLst/>
            <a:gdLst/>
            <a:ahLst/>
            <a:cxnLst/>
            <a:rect l="l" t="t" r="r" b="b"/>
            <a:pathLst>
              <a:path h="166254">
                <a:moveTo>
                  <a:pt x="0" y="0"/>
                </a:moveTo>
                <a:lnTo>
                  <a:pt x="0" y="16625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14352" y="3387436"/>
            <a:ext cx="0" cy="166254"/>
          </a:xfrm>
          <a:custGeom>
            <a:avLst/>
            <a:gdLst/>
            <a:ahLst/>
            <a:cxnLst/>
            <a:rect l="l" t="t" r="r" b="b"/>
            <a:pathLst>
              <a:path h="166254">
                <a:moveTo>
                  <a:pt x="0" y="0"/>
                </a:moveTo>
                <a:lnTo>
                  <a:pt x="0" y="16625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09254" y="3553690"/>
            <a:ext cx="1305098" cy="0"/>
          </a:xfrm>
          <a:custGeom>
            <a:avLst/>
            <a:gdLst/>
            <a:ahLst/>
            <a:cxnLst/>
            <a:rect l="l" t="t" r="r" b="b"/>
            <a:pathLst>
              <a:path w="1305098">
                <a:moveTo>
                  <a:pt x="0" y="0"/>
                </a:moveTo>
                <a:lnTo>
                  <a:pt x="1305098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14352" y="3387436"/>
            <a:ext cx="0" cy="166254"/>
          </a:xfrm>
          <a:custGeom>
            <a:avLst/>
            <a:gdLst/>
            <a:ahLst/>
            <a:cxnLst/>
            <a:rect l="l" t="t" r="r" b="b"/>
            <a:pathLst>
              <a:path h="166254">
                <a:moveTo>
                  <a:pt x="0" y="0"/>
                </a:moveTo>
                <a:lnTo>
                  <a:pt x="0" y="16625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09254" y="3387436"/>
            <a:ext cx="0" cy="166254"/>
          </a:xfrm>
          <a:custGeom>
            <a:avLst/>
            <a:gdLst/>
            <a:ahLst/>
            <a:cxnLst/>
            <a:rect l="l" t="t" r="r" b="b"/>
            <a:pathLst>
              <a:path h="166254">
                <a:moveTo>
                  <a:pt x="0" y="0"/>
                </a:moveTo>
                <a:lnTo>
                  <a:pt x="0" y="16625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09254" y="3387436"/>
            <a:ext cx="0" cy="166254"/>
          </a:xfrm>
          <a:custGeom>
            <a:avLst/>
            <a:gdLst/>
            <a:ahLst/>
            <a:cxnLst/>
            <a:rect l="l" t="t" r="r" b="b"/>
            <a:pathLst>
              <a:path h="166254">
                <a:moveTo>
                  <a:pt x="0" y="0"/>
                </a:moveTo>
                <a:lnTo>
                  <a:pt x="0" y="16625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015152" y="3237807"/>
            <a:ext cx="0" cy="149629"/>
          </a:xfrm>
          <a:custGeom>
            <a:avLst/>
            <a:gdLst/>
            <a:ahLst/>
            <a:cxnLst/>
            <a:rect l="l" t="t" r="r" b="b"/>
            <a:pathLst>
              <a:path h="149629">
                <a:moveTo>
                  <a:pt x="0" y="0"/>
                </a:moveTo>
                <a:lnTo>
                  <a:pt x="0" y="14962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43057" y="3237807"/>
            <a:ext cx="0" cy="149629"/>
          </a:xfrm>
          <a:custGeom>
            <a:avLst/>
            <a:gdLst/>
            <a:ahLst/>
            <a:cxnLst/>
            <a:rect l="l" t="t" r="r" b="b"/>
            <a:pathLst>
              <a:path h="149629">
                <a:moveTo>
                  <a:pt x="0" y="0"/>
                </a:moveTo>
                <a:lnTo>
                  <a:pt x="0" y="14962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843057" y="3237807"/>
            <a:ext cx="0" cy="149629"/>
          </a:xfrm>
          <a:custGeom>
            <a:avLst/>
            <a:gdLst/>
            <a:ahLst/>
            <a:cxnLst/>
            <a:rect l="l" t="t" r="r" b="b"/>
            <a:pathLst>
              <a:path h="149629">
                <a:moveTo>
                  <a:pt x="0" y="0"/>
                </a:moveTo>
                <a:lnTo>
                  <a:pt x="0" y="14962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37959" y="3237807"/>
            <a:ext cx="0" cy="149629"/>
          </a:xfrm>
          <a:custGeom>
            <a:avLst/>
            <a:gdLst/>
            <a:ahLst/>
            <a:cxnLst/>
            <a:rect l="l" t="t" r="r" b="b"/>
            <a:pathLst>
              <a:path h="149629">
                <a:moveTo>
                  <a:pt x="0" y="0"/>
                </a:moveTo>
                <a:lnTo>
                  <a:pt x="0" y="14962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37959" y="3237807"/>
            <a:ext cx="0" cy="149629"/>
          </a:xfrm>
          <a:custGeom>
            <a:avLst/>
            <a:gdLst/>
            <a:ahLst/>
            <a:cxnLst/>
            <a:rect l="l" t="t" r="r" b="b"/>
            <a:pathLst>
              <a:path h="149629">
                <a:moveTo>
                  <a:pt x="0" y="0"/>
                </a:moveTo>
                <a:lnTo>
                  <a:pt x="0" y="14962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32861" y="3237807"/>
            <a:ext cx="0" cy="149629"/>
          </a:xfrm>
          <a:custGeom>
            <a:avLst/>
            <a:gdLst/>
            <a:ahLst/>
            <a:cxnLst/>
            <a:rect l="l" t="t" r="r" b="b"/>
            <a:pathLst>
              <a:path h="149629">
                <a:moveTo>
                  <a:pt x="0" y="0"/>
                </a:moveTo>
                <a:lnTo>
                  <a:pt x="0" y="14962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32861" y="3237807"/>
            <a:ext cx="0" cy="149629"/>
          </a:xfrm>
          <a:custGeom>
            <a:avLst/>
            <a:gdLst/>
            <a:ahLst/>
            <a:cxnLst/>
            <a:rect l="l" t="t" r="r" b="b"/>
            <a:pathLst>
              <a:path h="149629">
                <a:moveTo>
                  <a:pt x="0" y="0"/>
                </a:moveTo>
                <a:lnTo>
                  <a:pt x="0" y="14962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931919" y="3237807"/>
            <a:ext cx="0" cy="149629"/>
          </a:xfrm>
          <a:custGeom>
            <a:avLst/>
            <a:gdLst/>
            <a:ahLst/>
            <a:cxnLst/>
            <a:rect l="l" t="t" r="r" b="b"/>
            <a:pathLst>
              <a:path h="149629">
                <a:moveTo>
                  <a:pt x="0" y="0"/>
                </a:moveTo>
                <a:lnTo>
                  <a:pt x="0" y="14962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931919" y="3237807"/>
            <a:ext cx="0" cy="149629"/>
          </a:xfrm>
          <a:custGeom>
            <a:avLst/>
            <a:gdLst/>
            <a:ahLst/>
            <a:cxnLst/>
            <a:rect l="l" t="t" r="r" b="b"/>
            <a:pathLst>
              <a:path h="149629">
                <a:moveTo>
                  <a:pt x="0" y="0"/>
                </a:moveTo>
                <a:lnTo>
                  <a:pt x="0" y="14962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14352" y="3237807"/>
            <a:ext cx="0" cy="149629"/>
          </a:xfrm>
          <a:custGeom>
            <a:avLst/>
            <a:gdLst/>
            <a:ahLst/>
            <a:cxnLst/>
            <a:rect l="l" t="t" r="r" b="b"/>
            <a:pathLst>
              <a:path h="149629">
                <a:moveTo>
                  <a:pt x="0" y="0"/>
                </a:moveTo>
                <a:lnTo>
                  <a:pt x="0" y="14962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14352" y="3237807"/>
            <a:ext cx="0" cy="149629"/>
          </a:xfrm>
          <a:custGeom>
            <a:avLst/>
            <a:gdLst/>
            <a:ahLst/>
            <a:cxnLst/>
            <a:rect l="l" t="t" r="r" b="b"/>
            <a:pathLst>
              <a:path h="149629">
                <a:moveTo>
                  <a:pt x="0" y="0"/>
                </a:moveTo>
                <a:lnTo>
                  <a:pt x="0" y="14962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09254" y="3237807"/>
            <a:ext cx="0" cy="149629"/>
          </a:xfrm>
          <a:custGeom>
            <a:avLst/>
            <a:gdLst/>
            <a:ahLst/>
            <a:cxnLst/>
            <a:rect l="l" t="t" r="r" b="b"/>
            <a:pathLst>
              <a:path h="149629">
                <a:moveTo>
                  <a:pt x="0" y="0"/>
                </a:moveTo>
                <a:lnTo>
                  <a:pt x="0" y="14962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09254" y="3237807"/>
            <a:ext cx="0" cy="149629"/>
          </a:xfrm>
          <a:custGeom>
            <a:avLst/>
            <a:gdLst/>
            <a:ahLst/>
            <a:cxnLst/>
            <a:rect l="l" t="t" r="r" b="b"/>
            <a:pathLst>
              <a:path h="149629">
                <a:moveTo>
                  <a:pt x="0" y="0"/>
                </a:moveTo>
                <a:lnTo>
                  <a:pt x="0" y="14962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015152" y="3108960"/>
            <a:ext cx="0" cy="128847"/>
          </a:xfrm>
          <a:custGeom>
            <a:avLst/>
            <a:gdLst/>
            <a:ahLst/>
            <a:cxnLst/>
            <a:rect l="l" t="t" r="r" b="b"/>
            <a:pathLst>
              <a:path h="128847">
                <a:moveTo>
                  <a:pt x="0" y="0"/>
                </a:moveTo>
                <a:lnTo>
                  <a:pt x="0" y="12884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43057" y="3108960"/>
            <a:ext cx="0" cy="128847"/>
          </a:xfrm>
          <a:custGeom>
            <a:avLst/>
            <a:gdLst/>
            <a:ahLst/>
            <a:cxnLst/>
            <a:rect l="l" t="t" r="r" b="b"/>
            <a:pathLst>
              <a:path h="128847">
                <a:moveTo>
                  <a:pt x="0" y="0"/>
                </a:moveTo>
                <a:lnTo>
                  <a:pt x="0" y="12884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43057" y="3108960"/>
            <a:ext cx="0" cy="128847"/>
          </a:xfrm>
          <a:custGeom>
            <a:avLst/>
            <a:gdLst/>
            <a:ahLst/>
            <a:cxnLst/>
            <a:rect l="l" t="t" r="r" b="b"/>
            <a:pathLst>
              <a:path h="128847">
                <a:moveTo>
                  <a:pt x="0" y="0"/>
                </a:moveTo>
                <a:lnTo>
                  <a:pt x="0" y="12884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537959" y="3108960"/>
            <a:ext cx="0" cy="128847"/>
          </a:xfrm>
          <a:custGeom>
            <a:avLst/>
            <a:gdLst/>
            <a:ahLst/>
            <a:cxnLst/>
            <a:rect l="l" t="t" r="r" b="b"/>
            <a:pathLst>
              <a:path h="128847">
                <a:moveTo>
                  <a:pt x="0" y="0"/>
                </a:moveTo>
                <a:lnTo>
                  <a:pt x="0" y="12884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537959" y="3108960"/>
            <a:ext cx="0" cy="128847"/>
          </a:xfrm>
          <a:custGeom>
            <a:avLst/>
            <a:gdLst/>
            <a:ahLst/>
            <a:cxnLst/>
            <a:rect l="l" t="t" r="r" b="b"/>
            <a:pathLst>
              <a:path h="128847">
                <a:moveTo>
                  <a:pt x="0" y="0"/>
                </a:moveTo>
                <a:lnTo>
                  <a:pt x="0" y="12884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32861" y="3108960"/>
            <a:ext cx="0" cy="128847"/>
          </a:xfrm>
          <a:custGeom>
            <a:avLst/>
            <a:gdLst/>
            <a:ahLst/>
            <a:cxnLst/>
            <a:rect l="l" t="t" r="r" b="b"/>
            <a:pathLst>
              <a:path h="128847">
                <a:moveTo>
                  <a:pt x="0" y="0"/>
                </a:moveTo>
                <a:lnTo>
                  <a:pt x="0" y="12884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32861" y="3108960"/>
            <a:ext cx="0" cy="128847"/>
          </a:xfrm>
          <a:custGeom>
            <a:avLst/>
            <a:gdLst/>
            <a:ahLst/>
            <a:cxnLst/>
            <a:rect l="l" t="t" r="r" b="b"/>
            <a:pathLst>
              <a:path h="128847">
                <a:moveTo>
                  <a:pt x="0" y="0"/>
                </a:moveTo>
                <a:lnTo>
                  <a:pt x="0" y="12884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931919" y="3108960"/>
            <a:ext cx="0" cy="128847"/>
          </a:xfrm>
          <a:custGeom>
            <a:avLst/>
            <a:gdLst/>
            <a:ahLst/>
            <a:cxnLst/>
            <a:rect l="l" t="t" r="r" b="b"/>
            <a:pathLst>
              <a:path h="128847">
                <a:moveTo>
                  <a:pt x="0" y="0"/>
                </a:moveTo>
                <a:lnTo>
                  <a:pt x="0" y="12884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931919" y="3108960"/>
            <a:ext cx="0" cy="128847"/>
          </a:xfrm>
          <a:custGeom>
            <a:avLst/>
            <a:gdLst/>
            <a:ahLst/>
            <a:cxnLst/>
            <a:rect l="l" t="t" r="r" b="b"/>
            <a:pathLst>
              <a:path h="128847">
                <a:moveTo>
                  <a:pt x="0" y="0"/>
                </a:moveTo>
                <a:lnTo>
                  <a:pt x="0" y="12884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614352" y="3108960"/>
            <a:ext cx="0" cy="128847"/>
          </a:xfrm>
          <a:custGeom>
            <a:avLst/>
            <a:gdLst/>
            <a:ahLst/>
            <a:cxnLst/>
            <a:rect l="l" t="t" r="r" b="b"/>
            <a:pathLst>
              <a:path h="128847">
                <a:moveTo>
                  <a:pt x="0" y="0"/>
                </a:moveTo>
                <a:lnTo>
                  <a:pt x="0" y="12884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614352" y="3108960"/>
            <a:ext cx="0" cy="128847"/>
          </a:xfrm>
          <a:custGeom>
            <a:avLst/>
            <a:gdLst/>
            <a:ahLst/>
            <a:cxnLst/>
            <a:rect l="l" t="t" r="r" b="b"/>
            <a:pathLst>
              <a:path h="128847">
                <a:moveTo>
                  <a:pt x="0" y="0"/>
                </a:moveTo>
                <a:lnTo>
                  <a:pt x="0" y="12884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09254" y="3108960"/>
            <a:ext cx="0" cy="128847"/>
          </a:xfrm>
          <a:custGeom>
            <a:avLst/>
            <a:gdLst/>
            <a:ahLst/>
            <a:cxnLst/>
            <a:rect l="l" t="t" r="r" b="b"/>
            <a:pathLst>
              <a:path h="128847">
                <a:moveTo>
                  <a:pt x="0" y="0"/>
                </a:moveTo>
                <a:lnTo>
                  <a:pt x="0" y="12884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309254" y="3108960"/>
            <a:ext cx="0" cy="128847"/>
          </a:xfrm>
          <a:custGeom>
            <a:avLst/>
            <a:gdLst/>
            <a:ahLst/>
            <a:cxnLst/>
            <a:rect l="l" t="t" r="r" b="b"/>
            <a:pathLst>
              <a:path h="128847">
                <a:moveTo>
                  <a:pt x="0" y="0"/>
                </a:moveTo>
                <a:lnTo>
                  <a:pt x="0" y="12884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015152" y="2971800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843057" y="2971800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843057" y="2971800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537959" y="2971800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537959" y="2971800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232861" y="2971800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232861" y="2971800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31919" y="2971800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31919" y="2971800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14352" y="2971800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14352" y="2971800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309254" y="2971800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309254" y="2971800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015152" y="2830483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843057" y="2830483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843057" y="2830483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537959" y="2830483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537959" y="2830483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232861" y="2830483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232861" y="2830483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931919" y="2830483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931919" y="2830483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614352" y="2830483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614352" y="2830483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09254" y="2830483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309254" y="2830483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015152" y="2693323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843057" y="2693323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843057" y="2693323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537959" y="2693323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37959" y="2693323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32861" y="2693323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232861" y="2693323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931919" y="2693323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931919" y="2693323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614352" y="2693323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614352" y="2693323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309254" y="2693323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309254" y="2693323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015152" y="2552007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843057" y="2552007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843057" y="2552007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537959" y="2552007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537959" y="2552007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232861" y="2552007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232861" y="2552007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931919" y="2552007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931919" y="2552007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614352" y="2552007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614352" y="2552007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309254" y="2552007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309254" y="2552007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015152" y="2414847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843057" y="2414847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843057" y="2414847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537959" y="2414847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537959" y="2414847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232861" y="2414847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232861" y="2414847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931919" y="2414847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931919" y="2414847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614352" y="2414847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614352" y="2414847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309254" y="2414847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309254" y="2414847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843057" y="2273530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843057" y="2273530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537959" y="2273530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537959" y="2273530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232861" y="2273530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232861" y="2273530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931919" y="2273530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931919" y="2273530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614352" y="2273530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614352" y="2273530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309254" y="2273530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309254" y="2273530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843057" y="2111432"/>
            <a:ext cx="1172094" cy="0"/>
          </a:xfrm>
          <a:custGeom>
            <a:avLst/>
            <a:gdLst/>
            <a:ahLst/>
            <a:cxnLst/>
            <a:rect l="l" t="t" r="r" b="b"/>
            <a:pathLst>
              <a:path w="1172094">
                <a:moveTo>
                  <a:pt x="0" y="0"/>
                </a:moveTo>
                <a:lnTo>
                  <a:pt x="117209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843057" y="2111432"/>
            <a:ext cx="0" cy="162098"/>
          </a:xfrm>
          <a:custGeom>
            <a:avLst/>
            <a:gdLst/>
            <a:ahLst/>
            <a:cxnLst/>
            <a:rect l="l" t="t" r="r" b="b"/>
            <a:pathLst>
              <a:path h="162098">
                <a:moveTo>
                  <a:pt x="0" y="0"/>
                </a:moveTo>
                <a:lnTo>
                  <a:pt x="0" y="16209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843057" y="2111432"/>
            <a:ext cx="0" cy="162098"/>
          </a:xfrm>
          <a:custGeom>
            <a:avLst/>
            <a:gdLst/>
            <a:ahLst/>
            <a:cxnLst/>
            <a:rect l="l" t="t" r="r" b="b"/>
            <a:pathLst>
              <a:path h="162098">
                <a:moveTo>
                  <a:pt x="0" y="0"/>
                </a:moveTo>
                <a:lnTo>
                  <a:pt x="0" y="16209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537959" y="2111432"/>
            <a:ext cx="1305098" cy="0"/>
          </a:xfrm>
          <a:custGeom>
            <a:avLst/>
            <a:gdLst/>
            <a:ahLst/>
            <a:cxnLst/>
            <a:rect l="l" t="t" r="r" b="b"/>
            <a:pathLst>
              <a:path w="1305098">
                <a:moveTo>
                  <a:pt x="0" y="0"/>
                </a:moveTo>
                <a:lnTo>
                  <a:pt x="1305098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537959" y="2111432"/>
            <a:ext cx="0" cy="162098"/>
          </a:xfrm>
          <a:custGeom>
            <a:avLst/>
            <a:gdLst/>
            <a:ahLst/>
            <a:cxnLst/>
            <a:rect l="l" t="t" r="r" b="b"/>
            <a:pathLst>
              <a:path h="162098">
                <a:moveTo>
                  <a:pt x="0" y="0"/>
                </a:moveTo>
                <a:lnTo>
                  <a:pt x="0" y="16209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537959" y="2111432"/>
            <a:ext cx="0" cy="162098"/>
          </a:xfrm>
          <a:custGeom>
            <a:avLst/>
            <a:gdLst/>
            <a:ahLst/>
            <a:cxnLst/>
            <a:rect l="l" t="t" r="r" b="b"/>
            <a:pathLst>
              <a:path h="162098">
                <a:moveTo>
                  <a:pt x="0" y="0"/>
                </a:moveTo>
                <a:lnTo>
                  <a:pt x="0" y="16209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232861" y="2111432"/>
            <a:ext cx="1305098" cy="0"/>
          </a:xfrm>
          <a:custGeom>
            <a:avLst/>
            <a:gdLst/>
            <a:ahLst/>
            <a:cxnLst/>
            <a:rect l="l" t="t" r="r" b="b"/>
            <a:pathLst>
              <a:path w="1305098">
                <a:moveTo>
                  <a:pt x="0" y="0"/>
                </a:moveTo>
                <a:lnTo>
                  <a:pt x="1305098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32861" y="2111432"/>
            <a:ext cx="0" cy="162098"/>
          </a:xfrm>
          <a:custGeom>
            <a:avLst/>
            <a:gdLst/>
            <a:ahLst/>
            <a:cxnLst/>
            <a:rect l="l" t="t" r="r" b="b"/>
            <a:pathLst>
              <a:path h="162098">
                <a:moveTo>
                  <a:pt x="0" y="0"/>
                </a:moveTo>
                <a:lnTo>
                  <a:pt x="0" y="16209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232861" y="2111432"/>
            <a:ext cx="0" cy="162098"/>
          </a:xfrm>
          <a:custGeom>
            <a:avLst/>
            <a:gdLst/>
            <a:ahLst/>
            <a:cxnLst/>
            <a:rect l="l" t="t" r="r" b="b"/>
            <a:pathLst>
              <a:path h="162098">
                <a:moveTo>
                  <a:pt x="0" y="0"/>
                </a:moveTo>
                <a:lnTo>
                  <a:pt x="0" y="16209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931919" y="2111432"/>
            <a:ext cx="1300941" cy="0"/>
          </a:xfrm>
          <a:custGeom>
            <a:avLst/>
            <a:gdLst/>
            <a:ahLst/>
            <a:cxnLst/>
            <a:rect l="l" t="t" r="r" b="b"/>
            <a:pathLst>
              <a:path w="1300941">
                <a:moveTo>
                  <a:pt x="0" y="0"/>
                </a:moveTo>
                <a:lnTo>
                  <a:pt x="1300941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931919" y="2111432"/>
            <a:ext cx="0" cy="162098"/>
          </a:xfrm>
          <a:custGeom>
            <a:avLst/>
            <a:gdLst/>
            <a:ahLst/>
            <a:cxnLst/>
            <a:rect l="l" t="t" r="r" b="b"/>
            <a:pathLst>
              <a:path h="162098">
                <a:moveTo>
                  <a:pt x="0" y="0"/>
                </a:moveTo>
                <a:lnTo>
                  <a:pt x="0" y="16209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931919" y="2111432"/>
            <a:ext cx="0" cy="162098"/>
          </a:xfrm>
          <a:custGeom>
            <a:avLst/>
            <a:gdLst/>
            <a:ahLst/>
            <a:cxnLst/>
            <a:rect l="l" t="t" r="r" b="b"/>
            <a:pathLst>
              <a:path h="162098">
                <a:moveTo>
                  <a:pt x="0" y="0"/>
                </a:moveTo>
                <a:lnTo>
                  <a:pt x="0" y="16209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614352" y="2111432"/>
            <a:ext cx="1317567" cy="0"/>
          </a:xfrm>
          <a:custGeom>
            <a:avLst/>
            <a:gdLst/>
            <a:ahLst/>
            <a:cxnLst/>
            <a:rect l="l" t="t" r="r" b="b"/>
            <a:pathLst>
              <a:path w="1317567">
                <a:moveTo>
                  <a:pt x="0" y="0"/>
                </a:moveTo>
                <a:lnTo>
                  <a:pt x="1317567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614352" y="2111432"/>
            <a:ext cx="0" cy="162098"/>
          </a:xfrm>
          <a:custGeom>
            <a:avLst/>
            <a:gdLst/>
            <a:ahLst/>
            <a:cxnLst/>
            <a:rect l="l" t="t" r="r" b="b"/>
            <a:pathLst>
              <a:path h="162098">
                <a:moveTo>
                  <a:pt x="0" y="0"/>
                </a:moveTo>
                <a:lnTo>
                  <a:pt x="0" y="16209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614352" y="2111432"/>
            <a:ext cx="0" cy="162098"/>
          </a:xfrm>
          <a:custGeom>
            <a:avLst/>
            <a:gdLst/>
            <a:ahLst/>
            <a:cxnLst/>
            <a:rect l="l" t="t" r="r" b="b"/>
            <a:pathLst>
              <a:path h="162098">
                <a:moveTo>
                  <a:pt x="0" y="0"/>
                </a:moveTo>
                <a:lnTo>
                  <a:pt x="0" y="16209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309254" y="2111432"/>
            <a:ext cx="1305098" cy="0"/>
          </a:xfrm>
          <a:custGeom>
            <a:avLst/>
            <a:gdLst/>
            <a:ahLst/>
            <a:cxnLst/>
            <a:rect l="l" t="t" r="r" b="b"/>
            <a:pathLst>
              <a:path w="1305098">
                <a:moveTo>
                  <a:pt x="0" y="0"/>
                </a:moveTo>
                <a:lnTo>
                  <a:pt x="1305098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309254" y="2111432"/>
            <a:ext cx="0" cy="162098"/>
          </a:xfrm>
          <a:custGeom>
            <a:avLst/>
            <a:gdLst/>
            <a:ahLst/>
            <a:cxnLst/>
            <a:rect l="l" t="t" r="r" b="b"/>
            <a:pathLst>
              <a:path h="162098">
                <a:moveTo>
                  <a:pt x="0" y="0"/>
                </a:moveTo>
                <a:lnTo>
                  <a:pt x="0" y="16209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309254" y="2111432"/>
            <a:ext cx="0" cy="162098"/>
          </a:xfrm>
          <a:custGeom>
            <a:avLst/>
            <a:gdLst/>
            <a:ahLst/>
            <a:cxnLst/>
            <a:rect l="l" t="t" r="r" b="b"/>
            <a:pathLst>
              <a:path h="162098">
                <a:moveTo>
                  <a:pt x="0" y="0"/>
                </a:moveTo>
                <a:lnTo>
                  <a:pt x="0" y="16209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0" y="2111432"/>
            <a:ext cx="1309254" cy="0"/>
          </a:xfrm>
          <a:custGeom>
            <a:avLst/>
            <a:gdLst/>
            <a:ahLst/>
            <a:cxnLst/>
            <a:rect l="l" t="t" r="r" b="b"/>
            <a:pathLst>
              <a:path w="1309254">
                <a:moveTo>
                  <a:pt x="0" y="0"/>
                </a:moveTo>
                <a:lnTo>
                  <a:pt x="130925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0" y="3387436"/>
            <a:ext cx="0" cy="166254"/>
          </a:xfrm>
          <a:custGeom>
            <a:avLst/>
            <a:gdLst/>
            <a:ahLst/>
            <a:cxnLst/>
            <a:rect l="l" t="t" r="r" b="b"/>
            <a:pathLst>
              <a:path h="166254">
                <a:moveTo>
                  <a:pt x="0" y="0"/>
                </a:moveTo>
                <a:lnTo>
                  <a:pt x="0" y="16625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0" y="3237807"/>
            <a:ext cx="0" cy="149629"/>
          </a:xfrm>
          <a:custGeom>
            <a:avLst/>
            <a:gdLst/>
            <a:ahLst/>
            <a:cxnLst/>
            <a:rect l="l" t="t" r="r" b="b"/>
            <a:pathLst>
              <a:path h="149629">
                <a:moveTo>
                  <a:pt x="0" y="0"/>
                </a:moveTo>
                <a:lnTo>
                  <a:pt x="0" y="14962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0" y="3108960"/>
            <a:ext cx="0" cy="128847"/>
          </a:xfrm>
          <a:custGeom>
            <a:avLst/>
            <a:gdLst/>
            <a:ahLst/>
            <a:cxnLst/>
            <a:rect l="l" t="t" r="r" b="b"/>
            <a:pathLst>
              <a:path h="128847">
                <a:moveTo>
                  <a:pt x="0" y="0"/>
                </a:moveTo>
                <a:lnTo>
                  <a:pt x="0" y="12884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0" y="2971800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0" y="2830483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0" y="2693323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0" y="2552007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0" y="2414847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0" y="2273530"/>
            <a:ext cx="0" cy="141316"/>
          </a:xfrm>
          <a:custGeom>
            <a:avLst/>
            <a:gdLst/>
            <a:ahLst/>
            <a:cxnLst/>
            <a:rect l="l" t="t" r="r" b="b"/>
            <a:pathLst>
              <a:path h="141316">
                <a:moveTo>
                  <a:pt x="0" y="0"/>
                </a:moveTo>
                <a:lnTo>
                  <a:pt x="0" y="1413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0" y="2111432"/>
            <a:ext cx="0" cy="162098"/>
          </a:xfrm>
          <a:custGeom>
            <a:avLst/>
            <a:gdLst/>
            <a:ahLst/>
            <a:cxnLst/>
            <a:rect l="l" t="t" r="r" b="b"/>
            <a:pathLst>
              <a:path h="162098">
                <a:moveTo>
                  <a:pt x="0" y="0"/>
                </a:moveTo>
                <a:lnTo>
                  <a:pt x="0" y="16209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470668" y="2111432"/>
            <a:ext cx="544483" cy="0"/>
          </a:xfrm>
          <a:custGeom>
            <a:avLst/>
            <a:gdLst/>
            <a:ahLst/>
            <a:cxnLst/>
            <a:rect l="l" t="t" r="r" b="b"/>
            <a:pathLst>
              <a:path w="544483">
                <a:moveTo>
                  <a:pt x="0" y="0"/>
                </a:moveTo>
                <a:lnTo>
                  <a:pt x="544483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146472" y="2111432"/>
            <a:ext cx="324196" cy="0"/>
          </a:xfrm>
          <a:custGeom>
            <a:avLst/>
            <a:gdLst/>
            <a:ahLst/>
            <a:cxnLst/>
            <a:rect l="l" t="t" r="r" b="b"/>
            <a:pathLst>
              <a:path w="324196">
                <a:moveTo>
                  <a:pt x="0" y="0"/>
                </a:moveTo>
                <a:lnTo>
                  <a:pt x="324196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843057" y="2111432"/>
            <a:ext cx="303414" cy="0"/>
          </a:xfrm>
          <a:custGeom>
            <a:avLst/>
            <a:gdLst/>
            <a:ahLst/>
            <a:cxnLst/>
            <a:rect l="l" t="t" r="r" b="b"/>
            <a:pathLst>
              <a:path w="303414">
                <a:moveTo>
                  <a:pt x="0" y="0"/>
                </a:moveTo>
                <a:lnTo>
                  <a:pt x="30341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470668" y="1974272"/>
            <a:ext cx="544483" cy="0"/>
          </a:xfrm>
          <a:custGeom>
            <a:avLst/>
            <a:gdLst/>
            <a:ahLst/>
            <a:cxnLst/>
            <a:rect l="l" t="t" r="r" b="b"/>
            <a:pathLst>
              <a:path w="544483">
                <a:moveTo>
                  <a:pt x="0" y="0"/>
                </a:moveTo>
                <a:lnTo>
                  <a:pt x="544483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146472" y="1974272"/>
            <a:ext cx="324196" cy="0"/>
          </a:xfrm>
          <a:custGeom>
            <a:avLst/>
            <a:gdLst/>
            <a:ahLst/>
            <a:cxnLst/>
            <a:rect l="l" t="t" r="r" b="b"/>
            <a:pathLst>
              <a:path w="324196">
                <a:moveTo>
                  <a:pt x="0" y="0"/>
                </a:moveTo>
                <a:lnTo>
                  <a:pt x="324196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843057" y="1974272"/>
            <a:ext cx="303414" cy="0"/>
          </a:xfrm>
          <a:custGeom>
            <a:avLst/>
            <a:gdLst/>
            <a:ahLst/>
            <a:cxnLst/>
            <a:rect l="l" t="t" r="r" b="b"/>
            <a:pathLst>
              <a:path w="303414">
                <a:moveTo>
                  <a:pt x="0" y="0"/>
                </a:moveTo>
                <a:lnTo>
                  <a:pt x="30341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843057" y="1974272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537959" y="2111432"/>
            <a:ext cx="1305098" cy="0"/>
          </a:xfrm>
          <a:custGeom>
            <a:avLst/>
            <a:gdLst/>
            <a:ahLst/>
            <a:cxnLst/>
            <a:rect l="l" t="t" r="r" b="b"/>
            <a:pathLst>
              <a:path w="1305098">
                <a:moveTo>
                  <a:pt x="0" y="0"/>
                </a:moveTo>
                <a:lnTo>
                  <a:pt x="1305098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843057" y="1974272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537959" y="1974272"/>
            <a:ext cx="1305098" cy="0"/>
          </a:xfrm>
          <a:custGeom>
            <a:avLst/>
            <a:gdLst/>
            <a:ahLst/>
            <a:cxnLst/>
            <a:rect l="l" t="t" r="r" b="b"/>
            <a:pathLst>
              <a:path w="1305098">
                <a:moveTo>
                  <a:pt x="0" y="0"/>
                </a:moveTo>
                <a:lnTo>
                  <a:pt x="1305098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537959" y="1974272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232861" y="2111432"/>
            <a:ext cx="1305098" cy="0"/>
          </a:xfrm>
          <a:custGeom>
            <a:avLst/>
            <a:gdLst/>
            <a:ahLst/>
            <a:cxnLst/>
            <a:rect l="l" t="t" r="r" b="b"/>
            <a:pathLst>
              <a:path w="1305098">
                <a:moveTo>
                  <a:pt x="0" y="0"/>
                </a:moveTo>
                <a:lnTo>
                  <a:pt x="1305098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537959" y="1974272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232861" y="1974272"/>
            <a:ext cx="1305098" cy="0"/>
          </a:xfrm>
          <a:custGeom>
            <a:avLst/>
            <a:gdLst/>
            <a:ahLst/>
            <a:cxnLst/>
            <a:rect l="l" t="t" r="r" b="b"/>
            <a:pathLst>
              <a:path w="1305098">
                <a:moveTo>
                  <a:pt x="0" y="0"/>
                </a:moveTo>
                <a:lnTo>
                  <a:pt x="1305098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232861" y="1974272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326774" y="2111432"/>
            <a:ext cx="906087" cy="0"/>
          </a:xfrm>
          <a:custGeom>
            <a:avLst/>
            <a:gdLst/>
            <a:ahLst/>
            <a:cxnLst/>
            <a:rect l="l" t="t" r="r" b="b"/>
            <a:pathLst>
              <a:path w="906087">
                <a:moveTo>
                  <a:pt x="0" y="0"/>
                </a:moveTo>
                <a:lnTo>
                  <a:pt x="906087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232861" y="1974272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326774" y="1974272"/>
            <a:ext cx="906087" cy="0"/>
          </a:xfrm>
          <a:custGeom>
            <a:avLst/>
            <a:gdLst/>
            <a:ahLst/>
            <a:cxnLst/>
            <a:rect l="l" t="t" r="r" b="b"/>
            <a:pathLst>
              <a:path w="906087">
                <a:moveTo>
                  <a:pt x="0" y="0"/>
                </a:moveTo>
                <a:lnTo>
                  <a:pt x="906087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931919" y="2111432"/>
            <a:ext cx="394854" cy="0"/>
          </a:xfrm>
          <a:custGeom>
            <a:avLst/>
            <a:gdLst/>
            <a:ahLst/>
            <a:cxnLst/>
            <a:rect l="l" t="t" r="r" b="b"/>
            <a:pathLst>
              <a:path w="394854">
                <a:moveTo>
                  <a:pt x="0" y="0"/>
                </a:moveTo>
                <a:lnTo>
                  <a:pt x="39485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931919" y="1974272"/>
            <a:ext cx="394854" cy="0"/>
          </a:xfrm>
          <a:custGeom>
            <a:avLst/>
            <a:gdLst/>
            <a:ahLst/>
            <a:cxnLst/>
            <a:rect l="l" t="t" r="r" b="b"/>
            <a:pathLst>
              <a:path w="394854">
                <a:moveTo>
                  <a:pt x="0" y="0"/>
                </a:moveTo>
                <a:lnTo>
                  <a:pt x="39485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931919" y="1974272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614352" y="2111432"/>
            <a:ext cx="1317567" cy="0"/>
          </a:xfrm>
          <a:custGeom>
            <a:avLst/>
            <a:gdLst/>
            <a:ahLst/>
            <a:cxnLst/>
            <a:rect l="l" t="t" r="r" b="b"/>
            <a:pathLst>
              <a:path w="1317567">
                <a:moveTo>
                  <a:pt x="0" y="0"/>
                </a:moveTo>
                <a:lnTo>
                  <a:pt x="1317567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931919" y="1974272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614352" y="1974272"/>
            <a:ext cx="1317567" cy="0"/>
          </a:xfrm>
          <a:custGeom>
            <a:avLst/>
            <a:gdLst/>
            <a:ahLst/>
            <a:cxnLst/>
            <a:rect l="l" t="t" r="r" b="b"/>
            <a:pathLst>
              <a:path w="1317567">
                <a:moveTo>
                  <a:pt x="0" y="0"/>
                </a:moveTo>
                <a:lnTo>
                  <a:pt x="1317567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614352" y="1974272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309254" y="2111432"/>
            <a:ext cx="1305098" cy="0"/>
          </a:xfrm>
          <a:custGeom>
            <a:avLst/>
            <a:gdLst/>
            <a:ahLst/>
            <a:cxnLst/>
            <a:rect l="l" t="t" r="r" b="b"/>
            <a:pathLst>
              <a:path w="1305098">
                <a:moveTo>
                  <a:pt x="0" y="0"/>
                </a:moveTo>
                <a:lnTo>
                  <a:pt x="1305098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614352" y="1974272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309254" y="1974272"/>
            <a:ext cx="1305098" cy="0"/>
          </a:xfrm>
          <a:custGeom>
            <a:avLst/>
            <a:gdLst/>
            <a:ahLst/>
            <a:cxnLst/>
            <a:rect l="l" t="t" r="r" b="b"/>
            <a:pathLst>
              <a:path w="1305098">
                <a:moveTo>
                  <a:pt x="0" y="0"/>
                </a:moveTo>
                <a:lnTo>
                  <a:pt x="1305098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309254" y="1974272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0" y="2111432"/>
            <a:ext cx="1309254" cy="0"/>
          </a:xfrm>
          <a:custGeom>
            <a:avLst/>
            <a:gdLst/>
            <a:ahLst/>
            <a:cxnLst/>
            <a:rect l="l" t="t" r="r" b="b"/>
            <a:pathLst>
              <a:path w="1309254">
                <a:moveTo>
                  <a:pt x="0" y="0"/>
                </a:moveTo>
                <a:lnTo>
                  <a:pt x="130925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309254" y="1974272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0" y="1974272"/>
            <a:ext cx="1309254" cy="0"/>
          </a:xfrm>
          <a:custGeom>
            <a:avLst/>
            <a:gdLst/>
            <a:ahLst/>
            <a:cxnLst/>
            <a:rect l="l" t="t" r="r" b="b"/>
            <a:pathLst>
              <a:path w="1309254">
                <a:moveTo>
                  <a:pt x="0" y="0"/>
                </a:moveTo>
                <a:lnTo>
                  <a:pt x="130925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0" y="1974272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470668" y="1974272"/>
            <a:ext cx="544483" cy="0"/>
          </a:xfrm>
          <a:custGeom>
            <a:avLst/>
            <a:gdLst/>
            <a:ahLst/>
            <a:cxnLst/>
            <a:rect l="l" t="t" r="r" b="b"/>
            <a:pathLst>
              <a:path w="544483">
                <a:moveTo>
                  <a:pt x="0" y="0"/>
                </a:moveTo>
                <a:lnTo>
                  <a:pt x="544483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015152" y="1558636"/>
            <a:ext cx="0" cy="415636"/>
          </a:xfrm>
          <a:custGeom>
            <a:avLst/>
            <a:gdLst/>
            <a:ahLst/>
            <a:cxnLst/>
            <a:rect l="l" t="t" r="r" b="b"/>
            <a:pathLst>
              <a:path h="415636">
                <a:moveTo>
                  <a:pt x="0" y="0"/>
                </a:moveTo>
                <a:lnTo>
                  <a:pt x="0" y="41563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470668" y="1558636"/>
            <a:ext cx="544483" cy="0"/>
          </a:xfrm>
          <a:custGeom>
            <a:avLst/>
            <a:gdLst/>
            <a:ahLst/>
            <a:cxnLst/>
            <a:rect l="l" t="t" r="r" b="b"/>
            <a:pathLst>
              <a:path w="544483">
                <a:moveTo>
                  <a:pt x="0" y="0"/>
                </a:moveTo>
                <a:lnTo>
                  <a:pt x="544483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146472" y="1974272"/>
            <a:ext cx="324196" cy="0"/>
          </a:xfrm>
          <a:custGeom>
            <a:avLst/>
            <a:gdLst/>
            <a:ahLst/>
            <a:cxnLst/>
            <a:rect l="l" t="t" r="r" b="b"/>
            <a:pathLst>
              <a:path w="324196">
                <a:moveTo>
                  <a:pt x="0" y="0"/>
                </a:moveTo>
                <a:lnTo>
                  <a:pt x="324196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146472" y="1558636"/>
            <a:ext cx="324196" cy="0"/>
          </a:xfrm>
          <a:custGeom>
            <a:avLst/>
            <a:gdLst/>
            <a:ahLst/>
            <a:cxnLst/>
            <a:rect l="l" t="t" r="r" b="b"/>
            <a:pathLst>
              <a:path w="324196">
                <a:moveTo>
                  <a:pt x="0" y="0"/>
                </a:moveTo>
                <a:lnTo>
                  <a:pt x="324196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843057" y="1974272"/>
            <a:ext cx="303414" cy="0"/>
          </a:xfrm>
          <a:custGeom>
            <a:avLst/>
            <a:gdLst/>
            <a:ahLst/>
            <a:cxnLst/>
            <a:rect l="l" t="t" r="r" b="b"/>
            <a:pathLst>
              <a:path w="303414">
                <a:moveTo>
                  <a:pt x="0" y="0"/>
                </a:moveTo>
                <a:lnTo>
                  <a:pt x="30341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843057" y="1558636"/>
            <a:ext cx="303414" cy="0"/>
          </a:xfrm>
          <a:custGeom>
            <a:avLst/>
            <a:gdLst/>
            <a:ahLst/>
            <a:cxnLst/>
            <a:rect l="l" t="t" r="r" b="b"/>
            <a:pathLst>
              <a:path w="303414">
                <a:moveTo>
                  <a:pt x="0" y="0"/>
                </a:moveTo>
                <a:lnTo>
                  <a:pt x="30341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537959" y="1974272"/>
            <a:ext cx="1305098" cy="0"/>
          </a:xfrm>
          <a:custGeom>
            <a:avLst/>
            <a:gdLst/>
            <a:ahLst/>
            <a:cxnLst/>
            <a:rect l="l" t="t" r="r" b="b"/>
            <a:pathLst>
              <a:path w="1305098">
                <a:moveTo>
                  <a:pt x="0" y="0"/>
                </a:moveTo>
                <a:lnTo>
                  <a:pt x="1305098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537959" y="1558636"/>
            <a:ext cx="1305098" cy="0"/>
          </a:xfrm>
          <a:custGeom>
            <a:avLst/>
            <a:gdLst/>
            <a:ahLst/>
            <a:cxnLst/>
            <a:rect l="l" t="t" r="r" b="b"/>
            <a:pathLst>
              <a:path w="1305098">
                <a:moveTo>
                  <a:pt x="0" y="0"/>
                </a:moveTo>
                <a:lnTo>
                  <a:pt x="1305098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232861" y="1974272"/>
            <a:ext cx="1305098" cy="0"/>
          </a:xfrm>
          <a:custGeom>
            <a:avLst/>
            <a:gdLst/>
            <a:ahLst/>
            <a:cxnLst/>
            <a:rect l="l" t="t" r="r" b="b"/>
            <a:pathLst>
              <a:path w="1305098">
                <a:moveTo>
                  <a:pt x="0" y="0"/>
                </a:moveTo>
                <a:lnTo>
                  <a:pt x="1305098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232861" y="1558636"/>
            <a:ext cx="1305098" cy="0"/>
          </a:xfrm>
          <a:custGeom>
            <a:avLst/>
            <a:gdLst/>
            <a:ahLst/>
            <a:cxnLst/>
            <a:rect l="l" t="t" r="r" b="b"/>
            <a:pathLst>
              <a:path w="1305098">
                <a:moveTo>
                  <a:pt x="0" y="0"/>
                </a:moveTo>
                <a:lnTo>
                  <a:pt x="1305098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326774" y="1974272"/>
            <a:ext cx="906087" cy="0"/>
          </a:xfrm>
          <a:custGeom>
            <a:avLst/>
            <a:gdLst/>
            <a:ahLst/>
            <a:cxnLst/>
            <a:rect l="l" t="t" r="r" b="b"/>
            <a:pathLst>
              <a:path w="906087">
                <a:moveTo>
                  <a:pt x="0" y="0"/>
                </a:moveTo>
                <a:lnTo>
                  <a:pt x="906087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326774" y="1558636"/>
            <a:ext cx="906087" cy="0"/>
          </a:xfrm>
          <a:custGeom>
            <a:avLst/>
            <a:gdLst/>
            <a:ahLst/>
            <a:cxnLst/>
            <a:rect l="l" t="t" r="r" b="b"/>
            <a:pathLst>
              <a:path w="906087">
                <a:moveTo>
                  <a:pt x="0" y="0"/>
                </a:moveTo>
                <a:lnTo>
                  <a:pt x="906087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0" y="1974272"/>
            <a:ext cx="4326774" cy="0"/>
          </a:xfrm>
          <a:custGeom>
            <a:avLst/>
            <a:gdLst/>
            <a:ahLst/>
            <a:cxnLst/>
            <a:rect l="l" t="t" r="r" b="b"/>
            <a:pathLst>
              <a:path w="4326774">
                <a:moveTo>
                  <a:pt x="0" y="0"/>
                </a:moveTo>
                <a:lnTo>
                  <a:pt x="432677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0" y="1558636"/>
            <a:ext cx="4326774" cy="0"/>
          </a:xfrm>
          <a:custGeom>
            <a:avLst/>
            <a:gdLst/>
            <a:ahLst/>
            <a:cxnLst/>
            <a:rect l="l" t="t" r="r" b="b"/>
            <a:pathLst>
              <a:path w="4326774">
                <a:moveTo>
                  <a:pt x="0" y="0"/>
                </a:moveTo>
                <a:lnTo>
                  <a:pt x="432677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0" y="1558636"/>
            <a:ext cx="0" cy="415636"/>
          </a:xfrm>
          <a:custGeom>
            <a:avLst/>
            <a:gdLst/>
            <a:ahLst/>
            <a:cxnLst/>
            <a:rect l="l" t="t" r="r" b="b"/>
            <a:pathLst>
              <a:path h="415636">
                <a:moveTo>
                  <a:pt x="0" y="0"/>
                </a:moveTo>
                <a:lnTo>
                  <a:pt x="0" y="41563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0" y="0"/>
            <a:ext cx="9135687" cy="1209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47408" y="6438074"/>
            <a:ext cx="3731145" cy="173786"/>
          </a:xfrm>
          <a:custGeom>
            <a:avLst/>
            <a:gdLst/>
            <a:ahLst/>
            <a:cxnLst/>
            <a:rect l="l" t="t" r="r" b="b"/>
            <a:pathLst>
              <a:path w="3731145" h="173786">
                <a:moveTo>
                  <a:pt x="1537728" y="46215"/>
                </a:moveTo>
                <a:lnTo>
                  <a:pt x="1537728" y="134302"/>
                </a:lnTo>
                <a:lnTo>
                  <a:pt x="1539379" y="136944"/>
                </a:lnTo>
                <a:lnTo>
                  <a:pt x="1542554" y="137845"/>
                </a:lnTo>
                <a:lnTo>
                  <a:pt x="1545729" y="138176"/>
                </a:lnTo>
                <a:lnTo>
                  <a:pt x="1554619" y="138176"/>
                </a:lnTo>
                <a:lnTo>
                  <a:pt x="1557794" y="137845"/>
                </a:lnTo>
                <a:lnTo>
                  <a:pt x="1560969" y="136944"/>
                </a:lnTo>
                <a:lnTo>
                  <a:pt x="1562747" y="134302"/>
                </a:lnTo>
                <a:lnTo>
                  <a:pt x="1562747" y="46215"/>
                </a:lnTo>
                <a:lnTo>
                  <a:pt x="1561731" y="43992"/>
                </a:lnTo>
                <a:lnTo>
                  <a:pt x="1559064" y="42837"/>
                </a:lnTo>
                <a:lnTo>
                  <a:pt x="1556270" y="42354"/>
                </a:lnTo>
                <a:lnTo>
                  <a:pt x="1552714" y="42062"/>
                </a:lnTo>
                <a:lnTo>
                  <a:pt x="1545729" y="42163"/>
                </a:lnTo>
                <a:lnTo>
                  <a:pt x="1542554" y="42557"/>
                </a:lnTo>
                <a:lnTo>
                  <a:pt x="1539379" y="43560"/>
                </a:lnTo>
                <a:lnTo>
                  <a:pt x="1537728" y="46215"/>
                </a:lnTo>
                <a:close/>
              </a:path>
              <a:path w="3731145" h="173786">
                <a:moveTo>
                  <a:pt x="1564525" y="16128"/>
                </a:moveTo>
                <a:lnTo>
                  <a:pt x="1564525" y="11315"/>
                </a:lnTo>
                <a:lnTo>
                  <a:pt x="1563636" y="7962"/>
                </a:lnTo>
                <a:lnTo>
                  <a:pt x="1559572" y="4203"/>
                </a:lnTo>
                <a:lnTo>
                  <a:pt x="1555889" y="3263"/>
                </a:lnTo>
                <a:lnTo>
                  <a:pt x="1544713" y="3263"/>
                </a:lnTo>
                <a:lnTo>
                  <a:pt x="1540903" y="4241"/>
                </a:lnTo>
                <a:lnTo>
                  <a:pt x="1536839" y="8128"/>
                </a:lnTo>
                <a:lnTo>
                  <a:pt x="1535823" y="11607"/>
                </a:lnTo>
                <a:lnTo>
                  <a:pt x="1535823" y="21437"/>
                </a:lnTo>
                <a:lnTo>
                  <a:pt x="1536839" y="24777"/>
                </a:lnTo>
                <a:lnTo>
                  <a:pt x="1540776" y="28473"/>
                </a:lnTo>
                <a:lnTo>
                  <a:pt x="1544459" y="29387"/>
                </a:lnTo>
                <a:lnTo>
                  <a:pt x="1555635" y="29387"/>
                </a:lnTo>
                <a:lnTo>
                  <a:pt x="1559445" y="28435"/>
                </a:lnTo>
                <a:lnTo>
                  <a:pt x="1563509" y="24612"/>
                </a:lnTo>
                <a:lnTo>
                  <a:pt x="1564525" y="21145"/>
                </a:lnTo>
                <a:lnTo>
                  <a:pt x="1564525" y="16128"/>
                </a:lnTo>
                <a:close/>
              </a:path>
              <a:path w="3731145" h="173786">
                <a:moveTo>
                  <a:pt x="1588020" y="46024"/>
                </a:moveTo>
                <a:lnTo>
                  <a:pt x="1588020" y="134302"/>
                </a:lnTo>
                <a:lnTo>
                  <a:pt x="1589671" y="136944"/>
                </a:lnTo>
                <a:lnTo>
                  <a:pt x="1592846" y="137845"/>
                </a:lnTo>
                <a:lnTo>
                  <a:pt x="1596021" y="138176"/>
                </a:lnTo>
                <a:lnTo>
                  <a:pt x="1604911" y="138176"/>
                </a:lnTo>
                <a:lnTo>
                  <a:pt x="1608086" y="137845"/>
                </a:lnTo>
                <a:lnTo>
                  <a:pt x="1611261" y="136944"/>
                </a:lnTo>
                <a:lnTo>
                  <a:pt x="1613039" y="134302"/>
                </a:lnTo>
                <a:lnTo>
                  <a:pt x="1613039" y="75615"/>
                </a:lnTo>
                <a:lnTo>
                  <a:pt x="1609356" y="56210"/>
                </a:lnTo>
                <a:lnTo>
                  <a:pt x="1609356" y="46024"/>
                </a:lnTo>
                <a:lnTo>
                  <a:pt x="1607959" y="43383"/>
                </a:lnTo>
                <a:lnTo>
                  <a:pt x="1605419" y="42468"/>
                </a:lnTo>
                <a:lnTo>
                  <a:pt x="1602625" y="42138"/>
                </a:lnTo>
                <a:lnTo>
                  <a:pt x="1595005" y="42138"/>
                </a:lnTo>
                <a:lnTo>
                  <a:pt x="1592338" y="42468"/>
                </a:lnTo>
                <a:lnTo>
                  <a:pt x="1589417" y="43383"/>
                </a:lnTo>
                <a:lnTo>
                  <a:pt x="1588020" y="46024"/>
                </a:lnTo>
                <a:close/>
              </a:path>
              <a:path w="3731145" h="173786">
                <a:moveTo>
                  <a:pt x="1738515" y="136677"/>
                </a:moveTo>
                <a:lnTo>
                  <a:pt x="1743087" y="134505"/>
                </a:lnTo>
                <a:lnTo>
                  <a:pt x="1747278" y="131470"/>
                </a:lnTo>
                <a:lnTo>
                  <a:pt x="1750834" y="127571"/>
                </a:lnTo>
                <a:lnTo>
                  <a:pt x="1750834" y="134594"/>
                </a:lnTo>
                <a:lnTo>
                  <a:pt x="1751723" y="136778"/>
                </a:lnTo>
                <a:lnTo>
                  <a:pt x="1754644" y="137909"/>
                </a:lnTo>
                <a:lnTo>
                  <a:pt x="1758073" y="138264"/>
                </a:lnTo>
                <a:lnTo>
                  <a:pt x="1765947" y="138150"/>
                </a:lnTo>
                <a:lnTo>
                  <a:pt x="1769757" y="137299"/>
                </a:lnTo>
                <a:lnTo>
                  <a:pt x="1771408" y="134594"/>
                </a:lnTo>
                <a:lnTo>
                  <a:pt x="1771408" y="69151"/>
                </a:lnTo>
                <a:lnTo>
                  <a:pt x="1770773" y="63906"/>
                </a:lnTo>
                <a:lnTo>
                  <a:pt x="1769249" y="59486"/>
                </a:lnTo>
                <a:lnTo>
                  <a:pt x="1767852" y="55054"/>
                </a:lnTo>
                <a:lnTo>
                  <a:pt x="1765566" y="51447"/>
                </a:lnTo>
                <a:lnTo>
                  <a:pt x="1762391" y="48640"/>
                </a:lnTo>
                <a:lnTo>
                  <a:pt x="1759216" y="45834"/>
                </a:lnTo>
                <a:lnTo>
                  <a:pt x="1755152" y="43764"/>
                </a:lnTo>
                <a:lnTo>
                  <a:pt x="1750199" y="42405"/>
                </a:lnTo>
                <a:lnTo>
                  <a:pt x="1745373" y="41059"/>
                </a:lnTo>
                <a:lnTo>
                  <a:pt x="1739404" y="40373"/>
                </a:lnTo>
                <a:lnTo>
                  <a:pt x="1728609" y="40373"/>
                </a:lnTo>
                <a:lnTo>
                  <a:pt x="1724799" y="40690"/>
                </a:lnTo>
                <a:lnTo>
                  <a:pt x="1721116" y="41325"/>
                </a:lnTo>
                <a:lnTo>
                  <a:pt x="1717433" y="41948"/>
                </a:lnTo>
                <a:lnTo>
                  <a:pt x="1714131" y="42760"/>
                </a:lnTo>
                <a:lnTo>
                  <a:pt x="1710956" y="43738"/>
                </a:lnTo>
                <a:lnTo>
                  <a:pt x="1707908" y="44729"/>
                </a:lnTo>
                <a:lnTo>
                  <a:pt x="1705241" y="45808"/>
                </a:lnTo>
                <a:lnTo>
                  <a:pt x="1702828" y="46964"/>
                </a:lnTo>
                <a:lnTo>
                  <a:pt x="1698002" y="50126"/>
                </a:lnTo>
                <a:lnTo>
                  <a:pt x="1696097" y="53339"/>
                </a:lnTo>
                <a:lnTo>
                  <a:pt x="1695716" y="56146"/>
                </a:lnTo>
                <a:lnTo>
                  <a:pt x="1695716" y="59715"/>
                </a:lnTo>
                <a:lnTo>
                  <a:pt x="1695970" y="62356"/>
                </a:lnTo>
                <a:lnTo>
                  <a:pt x="1696732" y="65519"/>
                </a:lnTo>
                <a:lnTo>
                  <a:pt x="1699399" y="68186"/>
                </a:lnTo>
                <a:lnTo>
                  <a:pt x="1702574" y="67729"/>
                </a:lnTo>
                <a:lnTo>
                  <a:pt x="1705876" y="65874"/>
                </a:lnTo>
                <a:lnTo>
                  <a:pt x="1710448" y="63741"/>
                </a:lnTo>
                <a:lnTo>
                  <a:pt x="1712988" y="62610"/>
                </a:lnTo>
                <a:lnTo>
                  <a:pt x="1715909" y="61594"/>
                </a:lnTo>
                <a:lnTo>
                  <a:pt x="1719211" y="60667"/>
                </a:lnTo>
                <a:lnTo>
                  <a:pt x="1722386" y="59740"/>
                </a:lnTo>
                <a:lnTo>
                  <a:pt x="1726196" y="59283"/>
                </a:lnTo>
                <a:lnTo>
                  <a:pt x="1733435" y="59283"/>
                </a:lnTo>
                <a:lnTo>
                  <a:pt x="1736102" y="59613"/>
                </a:lnTo>
                <a:lnTo>
                  <a:pt x="1738261" y="60274"/>
                </a:lnTo>
                <a:lnTo>
                  <a:pt x="1742071" y="61950"/>
                </a:lnTo>
                <a:lnTo>
                  <a:pt x="1744738" y="64731"/>
                </a:lnTo>
                <a:lnTo>
                  <a:pt x="1746135" y="68541"/>
                </a:lnTo>
                <a:lnTo>
                  <a:pt x="1747024" y="73037"/>
                </a:lnTo>
                <a:lnTo>
                  <a:pt x="1747024" y="81152"/>
                </a:lnTo>
                <a:lnTo>
                  <a:pt x="1730514" y="81152"/>
                </a:lnTo>
                <a:lnTo>
                  <a:pt x="1723656" y="81749"/>
                </a:lnTo>
                <a:lnTo>
                  <a:pt x="1717687" y="82930"/>
                </a:lnTo>
                <a:lnTo>
                  <a:pt x="1711845" y="84124"/>
                </a:lnTo>
                <a:lnTo>
                  <a:pt x="1706765" y="85953"/>
                </a:lnTo>
                <a:lnTo>
                  <a:pt x="1702828" y="88430"/>
                </a:lnTo>
                <a:lnTo>
                  <a:pt x="1698891" y="90906"/>
                </a:lnTo>
                <a:lnTo>
                  <a:pt x="1695843" y="94043"/>
                </a:lnTo>
                <a:lnTo>
                  <a:pt x="1693811" y="97828"/>
                </a:lnTo>
                <a:lnTo>
                  <a:pt x="1691779" y="101625"/>
                </a:lnTo>
                <a:lnTo>
                  <a:pt x="1690763" y="106095"/>
                </a:lnTo>
                <a:lnTo>
                  <a:pt x="1690763" y="115989"/>
                </a:lnTo>
                <a:lnTo>
                  <a:pt x="1691652" y="120154"/>
                </a:lnTo>
                <a:lnTo>
                  <a:pt x="1693176" y="123710"/>
                </a:lnTo>
                <a:lnTo>
                  <a:pt x="1694827" y="127279"/>
                </a:lnTo>
                <a:lnTo>
                  <a:pt x="1696986" y="130263"/>
                </a:lnTo>
                <a:lnTo>
                  <a:pt x="1699907" y="132664"/>
                </a:lnTo>
                <a:lnTo>
                  <a:pt x="1702701" y="135077"/>
                </a:lnTo>
                <a:lnTo>
                  <a:pt x="1706130" y="136893"/>
                </a:lnTo>
                <a:lnTo>
                  <a:pt x="1710067" y="138112"/>
                </a:lnTo>
                <a:lnTo>
                  <a:pt x="1714004" y="139331"/>
                </a:lnTo>
                <a:lnTo>
                  <a:pt x="1715147" y="114147"/>
                </a:lnTo>
                <a:lnTo>
                  <a:pt x="1715147" y="110451"/>
                </a:lnTo>
                <a:lnTo>
                  <a:pt x="1715528" y="106337"/>
                </a:lnTo>
                <a:lnTo>
                  <a:pt x="1717179" y="102984"/>
                </a:lnTo>
                <a:lnTo>
                  <a:pt x="1720354" y="100355"/>
                </a:lnTo>
                <a:lnTo>
                  <a:pt x="1724418" y="98272"/>
                </a:lnTo>
                <a:lnTo>
                  <a:pt x="1727212" y="97688"/>
                </a:lnTo>
                <a:lnTo>
                  <a:pt x="1730006" y="97091"/>
                </a:lnTo>
                <a:lnTo>
                  <a:pt x="1733435" y="96786"/>
                </a:lnTo>
                <a:lnTo>
                  <a:pt x="1747024" y="96786"/>
                </a:lnTo>
                <a:lnTo>
                  <a:pt x="1747024" y="111836"/>
                </a:lnTo>
                <a:lnTo>
                  <a:pt x="1743976" y="115265"/>
                </a:lnTo>
                <a:lnTo>
                  <a:pt x="1741055" y="117868"/>
                </a:lnTo>
                <a:lnTo>
                  <a:pt x="1738007" y="119659"/>
                </a:lnTo>
                <a:lnTo>
                  <a:pt x="1735086" y="121437"/>
                </a:lnTo>
                <a:lnTo>
                  <a:pt x="1731911" y="122326"/>
                </a:lnTo>
                <a:lnTo>
                  <a:pt x="1724291" y="122326"/>
                </a:lnTo>
                <a:lnTo>
                  <a:pt x="1728609" y="139941"/>
                </a:lnTo>
                <a:lnTo>
                  <a:pt x="1733816" y="138849"/>
                </a:lnTo>
                <a:lnTo>
                  <a:pt x="1738515" y="136677"/>
                </a:lnTo>
                <a:close/>
              </a:path>
              <a:path w="3731145" h="173786">
                <a:moveTo>
                  <a:pt x="1728609" y="139941"/>
                </a:moveTo>
                <a:lnTo>
                  <a:pt x="1724291" y="122326"/>
                </a:lnTo>
                <a:lnTo>
                  <a:pt x="1720989" y="121272"/>
                </a:lnTo>
                <a:lnTo>
                  <a:pt x="1716290" y="117043"/>
                </a:lnTo>
                <a:lnTo>
                  <a:pt x="1715147" y="114147"/>
                </a:lnTo>
                <a:lnTo>
                  <a:pt x="1714004" y="139331"/>
                </a:lnTo>
                <a:lnTo>
                  <a:pt x="1718322" y="139941"/>
                </a:lnTo>
                <a:lnTo>
                  <a:pt x="1728609" y="139941"/>
                </a:lnTo>
                <a:close/>
              </a:path>
              <a:path w="3731145" h="173786">
                <a:moveTo>
                  <a:pt x="2192921" y="136944"/>
                </a:moveTo>
                <a:lnTo>
                  <a:pt x="2195588" y="137845"/>
                </a:lnTo>
                <a:lnTo>
                  <a:pt x="2198255" y="138176"/>
                </a:lnTo>
                <a:lnTo>
                  <a:pt x="2206002" y="138176"/>
                </a:lnTo>
                <a:lnTo>
                  <a:pt x="2208669" y="137845"/>
                </a:lnTo>
                <a:lnTo>
                  <a:pt x="2211336" y="136944"/>
                </a:lnTo>
                <a:lnTo>
                  <a:pt x="2212733" y="134302"/>
                </a:lnTo>
                <a:lnTo>
                  <a:pt x="2212733" y="46024"/>
                </a:lnTo>
                <a:lnTo>
                  <a:pt x="2211082" y="43383"/>
                </a:lnTo>
                <a:lnTo>
                  <a:pt x="2208034" y="42468"/>
                </a:lnTo>
                <a:lnTo>
                  <a:pt x="2204859" y="42138"/>
                </a:lnTo>
                <a:lnTo>
                  <a:pt x="2195969" y="42138"/>
                </a:lnTo>
                <a:lnTo>
                  <a:pt x="2192794" y="42468"/>
                </a:lnTo>
                <a:lnTo>
                  <a:pt x="2189619" y="43383"/>
                </a:lnTo>
                <a:lnTo>
                  <a:pt x="2188095" y="46024"/>
                </a:lnTo>
                <a:lnTo>
                  <a:pt x="2188095" y="104711"/>
                </a:lnTo>
                <a:lnTo>
                  <a:pt x="2184412" y="109131"/>
                </a:lnTo>
                <a:lnTo>
                  <a:pt x="2180983" y="112496"/>
                </a:lnTo>
                <a:lnTo>
                  <a:pt x="2177808" y="114807"/>
                </a:lnTo>
                <a:lnTo>
                  <a:pt x="2174633" y="117119"/>
                </a:lnTo>
                <a:lnTo>
                  <a:pt x="2171458" y="118275"/>
                </a:lnTo>
                <a:lnTo>
                  <a:pt x="2165743" y="118275"/>
                </a:lnTo>
                <a:lnTo>
                  <a:pt x="2159774" y="115874"/>
                </a:lnTo>
                <a:lnTo>
                  <a:pt x="2156980" y="112775"/>
                </a:lnTo>
                <a:lnTo>
                  <a:pt x="2154948" y="108927"/>
                </a:lnTo>
                <a:lnTo>
                  <a:pt x="2153678" y="104051"/>
                </a:lnTo>
                <a:lnTo>
                  <a:pt x="2153424" y="100520"/>
                </a:lnTo>
                <a:lnTo>
                  <a:pt x="2153424" y="46024"/>
                </a:lnTo>
                <a:lnTo>
                  <a:pt x="2151773" y="43383"/>
                </a:lnTo>
                <a:lnTo>
                  <a:pt x="2148598" y="42468"/>
                </a:lnTo>
                <a:lnTo>
                  <a:pt x="2145423" y="42138"/>
                </a:lnTo>
                <a:lnTo>
                  <a:pt x="2136533" y="42138"/>
                </a:lnTo>
                <a:lnTo>
                  <a:pt x="2133358" y="42468"/>
                </a:lnTo>
                <a:lnTo>
                  <a:pt x="2130183" y="43383"/>
                </a:lnTo>
                <a:lnTo>
                  <a:pt x="2128532" y="46024"/>
                </a:lnTo>
                <a:lnTo>
                  <a:pt x="2128532" y="106794"/>
                </a:lnTo>
                <a:lnTo>
                  <a:pt x="2129167" y="112407"/>
                </a:lnTo>
                <a:lnTo>
                  <a:pt x="2130183" y="116928"/>
                </a:lnTo>
                <a:lnTo>
                  <a:pt x="2131326" y="121450"/>
                </a:lnTo>
                <a:lnTo>
                  <a:pt x="2133104" y="125425"/>
                </a:lnTo>
                <a:lnTo>
                  <a:pt x="2135644" y="128854"/>
                </a:lnTo>
                <a:lnTo>
                  <a:pt x="2138184" y="132295"/>
                </a:lnTo>
                <a:lnTo>
                  <a:pt x="2141486" y="135001"/>
                </a:lnTo>
                <a:lnTo>
                  <a:pt x="2145677" y="136969"/>
                </a:lnTo>
                <a:lnTo>
                  <a:pt x="2149741" y="138950"/>
                </a:lnTo>
                <a:lnTo>
                  <a:pt x="2154821" y="139941"/>
                </a:lnTo>
                <a:lnTo>
                  <a:pt x="2166378" y="139941"/>
                </a:lnTo>
                <a:lnTo>
                  <a:pt x="2171585" y="138620"/>
                </a:lnTo>
                <a:lnTo>
                  <a:pt x="2176665" y="135978"/>
                </a:lnTo>
                <a:lnTo>
                  <a:pt x="2181618" y="133349"/>
                </a:lnTo>
                <a:lnTo>
                  <a:pt x="2186571" y="129387"/>
                </a:lnTo>
                <a:lnTo>
                  <a:pt x="2191524" y="124104"/>
                </a:lnTo>
                <a:lnTo>
                  <a:pt x="2191524" y="134302"/>
                </a:lnTo>
                <a:lnTo>
                  <a:pt x="2192921" y="136944"/>
                </a:lnTo>
                <a:close/>
              </a:path>
              <a:path w="3731145" h="173786">
                <a:moveTo>
                  <a:pt x="2243086" y="20205"/>
                </a:moveTo>
                <a:lnTo>
                  <a:pt x="2241562" y="22961"/>
                </a:lnTo>
                <a:lnTo>
                  <a:pt x="2241562" y="42659"/>
                </a:lnTo>
                <a:lnTo>
                  <a:pt x="2231021" y="42659"/>
                </a:lnTo>
                <a:lnTo>
                  <a:pt x="2228354" y="44030"/>
                </a:lnTo>
                <a:lnTo>
                  <a:pt x="2227465" y="46583"/>
                </a:lnTo>
                <a:lnTo>
                  <a:pt x="2227211" y="49225"/>
                </a:lnTo>
                <a:lnTo>
                  <a:pt x="2227084" y="56375"/>
                </a:lnTo>
                <a:lnTo>
                  <a:pt x="2227465" y="58966"/>
                </a:lnTo>
                <a:lnTo>
                  <a:pt x="2228100" y="60515"/>
                </a:lnTo>
                <a:lnTo>
                  <a:pt x="2230894" y="62839"/>
                </a:lnTo>
                <a:lnTo>
                  <a:pt x="2241562" y="62839"/>
                </a:lnTo>
                <a:lnTo>
                  <a:pt x="2241562" y="113487"/>
                </a:lnTo>
                <a:lnTo>
                  <a:pt x="2242070" y="118173"/>
                </a:lnTo>
                <a:lnTo>
                  <a:pt x="2243213" y="122123"/>
                </a:lnTo>
                <a:lnTo>
                  <a:pt x="2244356" y="126085"/>
                </a:lnTo>
                <a:lnTo>
                  <a:pt x="2246261" y="19215"/>
                </a:lnTo>
                <a:lnTo>
                  <a:pt x="2243086" y="20205"/>
                </a:lnTo>
                <a:close/>
              </a:path>
              <a:path w="3731145" h="173786">
                <a:moveTo>
                  <a:pt x="2289441" y="49225"/>
                </a:moveTo>
                <a:lnTo>
                  <a:pt x="2289060" y="46583"/>
                </a:lnTo>
                <a:lnTo>
                  <a:pt x="2288171" y="44030"/>
                </a:lnTo>
                <a:lnTo>
                  <a:pt x="2285504" y="42659"/>
                </a:lnTo>
                <a:lnTo>
                  <a:pt x="2266327" y="42659"/>
                </a:lnTo>
                <a:lnTo>
                  <a:pt x="2266327" y="22961"/>
                </a:lnTo>
                <a:lnTo>
                  <a:pt x="2264676" y="20205"/>
                </a:lnTo>
                <a:lnTo>
                  <a:pt x="2261628" y="19215"/>
                </a:lnTo>
                <a:lnTo>
                  <a:pt x="2258326" y="18884"/>
                </a:lnTo>
                <a:lnTo>
                  <a:pt x="2249563" y="18884"/>
                </a:lnTo>
                <a:lnTo>
                  <a:pt x="2246261" y="19215"/>
                </a:lnTo>
                <a:lnTo>
                  <a:pt x="2244356" y="126085"/>
                </a:lnTo>
                <a:lnTo>
                  <a:pt x="2246134" y="129374"/>
                </a:lnTo>
                <a:lnTo>
                  <a:pt x="2250833" y="134581"/>
                </a:lnTo>
                <a:lnTo>
                  <a:pt x="2257437" y="137769"/>
                </a:lnTo>
                <a:lnTo>
                  <a:pt x="2265438" y="139649"/>
                </a:lnTo>
                <a:lnTo>
                  <a:pt x="2270264" y="139649"/>
                </a:lnTo>
                <a:lnTo>
                  <a:pt x="2266327" y="109131"/>
                </a:lnTo>
                <a:lnTo>
                  <a:pt x="2266327" y="62839"/>
                </a:lnTo>
                <a:lnTo>
                  <a:pt x="2285631" y="62839"/>
                </a:lnTo>
                <a:lnTo>
                  <a:pt x="2287917" y="62064"/>
                </a:lnTo>
                <a:lnTo>
                  <a:pt x="2289187" y="58966"/>
                </a:lnTo>
                <a:lnTo>
                  <a:pt x="2289568" y="56375"/>
                </a:lnTo>
                <a:lnTo>
                  <a:pt x="2289441" y="49225"/>
                </a:lnTo>
                <a:close/>
              </a:path>
              <a:path w="3731145" h="173786">
                <a:moveTo>
                  <a:pt x="2289568" y="125590"/>
                </a:moveTo>
                <a:lnTo>
                  <a:pt x="2289568" y="123748"/>
                </a:lnTo>
                <a:lnTo>
                  <a:pt x="2289314" y="121043"/>
                </a:lnTo>
                <a:lnTo>
                  <a:pt x="2288552" y="117525"/>
                </a:lnTo>
                <a:lnTo>
                  <a:pt x="2285758" y="116598"/>
                </a:lnTo>
                <a:lnTo>
                  <a:pt x="2283091" y="117627"/>
                </a:lnTo>
                <a:lnTo>
                  <a:pt x="2280297" y="118414"/>
                </a:lnTo>
                <a:lnTo>
                  <a:pt x="2276741" y="118757"/>
                </a:lnTo>
                <a:lnTo>
                  <a:pt x="2272804" y="118757"/>
                </a:lnTo>
                <a:lnTo>
                  <a:pt x="2270137" y="117563"/>
                </a:lnTo>
                <a:lnTo>
                  <a:pt x="2267089" y="112737"/>
                </a:lnTo>
                <a:lnTo>
                  <a:pt x="2266327" y="109131"/>
                </a:lnTo>
                <a:lnTo>
                  <a:pt x="2270264" y="139649"/>
                </a:lnTo>
                <a:lnTo>
                  <a:pt x="2273947" y="139547"/>
                </a:lnTo>
                <a:lnTo>
                  <a:pt x="2277630" y="139153"/>
                </a:lnTo>
                <a:lnTo>
                  <a:pt x="2280805" y="138506"/>
                </a:lnTo>
                <a:lnTo>
                  <a:pt x="2284869" y="137223"/>
                </a:lnTo>
                <a:lnTo>
                  <a:pt x="2288171" y="134912"/>
                </a:lnTo>
                <a:lnTo>
                  <a:pt x="2288933" y="132270"/>
                </a:lnTo>
                <a:lnTo>
                  <a:pt x="2289568" y="128498"/>
                </a:lnTo>
                <a:lnTo>
                  <a:pt x="2289568" y="125590"/>
                </a:lnTo>
                <a:close/>
              </a:path>
              <a:path w="3731145" h="173786">
                <a:moveTo>
                  <a:pt x="2371229" y="136944"/>
                </a:moveTo>
                <a:lnTo>
                  <a:pt x="2373896" y="137845"/>
                </a:lnTo>
                <a:lnTo>
                  <a:pt x="2376563" y="138176"/>
                </a:lnTo>
                <a:lnTo>
                  <a:pt x="2384310" y="138176"/>
                </a:lnTo>
                <a:lnTo>
                  <a:pt x="2386977" y="137845"/>
                </a:lnTo>
                <a:lnTo>
                  <a:pt x="2389644" y="136944"/>
                </a:lnTo>
                <a:lnTo>
                  <a:pt x="2391041" y="134302"/>
                </a:lnTo>
                <a:lnTo>
                  <a:pt x="2391041" y="46024"/>
                </a:lnTo>
                <a:lnTo>
                  <a:pt x="2389390" y="43383"/>
                </a:lnTo>
                <a:lnTo>
                  <a:pt x="2386342" y="42468"/>
                </a:lnTo>
                <a:lnTo>
                  <a:pt x="2383167" y="42138"/>
                </a:lnTo>
                <a:lnTo>
                  <a:pt x="2374277" y="42138"/>
                </a:lnTo>
                <a:lnTo>
                  <a:pt x="2371102" y="42468"/>
                </a:lnTo>
                <a:lnTo>
                  <a:pt x="2367927" y="43383"/>
                </a:lnTo>
                <a:lnTo>
                  <a:pt x="2366403" y="46024"/>
                </a:lnTo>
                <a:lnTo>
                  <a:pt x="2366403" y="104711"/>
                </a:lnTo>
                <a:lnTo>
                  <a:pt x="2362720" y="109131"/>
                </a:lnTo>
                <a:lnTo>
                  <a:pt x="2359291" y="112496"/>
                </a:lnTo>
                <a:lnTo>
                  <a:pt x="2356116" y="114807"/>
                </a:lnTo>
                <a:lnTo>
                  <a:pt x="2352941" y="117119"/>
                </a:lnTo>
                <a:lnTo>
                  <a:pt x="2349766" y="118275"/>
                </a:lnTo>
                <a:lnTo>
                  <a:pt x="2346591" y="118275"/>
                </a:lnTo>
                <a:lnTo>
                  <a:pt x="2341892" y="117792"/>
                </a:lnTo>
                <a:lnTo>
                  <a:pt x="2338082" y="115874"/>
                </a:lnTo>
                <a:lnTo>
                  <a:pt x="2335288" y="112775"/>
                </a:lnTo>
                <a:lnTo>
                  <a:pt x="2333256" y="108927"/>
                </a:lnTo>
                <a:lnTo>
                  <a:pt x="2331986" y="104051"/>
                </a:lnTo>
                <a:lnTo>
                  <a:pt x="2331732" y="100520"/>
                </a:lnTo>
                <a:lnTo>
                  <a:pt x="2331732" y="46024"/>
                </a:lnTo>
                <a:lnTo>
                  <a:pt x="2330081" y="43383"/>
                </a:lnTo>
                <a:lnTo>
                  <a:pt x="2326906" y="42468"/>
                </a:lnTo>
                <a:lnTo>
                  <a:pt x="2323731" y="42138"/>
                </a:lnTo>
                <a:lnTo>
                  <a:pt x="2314841" y="42138"/>
                </a:lnTo>
                <a:lnTo>
                  <a:pt x="2311666" y="42468"/>
                </a:lnTo>
                <a:lnTo>
                  <a:pt x="2308491" y="43383"/>
                </a:lnTo>
                <a:lnTo>
                  <a:pt x="2306840" y="46024"/>
                </a:lnTo>
                <a:lnTo>
                  <a:pt x="2306840" y="106794"/>
                </a:lnTo>
                <a:lnTo>
                  <a:pt x="2307475" y="112407"/>
                </a:lnTo>
                <a:lnTo>
                  <a:pt x="2308491" y="116928"/>
                </a:lnTo>
                <a:lnTo>
                  <a:pt x="2309634" y="121450"/>
                </a:lnTo>
                <a:lnTo>
                  <a:pt x="2311412" y="125425"/>
                </a:lnTo>
                <a:lnTo>
                  <a:pt x="2313952" y="128854"/>
                </a:lnTo>
                <a:lnTo>
                  <a:pt x="2316492" y="132295"/>
                </a:lnTo>
                <a:lnTo>
                  <a:pt x="2319794" y="135001"/>
                </a:lnTo>
                <a:lnTo>
                  <a:pt x="2323985" y="136969"/>
                </a:lnTo>
                <a:lnTo>
                  <a:pt x="2328049" y="138950"/>
                </a:lnTo>
                <a:lnTo>
                  <a:pt x="2333129" y="139941"/>
                </a:lnTo>
                <a:lnTo>
                  <a:pt x="2344686" y="139941"/>
                </a:lnTo>
                <a:lnTo>
                  <a:pt x="2349893" y="138620"/>
                </a:lnTo>
                <a:lnTo>
                  <a:pt x="2354973" y="135978"/>
                </a:lnTo>
                <a:lnTo>
                  <a:pt x="2359926" y="133349"/>
                </a:lnTo>
                <a:lnTo>
                  <a:pt x="2364879" y="129387"/>
                </a:lnTo>
                <a:lnTo>
                  <a:pt x="2369832" y="124104"/>
                </a:lnTo>
                <a:lnTo>
                  <a:pt x="2369832" y="134302"/>
                </a:lnTo>
                <a:lnTo>
                  <a:pt x="2371229" y="136944"/>
                </a:lnTo>
                <a:close/>
              </a:path>
              <a:path w="3731145" h="173786">
                <a:moveTo>
                  <a:pt x="2417965" y="135089"/>
                </a:moveTo>
                <a:lnTo>
                  <a:pt x="2405900" y="162407"/>
                </a:lnTo>
                <a:lnTo>
                  <a:pt x="2405519" y="163131"/>
                </a:lnTo>
                <a:lnTo>
                  <a:pt x="2406789" y="165912"/>
                </a:lnTo>
                <a:lnTo>
                  <a:pt x="2410091" y="166484"/>
                </a:lnTo>
                <a:lnTo>
                  <a:pt x="2413520" y="166573"/>
                </a:lnTo>
                <a:lnTo>
                  <a:pt x="2417711" y="166319"/>
                </a:lnTo>
                <a:lnTo>
                  <a:pt x="2421394" y="165417"/>
                </a:lnTo>
                <a:lnTo>
                  <a:pt x="2424188" y="162902"/>
                </a:lnTo>
                <a:lnTo>
                  <a:pt x="2437396" y="143903"/>
                </a:lnTo>
                <a:lnTo>
                  <a:pt x="2438793" y="141985"/>
                </a:lnTo>
                <a:lnTo>
                  <a:pt x="2440952" y="138315"/>
                </a:lnTo>
                <a:lnTo>
                  <a:pt x="2442603" y="134632"/>
                </a:lnTo>
                <a:lnTo>
                  <a:pt x="2443746" y="130809"/>
                </a:lnTo>
                <a:lnTo>
                  <a:pt x="2444508" y="126631"/>
                </a:lnTo>
                <a:lnTo>
                  <a:pt x="2444889" y="122097"/>
                </a:lnTo>
                <a:lnTo>
                  <a:pt x="2444889" y="119456"/>
                </a:lnTo>
                <a:lnTo>
                  <a:pt x="2444635" y="115404"/>
                </a:lnTo>
                <a:lnTo>
                  <a:pt x="2443619" y="112623"/>
                </a:lnTo>
                <a:lnTo>
                  <a:pt x="2440698" y="110121"/>
                </a:lnTo>
                <a:lnTo>
                  <a:pt x="2437650" y="109410"/>
                </a:lnTo>
                <a:lnTo>
                  <a:pt x="2433967" y="109067"/>
                </a:lnTo>
                <a:lnTo>
                  <a:pt x="2429268" y="109067"/>
                </a:lnTo>
                <a:lnTo>
                  <a:pt x="2425458" y="109410"/>
                </a:lnTo>
                <a:lnTo>
                  <a:pt x="2422283" y="110121"/>
                </a:lnTo>
                <a:lnTo>
                  <a:pt x="2419235" y="112623"/>
                </a:lnTo>
                <a:lnTo>
                  <a:pt x="2418219" y="115404"/>
                </a:lnTo>
                <a:lnTo>
                  <a:pt x="2417965" y="119456"/>
                </a:lnTo>
                <a:lnTo>
                  <a:pt x="2417965" y="135089"/>
                </a:lnTo>
                <a:close/>
              </a:path>
              <a:path w="3731145" h="173786">
                <a:moveTo>
                  <a:pt x="2609989" y="111632"/>
                </a:moveTo>
                <a:lnTo>
                  <a:pt x="2611259" y="107937"/>
                </a:lnTo>
                <a:lnTo>
                  <a:pt x="2611894" y="103822"/>
                </a:lnTo>
                <a:lnTo>
                  <a:pt x="2611894" y="94907"/>
                </a:lnTo>
                <a:lnTo>
                  <a:pt x="2611259" y="90982"/>
                </a:lnTo>
                <a:lnTo>
                  <a:pt x="2609862" y="87490"/>
                </a:lnTo>
                <a:lnTo>
                  <a:pt x="2608592" y="83997"/>
                </a:lnTo>
                <a:lnTo>
                  <a:pt x="2606814" y="80937"/>
                </a:lnTo>
                <a:lnTo>
                  <a:pt x="2604528" y="78333"/>
                </a:lnTo>
                <a:lnTo>
                  <a:pt x="2602242" y="75730"/>
                </a:lnTo>
                <a:lnTo>
                  <a:pt x="2599575" y="73596"/>
                </a:lnTo>
                <a:lnTo>
                  <a:pt x="2596527" y="71945"/>
                </a:lnTo>
                <a:lnTo>
                  <a:pt x="2593479" y="70307"/>
                </a:lnTo>
                <a:lnTo>
                  <a:pt x="2590050" y="69151"/>
                </a:lnTo>
                <a:lnTo>
                  <a:pt x="2586494" y="68491"/>
                </a:lnTo>
                <a:lnTo>
                  <a:pt x="2586748" y="133807"/>
                </a:lnTo>
                <a:lnTo>
                  <a:pt x="2590431" y="132486"/>
                </a:lnTo>
                <a:lnTo>
                  <a:pt x="2593860" y="130809"/>
                </a:lnTo>
                <a:lnTo>
                  <a:pt x="2596908" y="128765"/>
                </a:lnTo>
                <a:lnTo>
                  <a:pt x="2599956" y="126720"/>
                </a:lnTo>
                <a:lnTo>
                  <a:pt x="2602623" y="124269"/>
                </a:lnTo>
                <a:lnTo>
                  <a:pt x="2604782" y="121437"/>
                </a:lnTo>
                <a:lnTo>
                  <a:pt x="2607068" y="118592"/>
                </a:lnTo>
                <a:lnTo>
                  <a:pt x="2608719" y="115328"/>
                </a:lnTo>
                <a:lnTo>
                  <a:pt x="2609989" y="111632"/>
                </a:lnTo>
                <a:close/>
              </a:path>
              <a:path w="3731145" h="173786">
                <a:moveTo>
                  <a:pt x="2584843" y="100152"/>
                </a:moveTo>
                <a:lnTo>
                  <a:pt x="2584843" y="102997"/>
                </a:lnTo>
                <a:lnTo>
                  <a:pt x="2584335" y="105524"/>
                </a:lnTo>
                <a:lnTo>
                  <a:pt x="2582303" y="109943"/>
                </a:lnTo>
                <a:lnTo>
                  <a:pt x="2579128" y="113271"/>
                </a:lnTo>
                <a:lnTo>
                  <a:pt x="2575191" y="115874"/>
                </a:lnTo>
                <a:lnTo>
                  <a:pt x="2570746" y="137350"/>
                </a:lnTo>
                <a:lnTo>
                  <a:pt x="2574937" y="136728"/>
                </a:lnTo>
                <a:lnTo>
                  <a:pt x="2579128" y="136105"/>
                </a:lnTo>
                <a:lnTo>
                  <a:pt x="2583065" y="135127"/>
                </a:lnTo>
                <a:lnTo>
                  <a:pt x="2586748" y="133807"/>
                </a:lnTo>
                <a:lnTo>
                  <a:pt x="2584843" y="100152"/>
                </a:lnTo>
                <a:close/>
              </a:path>
              <a:path w="3731145" h="173786">
                <a:moveTo>
                  <a:pt x="2519946" y="134454"/>
                </a:moveTo>
                <a:lnTo>
                  <a:pt x="2522867" y="137020"/>
                </a:lnTo>
                <a:lnTo>
                  <a:pt x="2526931" y="137667"/>
                </a:lnTo>
                <a:lnTo>
                  <a:pt x="2566047" y="137667"/>
                </a:lnTo>
                <a:lnTo>
                  <a:pt x="2570746" y="137350"/>
                </a:lnTo>
                <a:lnTo>
                  <a:pt x="2575191" y="115874"/>
                </a:lnTo>
                <a:lnTo>
                  <a:pt x="2570238" y="117398"/>
                </a:lnTo>
                <a:lnTo>
                  <a:pt x="2567190" y="117779"/>
                </a:lnTo>
                <a:lnTo>
                  <a:pt x="2544711" y="117779"/>
                </a:lnTo>
                <a:lnTo>
                  <a:pt x="2544711" y="81356"/>
                </a:lnTo>
                <a:lnTo>
                  <a:pt x="2560205" y="81356"/>
                </a:lnTo>
                <a:lnTo>
                  <a:pt x="2562999" y="62356"/>
                </a:lnTo>
                <a:lnTo>
                  <a:pt x="2544711" y="62356"/>
                </a:lnTo>
                <a:lnTo>
                  <a:pt x="2544711" y="29095"/>
                </a:lnTo>
                <a:lnTo>
                  <a:pt x="2561856" y="29095"/>
                </a:lnTo>
                <a:lnTo>
                  <a:pt x="2565158" y="29463"/>
                </a:lnTo>
                <a:lnTo>
                  <a:pt x="2567571" y="30187"/>
                </a:lnTo>
                <a:lnTo>
                  <a:pt x="2571889" y="31953"/>
                </a:lnTo>
                <a:lnTo>
                  <a:pt x="2575064" y="34658"/>
                </a:lnTo>
                <a:lnTo>
                  <a:pt x="2577096" y="38404"/>
                </a:lnTo>
                <a:lnTo>
                  <a:pt x="2578239" y="42760"/>
                </a:lnTo>
                <a:lnTo>
                  <a:pt x="2578239" y="45326"/>
                </a:lnTo>
                <a:lnTo>
                  <a:pt x="2577858" y="49834"/>
                </a:lnTo>
                <a:lnTo>
                  <a:pt x="2576461" y="53987"/>
                </a:lnTo>
                <a:lnTo>
                  <a:pt x="2574683" y="83502"/>
                </a:lnTo>
                <a:lnTo>
                  <a:pt x="2579001" y="86296"/>
                </a:lnTo>
                <a:lnTo>
                  <a:pt x="2582430" y="89852"/>
                </a:lnTo>
                <a:lnTo>
                  <a:pt x="2584335" y="94538"/>
                </a:lnTo>
                <a:lnTo>
                  <a:pt x="2584843" y="97193"/>
                </a:lnTo>
                <a:lnTo>
                  <a:pt x="2584843" y="100152"/>
                </a:lnTo>
                <a:lnTo>
                  <a:pt x="2586748" y="133807"/>
                </a:lnTo>
                <a:lnTo>
                  <a:pt x="2586494" y="68491"/>
                </a:lnTo>
                <a:lnTo>
                  <a:pt x="2589288" y="67436"/>
                </a:lnTo>
                <a:lnTo>
                  <a:pt x="2591828" y="66039"/>
                </a:lnTo>
                <a:lnTo>
                  <a:pt x="2596273" y="62610"/>
                </a:lnTo>
                <a:lnTo>
                  <a:pt x="2599575" y="58394"/>
                </a:lnTo>
                <a:lnTo>
                  <a:pt x="2602242" y="53657"/>
                </a:lnTo>
                <a:lnTo>
                  <a:pt x="2603131" y="50914"/>
                </a:lnTo>
                <a:lnTo>
                  <a:pt x="2603893" y="48183"/>
                </a:lnTo>
                <a:lnTo>
                  <a:pt x="2604274" y="45262"/>
                </a:lnTo>
                <a:lnTo>
                  <a:pt x="2604274" y="36614"/>
                </a:lnTo>
                <a:lnTo>
                  <a:pt x="2603258" y="31800"/>
                </a:lnTo>
                <a:lnTo>
                  <a:pt x="2601353" y="27711"/>
                </a:lnTo>
                <a:lnTo>
                  <a:pt x="2599321" y="23621"/>
                </a:lnTo>
                <a:lnTo>
                  <a:pt x="2596527" y="20243"/>
                </a:lnTo>
                <a:lnTo>
                  <a:pt x="2592717" y="17564"/>
                </a:lnTo>
                <a:lnTo>
                  <a:pt x="2589034" y="14897"/>
                </a:lnTo>
                <a:lnTo>
                  <a:pt x="2584462" y="12903"/>
                </a:lnTo>
                <a:lnTo>
                  <a:pt x="2579001" y="11582"/>
                </a:lnTo>
                <a:lnTo>
                  <a:pt x="2573540" y="10261"/>
                </a:lnTo>
                <a:lnTo>
                  <a:pt x="2566936" y="9601"/>
                </a:lnTo>
                <a:lnTo>
                  <a:pt x="2524772" y="9601"/>
                </a:lnTo>
                <a:lnTo>
                  <a:pt x="2521343" y="11531"/>
                </a:lnTo>
                <a:lnTo>
                  <a:pt x="2519184" y="14909"/>
                </a:lnTo>
                <a:lnTo>
                  <a:pt x="2519184" y="132359"/>
                </a:lnTo>
                <a:lnTo>
                  <a:pt x="2519946" y="134454"/>
                </a:lnTo>
                <a:close/>
              </a:path>
              <a:path w="3731145" h="173786">
                <a:moveTo>
                  <a:pt x="2562999" y="62356"/>
                </a:moveTo>
                <a:lnTo>
                  <a:pt x="2560205" y="81356"/>
                </a:lnTo>
                <a:lnTo>
                  <a:pt x="2564904" y="81356"/>
                </a:lnTo>
                <a:lnTo>
                  <a:pt x="2568714" y="81787"/>
                </a:lnTo>
                <a:lnTo>
                  <a:pt x="2571762" y="82638"/>
                </a:lnTo>
                <a:lnTo>
                  <a:pt x="2574683" y="83502"/>
                </a:lnTo>
                <a:lnTo>
                  <a:pt x="2576461" y="53987"/>
                </a:lnTo>
                <a:lnTo>
                  <a:pt x="2573794" y="57353"/>
                </a:lnTo>
                <a:lnTo>
                  <a:pt x="2570492" y="60121"/>
                </a:lnTo>
                <a:lnTo>
                  <a:pt x="2566047" y="61899"/>
                </a:lnTo>
                <a:lnTo>
                  <a:pt x="2562999" y="62356"/>
                </a:lnTo>
                <a:close/>
              </a:path>
              <a:path w="3731145" h="173786">
                <a:moveTo>
                  <a:pt x="2653423" y="136969"/>
                </a:moveTo>
                <a:lnTo>
                  <a:pt x="2659265" y="138950"/>
                </a:lnTo>
                <a:lnTo>
                  <a:pt x="2666250" y="139941"/>
                </a:lnTo>
                <a:lnTo>
                  <a:pt x="2678442" y="139941"/>
                </a:lnTo>
                <a:lnTo>
                  <a:pt x="2682506" y="139661"/>
                </a:lnTo>
                <a:lnTo>
                  <a:pt x="2686316" y="139103"/>
                </a:lnTo>
                <a:lnTo>
                  <a:pt x="2690126" y="138544"/>
                </a:lnTo>
                <a:lnTo>
                  <a:pt x="2693555" y="137883"/>
                </a:lnTo>
                <a:lnTo>
                  <a:pt x="2696476" y="137121"/>
                </a:lnTo>
                <a:lnTo>
                  <a:pt x="2699524" y="136359"/>
                </a:lnTo>
                <a:lnTo>
                  <a:pt x="2701937" y="135585"/>
                </a:lnTo>
                <a:lnTo>
                  <a:pt x="2705747" y="134010"/>
                </a:lnTo>
                <a:lnTo>
                  <a:pt x="2708414" y="131483"/>
                </a:lnTo>
                <a:lnTo>
                  <a:pt x="2709176" y="128930"/>
                </a:lnTo>
                <a:lnTo>
                  <a:pt x="2709430" y="123316"/>
                </a:lnTo>
                <a:lnTo>
                  <a:pt x="2709176" y="119214"/>
                </a:lnTo>
                <a:lnTo>
                  <a:pt x="2708033" y="115684"/>
                </a:lnTo>
                <a:lnTo>
                  <a:pt x="2705239" y="115100"/>
                </a:lnTo>
                <a:lnTo>
                  <a:pt x="2702318" y="116039"/>
                </a:lnTo>
                <a:lnTo>
                  <a:pt x="2698762" y="117360"/>
                </a:lnTo>
                <a:lnTo>
                  <a:pt x="2693936" y="118884"/>
                </a:lnTo>
                <a:lnTo>
                  <a:pt x="2691142" y="119570"/>
                </a:lnTo>
                <a:lnTo>
                  <a:pt x="2687840" y="120192"/>
                </a:lnTo>
                <a:lnTo>
                  <a:pt x="2684538" y="120827"/>
                </a:lnTo>
                <a:lnTo>
                  <a:pt x="2680728" y="121145"/>
                </a:lnTo>
                <a:lnTo>
                  <a:pt x="2672092" y="121145"/>
                </a:lnTo>
                <a:lnTo>
                  <a:pt x="2668409" y="120573"/>
                </a:lnTo>
                <a:lnTo>
                  <a:pt x="2665234" y="119456"/>
                </a:lnTo>
                <a:lnTo>
                  <a:pt x="2662186" y="118338"/>
                </a:lnTo>
                <a:lnTo>
                  <a:pt x="2659773" y="116700"/>
                </a:lnTo>
                <a:lnTo>
                  <a:pt x="2655836" y="112407"/>
                </a:lnTo>
                <a:lnTo>
                  <a:pt x="2654439" y="109804"/>
                </a:lnTo>
                <a:lnTo>
                  <a:pt x="2653550" y="106743"/>
                </a:lnTo>
                <a:lnTo>
                  <a:pt x="2652661" y="103670"/>
                </a:lnTo>
                <a:lnTo>
                  <a:pt x="2652153" y="100253"/>
                </a:lnTo>
                <a:lnTo>
                  <a:pt x="2652280" y="77355"/>
                </a:lnTo>
                <a:lnTo>
                  <a:pt x="2652788" y="74447"/>
                </a:lnTo>
                <a:lnTo>
                  <a:pt x="2653042" y="43840"/>
                </a:lnTo>
                <a:lnTo>
                  <a:pt x="2647454" y="46151"/>
                </a:lnTo>
                <a:lnTo>
                  <a:pt x="2642755" y="49504"/>
                </a:lnTo>
                <a:lnTo>
                  <a:pt x="2638818" y="53886"/>
                </a:lnTo>
                <a:lnTo>
                  <a:pt x="2634881" y="58280"/>
                </a:lnTo>
                <a:lnTo>
                  <a:pt x="2631960" y="63626"/>
                </a:lnTo>
                <a:lnTo>
                  <a:pt x="2629928" y="69926"/>
                </a:lnTo>
                <a:lnTo>
                  <a:pt x="2627896" y="76225"/>
                </a:lnTo>
                <a:lnTo>
                  <a:pt x="2626880" y="83299"/>
                </a:lnTo>
                <a:lnTo>
                  <a:pt x="2626880" y="99402"/>
                </a:lnTo>
                <a:lnTo>
                  <a:pt x="2627769" y="106591"/>
                </a:lnTo>
                <a:lnTo>
                  <a:pt x="2629801" y="112725"/>
                </a:lnTo>
                <a:lnTo>
                  <a:pt x="2631706" y="118859"/>
                </a:lnTo>
                <a:lnTo>
                  <a:pt x="2634627" y="123939"/>
                </a:lnTo>
                <a:lnTo>
                  <a:pt x="2638564" y="127965"/>
                </a:lnTo>
                <a:lnTo>
                  <a:pt x="2642628" y="131991"/>
                </a:lnTo>
                <a:lnTo>
                  <a:pt x="2647454" y="135001"/>
                </a:lnTo>
                <a:lnTo>
                  <a:pt x="2653423" y="136969"/>
                </a:lnTo>
                <a:close/>
              </a:path>
              <a:path w="3731145" h="173786">
                <a:moveTo>
                  <a:pt x="2654439" y="68960"/>
                </a:moveTo>
                <a:lnTo>
                  <a:pt x="2657233" y="64579"/>
                </a:lnTo>
                <a:lnTo>
                  <a:pt x="2660662" y="60959"/>
                </a:lnTo>
                <a:lnTo>
                  <a:pt x="2665361" y="58585"/>
                </a:lnTo>
                <a:lnTo>
                  <a:pt x="2668155" y="58000"/>
                </a:lnTo>
                <a:lnTo>
                  <a:pt x="2677553" y="58000"/>
                </a:lnTo>
                <a:lnTo>
                  <a:pt x="2682125" y="59994"/>
                </a:lnTo>
                <a:lnTo>
                  <a:pt x="2685173" y="63982"/>
                </a:lnTo>
                <a:lnTo>
                  <a:pt x="2688221" y="67970"/>
                </a:lnTo>
                <a:lnTo>
                  <a:pt x="2689618" y="73469"/>
                </a:lnTo>
                <a:lnTo>
                  <a:pt x="2689364" y="80467"/>
                </a:lnTo>
                <a:lnTo>
                  <a:pt x="2652153" y="80467"/>
                </a:lnTo>
                <a:lnTo>
                  <a:pt x="2652153" y="100253"/>
                </a:lnTo>
                <a:lnTo>
                  <a:pt x="2652153" y="96494"/>
                </a:lnTo>
                <a:lnTo>
                  <a:pt x="2705874" y="96494"/>
                </a:lnTo>
                <a:lnTo>
                  <a:pt x="2703715" y="52704"/>
                </a:lnTo>
                <a:lnTo>
                  <a:pt x="2700413" y="48844"/>
                </a:lnTo>
                <a:lnTo>
                  <a:pt x="2696095" y="45821"/>
                </a:lnTo>
                <a:lnTo>
                  <a:pt x="2690761" y="43649"/>
                </a:lnTo>
                <a:lnTo>
                  <a:pt x="2685554" y="41465"/>
                </a:lnTo>
                <a:lnTo>
                  <a:pt x="2679204" y="40373"/>
                </a:lnTo>
                <a:lnTo>
                  <a:pt x="2664853" y="40373"/>
                </a:lnTo>
                <a:lnTo>
                  <a:pt x="2658630" y="41528"/>
                </a:lnTo>
                <a:lnTo>
                  <a:pt x="2653042" y="43840"/>
                </a:lnTo>
                <a:lnTo>
                  <a:pt x="2652788" y="74447"/>
                </a:lnTo>
                <a:lnTo>
                  <a:pt x="2653550" y="71704"/>
                </a:lnTo>
                <a:lnTo>
                  <a:pt x="2654439" y="68960"/>
                </a:lnTo>
                <a:close/>
              </a:path>
              <a:path w="3731145" h="173786">
                <a:moveTo>
                  <a:pt x="2711208" y="66408"/>
                </a:moveTo>
                <a:lnTo>
                  <a:pt x="2709557" y="61125"/>
                </a:lnTo>
                <a:lnTo>
                  <a:pt x="2707144" y="56565"/>
                </a:lnTo>
                <a:lnTo>
                  <a:pt x="2703715" y="52704"/>
                </a:lnTo>
                <a:lnTo>
                  <a:pt x="2705874" y="96494"/>
                </a:lnTo>
                <a:lnTo>
                  <a:pt x="2708287" y="96494"/>
                </a:lnTo>
                <a:lnTo>
                  <a:pt x="2711462" y="94322"/>
                </a:lnTo>
                <a:lnTo>
                  <a:pt x="2713494" y="90627"/>
                </a:lnTo>
                <a:lnTo>
                  <a:pt x="2713494" y="77431"/>
                </a:lnTo>
                <a:lnTo>
                  <a:pt x="2712732" y="71691"/>
                </a:lnTo>
                <a:lnTo>
                  <a:pt x="2711208" y="66408"/>
                </a:lnTo>
                <a:close/>
              </a:path>
              <a:path w="3731145" h="173786">
                <a:moveTo>
                  <a:pt x="2734068" y="4152"/>
                </a:moveTo>
                <a:lnTo>
                  <a:pt x="2734068" y="134302"/>
                </a:lnTo>
                <a:lnTo>
                  <a:pt x="2735719" y="136944"/>
                </a:lnTo>
                <a:lnTo>
                  <a:pt x="2738894" y="137845"/>
                </a:lnTo>
                <a:lnTo>
                  <a:pt x="2742069" y="138176"/>
                </a:lnTo>
                <a:lnTo>
                  <a:pt x="2750959" y="138176"/>
                </a:lnTo>
                <a:lnTo>
                  <a:pt x="2754134" y="137845"/>
                </a:lnTo>
                <a:lnTo>
                  <a:pt x="2757309" y="136944"/>
                </a:lnTo>
                <a:lnTo>
                  <a:pt x="2759087" y="134302"/>
                </a:lnTo>
                <a:lnTo>
                  <a:pt x="2759087" y="4152"/>
                </a:lnTo>
                <a:lnTo>
                  <a:pt x="2757309" y="1396"/>
                </a:lnTo>
                <a:lnTo>
                  <a:pt x="2754134" y="393"/>
                </a:lnTo>
                <a:lnTo>
                  <a:pt x="2750959" y="0"/>
                </a:lnTo>
                <a:lnTo>
                  <a:pt x="2742069" y="0"/>
                </a:lnTo>
                <a:lnTo>
                  <a:pt x="2738894" y="393"/>
                </a:lnTo>
                <a:lnTo>
                  <a:pt x="2735719" y="1396"/>
                </a:lnTo>
                <a:lnTo>
                  <a:pt x="2734068" y="4152"/>
                </a:lnTo>
                <a:close/>
              </a:path>
              <a:path w="3731145" h="173786">
                <a:moveTo>
                  <a:pt x="2991243" y="136677"/>
                </a:moveTo>
                <a:lnTo>
                  <a:pt x="2995815" y="134505"/>
                </a:lnTo>
                <a:lnTo>
                  <a:pt x="3000006" y="131470"/>
                </a:lnTo>
                <a:lnTo>
                  <a:pt x="3003562" y="127571"/>
                </a:lnTo>
                <a:lnTo>
                  <a:pt x="3003562" y="134594"/>
                </a:lnTo>
                <a:lnTo>
                  <a:pt x="3004451" y="136778"/>
                </a:lnTo>
                <a:lnTo>
                  <a:pt x="3007372" y="137909"/>
                </a:lnTo>
                <a:lnTo>
                  <a:pt x="3010801" y="138264"/>
                </a:lnTo>
                <a:lnTo>
                  <a:pt x="3018675" y="138150"/>
                </a:lnTo>
                <a:lnTo>
                  <a:pt x="3022485" y="137299"/>
                </a:lnTo>
                <a:lnTo>
                  <a:pt x="3024136" y="134594"/>
                </a:lnTo>
                <a:lnTo>
                  <a:pt x="3024136" y="69151"/>
                </a:lnTo>
                <a:lnTo>
                  <a:pt x="3023501" y="63906"/>
                </a:lnTo>
                <a:lnTo>
                  <a:pt x="3021977" y="59486"/>
                </a:lnTo>
                <a:lnTo>
                  <a:pt x="3020580" y="55054"/>
                </a:lnTo>
                <a:lnTo>
                  <a:pt x="3018294" y="51447"/>
                </a:lnTo>
                <a:lnTo>
                  <a:pt x="3015119" y="48640"/>
                </a:lnTo>
                <a:lnTo>
                  <a:pt x="3011944" y="45834"/>
                </a:lnTo>
                <a:lnTo>
                  <a:pt x="3007880" y="43764"/>
                </a:lnTo>
                <a:lnTo>
                  <a:pt x="3002927" y="42405"/>
                </a:lnTo>
                <a:lnTo>
                  <a:pt x="2998101" y="41059"/>
                </a:lnTo>
                <a:lnTo>
                  <a:pt x="2992132" y="40373"/>
                </a:lnTo>
                <a:lnTo>
                  <a:pt x="2981337" y="40373"/>
                </a:lnTo>
                <a:lnTo>
                  <a:pt x="2977527" y="40690"/>
                </a:lnTo>
                <a:lnTo>
                  <a:pt x="2973844" y="41325"/>
                </a:lnTo>
                <a:lnTo>
                  <a:pt x="2970161" y="41948"/>
                </a:lnTo>
                <a:lnTo>
                  <a:pt x="2966859" y="42760"/>
                </a:lnTo>
                <a:lnTo>
                  <a:pt x="2963684" y="43738"/>
                </a:lnTo>
                <a:lnTo>
                  <a:pt x="2960636" y="44729"/>
                </a:lnTo>
                <a:lnTo>
                  <a:pt x="2957969" y="45808"/>
                </a:lnTo>
                <a:lnTo>
                  <a:pt x="2953270" y="48120"/>
                </a:lnTo>
                <a:lnTo>
                  <a:pt x="2949841" y="51079"/>
                </a:lnTo>
                <a:lnTo>
                  <a:pt x="2948571" y="54533"/>
                </a:lnTo>
                <a:lnTo>
                  <a:pt x="2948444" y="61099"/>
                </a:lnTo>
                <a:lnTo>
                  <a:pt x="2949206" y="64655"/>
                </a:lnTo>
                <a:lnTo>
                  <a:pt x="2950857" y="67500"/>
                </a:lnTo>
                <a:lnTo>
                  <a:pt x="2953905" y="68186"/>
                </a:lnTo>
                <a:lnTo>
                  <a:pt x="2956953" y="66801"/>
                </a:lnTo>
                <a:lnTo>
                  <a:pt x="2960763" y="64858"/>
                </a:lnTo>
                <a:lnTo>
                  <a:pt x="2965716" y="62610"/>
                </a:lnTo>
                <a:lnTo>
                  <a:pt x="2968637" y="61594"/>
                </a:lnTo>
                <a:lnTo>
                  <a:pt x="2971939" y="60667"/>
                </a:lnTo>
                <a:lnTo>
                  <a:pt x="2975114" y="59740"/>
                </a:lnTo>
                <a:lnTo>
                  <a:pt x="2978924" y="59283"/>
                </a:lnTo>
                <a:lnTo>
                  <a:pt x="2986163" y="59283"/>
                </a:lnTo>
                <a:lnTo>
                  <a:pt x="2988830" y="59613"/>
                </a:lnTo>
                <a:lnTo>
                  <a:pt x="2990989" y="60274"/>
                </a:lnTo>
                <a:lnTo>
                  <a:pt x="2994799" y="61950"/>
                </a:lnTo>
                <a:lnTo>
                  <a:pt x="2997466" y="64731"/>
                </a:lnTo>
                <a:lnTo>
                  <a:pt x="2998863" y="68541"/>
                </a:lnTo>
                <a:lnTo>
                  <a:pt x="2999752" y="73037"/>
                </a:lnTo>
                <a:lnTo>
                  <a:pt x="2999752" y="81152"/>
                </a:lnTo>
                <a:lnTo>
                  <a:pt x="2983242" y="81152"/>
                </a:lnTo>
                <a:lnTo>
                  <a:pt x="2976384" y="81749"/>
                </a:lnTo>
                <a:lnTo>
                  <a:pt x="2970415" y="82930"/>
                </a:lnTo>
                <a:lnTo>
                  <a:pt x="2964573" y="84124"/>
                </a:lnTo>
                <a:lnTo>
                  <a:pt x="2959493" y="85953"/>
                </a:lnTo>
                <a:lnTo>
                  <a:pt x="2955556" y="88430"/>
                </a:lnTo>
                <a:lnTo>
                  <a:pt x="2951619" y="90906"/>
                </a:lnTo>
                <a:lnTo>
                  <a:pt x="2948571" y="94043"/>
                </a:lnTo>
                <a:lnTo>
                  <a:pt x="2946539" y="97828"/>
                </a:lnTo>
                <a:lnTo>
                  <a:pt x="2944507" y="101625"/>
                </a:lnTo>
                <a:lnTo>
                  <a:pt x="2943491" y="106095"/>
                </a:lnTo>
                <a:lnTo>
                  <a:pt x="2943491" y="115989"/>
                </a:lnTo>
                <a:lnTo>
                  <a:pt x="2944380" y="120154"/>
                </a:lnTo>
                <a:lnTo>
                  <a:pt x="2945904" y="123710"/>
                </a:lnTo>
                <a:lnTo>
                  <a:pt x="2947555" y="127279"/>
                </a:lnTo>
                <a:lnTo>
                  <a:pt x="2949714" y="130263"/>
                </a:lnTo>
                <a:lnTo>
                  <a:pt x="2952635" y="132664"/>
                </a:lnTo>
                <a:lnTo>
                  <a:pt x="2955429" y="135077"/>
                </a:lnTo>
                <a:lnTo>
                  <a:pt x="2958858" y="136893"/>
                </a:lnTo>
                <a:lnTo>
                  <a:pt x="2962795" y="138112"/>
                </a:lnTo>
                <a:lnTo>
                  <a:pt x="2966732" y="139331"/>
                </a:lnTo>
                <a:lnTo>
                  <a:pt x="2967875" y="114147"/>
                </a:lnTo>
                <a:lnTo>
                  <a:pt x="2967875" y="110451"/>
                </a:lnTo>
                <a:lnTo>
                  <a:pt x="2968256" y="106337"/>
                </a:lnTo>
                <a:lnTo>
                  <a:pt x="2969907" y="102984"/>
                </a:lnTo>
                <a:lnTo>
                  <a:pt x="2973082" y="100355"/>
                </a:lnTo>
                <a:lnTo>
                  <a:pt x="2977146" y="98272"/>
                </a:lnTo>
                <a:lnTo>
                  <a:pt x="2979940" y="97688"/>
                </a:lnTo>
                <a:lnTo>
                  <a:pt x="2982734" y="97091"/>
                </a:lnTo>
                <a:lnTo>
                  <a:pt x="2986163" y="96786"/>
                </a:lnTo>
                <a:lnTo>
                  <a:pt x="2999752" y="96786"/>
                </a:lnTo>
                <a:lnTo>
                  <a:pt x="2999752" y="111836"/>
                </a:lnTo>
                <a:lnTo>
                  <a:pt x="2996704" y="115265"/>
                </a:lnTo>
                <a:lnTo>
                  <a:pt x="2993783" y="117868"/>
                </a:lnTo>
                <a:lnTo>
                  <a:pt x="2990735" y="119659"/>
                </a:lnTo>
                <a:lnTo>
                  <a:pt x="2987814" y="121437"/>
                </a:lnTo>
                <a:lnTo>
                  <a:pt x="2984639" y="122326"/>
                </a:lnTo>
                <a:lnTo>
                  <a:pt x="2977019" y="122326"/>
                </a:lnTo>
                <a:lnTo>
                  <a:pt x="2981337" y="139941"/>
                </a:lnTo>
                <a:lnTo>
                  <a:pt x="2986544" y="138849"/>
                </a:lnTo>
                <a:lnTo>
                  <a:pt x="2991243" y="136677"/>
                </a:lnTo>
                <a:close/>
              </a:path>
              <a:path w="3731145" h="173786">
                <a:moveTo>
                  <a:pt x="2981337" y="139941"/>
                </a:moveTo>
                <a:lnTo>
                  <a:pt x="2977019" y="122326"/>
                </a:lnTo>
                <a:lnTo>
                  <a:pt x="2973717" y="121272"/>
                </a:lnTo>
                <a:lnTo>
                  <a:pt x="2969018" y="117043"/>
                </a:lnTo>
                <a:lnTo>
                  <a:pt x="2967875" y="114147"/>
                </a:lnTo>
                <a:lnTo>
                  <a:pt x="2966732" y="139331"/>
                </a:lnTo>
                <a:lnTo>
                  <a:pt x="2971050" y="139941"/>
                </a:lnTo>
                <a:lnTo>
                  <a:pt x="2981337" y="139941"/>
                </a:lnTo>
                <a:close/>
              </a:path>
              <a:path w="3731145" h="173786">
                <a:moveTo>
                  <a:pt x="3039884" y="43599"/>
                </a:moveTo>
                <a:lnTo>
                  <a:pt x="3038995" y="46545"/>
                </a:lnTo>
                <a:lnTo>
                  <a:pt x="3039503" y="49631"/>
                </a:lnTo>
                <a:lnTo>
                  <a:pt x="3040392" y="53047"/>
                </a:lnTo>
                <a:lnTo>
                  <a:pt x="3063760" y="132918"/>
                </a:lnTo>
                <a:lnTo>
                  <a:pt x="3065538" y="136232"/>
                </a:lnTo>
                <a:lnTo>
                  <a:pt x="3068586" y="137566"/>
                </a:lnTo>
                <a:lnTo>
                  <a:pt x="3072269" y="138010"/>
                </a:lnTo>
                <a:lnTo>
                  <a:pt x="3076841" y="138264"/>
                </a:lnTo>
                <a:lnTo>
                  <a:pt x="3086112" y="138201"/>
                </a:lnTo>
                <a:lnTo>
                  <a:pt x="3090176" y="137934"/>
                </a:lnTo>
                <a:lnTo>
                  <a:pt x="3095510" y="135635"/>
                </a:lnTo>
                <a:lnTo>
                  <a:pt x="3110242" y="79273"/>
                </a:lnTo>
                <a:lnTo>
                  <a:pt x="3110623" y="79273"/>
                </a:lnTo>
                <a:lnTo>
                  <a:pt x="3125482" y="132918"/>
                </a:lnTo>
                <a:lnTo>
                  <a:pt x="3127260" y="136232"/>
                </a:lnTo>
                <a:lnTo>
                  <a:pt x="3130435" y="137566"/>
                </a:lnTo>
                <a:lnTo>
                  <a:pt x="3133991" y="138010"/>
                </a:lnTo>
                <a:lnTo>
                  <a:pt x="3138690" y="138264"/>
                </a:lnTo>
                <a:lnTo>
                  <a:pt x="3147834" y="138201"/>
                </a:lnTo>
                <a:lnTo>
                  <a:pt x="3153422" y="137667"/>
                </a:lnTo>
                <a:lnTo>
                  <a:pt x="3156851" y="135635"/>
                </a:lnTo>
                <a:lnTo>
                  <a:pt x="3181743" y="53047"/>
                </a:lnTo>
                <a:lnTo>
                  <a:pt x="3182886" y="48501"/>
                </a:lnTo>
                <a:lnTo>
                  <a:pt x="3183140" y="45821"/>
                </a:lnTo>
                <a:lnTo>
                  <a:pt x="3182632" y="44094"/>
                </a:lnTo>
                <a:lnTo>
                  <a:pt x="3179965" y="42608"/>
                </a:lnTo>
                <a:lnTo>
                  <a:pt x="3177171" y="42265"/>
                </a:lnTo>
                <a:lnTo>
                  <a:pt x="3173615" y="42062"/>
                </a:lnTo>
                <a:lnTo>
                  <a:pt x="3168662" y="42062"/>
                </a:lnTo>
                <a:lnTo>
                  <a:pt x="3165106" y="42265"/>
                </a:lnTo>
                <a:lnTo>
                  <a:pt x="3159772" y="43726"/>
                </a:lnTo>
                <a:lnTo>
                  <a:pt x="3141738" y="111137"/>
                </a:lnTo>
                <a:lnTo>
                  <a:pt x="3141230" y="111239"/>
                </a:lnTo>
                <a:lnTo>
                  <a:pt x="3123704" y="45923"/>
                </a:lnTo>
                <a:lnTo>
                  <a:pt x="3121799" y="43294"/>
                </a:lnTo>
                <a:lnTo>
                  <a:pt x="3118878" y="42468"/>
                </a:lnTo>
                <a:lnTo>
                  <a:pt x="3115830" y="42138"/>
                </a:lnTo>
                <a:lnTo>
                  <a:pt x="3106940" y="42125"/>
                </a:lnTo>
                <a:lnTo>
                  <a:pt x="3103892" y="42392"/>
                </a:lnTo>
                <a:lnTo>
                  <a:pt x="3100336" y="43726"/>
                </a:lnTo>
                <a:lnTo>
                  <a:pt x="3098939" y="46316"/>
                </a:lnTo>
                <a:lnTo>
                  <a:pt x="3082429" y="111137"/>
                </a:lnTo>
                <a:lnTo>
                  <a:pt x="3082048" y="111137"/>
                </a:lnTo>
                <a:lnTo>
                  <a:pt x="3064522" y="46316"/>
                </a:lnTo>
                <a:lnTo>
                  <a:pt x="3060839" y="42621"/>
                </a:lnTo>
                <a:lnTo>
                  <a:pt x="3057918" y="42265"/>
                </a:lnTo>
                <a:lnTo>
                  <a:pt x="3054108" y="42062"/>
                </a:lnTo>
                <a:lnTo>
                  <a:pt x="3049028" y="42062"/>
                </a:lnTo>
                <a:lnTo>
                  <a:pt x="3045472" y="42265"/>
                </a:lnTo>
                <a:lnTo>
                  <a:pt x="3042551" y="42608"/>
                </a:lnTo>
                <a:lnTo>
                  <a:pt x="3039884" y="43599"/>
                </a:lnTo>
                <a:close/>
              </a:path>
              <a:path w="3731145" h="173786">
                <a:moveTo>
                  <a:pt x="3239655" y="136677"/>
                </a:moveTo>
                <a:lnTo>
                  <a:pt x="3244227" y="134505"/>
                </a:lnTo>
                <a:lnTo>
                  <a:pt x="3248418" y="131470"/>
                </a:lnTo>
                <a:lnTo>
                  <a:pt x="3251974" y="127571"/>
                </a:lnTo>
                <a:lnTo>
                  <a:pt x="3251974" y="134594"/>
                </a:lnTo>
                <a:lnTo>
                  <a:pt x="3252863" y="136778"/>
                </a:lnTo>
                <a:lnTo>
                  <a:pt x="3255784" y="137909"/>
                </a:lnTo>
                <a:lnTo>
                  <a:pt x="3259213" y="138264"/>
                </a:lnTo>
                <a:lnTo>
                  <a:pt x="3267087" y="138150"/>
                </a:lnTo>
                <a:lnTo>
                  <a:pt x="3270897" y="137299"/>
                </a:lnTo>
                <a:lnTo>
                  <a:pt x="3272548" y="134594"/>
                </a:lnTo>
                <a:lnTo>
                  <a:pt x="3272548" y="69151"/>
                </a:lnTo>
                <a:lnTo>
                  <a:pt x="3271913" y="63906"/>
                </a:lnTo>
                <a:lnTo>
                  <a:pt x="3270389" y="59486"/>
                </a:lnTo>
                <a:lnTo>
                  <a:pt x="3268992" y="55054"/>
                </a:lnTo>
                <a:lnTo>
                  <a:pt x="3266706" y="51447"/>
                </a:lnTo>
                <a:lnTo>
                  <a:pt x="3263531" y="48640"/>
                </a:lnTo>
                <a:lnTo>
                  <a:pt x="3260356" y="45834"/>
                </a:lnTo>
                <a:lnTo>
                  <a:pt x="3256292" y="43764"/>
                </a:lnTo>
                <a:lnTo>
                  <a:pt x="3251339" y="42405"/>
                </a:lnTo>
                <a:lnTo>
                  <a:pt x="3246513" y="41059"/>
                </a:lnTo>
                <a:lnTo>
                  <a:pt x="3240544" y="40373"/>
                </a:lnTo>
                <a:lnTo>
                  <a:pt x="3229749" y="40373"/>
                </a:lnTo>
                <a:lnTo>
                  <a:pt x="3225939" y="40690"/>
                </a:lnTo>
                <a:lnTo>
                  <a:pt x="3222256" y="41325"/>
                </a:lnTo>
                <a:lnTo>
                  <a:pt x="3218573" y="41948"/>
                </a:lnTo>
                <a:lnTo>
                  <a:pt x="3215271" y="42760"/>
                </a:lnTo>
                <a:lnTo>
                  <a:pt x="3212096" y="43738"/>
                </a:lnTo>
                <a:lnTo>
                  <a:pt x="3209048" y="44729"/>
                </a:lnTo>
                <a:lnTo>
                  <a:pt x="3206381" y="45808"/>
                </a:lnTo>
                <a:lnTo>
                  <a:pt x="3201682" y="48120"/>
                </a:lnTo>
                <a:lnTo>
                  <a:pt x="3198253" y="51079"/>
                </a:lnTo>
                <a:lnTo>
                  <a:pt x="3196983" y="54533"/>
                </a:lnTo>
                <a:lnTo>
                  <a:pt x="3196856" y="61099"/>
                </a:lnTo>
                <a:lnTo>
                  <a:pt x="3197618" y="64655"/>
                </a:lnTo>
                <a:lnTo>
                  <a:pt x="3199269" y="67500"/>
                </a:lnTo>
                <a:lnTo>
                  <a:pt x="3202317" y="68186"/>
                </a:lnTo>
                <a:lnTo>
                  <a:pt x="3205365" y="66801"/>
                </a:lnTo>
                <a:lnTo>
                  <a:pt x="3209175" y="64858"/>
                </a:lnTo>
                <a:lnTo>
                  <a:pt x="3214128" y="62610"/>
                </a:lnTo>
                <a:lnTo>
                  <a:pt x="3217049" y="61594"/>
                </a:lnTo>
                <a:lnTo>
                  <a:pt x="3220351" y="60667"/>
                </a:lnTo>
                <a:lnTo>
                  <a:pt x="3223526" y="59740"/>
                </a:lnTo>
                <a:lnTo>
                  <a:pt x="3227336" y="59283"/>
                </a:lnTo>
                <a:lnTo>
                  <a:pt x="3234575" y="59283"/>
                </a:lnTo>
                <a:lnTo>
                  <a:pt x="3237242" y="59613"/>
                </a:lnTo>
                <a:lnTo>
                  <a:pt x="3239401" y="60274"/>
                </a:lnTo>
                <a:lnTo>
                  <a:pt x="3243211" y="61950"/>
                </a:lnTo>
                <a:lnTo>
                  <a:pt x="3245878" y="64731"/>
                </a:lnTo>
                <a:lnTo>
                  <a:pt x="3247275" y="68541"/>
                </a:lnTo>
                <a:lnTo>
                  <a:pt x="3248164" y="73037"/>
                </a:lnTo>
                <a:lnTo>
                  <a:pt x="3248164" y="81152"/>
                </a:lnTo>
                <a:lnTo>
                  <a:pt x="3231654" y="81152"/>
                </a:lnTo>
                <a:lnTo>
                  <a:pt x="3224796" y="81749"/>
                </a:lnTo>
                <a:lnTo>
                  <a:pt x="3218827" y="82930"/>
                </a:lnTo>
                <a:lnTo>
                  <a:pt x="3212985" y="84124"/>
                </a:lnTo>
                <a:lnTo>
                  <a:pt x="3207905" y="85953"/>
                </a:lnTo>
                <a:lnTo>
                  <a:pt x="3203968" y="88430"/>
                </a:lnTo>
                <a:lnTo>
                  <a:pt x="3200031" y="90906"/>
                </a:lnTo>
                <a:lnTo>
                  <a:pt x="3196983" y="94043"/>
                </a:lnTo>
                <a:lnTo>
                  <a:pt x="3194951" y="97828"/>
                </a:lnTo>
                <a:lnTo>
                  <a:pt x="3192919" y="101625"/>
                </a:lnTo>
                <a:lnTo>
                  <a:pt x="3191903" y="106095"/>
                </a:lnTo>
                <a:lnTo>
                  <a:pt x="3191903" y="115989"/>
                </a:lnTo>
                <a:lnTo>
                  <a:pt x="3192792" y="120154"/>
                </a:lnTo>
                <a:lnTo>
                  <a:pt x="3194316" y="123710"/>
                </a:lnTo>
                <a:lnTo>
                  <a:pt x="3195967" y="127279"/>
                </a:lnTo>
                <a:lnTo>
                  <a:pt x="3198126" y="130263"/>
                </a:lnTo>
                <a:lnTo>
                  <a:pt x="3201047" y="132664"/>
                </a:lnTo>
                <a:lnTo>
                  <a:pt x="3203841" y="135077"/>
                </a:lnTo>
                <a:lnTo>
                  <a:pt x="3207270" y="136893"/>
                </a:lnTo>
                <a:lnTo>
                  <a:pt x="3211207" y="138112"/>
                </a:lnTo>
                <a:lnTo>
                  <a:pt x="3215144" y="139331"/>
                </a:lnTo>
                <a:lnTo>
                  <a:pt x="3216287" y="114147"/>
                </a:lnTo>
                <a:lnTo>
                  <a:pt x="3216287" y="110451"/>
                </a:lnTo>
                <a:lnTo>
                  <a:pt x="3216668" y="106337"/>
                </a:lnTo>
                <a:lnTo>
                  <a:pt x="3218319" y="102984"/>
                </a:lnTo>
                <a:lnTo>
                  <a:pt x="3221494" y="100355"/>
                </a:lnTo>
                <a:lnTo>
                  <a:pt x="3225558" y="98272"/>
                </a:lnTo>
                <a:lnTo>
                  <a:pt x="3228352" y="97688"/>
                </a:lnTo>
                <a:lnTo>
                  <a:pt x="3231146" y="97091"/>
                </a:lnTo>
                <a:lnTo>
                  <a:pt x="3234575" y="96786"/>
                </a:lnTo>
                <a:lnTo>
                  <a:pt x="3248164" y="96786"/>
                </a:lnTo>
                <a:lnTo>
                  <a:pt x="3248164" y="111836"/>
                </a:lnTo>
                <a:lnTo>
                  <a:pt x="3245116" y="115265"/>
                </a:lnTo>
                <a:lnTo>
                  <a:pt x="3242195" y="117868"/>
                </a:lnTo>
                <a:lnTo>
                  <a:pt x="3239147" y="119659"/>
                </a:lnTo>
                <a:lnTo>
                  <a:pt x="3236226" y="121437"/>
                </a:lnTo>
                <a:lnTo>
                  <a:pt x="3233051" y="122326"/>
                </a:lnTo>
                <a:lnTo>
                  <a:pt x="3225431" y="122326"/>
                </a:lnTo>
                <a:lnTo>
                  <a:pt x="3229749" y="139941"/>
                </a:lnTo>
                <a:lnTo>
                  <a:pt x="3234956" y="138849"/>
                </a:lnTo>
                <a:lnTo>
                  <a:pt x="3239655" y="136677"/>
                </a:lnTo>
                <a:close/>
              </a:path>
              <a:path w="3731145" h="173786">
                <a:moveTo>
                  <a:pt x="3229749" y="139941"/>
                </a:moveTo>
                <a:lnTo>
                  <a:pt x="3225431" y="122326"/>
                </a:lnTo>
                <a:lnTo>
                  <a:pt x="3222129" y="121272"/>
                </a:lnTo>
                <a:lnTo>
                  <a:pt x="3217430" y="117043"/>
                </a:lnTo>
                <a:lnTo>
                  <a:pt x="3216287" y="114147"/>
                </a:lnTo>
                <a:lnTo>
                  <a:pt x="3215144" y="139331"/>
                </a:lnTo>
                <a:lnTo>
                  <a:pt x="3219462" y="139941"/>
                </a:lnTo>
                <a:lnTo>
                  <a:pt x="3229749" y="139941"/>
                </a:lnTo>
                <a:close/>
              </a:path>
              <a:path w="3731145" h="173786">
                <a:moveTo>
                  <a:pt x="3415677" y="57175"/>
                </a:moveTo>
                <a:lnTo>
                  <a:pt x="3416439" y="53149"/>
                </a:lnTo>
                <a:lnTo>
                  <a:pt x="3417201" y="49123"/>
                </a:lnTo>
                <a:lnTo>
                  <a:pt x="3417582" y="45034"/>
                </a:lnTo>
                <a:lnTo>
                  <a:pt x="3417582" y="36118"/>
                </a:lnTo>
                <a:lnTo>
                  <a:pt x="3416820" y="31686"/>
                </a:lnTo>
                <a:lnTo>
                  <a:pt x="3415169" y="27558"/>
                </a:lnTo>
                <a:lnTo>
                  <a:pt x="3413645" y="23444"/>
                </a:lnTo>
                <a:lnTo>
                  <a:pt x="3411105" y="19875"/>
                </a:lnTo>
                <a:lnTo>
                  <a:pt x="3407803" y="16878"/>
                </a:lnTo>
                <a:lnTo>
                  <a:pt x="3404501" y="13868"/>
                </a:lnTo>
                <a:lnTo>
                  <a:pt x="3405517" y="75958"/>
                </a:lnTo>
                <a:lnTo>
                  <a:pt x="3408946" y="70815"/>
                </a:lnTo>
                <a:lnTo>
                  <a:pt x="3411486" y="66166"/>
                </a:lnTo>
                <a:lnTo>
                  <a:pt x="3414026" y="61506"/>
                </a:lnTo>
                <a:lnTo>
                  <a:pt x="3415677" y="57175"/>
                </a:lnTo>
                <a:close/>
              </a:path>
              <a:path w="3731145" h="173786">
                <a:moveTo>
                  <a:pt x="3382784" y="101244"/>
                </a:moveTo>
                <a:lnTo>
                  <a:pt x="3383912" y="100118"/>
                </a:lnTo>
                <a:lnTo>
                  <a:pt x="3393418" y="90244"/>
                </a:lnTo>
                <a:lnTo>
                  <a:pt x="3400945" y="81597"/>
                </a:lnTo>
                <a:lnTo>
                  <a:pt x="3405517" y="75958"/>
                </a:lnTo>
                <a:lnTo>
                  <a:pt x="3404501" y="13868"/>
                </a:lnTo>
                <a:lnTo>
                  <a:pt x="3400437" y="11531"/>
                </a:lnTo>
                <a:lnTo>
                  <a:pt x="3395484" y="9842"/>
                </a:lnTo>
                <a:lnTo>
                  <a:pt x="3390404" y="8166"/>
                </a:lnTo>
                <a:lnTo>
                  <a:pt x="3384562" y="7327"/>
                </a:lnTo>
                <a:lnTo>
                  <a:pt x="3373767" y="7327"/>
                </a:lnTo>
                <a:lnTo>
                  <a:pt x="3369703" y="7721"/>
                </a:lnTo>
                <a:lnTo>
                  <a:pt x="3365766" y="8508"/>
                </a:lnTo>
                <a:lnTo>
                  <a:pt x="3361829" y="9296"/>
                </a:lnTo>
                <a:lnTo>
                  <a:pt x="3358273" y="10274"/>
                </a:lnTo>
                <a:lnTo>
                  <a:pt x="3355098" y="11429"/>
                </a:lnTo>
                <a:lnTo>
                  <a:pt x="3351923" y="12585"/>
                </a:lnTo>
                <a:lnTo>
                  <a:pt x="3349129" y="13766"/>
                </a:lnTo>
                <a:lnTo>
                  <a:pt x="3346970" y="14998"/>
                </a:lnTo>
                <a:lnTo>
                  <a:pt x="3343160" y="17221"/>
                </a:lnTo>
                <a:lnTo>
                  <a:pt x="3340620" y="20040"/>
                </a:lnTo>
                <a:lnTo>
                  <a:pt x="3339604" y="22783"/>
                </a:lnTo>
                <a:lnTo>
                  <a:pt x="3339350" y="25717"/>
                </a:lnTo>
                <a:lnTo>
                  <a:pt x="3339350" y="32638"/>
                </a:lnTo>
                <a:lnTo>
                  <a:pt x="3339731" y="35750"/>
                </a:lnTo>
                <a:lnTo>
                  <a:pt x="3340747" y="39484"/>
                </a:lnTo>
                <a:lnTo>
                  <a:pt x="3343541" y="40474"/>
                </a:lnTo>
                <a:lnTo>
                  <a:pt x="3346335" y="38938"/>
                </a:lnTo>
                <a:lnTo>
                  <a:pt x="3349637" y="36804"/>
                </a:lnTo>
                <a:lnTo>
                  <a:pt x="3354209" y="34353"/>
                </a:lnTo>
                <a:lnTo>
                  <a:pt x="3356876" y="33248"/>
                </a:lnTo>
                <a:lnTo>
                  <a:pt x="3359924" y="32257"/>
                </a:lnTo>
                <a:lnTo>
                  <a:pt x="3362845" y="31280"/>
                </a:lnTo>
                <a:lnTo>
                  <a:pt x="3366401" y="30784"/>
                </a:lnTo>
                <a:lnTo>
                  <a:pt x="3373005" y="30784"/>
                </a:lnTo>
                <a:lnTo>
                  <a:pt x="3375418" y="31191"/>
                </a:lnTo>
                <a:lnTo>
                  <a:pt x="3379482" y="32842"/>
                </a:lnTo>
                <a:lnTo>
                  <a:pt x="3382530" y="35432"/>
                </a:lnTo>
                <a:lnTo>
                  <a:pt x="3384943" y="38582"/>
                </a:lnTo>
                <a:lnTo>
                  <a:pt x="3386340" y="42468"/>
                </a:lnTo>
                <a:lnTo>
                  <a:pt x="3386721" y="46710"/>
                </a:lnTo>
                <a:lnTo>
                  <a:pt x="3386340" y="51600"/>
                </a:lnTo>
                <a:lnTo>
                  <a:pt x="3385832" y="54241"/>
                </a:lnTo>
                <a:lnTo>
                  <a:pt x="3385324" y="56870"/>
                </a:lnTo>
                <a:lnTo>
                  <a:pt x="3384181" y="59766"/>
                </a:lnTo>
                <a:lnTo>
                  <a:pt x="3382657" y="62890"/>
                </a:lnTo>
                <a:lnTo>
                  <a:pt x="3381133" y="66027"/>
                </a:lnTo>
                <a:lnTo>
                  <a:pt x="3379101" y="69494"/>
                </a:lnTo>
                <a:lnTo>
                  <a:pt x="3376434" y="73291"/>
                </a:lnTo>
                <a:lnTo>
                  <a:pt x="3373640" y="77076"/>
                </a:lnTo>
                <a:lnTo>
                  <a:pt x="3370084" y="81292"/>
                </a:lnTo>
                <a:lnTo>
                  <a:pt x="3365639" y="85902"/>
                </a:lnTo>
                <a:lnTo>
                  <a:pt x="3343541" y="109664"/>
                </a:lnTo>
                <a:lnTo>
                  <a:pt x="3340239" y="113474"/>
                </a:lnTo>
                <a:lnTo>
                  <a:pt x="3338207" y="117030"/>
                </a:lnTo>
                <a:lnTo>
                  <a:pt x="3337318" y="119633"/>
                </a:lnTo>
                <a:lnTo>
                  <a:pt x="3336937" y="122745"/>
                </a:lnTo>
                <a:lnTo>
                  <a:pt x="3337064" y="130975"/>
                </a:lnTo>
                <a:lnTo>
                  <a:pt x="3337572" y="133870"/>
                </a:lnTo>
                <a:lnTo>
                  <a:pt x="3339477" y="136499"/>
                </a:lnTo>
                <a:lnTo>
                  <a:pt x="3342398" y="137540"/>
                </a:lnTo>
                <a:lnTo>
                  <a:pt x="3418725" y="137667"/>
                </a:lnTo>
                <a:lnTo>
                  <a:pt x="3421519" y="136144"/>
                </a:lnTo>
                <a:lnTo>
                  <a:pt x="3422408" y="133324"/>
                </a:lnTo>
                <a:lnTo>
                  <a:pt x="3422662" y="130619"/>
                </a:lnTo>
                <a:lnTo>
                  <a:pt x="3422662" y="123634"/>
                </a:lnTo>
                <a:lnTo>
                  <a:pt x="3422281" y="120929"/>
                </a:lnTo>
                <a:lnTo>
                  <a:pt x="3421265" y="118186"/>
                </a:lnTo>
                <a:lnTo>
                  <a:pt x="3418344" y="116585"/>
                </a:lnTo>
                <a:lnTo>
                  <a:pt x="3367798" y="116585"/>
                </a:lnTo>
                <a:lnTo>
                  <a:pt x="3382784" y="101244"/>
                </a:lnTo>
                <a:close/>
              </a:path>
              <a:path w="3731145" h="173786">
                <a:moveTo>
                  <a:pt x="3490226" y="117195"/>
                </a:moveTo>
                <a:lnTo>
                  <a:pt x="3486289" y="118846"/>
                </a:lnTo>
                <a:lnTo>
                  <a:pt x="3481463" y="119265"/>
                </a:lnTo>
                <a:lnTo>
                  <a:pt x="3478034" y="119265"/>
                </a:lnTo>
                <a:lnTo>
                  <a:pt x="3475113" y="118554"/>
                </a:lnTo>
                <a:lnTo>
                  <a:pt x="3472700" y="117132"/>
                </a:lnTo>
                <a:lnTo>
                  <a:pt x="3468255" y="113233"/>
                </a:lnTo>
                <a:lnTo>
                  <a:pt x="3471684" y="139941"/>
                </a:lnTo>
                <a:lnTo>
                  <a:pt x="3489083" y="139941"/>
                </a:lnTo>
                <a:lnTo>
                  <a:pt x="3496449" y="138391"/>
                </a:lnTo>
                <a:lnTo>
                  <a:pt x="3502418" y="135293"/>
                </a:lnTo>
                <a:lnTo>
                  <a:pt x="3508387" y="132194"/>
                </a:lnTo>
                <a:lnTo>
                  <a:pt x="3513213" y="127736"/>
                </a:lnTo>
                <a:lnTo>
                  <a:pt x="3516896" y="121932"/>
                </a:lnTo>
                <a:lnTo>
                  <a:pt x="3520706" y="116128"/>
                </a:lnTo>
                <a:lnTo>
                  <a:pt x="3523373" y="109092"/>
                </a:lnTo>
                <a:lnTo>
                  <a:pt x="3525024" y="100850"/>
                </a:lnTo>
                <a:lnTo>
                  <a:pt x="3526949" y="86528"/>
                </a:lnTo>
                <a:lnTo>
                  <a:pt x="3527437" y="73139"/>
                </a:lnTo>
                <a:lnTo>
                  <a:pt x="3527424" y="70569"/>
                </a:lnTo>
                <a:lnTo>
                  <a:pt x="3526878" y="57344"/>
                </a:lnTo>
                <a:lnTo>
                  <a:pt x="3525532" y="45478"/>
                </a:lnTo>
                <a:lnTo>
                  <a:pt x="3524135" y="37325"/>
                </a:lnTo>
                <a:lnTo>
                  <a:pt x="3521849" y="30429"/>
                </a:lnTo>
                <a:lnTo>
                  <a:pt x="3518420" y="24790"/>
                </a:lnTo>
                <a:lnTo>
                  <a:pt x="3515118" y="19151"/>
                </a:lnTo>
                <a:lnTo>
                  <a:pt x="3510546" y="14833"/>
                </a:lnTo>
                <a:lnTo>
                  <a:pt x="3504704" y="11823"/>
                </a:lnTo>
                <a:lnTo>
                  <a:pt x="3498989" y="8826"/>
                </a:lnTo>
                <a:lnTo>
                  <a:pt x="3491750" y="7327"/>
                </a:lnTo>
                <a:lnTo>
                  <a:pt x="3474351" y="7327"/>
                </a:lnTo>
                <a:lnTo>
                  <a:pt x="3467112" y="8877"/>
                </a:lnTo>
                <a:lnTo>
                  <a:pt x="3461143" y="11976"/>
                </a:lnTo>
                <a:lnTo>
                  <a:pt x="3455174" y="15074"/>
                </a:lnTo>
                <a:lnTo>
                  <a:pt x="3450348" y="19532"/>
                </a:lnTo>
                <a:lnTo>
                  <a:pt x="3446538" y="25336"/>
                </a:lnTo>
                <a:lnTo>
                  <a:pt x="3442855" y="31140"/>
                </a:lnTo>
                <a:lnTo>
                  <a:pt x="3440188" y="38188"/>
                </a:lnTo>
                <a:lnTo>
                  <a:pt x="3438410" y="46469"/>
                </a:lnTo>
                <a:lnTo>
                  <a:pt x="3436416" y="60783"/>
                </a:lnTo>
                <a:lnTo>
                  <a:pt x="3435870" y="74129"/>
                </a:lnTo>
                <a:lnTo>
                  <a:pt x="3435886" y="76705"/>
                </a:lnTo>
                <a:lnTo>
                  <a:pt x="3436502" y="89919"/>
                </a:lnTo>
                <a:lnTo>
                  <a:pt x="3437902" y="101790"/>
                </a:lnTo>
                <a:lnTo>
                  <a:pt x="3439299" y="109943"/>
                </a:lnTo>
                <a:lnTo>
                  <a:pt x="3441712" y="116839"/>
                </a:lnTo>
                <a:lnTo>
                  <a:pt x="3445014" y="122478"/>
                </a:lnTo>
                <a:lnTo>
                  <a:pt x="3448443" y="128117"/>
                </a:lnTo>
                <a:lnTo>
                  <a:pt x="3452888" y="132435"/>
                </a:lnTo>
                <a:lnTo>
                  <a:pt x="3458730" y="135445"/>
                </a:lnTo>
                <a:lnTo>
                  <a:pt x="3464445" y="138442"/>
                </a:lnTo>
                <a:lnTo>
                  <a:pt x="3463302" y="95453"/>
                </a:lnTo>
                <a:lnTo>
                  <a:pt x="3462540" y="89484"/>
                </a:lnTo>
                <a:lnTo>
                  <a:pt x="3462159" y="81953"/>
                </a:lnTo>
                <a:lnTo>
                  <a:pt x="3462159" y="65379"/>
                </a:lnTo>
                <a:lnTo>
                  <a:pt x="3462413" y="58851"/>
                </a:lnTo>
                <a:lnTo>
                  <a:pt x="3463048" y="53251"/>
                </a:lnTo>
                <a:lnTo>
                  <a:pt x="3463683" y="47637"/>
                </a:lnTo>
                <a:lnTo>
                  <a:pt x="3464699" y="42951"/>
                </a:lnTo>
                <a:lnTo>
                  <a:pt x="3466096" y="39192"/>
                </a:lnTo>
                <a:lnTo>
                  <a:pt x="3467620" y="35432"/>
                </a:lnTo>
                <a:lnTo>
                  <a:pt x="3469652" y="32613"/>
                </a:lnTo>
                <a:lnTo>
                  <a:pt x="3474732" y="28854"/>
                </a:lnTo>
                <a:lnTo>
                  <a:pt x="3477907" y="27914"/>
                </a:lnTo>
                <a:lnTo>
                  <a:pt x="3481844" y="27914"/>
                </a:lnTo>
                <a:lnTo>
                  <a:pt x="3486162" y="28206"/>
                </a:lnTo>
                <a:lnTo>
                  <a:pt x="3489845" y="29387"/>
                </a:lnTo>
                <a:lnTo>
                  <a:pt x="3492893" y="31813"/>
                </a:lnTo>
                <a:lnTo>
                  <a:pt x="3495560" y="35128"/>
                </a:lnTo>
                <a:lnTo>
                  <a:pt x="3497719" y="39890"/>
                </a:lnTo>
                <a:lnTo>
                  <a:pt x="3498481" y="42786"/>
                </a:lnTo>
                <a:lnTo>
                  <a:pt x="3499243" y="46215"/>
                </a:lnTo>
                <a:lnTo>
                  <a:pt x="3499878" y="49644"/>
                </a:lnTo>
                <a:lnTo>
                  <a:pt x="3500386" y="53695"/>
                </a:lnTo>
                <a:lnTo>
                  <a:pt x="3500767" y="58343"/>
                </a:lnTo>
                <a:lnTo>
                  <a:pt x="3501021" y="62991"/>
                </a:lnTo>
                <a:lnTo>
                  <a:pt x="3501275" y="68351"/>
                </a:lnTo>
                <a:lnTo>
                  <a:pt x="3501148" y="84023"/>
                </a:lnTo>
                <a:lnTo>
                  <a:pt x="3500894" y="88176"/>
                </a:lnTo>
                <a:lnTo>
                  <a:pt x="3500640" y="92341"/>
                </a:lnTo>
                <a:lnTo>
                  <a:pt x="3500259" y="96062"/>
                </a:lnTo>
                <a:lnTo>
                  <a:pt x="3499624" y="99364"/>
                </a:lnTo>
                <a:lnTo>
                  <a:pt x="3498989" y="102666"/>
                </a:lnTo>
                <a:lnTo>
                  <a:pt x="3498227" y="105562"/>
                </a:lnTo>
                <a:lnTo>
                  <a:pt x="3496195" y="110578"/>
                </a:lnTo>
                <a:lnTo>
                  <a:pt x="3493528" y="114312"/>
                </a:lnTo>
                <a:lnTo>
                  <a:pt x="3490226" y="117195"/>
                </a:lnTo>
                <a:close/>
              </a:path>
              <a:path w="3731145" h="173786">
                <a:moveTo>
                  <a:pt x="3468255" y="113233"/>
                </a:moveTo>
                <a:lnTo>
                  <a:pt x="3466604" y="109702"/>
                </a:lnTo>
                <a:lnTo>
                  <a:pt x="3465080" y="106172"/>
                </a:lnTo>
                <a:lnTo>
                  <a:pt x="3463937" y="101422"/>
                </a:lnTo>
                <a:lnTo>
                  <a:pt x="3463302" y="95453"/>
                </a:lnTo>
                <a:lnTo>
                  <a:pt x="3464445" y="138442"/>
                </a:lnTo>
                <a:lnTo>
                  <a:pt x="3471684" y="139941"/>
                </a:lnTo>
                <a:lnTo>
                  <a:pt x="3468255" y="113233"/>
                </a:lnTo>
                <a:close/>
              </a:path>
              <a:path w="3731145" h="173786">
                <a:moveTo>
                  <a:pt x="3546995" y="36029"/>
                </a:moveTo>
                <a:lnTo>
                  <a:pt x="3546995" y="40119"/>
                </a:lnTo>
                <a:lnTo>
                  <a:pt x="3547376" y="43446"/>
                </a:lnTo>
                <a:lnTo>
                  <a:pt x="3549027" y="46926"/>
                </a:lnTo>
                <a:lnTo>
                  <a:pt x="3551694" y="46799"/>
                </a:lnTo>
                <a:lnTo>
                  <a:pt x="3554488" y="45618"/>
                </a:lnTo>
                <a:lnTo>
                  <a:pt x="3575062" y="34239"/>
                </a:lnTo>
                <a:lnTo>
                  <a:pt x="3575062" y="117576"/>
                </a:lnTo>
                <a:lnTo>
                  <a:pt x="3551186" y="117576"/>
                </a:lnTo>
                <a:lnTo>
                  <a:pt x="3548392" y="119849"/>
                </a:lnTo>
                <a:lnTo>
                  <a:pt x="3547630" y="122974"/>
                </a:lnTo>
                <a:lnTo>
                  <a:pt x="3547376" y="125856"/>
                </a:lnTo>
                <a:lnTo>
                  <a:pt x="3547376" y="129616"/>
                </a:lnTo>
                <a:lnTo>
                  <a:pt x="3547630" y="132473"/>
                </a:lnTo>
                <a:lnTo>
                  <a:pt x="3548519" y="135534"/>
                </a:lnTo>
                <a:lnTo>
                  <a:pt x="3551186" y="137667"/>
                </a:lnTo>
                <a:lnTo>
                  <a:pt x="3621798" y="137667"/>
                </a:lnTo>
                <a:lnTo>
                  <a:pt x="3624338" y="136296"/>
                </a:lnTo>
                <a:lnTo>
                  <a:pt x="3625354" y="133756"/>
                </a:lnTo>
                <a:lnTo>
                  <a:pt x="3625735" y="131190"/>
                </a:lnTo>
                <a:lnTo>
                  <a:pt x="3625735" y="124256"/>
                </a:lnTo>
                <a:lnTo>
                  <a:pt x="3625354" y="121678"/>
                </a:lnTo>
                <a:lnTo>
                  <a:pt x="3624465" y="119062"/>
                </a:lnTo>
                <a:lnTo>
                  <a:pt x="3621798" y="117576"/>
                </a:lnTo>
                <a:lnTo>
                  <a:pt x="3600970" y="117576"/>
                </a:lnTo>
                <a:lnTo>
                  <a:pt x="3600843" y="10693"/>
                </a:lnTo>
                <a:lnTo>
                  <a:pt x="3598176" y="9118"/>
                </a:lnTo>
                <a:lnTo>
                  <a:pt x="3595509" y="8851"/>
                </a:lnTo>
                <a:lnTo>
                  <a:pt x="3591953" y="8712"/>
                </a:lnTo>
                <a:lnTo>
                  <a:pt x="3584460" y="8762"/>
                </a:lnTo>
                <a:lnTo>
                  <a:pt x="3581285" y="8953"/>
                </a:lnTo>
                <a:lnTo>
                  <a:pt x="3578110" y="9994"/>
                </a:lnTo>
                <a:lnTo>
                  <a:pt x="3550551" y="27812"/>
                </a:lnTo>
                <a:lnTo>
                  <a:pt x="3548265" y="29756"/>
                </a:lnTo>
                <a:lnTo>
                  <a:pt x="3547249" y="32677"/>
                </a:lnTo>
                <a:lnTo>
                  <a:pt x="3546995" y="36029"/>
                </a:lnTo>
                <a:close/>
              </a:path>
              <a:path w="3731145" h="173786">
                <a:moveTo>
                  <a:pt x="3721620" y="56210"/>
                </a:moveTo>
                <a:lnTo>
                  <a:pt x="3723398" y="53581"/>
                </a:lnTo>
                <a:lnTo>
                  <a:pt x="3724922" y="50787"/>
                </a:lnTo>
                <a:lnTo>
                  <a:pt x="3725938" y="47853"/>
                </a:lnTo>
                <a:lnTo>
                  <a:pt x="3726954" y="44919"/>
                </a:lnTo>
                <a:lnTo>
                  <a:pt x="3727462" y="41897"/>
                </a:lnTo>
                <a:lnTo>
                  <a:pt x="3727462" y="34112"/>
                </a:lnTo>
                <a:lnTo>
                  <a:pt x="3726700" y="29844"/>
                </a:lnTo>
                <a:lnTo>
                  <a:pt x="3725049" y="25984"/>
                </a:lnTo>
                <a:lnTo>
                  <a:pt x="3723525" y="22123"/>
                </a:lnTo>
                <a:lnTo>
                  <a:pt x="3721112" y="18808"/>
                </a:lnTo>
                <a:lnTo>
                  <a:pt x="3717937" y="16027"/>
                </a:lnTo>
                <a:lnTo>
                  <a:pt x="3714762" y="63690"/>
                </a:lnTo>
                <a:lnTo>
                  <a:pt x="3717429" y="61340"/>
                </a:lnTo>
                <a:lnTo>
                  <a:pt x="3719715" y="58851"/>
                </a:lnTo>
                <a:lnTo>
                  <a:pt x="3721620" y="56210"/>
                </a:lnTo>
                <a:close/>
              </a:path>
              <a:path w="3731145" h="173786">
                <a:moveTo>
                  <a:pt x="3687330" y="61061"/>
                </a:moveTo>
                <a:lnTo>
                  <a:pt x="3684155" y="59347"/>
                </a:lnTo>
                <a:lnTo>
                  <a:pt x="3681488" y="57734"/>
                </a:lnTo>
                <a:lnTo>
                  <a:pt x="3676789" y="54698"/>
                </a:lnTo>
                <a:lnTo>
                  <a:pt x="3678821" y="85839"/>
                </a:lnTo>
                <a:lnTo>
                  <a:pt x="3681488" y="84188"/>
                </a:lnTo>
                <a:lnTo>
                  <a:pt x="3684536" y="82537"/>
                </a:lnTo>
                <a:lnTo>
                  <a:pt x="3687965" y="84251"/>
                </a:lnTo>
                <a:lnTo>
                  <a:pt x="3691013" y="85940"/>
                </a:lnTo>
                <a:lnTo>
                  <a:pt x="3693680" y="87591"/>
                </a:lnTo>
                <a:lnTo>
                  <a:pt x="3696347" y="89242"/>
                </a:lnTo>
                <a:lnTo>
                  <a:pt x="3700284" y="92735"/>
                </a:lnTo>
                <a:lnTo>
                  <a:pt x="3703332" y="96418"/>
                </a:lnTo>
                <a:lnTo>
                  <a:pt x="3704983" y="100444"/>
                </a:lnTo>
                <a:lnTo>
                  <a:pt x="3705364" y="105105"/>
                </a:lnTo>
                <a:lnTo>
                  <a:pt x="3705364" y="109994"/>
                </a:lnTo>
                <a:lnTo>
                  <a:pt x="3703713" y="113817"/>
                </a:lnTo>
                <a:lnTo>
                  <a:pt x="3700538" y="116585"/>
                </a:lnTo>
                <a:lnTo>
                  <a:pt x="3697363" y="119354"/>
                </a:lnTo>
                <a:lnTo>
                  <a:pt x="3692537" y="120738"/>
                </a:lnTo>
                <a:lnTo>
                  <a:pt x="3679456" y="120738"/>
                </a:lnTo>
                <a:lnTo>
                  <a:pt x="3674503" y="119392"/>
                </a:lnTo>
                <a:lnTo>
                  <a:pt x="3671201" y="116687"/>
                </a:lnTo>
                <a:lnTo>
                  <a:pt x="3667772" y="113982"/>
                </a:lnTo>
                <a:lnTo>
                  <a:pt x="3666121" y="110058"/>
                </a:lnTo>
                <a:lnTo>
                  <a:pt x="3665359" y="137769"/>
                </a:lnTo>
                <a:lnTo>
                  <a:pt x="3670820" y="139217"/>
                </a:lnTo>
                <a:lnTo>
                  <a:pt x="3677170" y="139941"/>
                </a:lnTo>
                <a:lnTo>
                  <a:pt x="3692029" y="139941"/>
                </a:lnTo>
                <a:lnTo>
                  <a:pt x="3698760" y="139141"/>
                </a:lnTo>
                <a:lnTo>
                  <a:pt x="3704602" y="137515"/>
                </a:lnTo>
                <a:lnTo>
                  <a:pt x="3710317" y="135902"/>
                </a:lnTo>
                <a:lnTo>
                  <a:pt x="3715270" y="133527"/>
                </a:lnTo>
                <a:lnTo>
                  <a:pt x="3719207" y="130390"/>
                </a:lnTo>
                <a:lnTo>
                  <a:pt x="3723144" y="127253"/>
                </a:lnTo>
                <a:lnTo>
                  <a:pt x="3726065" y="123418"/>
                </a:lnTo>
                <a:lnTo>
                  <a:pt x="3728097" y="118859"/>
                </a:lnTo>
                <a:lnTo>
                  <a:pt x="3730129" y="114312"/>
                </a:lnTo>
                <a:lnTo>
                  <a:pt x="3731145" y="109131"/>
                </a:lnTo>
                <a:lnTo>
                  <a:pt x="3731145" y="99694"/>
                </a:lnTo>
                <a:lnTo>
                  <a:pt x="3730510" y="96329"/>
                </a:lnTo>
                <a:lnTo>
                  <a:pt x="3729367" y="93230"/>
                </a:lnTo>
                <a:lnTo>
                  <a:pt x="3728224" y="90131"/>
                </a:lnTo>
                <a:lnTo>
                  <a:pt x="3726573" y="87210"/>
                </a:lnTo>
                <a:lnTo>
                  <a:pt x="3724414" y="84467"/>
                </a:lnTo>
                <a:lnTo>
                  <a:pt x="3722128" y="81737"/>
                </a:lnTo>
                <a:lnTo>
                  <a:pt x="3719461" y="79171"/>
                </a:lnTo>
                <a:lnTo>
                  <a:pt x="3716286" y="76796"/>
                </a:lnTo>
                <a:lnTo>
                  <a:pt x="3713238" y="74422"/>
                </a:lnTo>
                <a:lnTo>
                  <a:pt x="3709555" y="72186"/>
                </a:lnTo>
                <a:lnTo>
                  <a:pt x="3705618" y="70065"/>
                </a:lnTo>
                <a:lnTo>
                  <a:pt x="3709047" y="68160"/>
                </a:lnTo>
                <a:lnTo>
                  <a:pt x="3712095" y="66027"/>
                </a:lnTo>
                <a:lnTo>
                  <a:pt x="3714762" y="63690"/>
                </a:lnTo>
                <a:lnTo>
                  <a:pt x="3717937" y="16027"/>
                </a:lnTo>
                <a:lnTo>
                  <a:pt x="3714635" y="13258"/>
                </a:lnTo>
                <a:lnTo>
                  <a:pt x="3710571" y="11112"/>
                </a:lnTo>
                <a:lnTo>
                  <a:pt x="3705491" y="9601"/>
                </a:lnTo>
                <a:lnTo>
                  <a:pt x="3700411" y="8077"/>
                </a:lnTo>
                <a:lnTo>
                  <a:pt x="3694442" y="7327"/>
                </a:lnTo>
                <a:lnTo>
                  <a:pt x="3680218" y="7327"/>
                </a:lnTo>
                <a:lnTo>
                  <a:pt x="3673995" y="8153"/>
                </a:lnTo>
                <a:lnTo>
                  <a:pt x="3668534" y="9791"/>
                </a:lnTo>
                <a:lnTo>
                  <a:pt x="3669296" y="36194"/>
                </a:lnTo>
                <a:lnTo>
                  <a:pt x="3670566" y="32677"/>
                </a:lnTo>
                <a:lnTo>
                  <a:pt x="3673233" y="30137"/>
                </a:lnTo>
                <a:lnTo>
                  <a:pt x="3676027" y="27597"/>
                </a:lnTo>
                <a:lnTo>
                  <a:pt x="3680091" y="26327"/>
                </a:lnTo>
                <a:lnTo>
                  <a:pt x="3688473" y="26327"/>
                </a:lnTo>
                <a:lnTo>
                  <a:pt x="3691013" y="26657"/>
                </a:lnTo>
                <a:lnTo>
                  <a:pt x="3695077" y="27978"/>
                </a:lnTo>
                <a:lnTo>
                  <a:pt x="3698252" y="30238"/>
                </a:lnTo>
                <a:lnTo>
                  <a:pt x="3700792" y="33083"/>
                </a:lnTo>
                <a:lnTo>
                  <a:pt x="3702062" y="36779"/>
                </a:lnTo>
                <a:lnTo>
                  <a:pt x="3702443" y="41173"/>
                </a:lnTo>
                <a:lnTo>
                  <a:pt x="3702443" y="45135"/>
                </a:lnTo>
                <a:lnTo>
                  <a:pt x="3701046" y="48729"/>
                </a:lnTo>
                <a:lnTo>
                  <a:pt x="3698506" y="51955"/>
                </a:lnTo>
                <a:lnTo>
                  <a:pt x="3695839" y="55194"/>
                </a:lnTo>
                <a:lnTo>
                  <a:pt x="3692156" y="58229"/>
                </a:lnTo>
                <a:lnTo>
                  <a:pt x="3687330" y="61061"/>
                </a:lnTo>
                <a:close/>
              </a:path>
              <a:path w="3731145" h="173786">
                <a:moveTo>
                  <a:pt x="3644150" y="41770"/>
                </a:moveTo>
                <a:lnTo>
                  <a:pt x="3644150" y="45326"/>
                </a:lnTo>
                <a:lnTo>
                  <a:pt x="3644658" y="48628"/>
                </a:lnTo>
                <a:lnTo>
                  <a:pt x="3645674" y="51663"/>
                </a:lnTo>
                <a:lnTo>
                  <a:pt x="3646690" y="54698"/>
                </a:lnTo>
                <a:lnTo>
                  <a:pt x="3648087" y="57480"/>
                </a:lnTo>
                <a:lnTo>
                  <a:pt x="3649992" y="60020"/>
                </a:lnTo>
                <a:lnTo>
                  <a:pt x="3654310" y="64909"/>
                </a:lnTo>
                <a:lnTo>
                  <a:pt x="3656977" y="67055"/>
                </a:lnTo>
                <a:lnTo>
                  <a:pt x="3659644" y="69202"/>
                </a:lnTo>
                <a:lnTo>
                  <a:pt x="3662692" y="71196"/>
                </a:lnTo>
                <a:lnTo>
                  <a:pt x="3666121" y="73037"/>
                </a:lnTo>
                <a:lnTo>
                  <a:pt x="3661930" y="75222"/>
                </a:lnTo>
                <a:lnTo>
                  <a:pt x="3658247" y="77508"/>
                </a:lnTo>
                <a:lnTo>
                  <a:pt x="3655072" y="79921"/>
                </a:lnTo>
                <a:lnTo>
                  <a:pt x="3651897" y="82321"/>
                </a:lnTo>
                <a:lnTo>
                  <a:pt x="3649103" y="84899"/>
                </a:lnTo>
                <a:lnTo>
                  <a:pt x="3647071" y="87642"/>
                </a:lnTo>
                <a:lnTo>
                  <a:pt x="3644912" y="90373"/>
                </a:lnTo>
                <a:lnTo>
                  <a:pt x="3643261" y="93344"/>
                </a:lnTo>
                <a:lnTo>
                  <a:pt x="3642118" y="96545"/>
                </a:lnTo>
                <a:lnTo>
                  <a:pt x="3641102" y="99745"/>
                </a:lnTo>
                <a:lnTo>
                  <a:pt x="3640594" y="103162"/>
                </a:lnTo>
                <a:lnTo>
                  <a:pt x="3640594" y="112128"/>
                </a:lnTo>
                <a:lnTo>
                  <a:pt x="3641483" y="116865"/>
                </a:lnTo>
                <a:lnTo>
                  <a:pt x="3643261" y="120992"/>
                </a:lnTo>
                <a:lnTo>
                  <a:pt x="3645166" y="125120"/>
                </a:lnTo>
                <a:lnTo>
                  <a:pt x="3647960" y="128574"/>
                </a:lnTo>
                <a:lnTo>
                  <a:pt x="3651643" y="131381"/>
                </a:lnTo>
                <a:lnTo>
                  <a:pt x="3655326" y="134188"/>
                </a:lnTo>
                <a:lnTo>
                  <a:pt x="3659898" y="136309"/>
                </a:lnTo>
                <a:lnTo>
                  <a:pt x="3665359" y="137769"/>
                </a:lnTo>
                <a:lnTo>
                  <a:pt x="3666121" y="110058"/>
                </a:lnTo>
                <a:lnTo>
                  <a:pt x="3666121" y="104901"/>
                </a:lnTo>
                <a:lnTo>
                  <a:pt x="3666502" y="100444"/>
                </a:lnTo>
                <a:lnTo>
                  <a:pt x="3668026" y="96418"/>
                </a:lnTo>
                <a:lnTo>
                  <a:pt x="3670693" y="92684"/>
                </a:lnTo>
                <a:lnTo>
                  <a:pt x="3674122" y="89141"/>
                </a:lnTo>
                <a:lnTo>
                  <a:pt x="3678821" y="85839"/>
                </a:lnTo>
                <a:lnTo>
                  <a:pt x="3676789" y="54698"/>
                </a:lnTo>
                <a:lnTo>
                  <a:pt x="3673487" y="51561"/>
                </a:lnTo>
                <a:lnTo>
                  <a:pt x="3670947" y="48298"/>
                </a:lnTo>
                <a:lnTo>
                  <a:pt x="3669550" y="44729"/>
                </a:lnTo>
                <a:lnTo>
                  <a:pt x="3669296" y="40678"/>
                </a:lnTo>
                <a:lnTo>
                  <a:pt x="3669296" y="36194"/>
                </a:lnTo>
                <a:lnTo>
                  <a:pt x="3668534" y="9791"/>
                </a:lnTo>
                <a:lnTo>
                  <a:pt x="3663073" y="11442"/>
                </a:lnTo>
                <a:lnTo>
                  <a:pt x="3658628" y="13804"/>
                </a:lnTo>
                <a:lnTo>
                  <a:pt x="3655072" y="16878"/>
                </a:lnTo>
                <a:lnTo>
                  <a:pt x="3651389" y="19938"/>
                </a:lnTo>
                <a:lnTo>
                  <a:pt x="3648722" y="23571"/>
                </a:lnTo>
                <a:lnTo>
                  <a:pt x="3646944" y="27762"/>
                </a:lnTo>
                <a:lnTo>
                  <a:pt x="3645166" y="31953"/>
                </a:lnTo>
                <a:lnTo>
                  <a:pt x="3644150" y="36614"/>
                </a:lnTo>
                <a:lnTo>
                  <a:pt x="3644150" y="41770"/>
                </a:lnTo>
                <a:close/>
              </a:path>
              <a:path w="3731145" h="173786">
                <a:moveTo>
                  <a:pt x="2786011" y="136944"/>
                </a:moveTo>
                <a:lnTo>
                  <a:pt x="2789186" y="137845"/>
                </a:lnTo>
                <a:lnTo>
                  <a:pt x="2792361" y="138176"/>
                </a:lnTo>
                <a:lnTo>
                  <a:pt x="2801251" y="138176"/>
                </a:lnTo>
                <a:lnTo>
                  <a:pt x="2804426" y="137845"/>
                </a:lnTo>
                <a:lnTo>
                  <a:pt x="2807601" y="136944"/>
                </a:lnTo>
                <a:lnTo>
                  <a:pt x="2809379" y="134302"/>
                </a:lnTo>
                <a:lnTo>
                  <a:pt x="2809379" y="75615"/>
                </a:lnTo>
                <a:lnTo>
                  <a:pt x="2812808" y="71196"/>
                </a:lnTo>
                <a:lnTo>
                  <a:pt x="2816110" y="67830"/>
                </a:lnTo>
                <a:lnTo>
                  <a:pt x="2819158" y="65519"/>
                </a:lnTo>
                <a:lnTo>
                  <a:pt x="2822206" y="63207"/>
                </a:lnTo>
                <a:lnTo>
                  <a:pt x="2825254" y="62052"/>
                </a:lnTo>
                <a:lnTo>
                  <a:pt x="2828175" y="62052"/>
                </a:lnTo>
                <a:lnTo>
                  <a:pt x="2832620" y="62534"/>
                </a:lnTo>
                <a:lnTo>
                  <a:pt x="2836303" y="64439"/>
                </a:lnTo>
                <a:lnTo>
                  <a:pt x="2838843" y="67551"/>
                </a:lnTo>
                <a:lnTo>
                  <a:pt x="2840748" y="71386"/>
                </a:lnTo>
                <a:lnTo>
                  <a:pt x="2841891" y="76276"/>
                </a:lnTo>
                <a:lnTo>
                  <a:pt x="2842145" y="78981"/>
                </a:lnTo>
                <a:lnTo>
                  <a:pt x="2842145" y="134302"/>
                </a:lnTo>
                <a:lnTo>
                  <a:pt x="2843796" y="136944"/>
                </a:lnTo>
                <a:lnTo>
                  <a:pt x="2846971" y="137845"/>
                </a:lnTo>
                <a:lnTo>
                  <a:pt x="2850146" y="138176"/>
                </a:lnTo>
                <a:lnTo>
                  <a:pt x="2859036" y="138176"/>
                </a:lnTo>
                <a:lnTo>
                  <a:pt x="2862211" y="137845"/>
                </a:lnTo>
                <a:lnTo>
                  <a:pt x="2865386" y="136944"/>
                </a:lnTo>
                <a:lnTo>
                  <a:pt x="2867037" y="134302"/>
                </a:lnTo>
                <a:lnTo>
                  <a:pt x="2867037" y="75615"/>
                </a:lnTo>
                <a:lnTo>
                  <a:pt x="2870593" y="71196"/>
                </a:lnTo>
                <a:lnTo>
                  <a:pt x="2873895" y="67830"/>
                </a:lnTo>
                <a:lnTo>
                  <a:pt x="2876943" y="65519"/>
                </a:lnTo>
                <a:lnTo>
                  <a:pt x="2879991" y="63207"/>
                </a:lnTo>
                <a:lnTo>
                  <a:pt x="2882912" y="62052"/>
                </a:lnTo>
                <a:lnTo>
                  <a:pt x="2885960" y="62052"/>
                </a:lnTo>
                <a:lnTo>
                  <a:pt x="2890405" y="62534"/>
                </a:lnTo>
                <a:lnTo>
                  <a:pt x="2893961" y="64439"/>
                </a:lnTo>
                <a:lnTo>
                  <a:pt x="2896628" y="67551"/>
                </a:lnTo>
                <a:lnTo>
                  <a:pt x="2898533" y="71386"/>
                </a:lnTo>
                <a:lnTo>
                  <a:pt x="2899676" y="76276"/>
                </a:lnTo>
                <a:lnTo>
                  <a:pt x="2899930" y="78981"/>
                </a:lnTo>
                <a:lnTo>
                  <a:pt x="2899930" y="134302"/>
                </a:lnTo>
                <a:lnTo>
                  <a:pt x="2901581" y="136944"/>
                </a:lnTo>
                <a:lnTo>
                  <a:pt x="2904756" y="137845"/>
                </a:lnTo>
                <a:lnTo>
                  <a:pt x="2907931" y="138176"/>
                </a:lnTo>
                <a:lnTo>
                  <a:pt x="2916948" y="138176"/>
                </a:lnTo>
                <a:lnTo>
                  <a:pt x="2920123" y="137845"/>
                </a:lnTo>
                <a:lnTo>
                  <a:pt x="2923171" y="136944"/>
                </a:lnTo>
                <a:lnTo>
                  <a:pt x="2924822" y="134302"/>
                </a:lnTo>
                <a:lnTo>
                  <a:pt x="2924822" y="72707"/>
                </a:lnTo>
                <a:lnTo>
                  <a:pt x="2924314" y="67894"/>
                </a:lnTo>
                <a:lnTo>
                  <a:pt x="2923298" y="63334"/>
                </a:lnTo>
                <a:lnTo>
                  <a:pt x="2922155" y="58788"/>
                </a:lnTo>
                <a:lnTo>
                  <a:pt x="2920377" y="54813"/>
                </a:lnTo>
                <a:lnTo>
                  <a:pt x="2917964" y="51409"/>
                </a:lnTo>
                <a:lnTo>
                  <a:pt x="2915424" y="48018"/>
                </a:lnTo>
                <a:lnTo>
                  <a:pt x="2912249" y="45326"/>
                </a:lnTo>
                <a:lnTo>
                  <a:pt x="2908185" y="43345"/>
                </a:lnTo>
                <a:lnTo>
                  <a:pt x="2904121" y="41363"/>
                </a:lnTo>
                <a:lnTo>
                  <a:pt x="2899168" y="40373"/>
                </a:lnTo>
                <a:lnTo>
                  <a:pt x="2890786" y="40373"/>
                </a:lnTo>
                <a:lnTo>
                  <a:pt x="2883293" y="41948"/>
                </a:lnTo>
                <a:lnTo>
                  <a:pt x="2878340" y="44183"/>
                </a:lnTo>
                <a:lnTo>
                  <a:pt x="2873387" y="47142"/>
                </a:lnTo>
                <a:lnTo>
                  <a:pt x="2870847" y="49187"/>
                </a:lnTo>
                <a:lnTo>
                  <a:pt x="2865767" y="53670"/>
                </a:lnTo>
                <a:lnTo>
                  <a:pt x="2863100" y="56514"/>
                </a:lnTo>
                <a:lnTo>
                  <a:pt x="2861957" y="54076"/>
                </a:lnTo>
                <a:lnTo>
                  <a:pt x="2858909" y="49885"/>
                </a:lnTo>
                <a:lnTo>
                  <a:pt x="2855353" y="46202"/>
                </a:lnTo>
                <a:lnTo>
                  <a:pt x="2850781" y="43370"/>
                </a:lnTo>
                <a:lnTo>
                  <a:pt x="2848114" y="42278"/>
                </a:lnTo>
                <a:lnTo>
                  <a:pt x="2845193" y="41516"/>
                </a:lnTo>
                <a:lnTo>
                  <a:pt x="2842399" y="40754"/>
                </a:lnTo>
                <a:lnTo>
                  <a:pt x="2839097" y="40373"/>
                </a:lnTo>
                <a:lnTo>
                  <a:pt x="2830207" y="40373"/>
                </a:lnTo>
                <a:lnTo>
                  <a:pt x="2825127" y="41694"/>
                </a:lnTo>
                <a:lnTo>
                  <a:pt x="2820301" y="44335"/>
                </a:lnTo>
                <a:lnTo>
                  <a:pt x="2815475" y="46977"/>
                </a:lnTo>
                <a:lnTo>
                  <a:pt x="2810522" y="50939"/>
                </a:lnTo>
                <a:lnTo>
                  <a:pt x="2805696" y="56210"/>
                </a:lnTo>
                <a:lnTo>
                  <a:pt x="2805696" y="46024"/>
                </a:lnTo>
                <a:lnTo>
                  <a:pt x="2804299" y="43383"/>
                </a:lnTo>
                <a:lnTo>
                  <a:pt x="2801759" y="42468"/>
                </a:lnTo>
                <a:lnTo>
                  <a:pt x="2798965" y="42138"/>
                </a:lnTo>
                <a:lnTo>
                  <a:pt x="2791345" y="42138"/>
                </a:lnTo>
                <a:lnTo>
                  <a:pt x="2788678" y="42468"/>
                </a:lnTo>
                <a:lnTo>
                  <a:pt x="2785757" y="43383"/>
                </a:lnTo>
                <a:lnTo>
                  <a:pt x="2784360" y="46024"/>
                </a:lnTo>
                <a:lnTo>
                  <a:pt x="2784360" y="134302"/>
                </a:lnTo>
                <a:lnTo>
                  <a:pt x="2786011" y="136944"/>
                </a:lnTo>
                <a:close/>
              </a:path>
              <a:path w="3731145" h="173786">
                <a:moveTo>
                  <a:pt x="2080018" y="136842"/>
                </a:moveTo>
                <a:lnTo>
                  <a:pt x="2083066" y="137769"/>
                </a:lnTo>
                <a:lnTo>
                  <a:pt x="2086241" y="138163"/>
                </a:lnTo>
                <a:lnTo>
                  <a:pt x="2095131" y="138163"/>
                </a:lnTo>
                <a:lnTo>
                  <a:pt x="2098306" y="137769"/>
                </a:lnTo>
                <a:lnTo>
                  <a:pt x="2101481" y="136842"/>
                </a:lnTo>
                <a:lnTo>
                  <a:pt x="2103005" y="134099"/>
                </a:lnTo>
                <a:lnTo>
                  <a:pt x="2103005" y="19989"/>
                </a:lnTo>
                <a:lnTo>
                  <a:pt x="2101989" y="14300"/>
                </a:lnTo>
                <a:lnTo>
                  <a:pt x="2096020" y="9829"/>
                </a:lnTo>
                <a:lnTo>
                  <a:pt x="2092718" y="9601"/>
                </a:lnTo>
                <a:lnTo>
                  <a:pt x="2072779" y="9601"/>
                </a:lnTo>
                <a:lnTo>
                  <a:pt x="2065286" y="11683"/>
                </a:lnTo>
                <a:lnTo>
                  <a:pt x="2060460" y="17513"/>
                </a:lnTo>
                <a:lnTo>
                  <a:pt x="2058428" y="21767"/>
                </a:lnTo>
                <a:lnTo>
                  <a:pt x="2057539" y="24549"/>
                </a:lnTo>
                <a:lnTo>
                  <a:pt x="2028837" y="100647"/>
                </a:lnTo>
                <a:lnTo>
                  <a:pt x="2028456" y="100647"/>
                </a:lnTo>
                <a:lnTo>
                  <a:pt x="2000770" y="24345"/>
                </a:lnTo>
                <a:lnTo>
                  <a:pt x="2000008" y="21577"/>
                </a:lnTo>
                <a:lnTo>
                  <a:pt x="1999119" y="19253"/>
                </a:lnTo>
                <a:lnTo>
                  <a:pt x="1996960" y="15493"/>
                </a:lnTo>
                <a:lnTo>
                  <a:pt x="1990610" y="10833"/>
                </a:lnTo>
                <a:lnTo>
                  <a:pt x="1986165" y="9842"/>
                </a:lnTo>
                <a:lnTo>
                  <a:pt x="1983625" y="9601"/>
                </a:lnTo>
                <a:lnTo>
                  <a:pt x="1960638" y="9601"/>
                </a:lnTo>
                <a:lnTo>
                  <a:pt x="1958225" y="10490"/>
                </a:lnTo>
                <a:lnTo>
                  <a:pt x="1954669" y="14058"/>
                </a:lnTo>
                <a:lnTo>
                  <a:pt x="1953780" y="16624"/>
                </a:lnTo>
                <a:lnTo>
                  <a:pt x="1953780" y="134099"/>
                </a:lnTo>
                <a:lnTo>
                  <a:pt x="1955304" y="136842"/>
                </a:lnTo>
                <a:lnTo>
                  <a:pt x="1958479" y="137769"/>
                </a:lnTo>
                <a:lnTo>
                  <a:pt x="1961654" y="138163"/>
                </a:lnTo>
                <a:lnTo>
                  <a:pt x="1970417" y="138163"/>
                </a:lnTo>
                <a:lnTo>
                  <a:pt x="1973592" y="137769"/>
                </a:lnTo>
                <a:lnTo>
                  <a:pt x="1976767" y="136842"/>
                </a:lnTo>
                <a:lnTo>
                  <a:pt x="1978418" y="134099"/>
                </a:lnTo>
                <a:lnTo>
                  <a:pt x="1978418" y="29883"/>
                </a:lnTo>
                <a:lnTo>
                  <a:pt x="2014486" y="134010"/>
                </a:lnTo>
                <a:lnTo>
                  <a:pt x="2019058" y="137579"/>
                </a:lnTo>
                <a:lnTo>
                  <a:pt x="2025408" y="138264"/>
                </a:lnTo>
                <a:lnTo>
                  <a:pt x="2029980" y="138264"/>
                </a:lnTo>
                <a:lnTo>
                  <a:pt x="2036330" y="137794"/>
                </a:lnTo>
                <a:lnTo>
                  <a:pt x="2041029" y="134010"/>
                </a:lnTo>
                <a:lnTo>
                  <a:pt x="2078113" y="29883"/>
                </a:lnTo>
                <a:lnTo>
                  <a:pt x="2078367" y="29883"/>
                </a:lnTo>
                <a:lnTo>
                  <a:pt x="2078367" y="134099"/>
                </a:lnTo>
                <a:lnTo>
                  <a:pt x="2080018" y="136842"/>
                </a:lnTo>
                <a:close/>
              </a:path>
              <a:path w="3731145" h="173786">
                <a:moveTo>
                  <a:pt x="1821827" y="75615"/>
                </a:moveTo>
                <a:lnTo>
                  <a:pt x="1825256" y="71196"/>
                </a:lnTo>
                <a:lnTo>
                  <a:pt x="1828685" y="67830"/>
                </a:lnTo>
                <a:lnTo>
                  <a:pt x="1831860" y="65519"/>
                </a:lnTo>
                <a:lnTo>
                  <a:pt x="1835162" y="63207"/>
                </a:lnTo>
                <a:lnTo>
                  <a:pt x="1838337" y="62052"/>
                </a:lnTo>
                <a:lnTo>
                  <a:pt x="1841512" y="62052"/>
                </a:lnTo>
                <a:lnTo>
                  <a:pt x="1846211" y="62534"/>
                </a:lnTo>
                <a:lnTo>
                  <a:pt x="1849894" y="64439"/>
                </a:lnTo>
                <a:lnTo>
                  <a:pt x="1852688" y="67551"/>
                </a:lnTo>
                <a:lnTo>
                  <a:pt x="1854720" y="71386"/>
                </a:lnTo>
                <a:lnTo>
                  <a:pt x="1855990" y="76276"/>
                </a:lnTo>
                <a:lnTo>
                  <a:pt x="1856371" y="79641"/>
                </a:lnTo>
                <a:lnTo>
                  <a:pt x="1856371" y="134302"/>
                </a:lnTo>
                <a:lnTo>
                  <a:pt x="1858022" y="136944"/>
                </a:lnTo>
                <a:lnTo>
                  <a:pt x="1861070" y="137845"/>
                </a:lnTo>
                <a:lnTo>
                  <a:pt x="1864372" y="138176"/>
                </a:lnTo>
                <a:lnTo>
                  <a:pt x="1873135" y="138176"/>
                </a:lnTo>
                <a:lnTo>
                  <a:pt x="1876437" y="137845"/>
                </a:lnTo>
                <a:lnTo>
                  <a:pt x="1879485" y="136944"/>
                </a:lnTo>
                <a:lnTo>
                  <a:pt x="1881136" y="134302"/>
                </a:lnTo>
                <a:lnTo>
                  <a:pt x="1881136" y="73367"/>
                </a:lnTo>
                <a:lnTo>
                  <a:pt x="1880628" y="67894"/>
                </a:lnTo>
                <a:lnTo>
                  <a:pt x="1879485" y="63334"/>
                </a:lnTo>
                <a:lnTo>
                  <a:pt x="1878342" y="58788"/>
                </a:lnTo>
                <a:lnTo>
                  <a:pt x="1876564" y="54813"/>
                </a:lnTo>
                <a:lnTo>
                  <a:pt x="1874024" y="51409"/>
                </a:lnTo>
                <a:lnTo>
                  <a:pt x="1871484" y="48018"/>
                </a:lnTo>
                <a:lnTo>
                  <a:pt x="1868055" y="45326"/>
                </a:lnTo>
                <a:lnTo>
                  <a:pt x="1863991" y="43345"/>
                </a:lnTo>
                <a:lnTo>
                  <a:pt x="1859800" y="41363"/>
                </a:lnTo>
                <a:lnTo>
                  <a:pt x="1854847" y="40373"/>
                </a:lnTo>
                <a:lnTo>
                  <a:pt x="1843290" y="40373"/>
                </a:lnTo>
                <a:lnTo>
                  <a:pt x="1838083" y="41694"/>
                </a:lnTo>
                <a:lnTo>
                  <a:pt x="1833003" y="44335"/>
                </a:lnTo>
                <a:lnTo>
                  <a:pt x="1827923" y="46977"/>
                </a:lnTo>
                <a:lnTo>
                  <a:pt x="1822970" y="50939"/>
                </a:lnTo>
                <a:lnTo>
                  <a:pt x="1818144" y="56210"/>
                </a:lnTo>
                <a:lnTo>
                  <a:pt x="1818144" y="46024"/>
                </a:lnTo>
                <a:lnTo>
                  <a:pt x="1817255" y="43789"/>
                </a:lnTo>
                <a:lnTo>
                  <a:pt x="1814207" y="42468"/>
                </a:lnTo>
                <a:lnTo>
                  <a:pt x="1811413" y="42138"/>
                </a:lnTo>
                <a:lnTo>
                  <a:pt x="1803793" y="42138"/>
                </a:lnTo>
                <a:lnTo>
                  <a:pt x="1801126" y="42468"/>
                </a:lnTo>
                <a:lnTo>
                  <a:pt x="1798205" y="43383"/>
                </a:lnTo>
                <a:lnTo>
                  <a:pt x="1796808" y="46024"/>
                </a:lnTo>
                <a:lnTo>
                  <a:pt x="1796808" y="134302"/>
                </a:lnTo>
                <a:lnTo>
                  <a:pt x="1798459" y="136944"/>
                </a:lnTo>
                <a:lnTo>
                  <a:pt x="1801634" y="137845"/>
                </a:lnTo>
                <a:lnTo>
                  <a:pt x="1804809" y="138176"/>
                </a:lnTo>
                <a:lnTo>
                  <a:pt x="1813699" y="138176"/>
                </a:lnTo>
                <a:lnTo>
                  <a:pt x="1816874" y="137845"/>
                </a:lnTo>
                <a:lnTo>
                  <a:pt x="1820049" y="136944"/>
                </a:lnTo>
                <a:lnTo>
                  <a:pt x="1821827" y="134302"/>
                </a:lnTo>
                <a:lnTo>
                  <a:pt x="1821827" y="75615"/>
                </a:lnTo>
                <a:close/>
              </a:path>
              <a:path w="3731145" h="173786">
                <a:moveTo>
                  <a:pt x="1649234" y="136944"/>
                </a:moveTo>
                <a:lnTo>
                  <a:pt x="1652282" y="137845"/>
                </a:lnTo>
                <a:lnTo>
                  <a:pt x="1655584" y="138176"/>
                </a:lnTo>
                <a:lnTo>
                  <a:pt x="1664347" y="138176"/>
                </a:lnTo>
                <a:lnTo>
                  <a:pt x="1667649" y="137845"/>
                </a:lnTo>
                <a:lnTo>
                  <a:pt x="1670697" y="136944"/>
                </a:lnTo>
                <a:lnTo>
                  <a:pt x="1672348" y="134302"/>
                </a:lnTo>
                <a:lnTo>
                  <a:pt x="1672348" y="73367"/>
                </a:lnTo>
                <a:lnTo>
                  <a:pt x="1671840" y="67894"/>
                </a:lnTo>
                <a:lnTo>
                  <a:pt x="1670697" y="63334"/>
                </a:lnTo>
                <a:lnTo>
                  <a:pt x="1669554" y="58788"/>
                </a:lnTo>
                <a:lnTo>
                  <a:pt x="1667776" y="54813"/>
                </a:lnTo>
                <a:lnTo>
                  <a:pt x="1665236" y="51409"/>
                </a:lnTo>
                <a:lnTo>
                  <a:pt x="1662696" y="48018"/>
                </a:lnTo>
                <a:lnTo>
                  <a:pt x="1659267" y="45326"/>
                </a:lnTo>
                <a:lnTo>
                  <a:pt x="1655203" y="43345"/>
                </a:lnTo>
                <a:lnTo>
                  <a:pt x="1651012" y="41363"/>
                </a:lnTo>
                <a:lnTo>
                  <a:pt x="1646059" y="40373"/>
                </a:lnTo>
                <a:lnTo>
                  <a:pt x="1634502" y="40373"/>
                </a:lnTo>
                <a:lnTo>
                  <a:pt x="1629295" y="41694"/>
                </a:lnTo>
                <a:lnTo>
                  <a:pt x="1624215" y="44335"/>
                </a:lnTo>
                <a:lnTo>
                  <a:pt x="1619135" y="46977"/>
                </a:lnTo>
                <a:lnTo>
                  <a:pt x="1614182" y="50939"/>
                </a:lnTo>
                <a:lnTo>
                  <a:pt x="1609356" y="56210"/>
                </a:lnTo>
                <a:lnTo>
                  <a:pt x="1613039" y="75615"/>
                </a:lnTo>
                <a:lnTo>
                  <a:pt x="1616468" y="71196"/>
                </a:lnTo>
                <a:lnTo>
                  <a:pt x="1619897" y="67830"/>
                </a:lnTo>
                <a:lnTo>
                  <a:pt x="1623072" y="65519"/>
                </a:lnTo>
                <a:lnTo>
                  <a:pt x="1626374" y="63207"/>
                </a:lnTo>
                <a:lnTo>
                  <a:pt x="1629549" y="62052"/>
                </a:lnTo>
                <a:lnTo>
                  <a:pt x="1632724" y="62052"/>
                </a:lnTo>
                <a:lnTo>
                  <a:pt x="1637423" y="62534"/>
                </a:lnTo>
                <a:lnTo>
                  <a:pt x="1641106" y="64439"/>
                </a:lnTo>
                <a:lnTo>
                  <a:pt x="1643900" y="67551"/>
                </a:lnTo>
                <a:lnTo>
                  <a:pt x="1645932" y="71386"/>
                </a:lnTo>
                <a:lnTo>
                  <a:pt x="1647202" y="76276"/>
                </a:lnTo>
                <a:lnTo>
                  <a:pt x="1647583" y="79641"/>
                </a:lnTo>
                <a:lnTo>
                  <a:pt x="1647583" y="134302"/>
                </a:lnTo>
                <a:lnTo>
                  <a:pt x="1649234" y="136944"/>
                </a:lnTo>
                <a:close/>
              </a:path>
              <a:path w="3731145" h="173786">
                <a:moveTo>
                  <a:pt x="1173746" y="136944"/>
                </a:moveTo>
                <a:lnTo>
                  <a:pt x="1176794" y="137845"/>
                </a:lnTo>
                <a:lnTo>
                  <a:pt x="1180096" y="138176"/>
                </a:lnTo>
                <a:lnTo>
                  <a:pt x="1188859" y="138176"/>
                </a:lnTo>
                <a:lnTo>
                  <a:pt x="1192161" y="137845"/>
                </a:lnTo>
                <a:lnTo>
                  <a:pt x="1195209" y="136944"/>
                </a:lnTo>
                <a:lnTo>
                  <a:pt x="1196860" y="134302"/>
                </a:lnTo>
                <a:lnTo>
                  <a:pt x="1196860" y="73367"/>
                </a:lnTo>
                <a:lnTo>
                  <a:pt x="1196352" y="67894"/>
                </a:lnTo>
                <a:lnTo>
                  <a:pt x="1195209" y="63334"/>
                </a:lnTo>
                <a:lnTo>
                  <a:pt x="1194066" y="58788"/>
                </a:lnTo>
                <a:lnTo>
                  <a:pt x="1192288" y="54813"/>
                </a:lnTo>
                <a:lnTo>
                  <a:pt x="1189748" y="51409"/>
                </a:lnTo>
                <a:lnTo>
                  <a:pt x="1187208" y="48018"/>
                </a:lnTo>
                <a:lnTo>
                  <a:pt x="1183779" y="45326"/>
                </a:lnTo>
                <a:lnTo>
                  <a:pt x="1179715" y="43345"/>
                </a:lnTo>
                <a:lnTo>
                  <a:pt x="1175524" y="41363"/>
                </a:lnTo>
                <a:lnTo>
                  <a:pt x="1170571" y="40373"/>
                </a:lnTo>
                <a:lnTo>
                  <a:pt x="1159014" y="40373"/>
                </a:lnTo>
                <a:lnTo>
                  <a:pt x="1153807" y="41694"/>
                </a:lnTo>
                <a:lnTo>
                  <a:pt x="1148727" y="44335"/>
                </a:lnTo>
                <a:lnTo>
                  <a:pt x="1143647" y="46977"/>
                </a:lnTo>
                <a:lnTo>
                  <a:pt x="1138694" y="50939"/>
                </a:lnTo>
                <a:lnTo>
                  <a:pt x="1133868" y="56210"/>
                </a:lnTo>
                <a:lnTo>
                  <a:pt x="1137551" y="75615"/>
                </a:lnTo>
                <a:lnTo>
                  <a:pt x="1140980" y="71196"/>
                </a:lnTo>
                <a:lnTo>
                  <a:pt x="1144409" y="67830"/>
                </a:lnTo>
                <a:lnTo>
                  <a:pt x="1147584" y="65519"/>
                </a:lnTo>
                <a:lnTo>
                  <a:pt x="1150886" y="63207"/>
                </a:lnTo>
                <a:lnTo>
                  <a:pt x="1154061" y="62052"/>
                </a:lnTo>
                <a:lnTo>
                  <a:pt x="1157236" y="62052"/>
                </a:lnTo>
                <a:lnTo>
                  <a:pt x="1161935" y="62534"/>
                </a:lnTo>
                <a:lnTo>
                  <a:pt x="1165618" y="64439"/>
                </a:lnTo>
                <a:lnTo>
                  <a:pt x="1168412" y="67551"/>
                </a:lnTo>
                <a:lnTo>
                  <a:pt x="1170444" y="71386"/>
                </a:lnTo>
                <a:lnTo>
                  <a:pt x="1171714" y="76276"/>
                </a:lnTo>
                <a:lnTo>
                  <a:pt x="1172095" y="79641"/>
                </a:lnTo>
                <a:lnTo>
                  <a:pt x="1172095" y="134302"/>
                </a:lnTo>
                <a:lnTo>
                  <a:pt x="1173746" y="136944"/>
                </a:lnTo>
                <a:close/>
              </a:path>
              <a:path w="3731145" h="173786">
                <a:moveTo>
                  <a:pt x="1114183" y="136944"/>
                </a:moveTo>
                <a:lnTo>
                  <a:pt x="1117358" y="137845"/>
                </a:lnTo>
                <a:lnTo>
                  <a:pt x="1120533" y="138176"/>
                </a:lnTo>
                <a:lnTo>
                  <a:pt x="1129423" y="138176"/>
                </a:lnTo>
                <a:lnTo>
                  <a:pt x="1132598" y="137845"/>
                </a:lnTo>
                <a:lnTo>
                  <a:pt x="1135773" y="136944"/>
                </a:lnTo>
                <a:lnTo>
                  <a:pt x="1137551" y="134302"/>
                </a:lnTo>
                <a:lnTo>
                  <a:pt x="1137551" y="75615"/>
                </a:lnTo>
                <a:lnTo>
                  <a:pt x="1133868" y="56210"/>
                </a:lnTo>
                <a:lnTo>
                  <a:pt x="1133868" y="46024"/>
                </a:lnTo>
                <a:lnTo>
                  <a:pt x="1132471" y="43383"/>
                </a:lnTo>
                <a:lnTo>
                  <a:pt x="1129931" y="42468"/>
                </a:lnTo>
                <a:lnTo>
                  <a:pt x="1127137" y="42138"/>
                </a:lnTo>
                <a:lnTo>
                  <a:pt x="1119517" y="42138"/>
                </a:lnTo>
                <a:lnTo>
                  <a:pt x="1116850" y="42468"/>
                </a:lnTo>
                <a:lnTo>
                  <a:pt x="1113929" y="43383"/>
                </a:lnTo>
                <a:lnTo>
                  <a:pt x="1112532" y="46024"/>
                </a:lnTo>
                <a:lnTo>
                  <a:pt x="1112532" y="134302"/>
                </a:lnTo>
                <a:lnTo>
                  <a:pt x="1114183" y="136944"/>
                </a:lnTo>
                <a:close/>
              </a:path>
              <a:path w="3731145" h="173786">
                <a:moveTo>
                  <a:pt x="67640" y="133959"/>
                </a:moveTo>
                <a:lnTo>
                  <a:pt x="69723" y="105943"/>
                </a:lnTo>
                <a:lnTo>
                  <a:pt x="66459" y="109677"/>
                </a:lnTo>
                <a:lnTo>
                  <a:pt x="62382" y="112458"/>
                </a:lnTo>
                <a:lnTo>
                  <a:pt x="57505" y="114312"/>
                </a:lnTo>
                <a:lnTo>
                  <a:pt x="56188" y="136462"/>
                </a:lnTo>
                <a:lnTo>
                  <a:pt x="67640" y="133959"/>
                </a:lnTo>
                <a:close/>
              </a:path>
              <a:path w="3731145" h="173786">
                <a:moveTo>
                  <a:pt x="736" y="134454"/>
                </a:moveTo>
                <a:lnTo>
                  <a:pt x="3708" y="137020"/>
                </a:lnTo>
                <a:lnTo>
                  <a:pt x="7721" y="137667"/>
                </a:lnTo>
                <a:lnTo>
                  <a:pt x="43008" y="137594"/>
                </a:lnTo>
                <a:lnTo>
                  <a:pt x="56188" y="136462"/>
                </a:lnTo>
                <a:lnTo>
                  <a:pt x="57505" y="114312"/>
                </a:lnTo>
                <a:lnTo>
                  <a:pt x="52616" y="116154"/>
                </a:lnTo>
                <a:lnTo>
                  <a:pt x="46609" y="117081"/>
                </a:lnTo>
                <a:lnTo>
                  <a:pt x="25933" y="117081"/>
                </a:lnTo>
                <a:lnTo>
                  <a:pt x="25933" y="29984"/>
                </a:lnTo>
                <a:lnTo>
                  <a:pt x="47078" y="29984"/>
                </a:lnTo>
                <a:lnTo>
                  <a:pt x="53530" y="31064"/>
                </a:lnTo>
                <a:lnTo>
                  <a:pt x="58445" y="33197"/>
                </a:lnTo>
                <a:lnTo>
                  <a:pt x="63360" y="35344"/>
                </a:lnTo>
                <a:lnTo>
                  <a:pt x="67386" y="38328"/>
                </a:lnTo>
                <a:lnTo>
                  <a:pt x="70510" y="42163"/>
                </a:lnTo>
                <a:lnTo>
                  <a:pt x="73647" y="45986"/>
                </a:lnTo>
                <a:lnTo>
                  <a:pt x="75920" y="50507"/>
                </a:lnTo>
                <a:lnTo>
                  <a:pt x="77343" y="55714"/>
                </a:lnTo>
                <a:lnTo>
                  <a:pt x="78765" y="60934"/>
                </a:lnTo>
                <a:lnTo>
                  <a:pt x="79476" y="66573"/>
                </a:lnTo>
                <a:lnTo>
                  <a:pt x="79476" y="80035"/>
                </a:lnTo>
                <a:lnTo>
                  <a:pt x="78663" y="86499"/>
                </a:lnTo>
                <a:lnTo>
                  <a:pt x="77050" y="92036"/>
                </a:lnTo>
                <a:lnTo>
                  <a:pt x="75425" y="97586"/>
                </a:lnTo>
                <a:lnTo>
                  <a:pt x="72986" y="102222"/>
                </a:lnTo>
                <a:lnTo>
                  <a:pt x="69723" y="105943"/>
                </a:lnTo>
                <a:lnTo>
                  <a:pt x="67640" y="133959"/>
                </a:lnTo>
                <a:lnTo>
                  <a:pt x="75857" y="131483"/>
                </a:lnTo>
                <a:lnTo>
                  <a:pt x="82842" y="127609"/>
                </a:lnTo>
                <a:lnTo>
                  <a:pt x="88582" y="122326"/>
                </a:lnTo>
                <a:lnTo>
                  <a:pt x="94322" y="117043"/>
                </a:lnTo>
                <a:lnTo>
                  <a:pt x="98717" y="110235"/>
                </a:lnTo>
                <a:lnTo>
                  <a:pt x="101790" y="101892"/>
                </a:lnTo>
                <a:lnTo>
                  <a:pt x="103194" y="97574"/>
                </a:lnTo>
                <a:lnTo>
                  <a:pt x="105588" y="85550"/>
                </a:lnTo>
                <a:lnTo>
                  <a:pt x="106387" y="71754"/>
                </a:lnTo>
                <a:lnTo>
                  <a:pt x="106370" y="69797"/>
                </a:lnTo>
                <a:lnTo>
                  <a:pt x="105185" y="56565"/>
                </a:lnTo>
                <a:lnTo>
                  <a:pt x="102133" y="44932"/>
                </a:lnTo>
                <a:lnTo>
                  <a:pt x="99301" y="37210"/>
                </a:lnTo>
                <a:lnTo>
                  <a:pt x="95161" y="30733"/>
                </a:lnTo>
                <a:lnTo>
                  <a:pt x="89712" y="25488"/>
                </a:lnTo>
                <a:lnTo>
                  <a:pt x="84277" y="20243"/>
                </a:lnTo>
                <a:lnTo>
                  <a:pt x="77571" y="16281"/>
                </a:lnTo>
                <a:lnTo>
                  <a:pt x="69621" y="13601"/>
                </a:lnTo>
                <a:lnTo>
                  <a:pt x="54434" y="10351"/>
                </a:lnTo>
                <a:lnTo>
                  <a:pt x="40576" y="9601"/>
                </a:lnTo>
                <a:lnTo>
                  <a:pt x="5537" y="9601"/>
                </a:lnTo>
                <a:lnTo>
                  <a:pt x="2222" y="11531"/>
                </a:lnTo>
                <a:lnTo>
                  <a:pt x="0" y="14909"/>
                </a:lnTo>
                <a:lnTo>
                  <a:pt x="0" y="132359"/>
                </a:lnTo>
                <a:lnTo>
                  <a:pt x="736" y="134454"/>
                </a:lnTo>
                <a:close/>
              </a:path>
              <a:path w="3731145" h="173786">
                <a:moveTo>
                  <a:pt x="126530" y="46215"/>
                </a:moveTo>
                <a:lnTo>
                  <a:pt x="126530" y="134302"/>
                </a:lnTo>
                <a:lnTo>
                  <a:pt x="128193" y="136944"/>
                </a:lnTo>
                <a:lnTo>
                  <a:pt x="131381" y="137845"/>
                </a:lnTo>
                <a:lnTo>
                  <a:pt x="134543" y="138176"/>
                </a:lnTo>
                <a:lnTo>
                  <a:pt x="143459" y="138176"/>
                </a:lnTo>
                <a:lnTo>
                  <a:pt x="146621" y="137845"/>
                </a:lnTo>
                <a:lnTo>
                  <a:pt x="149809" y="136944"/>
                </a:lnTo>
                <a:lnTo>
                  <a:pt x="151472" y="134302"/>
                </a:lnTo>
                <a:lnTo>
                  <a:pt x="151472" y="46215"/>
                </a:lnTo>
                <a:lnTo>
                  <a:pt x="149809" y="43560"/>
                </a:lnTo>
                <a:lnTo>
                  <a:pt x="146621" y="42557"/>
                </a:lnTo>
                <a:lnTo>
                  <a:pt x="143459" y="42163"/>
                </a:lnTo>
                <a:lnTo>
                  <a:pt x="134543" y="42163"/>
                </a:lnTo>
                <a:lnTo>
                  <a:pt x="131381" y="42557"/>
                </a:lnTo>
                <a:lnTo>
                  <a:pt x="128193" y="43560"/>
                </a:lnTo>
                <a:lnTo>
                  <a:pt x="126530" y="46215"/>
                </a:lnTo>
                <a:close/>
              </a:path>
              <a:path w="3731145" h="173786">
                <a:moveTo>
                  <a:pt x="153352" y="16128"/>
                </a:moveTo>
                <a:lnTo>
                  <a:pt x="153352" y="11315"/>
                </a:lnTo>
                <a:lnTo>
                  <a:pt x="152361" y="7962"/>
                </a:lnTo>
                <a:lnTo>
                  <a:pt x="148399" y="4203"/>
                </a:lnTo>
                <a:lnTo>
                  <a:pt x="144640" y="3263"/>
                </a:lnTo>
                <a:lnTo>
                  <a:pt x="133489" y="3263"/>
                </a:lnTo>
                <a:lnTo>
                  <a:pt x="129679" y="4241"/>
                </a:lnTo>
                <a:lnTo>
                  <a:pt x="125653" y="8128"/>
                </a:lnTo>
                <a:lnTo>
                  <a:pt x="124650" y="11607"/>
                </a:lnTo>
                <a:lnTo>
                  <a:pt x="124650" y="21437"/>
                </a:lnTo>
                <a:lnTo>
                  <a:pt x="125615" y="24777"/>
                </a:lnTo>
                <a:lnTo>
                  <a:pt x="129514" y="28473"/>
                </a:lnTo>
                <a:lnTo>
                  <a:pt x="133286" y="29387"/>
                </a:lnTo>
                <a:lnTo>
                  <a:pt x="144437" y="29387"/>
                </a:lnTo>
                <a:lnTo>
                  <a:pt x="148234" y="28435"/>
                </a:lnTo>
                <a:lnTo>
                  <a:pt x="152323" y="24612"/>
                </a:lnTo>
                <a:lnTo>
                  <a:pt x="153352" y="21145"/>
                </a:lnTo>
                <a:lnTo>
                  <a:pt x="153352" y="16128"/>
                </a:lnTo>
                <a:close/>
              </a:path>
              <a:path w="3731145" h="173786">
                <a:moveTo>
                  <a:pt x="200101" y="136944"/>
                </a:moveTo>
                <a:lnTo>
                  <a:pt x="201764" y="134302"/>
                </a:lnTo>
                <a:lnTo>
                  <a:pt x="201764" y="79273"/>
                </a:lnTo>
                <a:lnTo>
                  <a:pt x="203606" y="76377"/>
                </a:lnTo>
                <a:lnTo>
                  <a:pt x="206959" y="71945"/>
                </a:lnTo>
                <a:lnTo>
                  <a:pt x="210121" y="68389"/>
                </a:lnTo>
                <a:lnTo>
                  <a:pt x="213093" y="66014"/>
                </a:lnTo>
                <a:lnTo>
                  <a:pt x="215912" y="64579"/>
                </a:lnTo>
                <a:lnTo>
                  <a:pt x="218681" y="63741"/>
                </a:lnTo>
                <a:lnTo>
                  <a:pt x="221259" y="63741"/>
                </a:lnTo>
                <a:lnTo>
                  <a:pt x="224332" y="64312"/>
                </a:lnTo>
                <a:lnTo>
                  <a:pt x="226885" y="65087"/>
                </a:lnTo>
                <a:lnTo>
                  <a:pt x="229539" y="65912"/>
                </a:lnTo>
                <a:lnTo>
                  <a:pt x="232473" y="64490"/>
                </a:lnTo>
                <a:lnTo>
                  <a:pt x="233197" y="61594"/>
                </a:lnTo>
                <a:lnTo>
                  <a:pt x="233464" y="58559"/>
                </a:lnTo>
                <a:lnTo>
                  <a:pt x="233502" y="49974"/>
                </a:lnTo>
                <a:lnTo>
                  <a:pt x="233362" y="47205"/>
                </a:lnTo>
                <a:lnTo>
                  <a:pt x="232854" y="44234"/>
                </a:lnTo>
                <a:lnTo>
                  <a:pt x="230162" y="41808"/>
                </a:lnTo>
                <a:lnTo>
                  <a:pt x="227393" y="41020"/>
                </a:lnTo>
                <a:lnTo>
                  <a:pt x="224332" y="40525"/>
                </a:lnTo>
                <a:lnTo>
                  <a:pt x="221551" y="40373"/>
                </a:lnTo>
                <a:lnTo>
                  <a:pt x="217855" y="40627"/>
                </a:lnTo>
                <a:lnTo>
                  <a:pt x="214160" y="41617"/>
                </a:lnTo>
                <a:lnTo>
                  <a:pt x="210477" y="43738"/>
                </a:lnTo>
                <a:lnTo>
                  <a:pt x="206679" y="46697"/>
                </a:lnTo>
                <a:lnTo>
                  <a:pt x="202590" y="50990"/>
                </a:lnTo>
                <a:lnTo>
                  <a:pt x="200406" y="53708"/>
                </a:lnTo>
                <a:lnTo>
                  <a:pt x="198094" y="57010"/>
                </a:lnTo>
                <a:lnTo>
                  <a:pt x="198094" y="46024"/>
                </a:lnTo>
                <a:lnTo>
                  <a:pt x="196735" y="43383"/>
                </a:lnTo>
                <a:lnTo>
                  <a:pt x="194144" y="42468"/>
                </a:lnTo>
                <a:lnTo>
                  <a:pt x="191363" y="42138"/>
                </a:lnTo>
                <a:lnTo>
                  <a:pt x="183769" y="42138"/>
                </a:lnTo>
                <a:lnTo>
                  <a:pt x="181063" y="42468"/>
                </a:lnTo>
                <a:lnTo>
                  <a:pt x="178244" y="43383"/>
                </a:lnTo>
                <a:lnTo>
                  <a:pt x="176822" y="46024"/>
                </a:lnTo>
                <a:lnTo>
                  <a:pt x="176822" y="134302"/>
                </a:lnTo>
                <a:lnTo>
                  <a:pt x="178485" y="136944"/>
                </a:lnTo>
                <a:lnTo>
                  <a:pt x="181673" y="137845"/>
                </a:lnTo>
                <a:lnTo>
                  <a:pt x="184835" y="138176"/>
                </a:lnTo>
                <a:lnTo>
                  <a:pt x="193751" y="138176"/>
                </a:lnTo>
                <a:lnTo>
                  <a:pt x="196913" y="137845"/>
                </a:lnTo>
                <a:lnTo>
                  <a:pt x="200101" y="136944"/>
                </a:lnTo>
                <a:close/>
              </a:path>
              <a:path w="3731145" h="173786">
                <a:moveTo>
                  <a:pt x="269379" y="68960"/>
                </a:moveTo>
                <a:lnTo>
                  <a:pt x="272110" y="64579"/>
                </a:lnTo>
                <a:lnTo>
                  <a:pt x="275615" y="60959"/>
                </a:lnTo>
                <a:lnTo>
                  <a:pt x="280289" y="58585"/>
                </a:lnTo>
                <a:lnTo>
                  <a:pt x="283044" y="58000"/>
                </a:lnTo>
                <a:lnTo>
                  <a:pt x="292481" y="58000"/>
                </a:lnTo>
                <a:lnTo>
                  <a:pt x="297116" y="59994"/>
                </a:lnTo>
                <a:lnTo>
                  <a:pt x="300126" y="63982"/>
                </a:lnTo>
                <a:lnTo>
                  <a:pt x="303123" y="67970"/>
                </a:lnTo>
                <a:lnTo>
                  <a:pt x="304520" y="73469"/>
                </a:lnTo>
                <a:lnTo>
                  <a:pt x="304330" y="80467"/>
                </a:lnTo>
                <a:lnTo>
                  <a:pt x="267119" y="80467"/>
                </a:lnTo>
                <a:lnTo>
                  <a:pt x="267119" y="100253"/>
                </a:lnTo>
                <a:lnTo>
                  <a:pt x="267119" y="96494"/>
                </a:lnTo>
                <a:lnTo>
                  <a:pt x="323227" y="96494"/>
                </a:lnTo>
                <a:lnTo>
                  <a:pt x="326453" y="94322"/>
                </a:lnTo>
                <a:lnTo>
                  <a:pt x="328472" y="90627"/>
                </a:lnTo>
                <a:lnTo>
                  <a:pt x="328472" y="77431"/>
                </a:lnTo>
                <a:lnTo>
                  <a:pt x="327685" y="71691"/>
                </a:lnTo>
                <a:lnTo>
                  <a:pt x="326097" y="66408"/>
                </a:lnTo>
                <a:lnTo>
                  <a:pt x="324523" y="61125"/>
                </a:lnTo>
                <a:lnTo>
                  <a:pt x="322046" y="56565"/>
                </a:lnTo>
                <a:lnTo>
                  <a:pt x="318681" y="52704"/>
                </a:lnTo>
                <a:lnTo>
                  <a:pt x="315315" y="48844"/>
                </a:lnTo>
                <a:lnTo>
                  <a:pt x="311010" y="45821"/>
                </a:lnTo>
                <a:lnTo>
                  <a:pt x="305765" y="43649"/>
                </a:lnTo>
                <a:lnTo>
                  <a:pt x="300520" y="41465"/>
                </a:lnTo>
                <a:lnTo>
                  <a:pt x="294195" y="40373"/>
                </a:lnTo>
                <a:lnTo>
                  <a:pt x="279819" y="40373"/>
                </a:lnTo>
                <a:lnTo>
                  <a:pt x="273532" y="41528"/>
                </a:lnTo>
                <a:lnTo>
                  <a:pt x="267957" y="43840"/>
                </a:lnTo>
                <a:lnTo>
                  <a:pt x="267246" y="77355"/>
                </a:lnTo>
                <a:lnTo>
                  <a:pt x="267728" y="74447"/>
                </a:lnTo>
                <a:lnTo>
                  <a:pt x="268554" y="71704"/>
                </a:lnTo>
                <a:lnTo>
                  <a:pt x="269379" y="68960"/>
                </a:lnTo>
                <a:close/>
              </a:path>
              <a:path w="3731145" h="173786">
                <a:moveTo>
                  <a:pt x="316865" y="135585"/>
                </a:moveTo>
                <a:lnTo>
                  <a:pt x="320687" y="134010"/>
                </a:lnTo>
                <a:lnTo>
                  <a:pt x="323329" y="131483"/>
                </a:lnTo>
                <a:lnTo>
                  <a:pt x="324053" y="128930"/>
                </a:lnTo>
                <a:lnTo>
                  <a:pt x="324281" y="126009"/>
                </a:lnTo>
                <a:lnTo>
                  <a:pt x="324319" y="123316"/>
                </a:lnTo>
                <a:lnTo>
                  <a:pt x="324167" y="119214"/>
                </a:lnTo>
                <a:lnTo>
                  <a:pt x="323037" y="115684"/>
                </a:lnTo>
                <a:lnTo>
                  <a:pt x="320167" y="115100"/>
                </a:lnTo>
                <a:lnTo>
                  <a:pt x="317296" y="116039"/>
                </a:lnTo>
                <a:lnTo>
                  <a:pt x="313715" y="117360"/>
                </a:lnTo>
                <a:lnTo>
                  <a:pt x="308902" y="118884"/>
                </a:lnTo>
                <a:lnTo>
                  <a:pt x="306044" y="119570"/>
                </a:lnTo>
                <a:lnTo>
                  <a:pt x="302742" y="120192"/>
                </a:lnTo>
                <a:lnTo>
                  <a:pt x="299440" y="120827"/>
                </a:lnTo>
                <a:lnTo>
                  <a:pt x="295617" y="121145"/>
                </a:lnTo>
                <a:lnTo>
                  <a:pt x="286969" y="121145"/>
                </a:lnTo>
                <a:lnTo>
                  <a:pt x="283298" y="120573"/>
                </a:lnTo>
                <a:lnTo>
                  <a:pt x="280225" y="119456"/>
                </a:lnTo>
                <a:lnTo>
                  <a:pt x="277164" y="118338"/>
                </a:lnTo>
                <a:lnTo>
                  <a:pt x="274650" y="116700"/>
                </a:lnTo>
                <a:lnTo>
                  <a:pt x="270764" y="112407"/>
                </a:lnTo>
                <a:lnTo>
                  <a:pt x="269341" y="109804"/>
                </a:lnTo>
                <a:lnTo>
                  <a:pt x="268452" y="106743"/>
                </a:lnTo>
                <a:lnTo>
                  <a:pt x="267563" y="103670"/>
                </a:lnTo>
                <a:lnTo>
                  <a:pt x="267119" y="100253"/>
                </a:lnTo>
                <a:lnTo>
                  <a:pt x="267246" y="77355"/>
                </a:lnTo>
                <a:lnTo>
                  <a:pt x="267957" y="43840"/>
                </a:lnTo>
                <a:lnTo>
                  <a:pt x="262382" y="46151"/>
                </a:lnTo>
                <a:lnTo>
                  <a:pt x="257644" y="49504"/>
                </a:lnTo>
                <a:lnTo>
                  <a:pt x="253758" y="53886"/>
                </a:lnTo>
                <a:lnTo>
                  <a:pt x="249859" y="58280"/>
                </a:lnTo>
                <a:lnTo>
                  <a:pt x="246887" y="63626"/>
                </a:lnTo>
                <a:lnTo>
                  <a:pt x="244843" y="69926"/>
                </a:lnTo>
                <a:lnTo>
                  <a:pt x="242798" y="76225"/>
                </a:lnTo>
                <a:lnTo>
                  <a:pt x="241782" y="83299"/>
                </a:lnTo>
                <a:lnTo>
                  <a:pt x="241782" y="99402"/>
                </a:lnTo>
                <a:lnTo>
                  <a:pt x="242747" y="106591"/>
                </a:lnTo>
                <a:lnTo>
                  <a:pt x="244703" y="112725"/>
                </a:lnTo>
                <a:lnTo>
                  <a:pt x="246646" y="118859"/>
                </a:lnTo>
                <a:lnTo>
                  <a:pt x="249593" y="123939"/>
                </a:lnTo>
                <a:lnTo>
                  <a:pt x="253555" y="127965"/>
                </a:lnTo>
                <a:lnTo>
                  <a:pt x="257517" y="131991"/>
                </a:lnTo>
                <a:lnTo>
                  <a:pt x="262445" y="135001"/>
                </a:lnTo>
                <a:lnTo>
                  <a:pt x="268351" y="136969"/>
                </a:lnTo>
                <a:lnTo>
                  <a:pt x="274256" y="138950"/>
                </a:lnTo>
                <a:lnTo>
                  <a:pt x="281139" y="139941"/>
                </a:lnTo>
                <a:lnTo>
                  <a:pt x="293344" y="139941"/>
                </a:lnTo>
                <a:lnTo>
                  <a:pt x="297434" y="139661"/>
                </a:lnTo>
                <a:lnTo>
                  <a:pt x="301256" y="139103"/>
                </a:lnTo>
                <a:lnTo>
                  <a:pt x="305092" y="138544"/>
                </a:lnTo>
                <a:lnTo>
                  <a:pt x="308483" y="137883"/>
                </a:lnTo>
                <a:lnTo>
                  <a:pt x="311454" y="137121"/>
                </a:lnTo>
                <a:lnTo>
                  <a:pt x="314426" y="136359"/>
                </a:lnTo>
                <a:lnTo>
                  <a:pt x="316865" y="135585"/>
                </a:lnTo>
                <a:close/>
              </a:path>
              <a:path w="3731145" h="173786">
                <a:moveTo>
                  <a:pt x="422998" y="138176"/>
                </a:moveTo>
                <a:lnTo>
                  <a:pt x="426300" y="137845"/>
                </a:lnTo>
                <a:lnTo>
                  <a:pt x="429514" y="137020"/>
                </a:lnTo>
                <a:lnTo>
                  <a:pt x="431076" y="134404"/>
                </a:lnTo>
                <a:lnTo>
                  <a:pt x="430530" y="131775"/>
                </a:lnTo>
                <a:lnTo>
                  <a:pt x="428802" y="128358"/>
                </a:lnTo>
                <a:lnTo>
                  <a:pt x="398919" y="82143"/>
                </a:lnTo>
                <a:lnTo>
                  <a:pt x="424751" y="52844"/>
                </a:lnTo>
                <a:lnTo>
                  <a:pt x="426478" y="50406"/>
                </a:lnTo>
                <a:lnTo>
                  <a:pt x="427710" y="47104"/>
                </a:lnTo>
                <a:lnTo>
                  <a:pt x="426719" y="43789"/>
                </a:lnTo>
                <a:lnTo>
                  <a:pt x="423964" y="42722"/>
                </a:lnTo>
                <a:lnTo>
                  <a:pt x="420941" y="42303"/>
                </a:lnTo>
                <a:lnTo>
                  <a:pt x="417194" y="42062"/>
                </a:lnTo>
                <a:lnTo>
                  <a:pt x="412241" y="42062"/>
                </a:lnTo>
                <a:lnTo>
                  <a:pt x="408559" y="42303"/>
                </a:lnTo>
                <a:lnTo>
                  <a:pt x="405599" y="42722"/>
                </a:lnTo>
                <a:lnTo>
                  <a:pt x="402539" y="43840"/>
                </a:lnTo>
                <a:lnTo>
                  <a:pt x="400100" y="46520"/>
                </a:lnTo>
                <a:lnTo>
                  <a:pt x="373976" y="81648"/>
                </a:lnTo>
                <a:lnTo>
                  <a:pt x="373976" y="4152"/>
                </a:lnTo>
                <a:lnTo>
                  <a:pt x="372313" y="1396"/>
                </a:lnTo>
                <a:lnTo>
                  <a:pt x="369125" y="393"/>
                </a:lnTo>
                <a:lnTo>
                  <a:pt x="365963" y="0"/>
                </a:lnTo>
                <a:lnTo>
                  <a:pt x="357047" y="0"/>
                </a:lnTo>
                <a:lnTo>
                  <a:pt x="353885" y="393"/>
                </a:lnTo>
                <a:lnTo>
                  <a:pt x="350697" y="1396"/>
                </a:lnTo>
                <a:lnTo>
                  <a:pt x="349034" y="4152"/>
                </a:lnTo>
                <a:lnTo>
                  <a:pt x="349034" y="134302"/>
                </a:lnTo>
                <a:lnTo>
                  <a:pt x="350697" y="136944"/>
                </a:lnTo>
                <a:lnTo>
                  <a:pt x="353885" y="137845"/>
                </a:lnTo>
                <a:lnTo>
                  <a:pt x="357047" y="138176"/>
                </a:lnTo>
                <a:lnTo>
                  <a:pt x="365963" y="138176"/>
                </a:lnTo>
                <a:lnTo>
                  <a:pt x="369125" y="137845"/>
                </a:lnTo>
                <a:lnTo>
                  <a:pt x="372313" y="136944"/>
                </a:lnTo>
                <a:lnTo>
                  <a:pt x="373976" y="134302"/>
                </a:lnTo>
                <a:lnTo>
                  <a:pt x="373976" y="87591"/>
                </a:lnTo>
                <a:lnTo>
                  <a:pt x="403364" y="134099"/>
                </a:lnTo>
                <a:lnTo>
                  <a:pt x="405549" y="136715"/>
                </a:lnTo>
                <a:lnTo>
                  <a:pt x="408559" y="137718"/>
                </a:lnTo>
                <a:lnTo>
                  <a:pt x="411632" y="138061"/>
                </a:lnTo>
                <a:lnTo>
                  <a:pt x="415505" y="138264"/>
                </a:lnTo>
                <a:lnTo>
                  <a:pt x="422998" y="138176"/>
                </a:lnTo>
                <a:close/>
              </a:path>
              <a:path w="3731145" h="173786">
                <a:moveTo>
                  <a:pt x="497306" y="125590"/>
                </a:moveTo>
                <a:lnTo>
                  <a:pt x="497306" y="123748"/>
                </a:lnTo>
                <a:lnTo>
                  <a:pt x="497052" y="121043"/>
                </a:lnTo>
                <a:lnTo>
                  <a:pt x="496316" y="117525"/>
                </a:lnTo>
                <a:lnTo>
                  <a:pt x="493560" y="116598"/>
                </a:lnTo>
                <a:lnTo>
                  <a:pt x="490918" y="117627"/>
                </a:lnTo>
                <a:lnTo>
                  <a:pt x="488099" y="118414"/>
                </a:lnTo>
                <a:lnTo>
                  <a:pt x="484530" y="118757"/>
                </a:lnTo>
                <a:lnTo>
                  <a:pt x="480644" y="118757"/>
                </a:lnTo>
                <a:lnTo>
                  <a:pt x="477939" y="117563"/>
                </a:lnTo>
                <a:lnTo>
                  <a:pt x="474903" y="112737"/>
                </a:lnTo>
                <a:lnTo>
                  <a:pt x="474141" y="109131"/>
                </a:lnTo>
                <a:lnTo>
                  <a:pt x="474141" y="62839"/>
                </a:lnTo>
                <a:lnTo>
                  <a:pt x="493445" y="62839"/>
                </a:lnTo>
                <a:lnTo>
                  <a:pt x="495655" y="62064"/>
                </a:lnTo>
                <a:lnTo>
                  <a:pt x="496976" y="58966"/>
                </a:lnTo>
                <a:lnTo>
                  <a:pt x="497306" y="56375"/>
                </a:lnTo>
                <a:lnTo>
                  <a:pt x="497217" y="49225"/>
                </a:lnTo>
                <a:lnTo>
                  <a:pt x="496887" y="46583"/>
                </a:lnTo>
                <a:lnTo>
                  <a:pt x="495985" y="44030"/>
                </a:lnTo>
                <a:lnTo>
                  <a:pt x="493344" y="42659"/>
                </a:lnTo>
                <a:lnTo>
                  <a:pt x="474141" y="42659"/>
                </a:lnTo>
                <a:lnTo>
                  <a:pt x="474141" y="22961"/>
                </a:lnTo>
                <a:lnTo>
                  <a:pt x="472490" y="20205"/>
                </a:lnTo>
                <a:lnTo>
                  <a:pt x="469379" y="19215"/>
                </a:lnTo>
                <a:lnTo>
                  <a:pt x="466140" y="18884"/>
                </a:lnTo>
                <a:lnTo>
                  <a:pt x="457301" y="18884"/>
                </a:lnTo>
                <a:lnTo>
                  <a:pt x="454063" y="19215"/>
                </a:lnTo>
                <a:lnTo>
                  <a:pt x="450862" y="20205"/>
                </a:lnTo>
                <a:lnTo>
                  <a:pt x="449300" y="22961"/>
                </a:lnTo>
                <a:lnTo>
                  <a:pt x="449300" y="42659"/>
                </a:lnTo>
                <a:lnTo>
                  <a:pt x="438810" y="42659"/>
                </a:lnTo>
                <a:lnTo>
                  <a:pt x="436168" y="44030"/>
                </a:lnTo>
                <a:lnTo>
                  <a:pt x="435267" y="46583"/>
                </a:lnTo>
                <a:lnTo>
                  <a:pt x="434936" y="49225"/>
                </a:lnTo>
                <a:lnTo>
                  <a:pt x="434847" y="56375"/>
                </a:lnTo>
                <a:lnTo>
                  <a:pt x="435178" y="58966"/>
                </a:lnTo>
                <a:lnTo>
                  <a:pt x="435838" y="60515"/>
                </a:lnTo>
                <a:lnTo>
                  <a:pt x="438708" y="62839"/>
                </a:lnTo>
                <a:lnTo>
                  <a:pt x="449300" y="62839"/>
                </a:lnTo>
                <a:lnTo>
                  <a:pt x="449300" y="113487"/>
                </a:lnTo>
                <a:lnTo>
                  <a:pt x="449859" y="118173"/>
                </a:lnTo>
                <a:lnTo>
                  <a:pt x="450977" y="122123"/>
                </a:lnTo>
                <a:lnTo>
                  <a:pt x="452107" y="126085"/>
                </a:lnTo>
                <a:lnTo>
                  <a:pt x="453847" y="129374"/>
                </a:lnTo>
                <a:lnTo>
                  <a:pt x="456234" y="131978"/>
                </a:lnTo>
                <a:lnTo>
                  <a:pt x="458609" y="134581"/>
                </a:lnTo>
                <a:lnTo>
                  <a:pt x="461606" y="136512"/>
                </a:lnTo>
                <a:lnTo>
                  <a:pt x="465239" y="137769"/>
                </a:lnTo>
                <a:lnTo>
                  <a:pt x="468858" y="139014"/>
                </a:lnTo>
                <a:lnTo>
                  <a:pt x="473151" y="139649"/>
                </a:lnTo>
                <a:lnTo>
                  <a:pt x="481774" y="139547"/>
                </a:lnTo>
                <a:lnTo>
                  <a:pt x="485406" y="139153"/>
                </a:lnTo>
                <a:lnTo>
                  <a:pt x="488645" y="138506"/>
                </a:lnTo>
                <a:lnTo>
                  <a:pt x="492696" y="137223"/>
                </a:lnTo>
                <a:lnTo>
                  <a:pt x="495909" y="134912"/>
                </a:lnTo>
                <a:lnTo>
                  <a:pt x="496760" y="132270"/>
                </a:lnTo>
                <a:lnTo>
                  <a:pt x="497306" y="128498"/>
                </a:lnTo>
                <a:lnTo>
                  <a:pt x="497306" y="125590"/>
                </a:lnTo>
                <a:close/>
              </a:path>
              <a:path w="3731145" h="173786">
                <a:moveTo>
                  <a:pt x="545096" y="117817"/>
                </a:moveTo>
                <a:lnTo>
                  <a:pt x="542328" y="116344"/>
                </a:lnTo>
                <a:lnTo>
                  <a:pt x="540131" y="114249"/>
                </a:lnTo>
                <a:lnTo>
                  <a:pt x="538518" y="111544"/>
                </a:lnTo>
                <a:lnTo>
                  <a:pt x="536905" y="108838"/>
                </a:lnTo>
                <a:lnTo>
                  <a:pt x="535724" y="105651"/>
                </a:lnTo>
                <a:lnTo>
                  <a:pt x="535000" y="101993"/>
                </a:lnTo>
                <a:lnTo>
                  <a:pt x="534276" y="98323"/>
                </a:lnTo>
                <a:lnTo>
                  <a:pt x="534009" y="136677"/>
                </a:lnTo>
                <a:lnTo>
                  <a:pt x="539813" y="138849"/>
                </a:lnTo>
                <a:lnTo>
                  <a:pt x="546646" y="139941"/>
                </a:lnTo>
                <a:lnTo>
                  <a:pt x="545096" y="117817"/>
                </a:lnTo>
                <a:close/>
              </a:path>
              <a:path w="3731145" h="173786">
                <a:moveTo>
                  <a:pt x="534009" y="136677"/>
                </a:moveTo>
                <a:lnTo>
                  <a:pt x="534276" y="98323"/>
                </a:lnTo>
                <a:lnTo>
                  <a:pt x="533908" y="94322"/>
                </a:lnTo>
                <a:lnTo>
                  <a:pt x="533908" y="85280"/>
                </a:lnTo>
                <a:lnTo>
                  <a:pt x="534365" y="81102"/>
                </a:lnTo>
                <a:lnTo>
                  <a:pt x="535254" y="77444"/>
                </a:lnTo>
                <a:lnTo>
                  <a:pt x="536143" y="73786"/>
                </a:lnTo>
                <a:lnTo>
                  <a:pt x="537476" y="70650"/>
                </a:lnTo>
                <a:lnTo>
                  <a:pt x="539254" y="68046"/>
                </a:lnTo>
                <a:lnTo>
                  <a:pt x="541045" y="65430"/>
                </a:lnTo>
                <a:lnTo>
                  <a:pt x="543318" y="63461"/>
                </a:lnTo>
                <a:lnTo>
                  <a:pt x="546087" y="62102"/>
                </a:lnTo>
                <a:lnTo>
                  <a:pt x="548855" y="60756"/>
                </a:lnTo>
                <a:lnTo>
                  <a:pt x="552094" y="60070"/>
                </a:lnTo>
                <a:lnTo>
                  <a:pt x="559943" y="60070"/>
                </a:lnTo>
                <a:lnTo>
                  <a:pt x="563384" y="60832"/>
                </a:lnTo>
                <a:lnTo>
                  <a:pt x="566127" y="62356"/>
                </a:lnTo>
                <a:lnTo>
                  <a:pt x="568871" y="63868"/>
                </a:lnTo>
                <a:lnTo>
                  <a:pt x="571055" y="65976"/>
                </a:lnTo>
                <a:lnTo>
                  <a:pt x="572706" y="68681"/>
                </a:lnTo>
                <a:lnTo>
                  <a:pt x="574357" y="71386"/>
                </a:lnTo>
                <a:lnTo>
                  <a:pt x="575525" y="74574"/>
                </a:lnTo>
                <a:lnTo>
                  <a:pt x="576224" y="78231"/>
                </a:lnTo>
                <a:lnTo>
                  <a:pt x="576922" y="81902"/>
                </a:lnTo>
                <a:lnTo>
                  <a:pt x="577265" y="85902"/>
                </a:lnTo>
                <a:lnTo>
                  <a:pt x="577265" y="94945"/>
                </a:lnTo>
                <a:lnTo>
                  <a:pt x="576834" y="99123"/>
                </a:lnTo>
                <a:lnTo>
                  <a:pt x="575970" y="102781"/>
                </a:lnTo>
                <a:lnTo>
                  <a:pt x="575119" y="106438"/>
                </a:lnTo>
                <a:lnTo>
                  <a:pt x="573798" y="109562"/>
                </a:lnTo>
                <a:lnTo>
                  <a:pt x="572020" y="112128"/>
                </a:lnTo>
                <a:lnTo>
                  <a:pt x="570230" y="114706"/>
                </a:lnTo>
                <a:lnTo>
                  <a:pt x="567956" y="116674"/>
                </a:lnTo>
                <a:lnTo>
                  <a:pt x="565188" y="118021"/>
                </a:lnTo>
                <a:lnTo>
                  <a:pt x="562419" y="119379"/>
                </a:lnTo>
                <a:lnTo>
                  <a:pt x="559155" y="120053"/>
                </a:lnTo>
                <a:lnTo>
                  <a:pt x="551294" y="120053"/>
                </a:lnTo>
                <a:lnTo>
                  <a:pt x="547865" y="119303"/>
                </a:lnTo>
                <a:lnTo>
                  <a:pt x="545096" y="117817"/>
                </a:lnTo>
                <a:lnTo>
                  <a:pt x="546646" y="139941"/>
                </a:lnTo>
                <a:lnTo>
                  <a:pt x="562610" y="139941"/>
                </a:lnTo>
                <a:lnTo>
                  <a:pt x="569709" y="138722"/>
                </a:lnTo>
                <a:lnTo>
                  <a:pt x="575779" y="136283"/>
                </a:lnTo>
                <a:lnTo>
                  <a:pt x="581850" y="133845"/>
                </a:lnTo>
                <a:lnTo>
                  <a:pt x="586892" y="130378"/>
                </a:lnTo>
                <a:lnTo>
                  <a:pt x="590918" y="125895"/>
                </a:lnTo>
                <a:lnTo>
                  <a:pt x="594944" y="121399"/>
                </a:lnTo>
                <a:lnTo>
                  <a:pt x="597954" y="116052"/>
                </a:lnTo>
                <a:lnTo>
                  <a:pt x="599922" y="109854"/>
                </a:lnTo>
                <a:lnTo>
                  <a:pt x="601903" y="103657"/>
                </a:lnTo>
                <a:lnTo>
                  <a:pt x="602894" y="96786"/>
                </a:lnTo>
                <a:lnTo>
                  <a:pt x="602894" y="81419"/>
                </a:lnTo>
                <a:lnTo>
                  <a:pt x="601967" y="74460"/>
                </a:lnTo>
                <a:lnTo>
                  <a:pt x="600125" y="68389"/>
                </a:lnTo>
                <a:lnTo>
                  <a:pt x="598271" y="62318"/>
                </a:lnTo>
                <a:lnTo>
                  <a:pt x="595452" y="57200"/>
                </a:lnTo>
                <a:lnTo>
                  <a:pt x="591667" y="53047"/>
                </a:lnTo>
                <a:lnTo>
                  <a:pt x="587870" y="48894"/>
                </a:lnTo>
                <a:lnTo>
                  <a:pt x="583069" y="45745"/>
                </a:lnTo>
                <a:lnTo>
                  <a:pt x="577265" y="43599"/>
                </a:lnTo>
                <a:lnTo>
                  <a:pt x="571461" y="41452"/>
                </a:lnTo>
                <a:lnTo>
                  <a:pt x="564591" y="40373"/>
                </a:lnTo>
                <a:lnTo>
                  <a:pt x="548563" y="40373"/>
                </a:lnTo>
                <a:lnTo>
                  <a:pt x="541489" y="41605"/>
                </a:lnTo>
                <a:lnTo>
                  <a:pt x="535444" y="44043"/>
                </a:lnTo>
                <a:lnTo>
                  <a:pt x="529412" y="46481"/>
                </a:lnTo>
                <a:lnTo>
                  <a:pt x="524383" y="49923"/>
                </a:lnTo>
                <a:lnTo>
                  <a:pt x="520357" y="54381"/>
                </a:lnTo>
                <a:lnTo>
                  <a:pt x="516331" y="58839"/>
                </a:lnTo>
                <a:lnTo>
                  <a:pt x="513308" y="64185"/>
                </a:lnTo>
                <a:lnTo>
                  <a:pt x="511302" y="70421"/>
                </a:lnTo>
                <a:lnTo>
                  <a:pt x="509282" y="76657"/>
                </a:lnTo>
                <a:lnTo>
                  <a:pt x="508279" y="83527"/>
                </a:lnTo>
                <a:lnTo>
                  <a:pt x="508279" y="98844"/>
                </a:lnTo>
                <a:lnTo>
                  <a:pt x="509206" y="105765"/>
                </a:lnTo>
                <a:lnTo>
                  <a:pt x="511047" y="111836"/>
                </a:lnTo>
                <a:lnTo>
                  <a:pt x="512902" y="117906"/>
                </a:lnTo>
                <a:lnTo>
                  <a:pt x="515734" y="123024"/>
                </a:lnTo>
                <a:lnTo>
                  <a:pt x="519556" y="127177"/>
                </a:lnTo>
                <a:lnTo>
                  <a:pt x="523392" y="131330"/>
                </a:lnTo>
                <a:lnTo>
                  <a:pt x="528205" y="134505"/>
                </a:lnTo>
                <a:lnTo>
                  <a:pt x="534009" y="136677"/>
                </a:lnTo>
                <a:close/>
              </a:path>
              <a:path w="3731145" h="173786">
                <a:moveTo>
                  <a:pt x="646633" y="136944"/>
                </a:moveTo>
                <a:lnTo>
                  <a:pt x="648296" y="134302"/>
                </a:lnTo>
                <a:lnTo>
                  <a:pt x="648296" y="79273"/>
                </a:lnTo>
                <a:lnTo>
                  <a:pt x="650138" y="76377"/>
                </a:lnTo>
                <a:lnTo>
                  <a:pt x="653491" y="71945"/>
                </a:lnTo>
                <a:lnTo>
                  <a:pt x="656653" y="68389"/>
                </a:lnTo>
                <a:lnTo>
                  <a:pt x="659625" y="66014"/>
                </a:lnTo>
                <a:lnTo>
                  <a:pt x="662444" y="64579"/>
                </a:lnTo>
                <a:lnTo>
                  <a:pt x="665213" y="63741"/>
                </a:lnTo>
                <a:lnTo>
                  <a:pt x="667791" y="63741"/>
                </a:lnTo>
                <a:lnTo>
                  <a:pt x="670864" y="64312"/>
                </a:lnTo>
                <a:lnTo>
                  <a:pt x="673417" y="65087"/>
                </a:lnTo>
                <a:lnTo>
                  <a:pt x="676071" y="65912"/>
                </a:lnTo>
                <a:lnTo>
                  <a:pt x="679005" y="64490"/>
                </a:lnTo>
                <a:lnTo>
                  <a:pt x="679729" y="61594"/>
                </a:lnTo>
                <a:lnTo>
                  <a:pt x="679996" y="58559"/>
                </a:lnTo>
                <a:lnTo>
                  <a:pt x="680034" y="49974"/>
                </a:lnTo>
                <a:lnTo>
                  <a:pt x="679894" y="47205"/>
                </a:lnTo>
                <a:lnTo>
                  <a:pt x="679386" y="44234"/>
                </a:lnTo>
                <a:lnTo>
                  <a:pt x="676694" y="41808"/>
                </a:lnTo>
                <a:lnTo>
                  <a:pt x="673925" y="41020"/>
                </a:lnTo>
                <a:lnTo>
                  <a:pt x="670864" y="40525"/>
                </a:lnTo>
                <a:lnTo>
                  <a:pt x="668083" y="40373"/>
                </a:lnTo>
                <a:lnTo>
                  <a:pt x="664387" y="40627"/>
                </a:lnTo>
                <a:lnTo>
                  <a:pt x="660692" y="41617"/>
                </a:lnTo>
                <a:lnTo>
                  <a:pt x="657009" y="43738"/>
                </a:lnTo>
                <a:lnTo>
                  <a:pt x="653211" y="46697"/>
                </a:lnTo>
                <a:lnTo>
                  <a:pt x="649122" y="50990"/>
                </a:lnTo>
                <a:lnTo>
                  <a:pt x="646938" y="53708"/>
                </a:lnTo>
                <a:lnTo>
                  <a:pt x="644626" y="57010"/>
                </a:lnTo>
                <a:lnTo>
                  <a:pt x="644626" y="46024"/>
                </a:lnTo>
                <a:lnTo>
                  <a:pt x="643267" y="43383"/>
                </a:lnTo>
                <a:lnTo>
                  <a:pt x="640676" y="42468"/>
                </a:lnTo>
                <a:lnTo>
                  <a:pt x="637895" y="42138"/>
                </a:lnTo>
                <a:lnTo>
                  <a:pt x="630301" y="42138"/>
                </a:lnTo>
                <a:lnTo>
                  <a:pt x="627595" y="42468"/>
                </a:lnTo>
                <a:lnTo>
                  <a:pt x="624776" y="43383"/>
                </a:lnTo>
                <a:lnTo>
                  <a:pt x="623354" y="46024"/>
                </a:lnTo>
                <a:lnTo>
                  <a:pt x="623354" y="134302"/>
                </a:lnTo>
                <a:lnTo>
                  <a:pt x="625017" y="136944"/>
                </a:lnTo>
                <a:lnTo>
                  <a:pt x="628205" y="137845"/>
                </a:lnTo>
                <a:lnTo>
                  <a:pt x="631367" y="138176"/>
                </a:lnTo>
                <a:lnTo>
                  <a:pt x="640283" y="138176"/>
                </a:lnTo>
                <a:lnTo>
                  <a:pt x="643445" y="137845"/>
                </a:lnTo>
                <a:lnTo>
                  <a:pt x="646633" y="136944"/>
                </a:lnTo>
                <a:close/>
              </a:path>
              <a:path w="3731145" h="173786">
                <a:moveTo>
                  <a:pt x="732624" y="136677"/>
                </a:moveTo>
                <a:lnTo>
                  <a:pt x="737273" y="134505"/>
                </a:lnTo>
                <a:lnTo>
                  <a:pt x="741413" y="131470"/>
                </a:lnTo>
                <a:lnTo>
                  <a:pt x="745045" y="127571"/>
                </a:lnTo>
                <a:lnTo>
                  <a:pt x="745045" y="134594"/>
                </a:lnTo>
                <a:lnTo>
                  <a:pt x="745883" y="136778"/>
                </a:lnTo>
                <a:lnTo>
                  <a:pt x="748753" y="137909"/>
                </a:lnTo>
                <a:lnTo>
                  <a:pt x="752271" y="138264"/>
                </a:lnTo>
                <a:lnTo>
                  <a:pt x="760094" y="138150"/>
                </a:lnTo>
                <a:lnTo>
                  <a:pt x="763981" y="137299"/>
                </a:lnTo>
                <a:lnTo>
                  <a:pt x="765632" y="134594"/>
                </a:lnTo>
                <a:lnTo>
                  <a:pt x="765632" y="69151"/>
                </a:lnTo>
                <a:lnTo>
                  <a:pt x="764895" y="63906"/>
                </a:lnTo>
                <a:lnTo>
                  <a:pt x="763447" y="59486"/>
                </a:lnTo>
                <a:lnTo>
                  <a:pt x="762000" y="55054"/>
                </a:lnTo>
                <a:lnTo>
                  <a:pt x="759688" y="51447"/>
                </a:lnTo>
                <a:lnTo>
                  <a:pt x="756526" y="48640"/>
                </a:lnTo>
                <a:lnTo>
                  <a:pt x="753351" y="45834"/>
                </a:lnTo>
                <a:lnTo>
                  <a:pt x="749312" y="43764"/>
                </a:lnTo>
                <a:lnTo>
                  <a:pt x="744397" y="42405"/>
                </a:lnTo>
                <a:lnTo>
                  <a:pt x="739482" y="41059"/>
                </a:lnTo>
                <a:lnTo>
                  <a:pt x="733564" y="40373"/>
                </a:lnTo>
                <a:lnTo>
                  <a:pt x="722744" y="40373"/>
                </a:lnTo>
                <a:lnTo>
                  <a:pt x="718959" y="40690"/>
                </a:lnTo>
                <a:lnTo>
                  <a:pt x="715302" y="41325"/>
                </a:lnTo>
                <a:lnTo>
                  <a:pt x="711644" y="41948"/>
                </a:lnTo>
                <a:lnTo>
                  <a:pt x="708253" y="42760"/>
                </a:lnTo>
                <a:lnTo>
                  <a:pt x="705154" y="43738"/>
                </a:lnTo>
                <a:lnTo>
                  <a:pt x="702056" y="44729"/>
                </a:lnTo>
                <a:lnTo>
                  <a:pt x="699350" y="45808"/>
                </a:lnTo>
                <a:lnTo>
                  <a:pt x="694728" y="48120"/>
                </a:lnTo>
                <a:lnTo>
                  <a:pt x="691261" y="51079"/>
                </a:lnTo>
                <a:lnTo>
                  <a:pt x="689978" y="54533"/>
                </a:lnTo>
                <a:lnTo>
                  <a:pt x="689813" y="58191"/>
                </a:lnTo>
                <a:lnTo>
                  <a:pt x="689914" y="61099"/>
                </a:lnTo>
                <a:lnTo>
                  <a:pt x="690587" y="64655"/>
                </a:lnTo>
                <a:lnTo>
                  <a:pt x="692340" y="67500"/>
                </a:lnTo>
                <a:lnTo>
                  <a:pt x="695325" y="68186"/>
                </a:lnTo>
                <a:lnTo>
                  <a:pt x="698372" y="66801"/>
                </a:lnTo>
                <a:lnTo>
                  <a:pt x="702157" y="64858"/>
                </a:lnTo>
                <a:lnTo>
                  <a:pt x="707174" y="62610"/>
                </a:lnTo>
                <a:lnTo>
                  <a:pt x="710057" y="61594"/>
                </a:lnTo>
                <a:lnTo>
                  <a:pt x="713320" y="60667"/>
                </a:lnTo>
                <a:lnTo>
                  <a:pt x="716584" y="59740"/>
                </a:lnTo>
                <a:lnTo>
                  <a:pt x="720293" y="59283"/>
                </a:lnTo>
                <a:lnTo>
                  <a:pt x="727621" y="59283"/>
                </a:lnTo>
                <a:lnTo>
                  <a:pt x="730275" y="59613"/>
                </a:lnTo>
                <a:lnTo>
                  <a:pt x="732421" y="60274"/>
                </a:lnTo>
                <a:lnTo>
                  <a:pt x="736282" y="61950"/>
                </a:lnTo>
                <a:lnTo>
                  <a:pt x="738860" y="64731"/>
                </a:lnTo>
                <a:lnTo>
                  <a:pt x="740333" y="68541"/>
                </a:lnTo>
                <a:lnTo>
                  <a:pt x="741184" y="73037"/>
                </a:lnTo>
                <a:lnTo>
                  <a:pt x="741184" y="81152"/>
                </a:lnTo>
                <a:lnTo>
                  <a:pt x="724712" y="81152"/>
                </a:lnTo>
                <a:lnTo>
                  <a:pt x="717829" y="81749"/>
                </a:lnTo>
                <a:lnTo>
                  <a:pt x="711885" y="82930"/>
                </a:lnTo>
                <a:lnTo>
                  <a:pt x="705942" y="84124"/>
                </a:lnTo>
                <a:lnTo>
                  <a:pt x="700976" y="85953"/>
                </a:lnTo>
                <a:lnTo>
                  <a:pt x="696988" y="88430"/>
                </a:lnTo>
                <a:lnTo>
                  <a:pt x="693000" y="90906"/>
                </a:lnTo>
                <a:lnTo>
                  <a:pt x="689991" y="94043"/>
                </a:lnTo>
                <a:lnTo>
                  <a:pt x="687984" y="97828"/>
                </a:lnTo>
                <a:lnTo>
                  <a:pt x="685977" y="101625"/>
                </a:lnTo>
                <a:lnTo>
                  <a:pt x="684961" y="106095"/>
                </a:lnTo>
                <a:lnTo>
                  <a:pt x="684961" y="115989"/>
                </a:lnTo>
                <a:lnTo>
                  <a:pt x="685761" y="120154"/>
                </a:lnTo>
                <a:lnTo>
                  <a:pt x="687336" y="123710"/>
                </a:lnTo>
                <a:lnTo>
                  <a:pt x="688924" y="127279"/>
                </a:lnTo>
                <a:lnTo>
                  <a:pt x="691146" y="130263"/>
                </a:lnTo>
                <a:lnTo>
                  <a:pt x="694016" y="132664"/>
                </a:lnTo>
                <a:lnTo>
                  <a:pt x="696887" y="135077"/>
                </a:lnTo>
                <a:lnTo>
                  <a:pt x="700290" y="136893"/>
                </a:lnTo>
                <a:lnTo>
                  <a:pt x="704215" y="138112"/>
                </a:lnTo>
                <a:lnTo>
                  <a:pt x="708139" y="139331"/>
                </a:lnTo>
                <a:lnTo>
                  <a:pt x="709307" y="114147"/>
                </a:lnTo>
                <a:lnTo>
                  <a:pt x="709307" y="110451"/>
                </a:lnTo>
                <a:lnTo>
                  <a:pt x="709726" y="106337"/>
                </a:lnTo>
                <a:lnTo>
                  <a:pt x="711377" y="102984"/>
                </a:lnTo>
                <a:lnTo>
                  <a:pt x="714463" y="100355"/>
                </a:lnTo>
                <a:lnTo>
                  <a:pt x="718553" y="98272"/>
                </a:lnTo>
                <a:lnTo>
                  <a:pt x="721385" y="97688"/>
                </a:lnTo>
                <a:lnTo>
                  <a:pt x="724230" y="97091"/>
                </a:lnTo>
                <a:lnTo>
                  <a:pt x="727659" y="96786"/>
                </a:lnTo>
                <a:lnTo>
                  <a:pt x="741184" y="96786"/>
                </a:lnTo>
                <a:lnTo>
                  <a:pt x="741184" y="111836"/>
                </a:lnTo>
                <a:lnTo>
                  <a:pt x="738149" y="115265"/>
                </a:lnTo>
                <a:lnTo>
                  <a:pt x="735164" y="117868"/>
                </a:lnTo>
                <a:lnTo>
                  <a:pt x="732218" y="119659"/>
                </a:lnTo>
                <a:lnTo>
                  <a:pt x="729284" y="121437"/>
                </a:lnTo>
                <a:lnTo>
                  <a:pt x="726071" y="122326"/>
                </a:lnTo>
                <a:lnTo>
                  <a:pt x="718413" y="122326"/>
                </a:lnTo>
                <a:lnTo>
                  <a:pt x="722807" y="139941"/>
                </a:lnTo>
                <a:lnTo>
                  <a:pt x="727964" y="138849"/>
                </a:lnTo>
                <a:lnTo>
                  <a:pt x="732624" y="136677"/>
                </a:lnTo>
                <a:close/>
              </a:path>
              <a:path w="3731145" h="173786">
                <a:moveTo>
                  <a:pt x="722807" y="139941"/>
                </a:moveTo>
                <a:lnTo>
                  <a:pt x="718413" y="122326"/>
                </a:lnTo>
                <a:lnTo>
                  <a:pt x="715162" y="121272"/>
                </a:lnTo>
                <a:lnTo>
                  <a:pt x="710488" y="117043"/>
                </a:lnTo>
                <a:lnTo>
                  <a:pt x="709307" y="114147"/>
                </a:lnTo>
                <a:lnTo>
                  <a:pt x="708139" y="139331"/>
                </a:lnTo>
                <a:lnTo>
                  <a:pt x="712444" y="139941"/>
                </a:lnTo>
                <a:lnTo>
                  <a:pt x="722807" y="139941"/>
                </a:lnTo>
                <a:close/>
              </a:path>
              <a:path w="3731145" h="173786">
                <a:moveTo>
                  <a:pt x="795286" y="20205"/>
                </a:moveTo>
                <a:lnTo>
                  <a:pt x="793724" y="22961"/>
                </a:lnTo>
                <a:lnTo>
                  <a:pt x="793724" y="42659"/>
                </a:lnTo>
                <a:lnTo>
                  <a:pt x="783234" y="42659"/>
                </a:lnTo>
                <a:lnTo>
                  <a:pt x="780592" y="44030"/>
                </a:lnTo>
                <a:lnTo>
                  <a:pt x="779691" y="46583"/>
                </a:lnTo>
                <a:lnTo>
                  <a:pt x="779360" y="49225"/>
                </a:lnTo>
                <a:lnTo>
                  <a:pt x="779272" y="56375"/>
                </a:lnTo>
                <a:lnTo>
                  <a:pt x="779602" y="58966"/>
                </a:lnTo>
                <a:lnTo>
                  <a:pt x="780262" y="60515"/>
                </a:lnTo>
                <a:lnTo>
                  <a:pt x="783132" y="62839"/>
                </a:lnTo>
                <a:lnTo>
                  <a:pt x="793724" y="62839"/>
                </a:lnTo>
                <a:lnTo>
                  <a:pt x="793724" y="113487"/>
                </a:lnTo>
                <a:lnTo>
                  <a:pt x="794283" y="118173"/>
                </a:lnTo>
                <a:lnTo>
                  <a:pt x="795401" y="122123"/>
                </a:lnTo>
                <a:lnTo>
                  <a:pt x="796531" y="126085"/>
                </a:lnTo>
                <a:lnTo>
                  <a:pt x="798271" y="129374"/>
                </a:lnTo>
                <a:lnTo>
                  <a:pt x="800658" y="131978"/>
                </a:lnTo>
                <a:lnTo>
                  <a:pt x="803033" y="134581"/>
                </a:lnTo>
                <a:lnTo>
                  <a:pt x="806030" y="136512"/>
                </a:lnTo>
                <a:lnTo>
                  <a:pt x="809663" y="137769"/>
                </a:lnTo>
                <a:lnTo>
                  <a:pt x="813282" y="139014"/>
                </a:lnTo>
                <a:lnTo>
                  <a:pt x="817575" y="139649"/>
                </a:lnTo>
                <a:lnTo>
                  <a:pt x="826147" y="139547"/>
                </a:lnTo>
                <a:lnTo>
                  <a:pt x="829830" y="139153"/>
                </a:lnTo>
                <a:lnTo>
                  <a:pt x="833005" y="138506"/>
                </a:lnTo>
                <a:lnTo>
                  <a:pt x="837069" y="137223"/>
                </a:lnTo>
                <a:lnTo>
                  <a:pt x="840371" y="134912"/>
                </a:lnTo>
                <a:lnTo>
                  <a:pt x="841133" y="132270"/>
                </a:lnTo>
                <a:lnTo>
                  <a:pt x="841768" y="128498"/>
                </a:lnTo>
                <a:lnTo>
                  <a:pt x="841768" y="123748"/>
                </a:lnTo>
                <a:lnTo>
                  <a:pt x="841260" y="119849"/>
                </a:lnTo>
                <a:lnTo>
                  <a:pt x="840117" y="116839"/>
                </a:lnTo>
                <a:lnTo>
                  <a:pt x="837450" y="116839"/>
                </a:lnTo>
                <a:lnTo>
                  <a:pt x="834529" y="117919"/>
                </a:lnTo>
                <a:lnTo>
                  <a:pt x="831481" y="118643"/>
                </a:lnTo>
                <a:lnTo>
                  <a:pt x="825004" y="118757"/>
                </a:lnTo>
                <a:lnTo>
                  <a:pt x="822363" y="117563"/>
                </a:lnTo>
                <a:lnTo>
                  <a:pt x="819327" y="112737"/>
                </a:lnTo>
                <a:lnTo>
                  <a:pt x="818565" y="109131"/>
                </a:lnTo>
                <a:lnTo>
                  <a:pt x="818565" y="62839"/>
                </a:lnTo>
                <a:lnTo>
                  <a:pt x="837831" y="62839"/>
                </a:lnTo>
                <a:lnTo>
                  <a:pt x="840117" y="62064"/>
                </a:lnTo>
                <a:lnTo>
                  <a:pt x="841387" y="58966"/>
                </a:lnTo>
                <a:lnTo>
                  <a:pt x="841768" y="56375"/>
                </a:lnTo>
                <a:lnTo>
                  <a:pt x="841768" y="52755"/>
                </a:lnTo>
                <a:lnTo>
                  <a:pt x="841641" y="49225"/>
                </a:lnTo>
                <a:lnTo>
                  <a:pt x="841260" y="46583"/>
                </a:lnTo>
                <a:lnTo>
                  <a:pt x="840371" y="44030"/>
                </a:lnTo>
                <a:lnTo>
                  <a:pt x="837704" y="42659"/>
                </a:lnTo>
                <a:lnTo>
                  <a:pt x="818565" y="42659"/>
                </a:lnTo>
                <a:lnTo>
                  <a:pt x="818565" y="22961"/>
                </a:lnTo>
                <a:lnTo>
                  <a:pt x="816914" y="20205"/>
                </a:lnTo>
                <a:lnTo>
                  <a:pt x="813803" y="19215"/>
                </a:lnTo>
                <a:lnTo>
                  <a:pt x="810564" y="18884"/>
                </a:lnTo>
                <a:lnTo>
                  <a:pt x="801725" y="18884"/>
                </a:lnTo>
                <a:lnTo>
                  <a:pt x="798487" y="19215"/>
                </a:lnTo>
                <a:lnTo>
                  <a:pt x="795286" y="20205"/>
                </a:lnTo>
                <a:close/>
              </a:path>
              <a:path w="3731145" h="173786">
                <a:moveTo>
                  <a:pt x="994422" y="48501"/>
                </a:moveTo>
                <a:lnTo>
                  <a:pt x="994422" y="43281"/>
                </a:lnTo>
                <a:lnTo>
                  <a:pt x="993787" y="38582"/>
                </a:lnTo>
                <a:lnTo>
                  <a:pt x="992263" y="34391"/>
                </a:lnTo>
                <a:lnTo>
                  <a:pt x="990866" y="30200"/>
                </a:lnTo>
                <a:lnTo>
                  <a:pt x="988707" y="26542"/>
                </a:lnTo>
                <a:lnTo>
                  <a:pt x="985913" y="23406"/>
                </a:lnTo>
                <a:lnTo>
                  <a:pt x="983119" y="20269"/>
                </a:lnTo>
                <a:lnTo>
                  <a:pt x="979817" y="17678"/>
                </a:lnTo>
                <a:lnTo>
                  <a:pt x="975880" y="15633"/>
                </a:lnTo>
                <a:lnTo>
                  <a:pt x="971943" y="13588"/>
                </a:lnTo>
                <a:lnTo>
                  <a:pt x="968133" y="12192"/>
                </a:lnTo>
                <a:lnTo>
                  <a:pt x="964323" y="11429"/>
                </a:lnTo>
                <a:lnTo>
                  <a:pt x="960513" y="10667"/>
                </a:lnTo>
                <a:lnTo>
                  <a:pt x="957211" y="10172"/>
                </a:lnTo>
                <a:lnTo>
                  <a:pt x="954417" y="9944"/>
                </a:lnTo>
                <a:lnTo>
                  <a:pt x="951750" y="9715"/>
                </a:lnTo>
                <a:lnTo>
                  <a:pt x="912888" y="9601"/>
                </a:lnTo>
                <a:lnTo>
                  <a:pt x="909205" y="11925"/>
                </a:lnTo>
                <a:lnTo>
                  <a:pt x="906792" y="15798"/>
                </a:lnTo>
                <a:lnTo>
                  <a:pt x="906792" y="134099"/>
                </a:lnTo>
                <a:lnTo>
                  <a:pt x="907808" y="136410"/>
                </a:lnTo>
                <a:lnTo>
                  <a:pt x="910475" y="137502"/>
                </a:lnTo>
                <a:lnTo>
                  <a:pt x="913396" y="137960"/>
                </a:lnTo>
                <a:lnTo>
                  <a:pt x="917206" y="138264"/>
                </a:lnTo>
                <a:lnTo>
                  <a:pt x="924445" y="138163"/>
                </a:lnTo>
                <a:lnTo>
                  <a:pt x="927747" y="137769"/>
                </a:lnTo>
                <a:lnTo>
                  <a:pt x="931049" y="136842"/>
                </a:lnTo>
                <a:lnTo>
                  <a:pt x="932827" y="134099"/>
                </a:lnTo>
                <a:lnTo>
                  <a:pt x="932827" y="29692"/>
                </a:lnTo>
                <a:lnTo>
                  <a:pt x="946543" y="29692"/>
                </a:lnTo>
                <a:lnTo>
                  <a:pt x="949210" y="29870"/>
                </a:lnTo>
                <a:lnTo>
                  <a:pt x="951750" y="30238"/>
                </a:lnTo>
                <a:lnTo>
                  <a:pt x="954290" y="30594"/>
                </a:lnTo>
                <a:lnTo>
                  <a:pt x="958989" y="32854"/>
                </a:lnTo>
                <a:lnTo>
                  <a:pt x="963307" y="36385"/>
                </a:lnTo>
                <a:lnTo>
                  <a:pt x="964831" y="39293"/>
                </a:lnTo>
                <a:lnTo>
                  <a:pt x="966482" y="42189"/>
                </a:lnTo>
                <a:lnTo>
                  <a:pt x="967244" y="45885"/>
                </a:lnTo>
                <a:lnTo>
                  <a:pt x="967244" y="53670"/>
                </a:lnTo>
                <a:lnTo>
                  <a:pt x="966736" y="56730"/>
                </a:lnTo>
                <a:lnTo>
                  <a:pt x="965847" y="59524"/>
                </a:lnTo>
                <a:lnTo>
                  <a:pt x="964958" y="62331"/>
                </a:lnTo>
                <a:lnTo>
                  <a:pt x="961783" y="66751"/>
                </a:lnTo>
                <a:lnTo>
                  <a:pt x="957719" y="70332"/>
                </a:lnTo>
                <a:lnTo>
                  <a:pt x="954925" y="71450"/>
                </a:lnTo>
                <a:lnTo>
                  <a:pt x="952131" y="72580"/>
                </a:lnTo>
                <a:lnTo>
                  <a:pt x="948702" y="73139"/>
                </a:lnTo>
                <a:lnTo>
                  <a:pt x="951877" y="93230"/>
                </a:lnTo>
                <a:lnTo>
                  <a:pt x="959243" y="92240"/>
                </a:lnTo>
                <a:lnTo>
                  <a:pt x="965466" y="90258"/>
                </a:lnTo>
                <a:lnTo>
                  <a:pt x="971689" y="88277"/>
                </a:lnTo>
                <a:lnTo>
                  <a:pt x="977023" y="85394"/>
                </a:lnTo>
                <a:lnTo>
                  <a:pt x="981341" y="81597"/>
                </a:lnTo>
                <a:lnTo>
                  <a:pt x="985532" y="77812"/>
                </a:lnTo>
                <a:lnTo>
                  <a:pt x="988834" y="73139"/>
                </a:lnTo>
                <a:lnTo>
                  <a:pt x="991120" y="67602"/>
                </a:lnTo>
                <a:lnTo>
                  <a:pt x="993406" y="62052"/>
                </a:lnTo>
                <a:lnTo>
                  <a:pt x="994422" y="55689"/>
                </a:lnTo>
                <a:lnTo>
                  <a:pt x="994422" y="48501"/>
                </a:lnTo>
                <a:close/>
              </a:path>
              <a:path w="3731145" h="173786">
                <a:moveTo>
                  <a:pt x="944511" y="73139"/>
                </a:moveTo>
                <a:lnTo>
                  <a:pt x="932827" y="73139"/>
                </a:lnTo>
                <a:lnTo>
                  <a:pt x="932827" y="93230"/>
                </a:lnTo>
                <a:lnTo>
                  <a:pt x="951877" y="93230"/>
                </a:lnTo>
                <a:lnTo>
                  <a:pt x="948702" y="73139"/>
                </a:lnTo>
                <a:lnTo>
                  <a:pt x="944511" y="73139"/>
                </a:lnTo>
                <a:close/>
              </a:path>
              <a:path w="3731145" h="173786">
                <a:moveTo>
                  <a:pt x="1031887" y="136969"/>
                </a:moveTo>
                <a:lnTo>
                  <a:pt x="1037729" y="138950"/>
                </a:lnTo>
                <a:lnTo>
                  <a:pt x="1044714" y="139941"/>
                </a:lnTo>
                <a:lnTo>
                  <a:pt x="1056906" y="139941"/>
                </a:lnTo>
                <a:lnTo>
                  <a:pt x="1060970" y="139661"/>
                </a:lnTo>
                <a:lnTo>
                  <a:pt x="1064780" y="139103"/>
                </a:lnTo>
                <a:lnTo>
                  <a:pt x="1068590" y="138544"/>
                </a:lnTo>
                <a:lnTo>
                  <a:pt x="1072019" y="137883"/>
                </a:lnTo>
                <a:lnTo>
                  <a:pt x="1074940" y="137121"/>
                </a:lnTo>
                <a:lnTo>
                  <a:pt x="1077988" y="136359"/>
                </a:lnTo>
                <a:lnTo>
                  <a:pt x="1080401" y="135585"/>
                </a:lnTo>
                <a:lnTo>
                  <a:pt x="1084211" y="134010"/>
                </a:lnTo>
                <a:lnTo>
                  <a:pt x="1086878" y="131483"/>
                </a:lnTo>
                <a:lnTo>
                  <a:pt x="1087640" y="128930"/>
                </a:lnTo>
                <a:lnTo>
                  <a:pt x="1087767" y="126009"/>
                </a:lnTo>
                <a:lnTo>
                  <a:pt x="1087894" y="123316"/>
                </a:lnTo>
                <a:lnTo>
                  <a:pt x="1087640" y="119214"/>
                </a:lnTo>
                <a:lnTo>
                  <a:pt x="1086497" y="115684"/>
                </a:lnTo>
                <a:lnTo>
                  <a:pt x="1083703" y="115100"/>
                </a:lnTo>
                <a:lnTo>
                  <a:pt x="1080782" y="116039"/>
                </a:lnTo>
                <a:lnTo>
                  <a:pt x="1077226" y="117360"/>
                </a:lnTo>
                <a:lnTo>
                  <a:pt x="1072400" y="118884"/>
                </a:lnTo>
                <a:lnTo>
                  <a:pt x="1069606" y="119570"/>
                </a:lnTo>
                <a:lnTo>
                  <a:pt x="1066304" y="120192"/>
                </a:lnTo>
                <a:lnTo>
                  <a:pt x="1063002" y="120827"/>
                </a:lnTo>
                <a:lnTo>
                  <a:pt x="1059192" y="121145"/>
                </a:lnTo>
                <a:lnTo>
                  <a:pt x="1050556" y="121145"/>
                </a:lnTo>
                <a:lnTo>
                  <a:pt x="1046873" y="120573"/>
                </a:lnTo>
                <a:lnTo>
                  <a:pt x="1043698" y="119456"/>
                </a:lnTo>
                <a:lnTo>
                  <a:pt x="1040650" y="118338"/>
                </a:lnTo>
                <a:lnTo>
                  <a:pt x="1038237" y="116700"/>
                </a:lnTo>
                <a:lnTo>
                  <a:pt x="1034300" y="112407"/>
                </a:lnTo>
                <a:lnTo>
                  <a:pt x="1032903" y="109804"/>
                </a:lnTo>
                <a:lnTo>
                  <a:pt x="1032014" y="106743"/>
                </a:lnTo>
                <a:lnTo>
                  <a:pt x="1031125" y="103670"/>
                </a:lnTo>
                <a:lnTo>
                  <a:pt x="1030617" y="100253"/>
                </a:lnTo>
                <a:lnTo>
                  <a:pt x="1030617" y="80467"/>
                </a:lnTo>
                <a:lnTo>
                  <a:pt x="1030744" y="77355"/>
                </a:lnTo>
                <a:lnTo>
                  <a:pt x="1031252" y="74447"/>
                </a:lnTo>
                <a:lnTo>
                  <a:pt x="1031506" y="43840"/>
                </a:lnTo>
                <a:lnTo>
                  <a:pt x="1025918" y="46151"/>
                </a:lnTo>
                <a:lnTo>
                  <a:pt x="1021219" y="49504"/>
                </a:lnTo>
                <a:lnTo>
                  <a:pt x="1017282" y="53886"/>
                </a:lnTo>
                <a:lnTo>
                  <a:pt x="1013345" y="58280"/>
                </a:lnTo>
                <a:lnTo>
                  <a:pt x="1010424" y="63626"/>
                </a:lnTo>
                <a:lnTo>
                  <a:pt x="1008392" y="69926"/>
                </a:lnTo>
                <a:lnTo>
                  <a:pt x="1006360" y="76225"/>
                </a:lnTo>
                <a:lnTo>
                  <a:pt x="1005344" y="83299"/>
                </a:lnTo>
                <a:lnTo>
                  <a:pt x="1005344" y="99402"/>
                </a:lnTo>
                <a:lnTo>
                  <a:pt x="1006233" y="106591"/>
                </a:lnTo>
                <a:lnTo>
                  <a:pt x="1008265" y="112725"/>
                </a:lnTo>
                <a:lnTo>
                  <a:pt x="1010170" y="118859"/>
                </a:lnTo>
                <a:lnTo>
                  <a:pt x="1013091" y="123939"/>
                </a:lnTo>
                <a:lnTo>
                  <a:pt x="1017028" y="127965"/>
                </a:lnTo>
                <a:lnTo>
                  <a:pt x="1021092" y="131991"/>
                </a:lnTo>
                <a:lnTo>
                  <a:pt x="1025918" y="135001"/>
                </a:lnTo>
                <a:lnTo>
                  <a:pt x="1031887" y="136969"/>
                </a:lnTo>
                <a:close/>
              </a:path>
              <a:path w="3731145" h="173786">
                <a:moveTo>
                  <a:pt x="1032903" y="68960"/>
                </a:moveTo>
                <a:lnTo>
                  <a:pt x="1035697" y="64579"/>
                </a:lnTo>
                <a:lnTo>
                  <a:pt x="1039126" y="60959"/>
                </a:lnTo>
                <a:lnTo>
                  <a:pt x="1043825" y="58585"/>
                </a:lnTo>
                <a:lnTo>
                  <a:pt x="1046619" y="58000"/>
                </a:lnTo>
                <a:lnTo>
                  <a:pt x="1056017" y="58000"/>
                </a:lnTo>
                <a:lnTo>
                  <a:pt x="1060589" y="59994"/>
                </a:lnTo>
                <a:lnTo>
                  <a:pt x="1063637" y="63982"/>
                </a:lnTo>
                <a:lnTo>
                  <a:pt x="1066685" y="67970"/>
                </a:lnTo>
                <a:lnTo>
                  <a:pt x="1068082" y="73469"/>
                </a:lnTo>
                <a:lnTo>
                  <a:pt x="1067828" y="80467"/>
                </a:lnTo>
                <a:lnTo>
                  <a:pt x="1030617" y="80467"/>
                </a:lnTo>
                <a:lnTo>
                  <a:pt x="1030617" y="100253"/>
                </a:lnTo>
                <a:lnTo>
                  <a:pt x="1030617" y="96494"/>
                </a:lnTo>
                <a:lnTo>
                  <a:pt x="1086751" y="96494"/>
                </a:lnTo>
                <a:lnTo>
                  <a:pt x="1089926" y="94322"/>
                </a:lnTo>
                <a:lnTo>
                  <a:pt x="1091958" y="90627"/>
                </a:lnTo>
                <a:lnTo>
                  <a:pt x="1091958" y="77431"/>
                </a:lnTo>
                <a:lnTo>
                  <a:pt x="1091196" y="71691"/>
                </a:lnTo>
                <a:lnTo>
                  <a:pt x="1089672" y="66408"/>
                </a:lnTo>
                <a:lnTo>
                  <a:pt x="1088021" y="61125"/>
                </a:lnTo>
                <a:lnTo>
                  <a:pt x="1085608" y="56565"/>
                </a:lnTo>
                <a:lnTo>
                  <a:pt x="1082179" y="52704"/>
                </a:lnTo>
                <a:lnTo>
                  <a:pt x="1078877" y="48844"/>
                </a:lnTo>
                <a:lnTo>
                  <a:pt x="1074559" y="45821"/>
                </a:lnTo>
                <a:lnTo>
                  <a:pt x="1069225" y="43649"/>
                </a:lnTo>
                <a:lnTo>
                  <a:pt x="1064018" y="41465"/>
                </a:lnTo>
                <a:lnTo>
                  <a:pt x="1057668" y="40373"/>
                </a:lnTo>
                <a:lnTo>
                  <a:pt x="1043317" y="40373"/>
                </a:lnTo>
                <a:lnTo>
                  <a:pt x="1037094" y="41528"/>
                </a:lnTo>
                <a:lnTo>
                  <a:pt x="1031506" y="43840"/>
                </a:lnTo>
                <a:lnTo>
                  <a:pt x="1031252" y="74447"/>
                </a:lnTo>
                <a:lnTo>
                  <a:pt x="1032014" y="71704"/>
                </a:lnTo>
                <a:lnTo>
                  <a:pt x="1032903" y="68960"/>
                </a:lnTo>
                <a:close/>
              </a:path>
              <a:path w="3731145" h="173786">
                <a:moveTo>
                  <a:pt x="1204607" y="162305"/>
                </a:moveTo>
                <a:lnTo>
                  <a:pt x="1204607" y="165061"/>
                </a:lnTo>
                <a:lnTo>
                  <a:pt x="1204861" y="167843"/>
                </a:lnTo>
                <a:lnTo>
                  <a:pt x="1205750" y="170624"/>
                </a:lnTo>
                <a:lnTo>
                  <a:pt x="1208417" y="172504"/>
                </a:lnTo>
                <a:lnTo>
                  <a:pt x="1211592" y="173253"/>
                </a:lnTo>
                <a:lnTo>
                  <a:pt x="1215910" y="173786"/>
                </a:lnTo>
                <a:lnTo>
                  <a:pt x="1223403" y="173786"/>
                </a:lnTo>
                <a:lnTo>
                  <a:pt x="1227721" y="173050"/>
                </a:lnTo>
                <a:lnTo>
                  <a:pt x="1231404" y="171564"/>
                </a:lnTo>
                <a:lnTo>
                  <a:pt x="1234960" y="170078"/>
                </a:lnTo>
                <a:lnTo>
                  <a:pt x="1238008" y="167868"/>
                </a:lnTo>
                <a:lnTo>
                  <a:pt x="1240421" y="164934"/>
                </a:lnTo>
                <a:lnTo>
                  <a:pt x="1242834" y="162001"/>
                </a:lnTo>
                <a:lnTo>
                  <a:pt x="1244612" y="158381"/>
                </a:lnTo>
                <a:lnTo>
                  <a:pt x="1245755" y="154101"/>
                </a:lnTo>
                <a:lnTo>
                  <a:pt x="1247025" y="149809"/>
                </a:lnTo>
                <a:lnTo>
                  <a:pt x="1247533" y="144195"/>
                </a:lnTo>
                <a:lnTo>
                  <a:pt x="1247533" y="46215"/>
                </a:lnTo>
                <a:lnTo>
                  <a:pt x="1245882" y="43560"/>
                </a:lnTo>
                <a:lnTo>
                  <a:pt x="1242707" y="42557"/>
                </a:lnTo>
                <a:lnTo>
                  <a:pt x="1239532" y="42163"/>
                </a:lnTo>
                <a:lnTo>
                  <a:pt x="1230642" y="42163"/>
                </a:lnTo>
                <a:lnTo>
                  <a:pt x="1227467" y="42557"/>
                </a:lnTo>
                <a:lnTo>
                  <a:pt x="1224419" y="43560"/>
                </a:lnTo>
                <a:lnTo>
                  <a:pt x="1222768" y="46215"/>
                </a:lnTo>
                <a:lnTo>
                  <a:pt x="1222768" y="140741"/>
                </a:lnTo>
                <a:lnTo>
                  <a:pt x="1222514" y="143624"/>
                </a:lnTo>
                <a:lnTo>
                  <a:pt x="1222133" y="145440"/>
                </a:lnTo>
                <a:lnTo>
                  <a:pt x="1221117" y="148729"/>
                </a:lnTo>
                <a:lnTo>
                  <a:pt x="1218577" y="151891"/>
                </a:lnTo>
                <a:lnTo>
                  <a:pt x="1216037" y="152946"/>
                </a:lnTo>
                <a:lnTo>
                  <a:pt x="1212862" y="153200"/>
                </a:lnTo>
                <a:lnTo>
                  <a:pt x="1209560" y="152958"/>
                </a:lnTo>
                <a:lnTo>
                  <a:pt x="1206512" y="152869"/>
                </a:lnTo>
                <a:lnTo>
                  <a:pt x="1205115" y="155511"/>
                </a:lnTo>
                <a:lnTo>
                  <a:pt x="1204734" y="158927"/>
                </a:lnTo>
                <a:lnTo>
                  <a:pt x="1204607" y="162305"/>
                </a:lnTo>
                <a:close/>
              </a:path>
              <a:path w="3731145" h="173786">
                <a:moveTo>
                  <a:pt x="1249438" y="16128"/>
                </a:moveTo>
                <a:lnTo>
                  <a:pt x="1249438" y="11315"/>
                </a:lnTo>
                <a:lnTo>
                  <a:pt x="1248549" y="7962"/>
                </a:lnTo>
                <a:lnTo>
                  <a:pt x="1244612" y="4203"/>
                </a:lnTo>
                <a:lnTo>
                  <a:pt x="1240802" y="3263"/>
                </a:lnTo>
                <a:lnTo>
                  <a:pt x="1229626" y="3263"/>
                </a:lnTo>
                <a:lnTo>
                  <a:pt x="1225816" y="4241"/>
                </a:lnTo>
                <a:lnTo>
                  <a:pt x="1221752" y="8128"/>
                </a:lnTo>
                <a:lnTo>
                  <a:pt x="1220736" y="11607"/>
                </a:lnTo>
                <a:lnTo>
                  <a:pt x="1220736" y="21437"/>
                </a:lnTo>
                <a:lnTo>
                  <a:pt x="1221752" y="24777"/>
                </a:lnTo>
                <a:lnTo>
                  <a:pt x="1225689" y="28473"/>
                </a:lnTo>
                <a:lnTo>
                  <a:pt x="1229499" y="29387"/>
                </a:lnTo>
                <a:lnTo>
                  <a:pt x="1240675" y="29387"/>
                </a:lnTo>
                <a:lnTo>
                  <a:pt x="1244485" y="28435"/>
                </a:lnTo>
                <a:lnTo>
                  <a:pt x="1248422" y="24612"/>
                </a:lnTo>
                <a:lnTo>
                  <a:pt x="1249438" y="21145"/>
                </a:lnTo>
                <a:lnTo>
                  <a:pt x="1249438" y="16128"/>
                </a:lnTo>
                <a:close/>
              </a:path>
              <a:path w="3731145" h="173786">
                <a:moveTo>
                  <a:pt x="1314843" y="136677"/>
                </a:moveTo>
                <a:lnTo>
                  <a:pt x="1319415" y="134505"/>
                </a:lnTo>
                <a:lnTo>
                  <a:pt x="1323606" y="131470"/>
                </a:lnTo>
                <a:lnTo>
                  <a:pt x="1327162" y="127571"/>
                </a:lnTo>
                <a:lnTo>
                  <a:pt x="1327162" y="134594"/>
                </a:lnTo>
                <a:lnTo>
                  <a:pt x="1328051" y="136778"/>
                </a:lnTo>
                <a:lnTo>
                  <a:pt x="1330972" y="137909"/>
                </a:lnTo>
                <a:lnTo>
                  <a:pt x="1334401" y="138264"/>
                </a:lnTo>
                <a:lnTo>
                  <a:pt x="1342275" y="138150"/>
                </a:lnTo>
                <a:lnTo>
                  <a:pt x="1346085" y="137299"/>
                </a:lnTo>
                <a:lnTo>
                  <a:pt x="1347736" y="134594"/>
                </a:lnTo>
                <a:lnTo>
                  <a:pt x="1347736" y="69151"/>
                </a:lnTo>
                <a:lnTo>
                  <a:pt x="1347101" y="63906"/>
                </a:lnTo>
                <a:lnTo>
                  <a:pt x="1345577" y="59486"/>
                </a:lnTo>
                <a:lnTo>
                  <a:pt x="1344180" y="55054"/>
                </a:lnTo>
                <a:lnTo>
                  <a:pt x="1341894" y="51447"/>
                </a:lnTo>
                <a:lnTo>
                  <a:pt x="1338719" y="48640"/>
                </a:lnTo>
                <a:lnTo>
                  <a:pt x="1335544" y="45834"/>
                </a:lnTo>
                <a:lnTo>
                  <a:pt x="1331480" y="43764"/>
                </a:lnTo>
                <a:lnTo>
                  <a:pt x="1326527" y="42405"/>
                </a:lnTo>
                <a:lnTo>
                  <a:pt x="1321701" y="41059"/>
                </a:lnTo>
                <a:lnTo>
                  <a:pt x="1315732" y="40373"/>
                </a:lnTo>
                <a:lnTo>
                  <a:pt x="1304937" y="40373"/>
                </a:lnTo>
                <a:lnTo>
                  <a:pt x="1301127" y="40690"/>
                </a:lnTo>
                <a:lnTo>
                  <a:pt x="1297444" y="41325"/>
                </a:lnTo>
                <a:lnTo>
                  <a:pt x="1293761" y="41948"/>
                </a:lnTo>
                <a:lnTo>
                  <a:pt x="1290459" y="42760"/>
                </a:lnTo>
                <a:lnTo>
                  <a:pt x="1287284" y="43738"/>
                </a:lnTo>
                <a:lnTo>
                  <a:pt x="1284236" y="44729"/>
                </a:lnTo>
                <a:lnTo>
                  <a:pt x="1281569" y="45808"/>
                </a:lnTo>
                <a:lnTo>
                  <a:pt x="1276870" y="48120"/>
                </a:lnTo>
                <a:lnTo>
                  <a:pt x="1273441" y="51079"/>
                </a:lnTo>
                <a:lnTo>
                  <a:pt x="1272171" y="54533"/>
                </a:lnTo>
                <a:lnTo>
                  <a:pt x="1272044" y="58191"/>
                </a:lnTo>
                <a:lnTo>
                  <a:pt x="1272044" y="61099"/>
                </a:lnTo>
                <a:lnTo>
                  <a:pt x="1272806" y="64655"/>
                </a:lnTo>
                <a:lnTo>
                  <a:pt x="1274457" y="67500"/>
                </a:lnTo>
                <a:lnTo>
                  <a:pt x="1277505" y="68186"/>
                </a:lnTo>
                <a:lnTo>
                  <a:pt x="1280553" y="66801"/>
                </a:lnTo>
                <a:lnTo>
                  <a:pt x="1284363" y="64858"/>
                </a:lnTo>
                <a:lnTo>
                  <a:pt x="1289316" y="62610"/>
                </a:lnTo>
                <a:lnTo>
                  <a:pt x="1292237" y="61594"/>
                </a:lnTo>
                <a:lnTo>
                  <a:pt x="1295539" y="60667"/>
                </a:lnTo>
                <a:lnTo>
                  <a:pt x="1298714" y="59740"/>
                </a:lnTo>
                <a:lnTo>
                  <a:pt x="1302524" y="59283"/>
                </a:lnTo>
                <a:lnTo>
                  <a:pt x="1309763" y="59283"/>
                </a:lnTo>
                <a:lnTo>
                  <a:pt x="1312430" y="59613"/>
                </a:lnTo>
                <a:lnTo>
                  <a:pt x="1314589" y="60274"/>
                </a:lnTo>
                <a:lnTo>
                  <a:pt x="1318399" y="61950"/>
                </a:lnTo>
                <a:lnTo>
                  <a:pt x="1321066" y="64731"/>
                </a:lnTo>
                <a:lnTo>
                  <a:pt x="1322463" y="68541"/>
                </a:lnTo>
                <a:lnTo>
                  <a:pt x="1323352" y="73037"/>
                </a:lnTo>
                <a:lnTo>
                  <a:pt x="1323352" y="81152"/>
                </a:lnTo>
                <a:lnTo>
                  <a:pt x="1306842" y="81152"/>
                </a:lnTo>
                <a:lnTo>
                  <a:pt x="1299984" y="81749"/>
                </a:lnTo>
                <a:lnTo>
                  <a:pt x="1294015" y="82930"/>
                </a:lnTo>
                <a:lnTo>
                  <a:pt x="1288173" y="84124"/>
                </a:lnTo>
                <a:lnTo>
                  <a:pt x="1283093" y="85953"/>
                </a:lnTo>
                <a:lnTo>
                  <a:pt x="1279156" y="88430"/>
                </a:lnTo>
                <a:lnTo>
                  <a:pt x="1275219" y="90906"/>
                </a:lnTo>
                <a:lnTo>
                  <a:pt x="1272171" y="94043"/>
                </a:lnTo>
                <a:lnTo>
                  <a:pt x="1270139" y="97828"/>
                </a:lnTo>
                <a:lnTo>
                  <a:pt x="1268107" y="101625"/>
                </a:lnTo>
                <a:lnTo>
                  <a:pt x="1267091" y="106095"/>
                </a:lnTo>
                <a:lnTo>
                  <a:pt x="1267091" y="115989"/>
                </a:lnTo>
                <a:lnTo>
                  <a:pt x="1267980" y="120154"/>
                </a:lnTo>
                <a:lnTo>
                  <a:pt x="1269504" y="123710"/>
                </a:lnTo>
                <a:lnTo>
                  <a:pt x="1271155" y="127279"/>
                </a:lnTo>
                <a:lnTo>
                  <a:pt x="1273314" y="130263"/>
                </a:lnTo>
                <a:lnTo>
                  <a:pt x="1276235" y="132664"/>
                </a:lnTo>
                <a:lnTo>
                  <a:pt x="1279029" y="135077"/>
                </a:lnTo>
                <a:lnTo>
                  <a:pt x="1282458" y="136893"/>
                </a:lnTo>
                <a:lnTo>
                  <a:pt x="1286395" y="138112"/>
                </a:lnTo>
                <a:lnTo>
                  <a:pt x="1290332" y="139331"/>
                </a:lnTo>
                <a:lnTo>
                  <a:pt x="1291475" y="114147"/>
                </a:lnTo>
                <a:lnTo>
                  <a:pt x="1291475" y="110451"/>
                </a:lnTo>
                <a:lnTo>
                  <a:pt x="1291856" y="106337"/>
                </a:lnTo>
                <a:lnTo>
                  <a:pt x="1293507" y="102984"/>
                </a:lnTo>
                <a:lnTo>
                  <a:pt x="1296682" y="100355"/>
                </a:lnTo>
                <a:lnTo>
                  <a:pt x="1300746" y="98272"/>
                </a:lnTo>
                <a:lnTo>
                  <a:pt x="1303540" y="97688"/>
                </a:lnTo>
                <a:lnTo>
                  <a:pt x="1306334" y="97091"/>
                </a:lnTo>
                <a:lnTo>
                  <a:pt x="1309763" y="96786"/>
                </a:lnTo>
                <a:lnTo>
                  <a:pt x="1323352" y="96786"/>
                </a:lnTo>
                <a:lnTo>
                  <a:pt x="1323352" y="111836"/>
                </a:lnTo>
                <a:lnTo>
                  <a:pt x="1320304" y="115265"/>
                </a:lnTo>
                <a:lnTo>
                  <a:pt x="1317383" y="117868"/>
                </a:lnTo>
                <a:lnTo>
                  <a:pt x="1314335" y="119659"/>
                </a:lnTo>
                <a:lnTo>
                  <a:pt x="1311414" y="121437"/>
                </a:lnTo>
                <a:lnTo>
                  <a:pt x="1308239" y="122326"/>
                </a:lnTo>
                <a:lnTo>
                  <a:pt x="1300619" y="122326"/>
                </a:lnTo>
                <a:lnTo>
                  <a:pt x="1304937" y="139941"/>
                </a:lnTo>
                <a:lnTo>
                  <a:pt x="1310144" y="138849"/>
                </a:lnTo>
                <a:lnTo>
                  <a:pt x="1314843" y="136677"/>
                </a:lnTo>
                <a:close/>
              </a:path>
              <a:path w="3731145" h="173786">
                <a:moveTo>
                  <a:pt x="1304937" y="139941"/>
                </a:moveTo>
                <a:lnTo>
                  <a:pt x="1300619" y="122326"/>
                </a:lnTo>
                <a:lnTo>
                  <a:pt x="1297317" y="121272"/>
                </a:lnTo>
                <a:lnTo>
                  <a:pt x="1292618" y="117043"/>
                </a:lnTo>
                <a:lnTo>
                  <a:pt x="1291475" y="114147"/>
                </a:lnTo>
                <a:lnTo>
                  <a:pt x="1290332" y="139331"/>
                </a:lnTo>
                <a:lnTo>
                  <a:pt x="1294650" y="139941"/>
                </a:lnTo>
                <a:lnTo>
                  <a:pt x="1304937" y="139941"/>
                </a:lnTo>
                <a:close/>
              </a:path>
              <a:path w="3731145" h="173786">
                <a:moveTo>
                  <a:pt x="1451876" y="56514"/>
                </a:moveTo>
                <a:lnTo>
                  <a:pt x="1450733" y="54076"/>
                </a:lnTo>
                <a:lnTo>
                  <a:pt x="1447685" y="49885"/>
                </a:lnTo>
                <a:lnTo>
                  <a:pt x="1444129" y="46202"/>
                </a:lnTo>
                <a:lnTo>
                  <a:pt x="1439557" y="43370"/>
                </a:lnTo>
                <a:lnTo>
                  <a:pt x="1436890" y="42278"/>
                </a:lnTo>
                <a:lnTo>
                  <a:pt x="1433969" y="41516"/>
                </a:lnTo>
                <a:lnTo>
                  <a:pt x="1431175" y="40754"/>
                </a:lnTo>
                <a:lnTo>
                  <a:pt x="1427873" y="40373"/>
                </a:lnTo>
                <a:lnTo>
                  <a:pt x="1418983" y="40373"/>
                </a:lnTo>
                <a:lnTo>
                  <a:pt x="1413903" y="41694"/>
                </a:lnTo>
                <a:lnTo>
                  <a:pt x="1409077" y="44335"/>
                </a:lnTo>
                <a:lnTo>
                  <a:pt x="1404251" y="46977"/>
                </a:lnTo>
                <a:lnTo>
                  <a:pt x="1399298" y="50939"/>
                </a:lnTo>
                <a:lnTo>
                  <a:pt x="1394472" y="56210"/>
                </a:lnTo>
                <a:lnTo>
                  <a:pt x="1394472" y="46024"/>
                </a:lnTo>
                <a:lnTo>
                  <a:pt x="1393583" y="43789"/>
                </a:lnTo>
                <a:lnTo>
                  <a:pt x="1390535" y="42468"/>
                </a:lnTo>
                <a:lnTo>
                  <a:pt x="1387741" y="42138"/>
                </a:lnTo>
                <a:lnTo>
                  <a:pt x="1380121" y="42138"/>
                </a:lnTo>
                <a:lnTo>
                  <a:pt x="1377454" y="42468"/>
                </a:lnTo>
                <a:lnTo>
                  <a:pt x="1374533" y="43383"/>
                </a:lnTo>
                <a:lnTo>
                  <a:pt x="1373136" y="46024"/>
                </a:lnTo>
                <a:lnTo>
                  <a:pt x="1373136" y="134302"/>
                </a:lnTo>
                <a:lnTo>
                  <a:pt x="1374787" y="136944"/>
                </a:lnTo>
                <a:lnTo>
                  <a:pt x="1377962" y="137845"/>
                </a:lnTo>
                <a:lnTo>
                  <a:pt x="1381137" y="138176"/>
                </a:lnTo>
                <a:lnTo>
                  <a:pt x="1390027" y="138176"/>
                </a:lnTo>
                <a:lnTo>
                  <a:pt x="1393202" y="137845"/>
                </a:lnTo>
                <a:lnTo>
                  <a:pt x="1396377" y="136944"/>
                </a:lnTo>
                <a:lnTo>
                  <a:pt x="1398155" y="134302"/>
                </a:lnTo>
                <a:lnTo>
                  <a:pt x="1398155" y="75615"/>
                </a:lnTo>
                <a:lnTo>
                  <a:pt x="1401584" y="71196"/>
                </a:lnTo>
                <a:lnTo>
                  <a:pt x="1404886" y="67830"/>
                </a:lnTo>
                <a:lnTo>
                  <a:pt x="1407934" y="65519"/>
                </a:lnTo>
                <a:lnTo>
                  <a:pt x="1410982" y="63207"/>
                </a:lnTo>
                <a:lnTo>
                  <a:pt x="1414030" y="62052"/>
                </a:lnTo>
                <a:lnTo>
                  <a:pt x="1416951" y="62052"/>
                </a:lnTo>
                <a:lnTo>
                  <a:pt x="1421396" y="62534"/>
                </a:lnTo>
                <a:lnTo>
                  <a:pt x="1425079" y="64439"/>
                </a:lnTo>
                <a:lnTo>
                  <a:pt x="1427619" y="67551"/>
                </a:lnTo>
                <a:lnTo>
                  <a:pt x="1429524" y="71386"/>
                </a:lnTo>
                <a:lnTo>
                  <a:pt x="1430667" y="76276"/>
                </a:lnTo>
                <a:lnTo>
                  <a:pt x="1430921" y="78981"/>
                </a:lnTo>
                <a:lnTo>
                  <a:pt x="1430921" y="134302"/>
                </a:lnTo>
                <a:lnTo>
                  <a:pt x="1432572" y="136944"/>
                </a:lnTo>
                <a:lnTo>
                  <a:pt x="1435747" y="137845"/>
                </a:lnTo>
                <a:lnTo>
                  <a:pt x="1438922" y="138176"/>
                </a:lnTo>
                <a:lnTo>
                  <a:pt x="1447812" y="138176"/>
                </a:lnTo>
                <a:lnTo>
                  <a:pt x="1450987" y="137845"/>
                </a:lnTo>
                <a:lnTo>
                  <a:pt x="1454162" y="136944"/>
                </a:lnTo>
                <a:lnTo>
                  <a:pt x="1455813" y="134302"/>
                </a:lnTo>
                <a:lnTo>
                  <a:pt x="1455813" y="75615"/>
                </a:lnTo>
                <a:lnTo>
                  <a:pt x="1459369" y="71196"/>
                </a:lnTo>
                <a:lnTo>
                  <a:pt x="1462671" y="67830"/>
                </a:lnTo>
                <a:lnTo>
                  <a:pt x="1465719" y="65519"/>
                </a:lnTo>
                <a:lnTo>
                  <a:pt x="1468767" y="63207"/>
                </a:lnTo>
                <a:lnTo>
                  <a:pt x="1471688" y="62052"/>
                </a:lnTo>
                <a:lnTo>
                  <a:pt x="1474736" y="62052"/>
                </a:lnTo>
                <a:lnTo>
                  <a:pt x="1479181" y="62534"/>
                </a:lnTo>
                <a:lnTo>
                  <a:pt x="1482737" y="64439"/>
                </a:lnTo>
                <a:lnTo>
                  <a:pt x="1485404" y="67551"/>
                </a:lnTo>
                <a:lnTo>
                  <a:pt x="1487309" y="71386"/>
                </a:lnTo>
                <a:lnTo>
                  <a:pt x="1488452" y="76276"/>
                </a:lnTo>
                <a:lnTo>
                  <a:pt x="1488706" y="78981"/>
                </a:lnTo>
                <a:lnTo>
                  <a:pt x="1488706" y="134302"/>
                </a:lnTo>
                <a:lnTo>
                  <a:pt x="1490357" y="136944"/>
                </a:lnTo>
                <a:lnTo>
                  <a:pt x="1493532" y="137845"/>
                </a:lnTo>
                <a:lnTo>
                  <a:pt x="1496707" y="138176"/>
                </a:lnTo>
                <a:lnTo>
                  <a:pt x="1505724" y="138176"/>
                </a:lnTo>
                <a:lnTo>
                  <a:pt x="1508899" y="137845"/>
                </a:lnTo>
                <a:lnTo>
                  <a:pt x="1511947" y="136944"/>
                </a:lnTo>
                <a:lnTo>
                  <a:pt x="1513598" y="134302"/>
                </a:lnTo>
                <a:lnTo>
                  <a:pt x="1513598" y="72707"/>
                </a:lnTo>
                <a:lnTo>
                  <a:pt x="1513090" y="67894"/>
                </a:lnTo>
                <a:lnTo>
                  <a:pt x="1512074" y="63334"/>
                </a:lnTo>
                <a:lnTo>
                  <a:pt x="1510931" y="58788"/>
                </a:lnTo>
                <a:lnTo>
                  <a:pt x="1509153" y="54813"/>
                </a:lnTo>
                <a:lnTo>
                  <a:pt x="1506740" y="51409"/>
                </a:lnTo>
                <a:lnTo>
                  <a:pt x="1504200" y="48018"/>
                </a:lnTo>
                <a:lnTo>
                  <a:pt x="1501025" y="45326"/>
                </a:lnTo>
                <a:lnTo>
                  <a:pt x="1496961" y="43345"/>
                </a:lnTo>
                <a:lnTo>
                  <a:pt x="1492897" y="41363"/>
                </a:lnTo>
                <a:lnTo>
                  <a:pt x="1487944" y="40373"/>
                </a:lnTo>
                <a:lnTo>
                  <a:pt x="1479562" y="40373"/>
                </a:lnTo>
                <a:lnTo>
                  <a:pt x="1474609" y="41325"/>
                </a:lnTo>
                <a:lnTo>
                  <a:pt x="1467116" y="44183"/>
                </a:lnTo>
                <a:lnTo>
                  <a:pt x="1462163" y="47142"/>
                </a:lnTo>
                <a:lnTo>
                  <a:pt x="1459623" y="49187"/>
                </a:lnTo>
                <a:lnTo>
                  <a:pt x="1457083" y="51231"/>
                </a:lnTo>
                <a:lnTo>
                  <a:pt x="1454543" y="53670"/>
                </a:lnTo>
                <a:lnTo>
                  <a:pt x="1451876" y="5651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0" y="1558636"/>
            <a:ext cx="4326774" cy="415636"/>
          </a:xfrm>
          <a:custGeom>
            <a:avLst/>
            <a:gdLst/>
            <a:ahLst/>
            <a:cxnLst/>
            <a:rect l="l" t="t" r="r" b="b"/>
            <a:pathLst>
              <a:path w="4326774" h="415636">
                <a:moveTo>
                  <a:pt x="0" y="415636"/>
                </a:moveTo>
                <a:lnTo>
                  <a:pt x="4326774" y="415636"/>
                </a:lnTo>
                <a:lnTo>
                  <a:pt x="4326774" y="0"/>
                </a:lnTo>
                <a:lnTo>
                  <a:pt x="0" y="0"/>
                </a:lnTo>
                <a:lnTo>
                  <a:pt x="0" y="415636"/>
                </a:lnTo>
                <a:close/>
              </a:path>
            </a:pathLst>
          </a:custGeom>
          <a:solidFill>
            <a:srgbClr val="393A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326774" y="1558636"/>
            <a:ext cx="906087" cy="415636"/>
          </a:xfrm>
          <a:custGeom>
            <a:avLst/>
            <a:gdLst/>
            <a:ahLst/>
            <a:cxnLst/>
            <a:rect l="l" t="t" r="r" b="b"/>
            <a:pathLst>
              <a:path w="906087" h="415636">
                <a:moveTo>
                  <a:pt x="0" y="415636"/>
                </a:moveTo>
                <a:lnTo>
                  <a:pt x="906087" y="415636"/>
                </a:lnTo>
                <a:lnTo>
                  <a:pt x="906087" y="0"/>
                </a:lnTo>
                <a:lnTo>
                  <a:pt x="0" y="0"/>
                </a:lnTo>
                <a:lnTo>
                  <a:pt x="0" y="415636"/>
                </a:lnTo>
                <a:close/>
              </a:path>
            </a:pathLst>
          </a:custGeom>
          <a:solidFill>
            <a:srgbClr val="393A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232861" y="1558636"/>
            <a:ext cx="1305098" cy="415636"/>
          </a:xfrm>
          <a:custGeom>
            <a:avLst/>
            <a:gdLst/>
            <a:ahLst/>
            <a:cxnLst/>
            <a:rect l="l" t="t" r="r" b="b"/>
            <a:pathLst>
              <a:path w="1305098" h="415636">
                <a:moveTo>
                  <a:pt x="0" y="415636"/>
                </a:moveTo>
                <a:lnTo>
                  <a:pt x="1305098" y="415636"/>
                </a:lnTo>
                <a:lnTo>
                  <a:pt x="1305098" y="0"/>
                </a:lnTo>
                <a:lnTo>
                  <a:pt x="0" y="0"/>
                </a:lnTo>
                <a:lnTo>
                  <a:pt x="0" y="415636"/>
                </a:lnTo>
                <a:close/>
              </a:path>
            </a:pathLst>
          </a:custGeom>
          <a:solidFill>
            <a:srgbClr val="393A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537959" y="1558636"/>
            <a:ext cx="1305098" cy="415636"/>
          </a:xfrm>
          <a:custGeom>
            <a:avLst/>
            <a:gdLst/>
            <a:ahLst/>
            <a:cxnLst/>
            <a:rect l="l" t="t" r="r" b="b"/>
            <a:pathLst>
              <a:path w="1305098" h="415636">
                <a:moveTo>
                  <a:pt x="0" y="415636"/>
                </a:moveTo>
                <a:lnTo>
                  <a:pt x="1305098" y="415636"/>
                </a:lnTo>
                <a:lnTo>
                  <a:pt x="1305098" y="0"/>
                </a:lnTo>
                <a:lnTo>
                  <a:pt x="0" y="0"/>
                </a:lnTo>
                <a:lnTo>
                  <a:pt x="0" y="415636"/>
                </a:lnTo>
                <a:close/>
              </a:path>
            </a:pathLst>
          </a:custGeom>
          <a:solidFill>
            <a:srgbClr val="393A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843058" y="1558636"/>
            <a:ext cx="303414" cy="415636"/>
          </a:xfrm>
          <a:custGeom>
            <a:avLst/>
            <a:gdLst/>
            <a:ahLst/>
            <a:cxnLst/>
            <a:rect l="l" t="t" r="r" b="b"/>
            <a:pathLst>
              <a:path w="303414" h="415636">
                <a:moveTo>
                  <a:pt x="0" y="415636"/>
                </a:moveTo>
                <a:lnTo>
                  <a:pt x="303414" y="415636"/>
                </a:lnTo>
                <a:lnTo>
                  <a:pt x="303414" y="0"/>
                </a:lnTo>
                <a:lnTo>
                  <a:pt x="0" y="0"/>
                </a:lnTo>
                <a:lnTo>
                  <a:pt x="0" y="415636"/>
                </a:lnTo>
                <a:close/>
              </a:path>
            </a:pathLst>
          </a:custGeom>
          <a:solidFill>
            <a:srgbClr val="393A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146472" y="1558636"/>
            <a:ext cx="324196" cy="415636"/>
          </a:xfrm>
          <a:custGeom>
            <a:avLst/>
            <a:gdLst/>
            <a:ahLst/>
            <a:cxnLst/>
            <a:rect l="l" t="t" r="r" b="b"/>
            <a:pathLst>
              <a:path w="324196" h="415636">
                <a:moveTo>
                  <a:pt x="0" y="415636"/>
                </a:moveTo>
                <a:lnTo>
                  <a:pt x="324196" y="415636"/>
                </a:lnTo>
                <a:lnTo>
                  <a:pt x="324196" y="0"/>
                </a:lnTo>
                <a:lnTo>
                  <a:pt x="0" y="0"/>
                </a:lnTo>
                <a:lnTo>
                  <a:pt x="0" y="415636"/>
                </a:lnTo>
                <a:close/>
              </a:path>
            </a:pathLst>
          </a:custGeom>
          <a:solidFill>
            <a:srgbClr val="393A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70669" y="1558636"/>
            <a:ext cx="544483" cy="415636"/>
          </a:xfrm>
          <a:custGeom>
            <a:avLst/>
            <a:gdLst/>
            <a:ahLst/>
            <a:cxnLst/>
            <a:rect l="l" t="t" r="r" b="b"/>
            <a:pathLst>
              <a:path w="544483" h="415636">
                <a:moveTo>
                  <a:pt x="0" y="415636"/>
                </a:moveTo>
                <a:lnTo>
                  <a:pt x="544483" y="415636"/>
                </a:lnTo>
                <a:lnTo>
                  <a:pt x="544483" y="0"/>
                </a:lnTo>
                <a:lnTo>
                  <a:pt x="0" y="0"/>
                </a:lnTo>
                <a:lnTo>
                  <a:pt x="0" y="415636"/>
                </a:lnTo>
                <a:close/>
              </a:path>
            </a:pathLst>
          </a:custGeom>
          <a:solidFill>
            <a:srgbClr val="393A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0" y="1974272"/>
            <a:ext cx="1309254" cy="137160"/>
          </a:xfrm>
          <a:custGeom>
            <a:avLst/>
            <a:gdLst/>
            <a:ahLst/>
            <a:cxnLst/>
            <a:rect l="l" t="t" r="r" b="b"/>
            <a:pathLst>
              <a:path w="1309254" h="137160">
                <a:moveTo>
                  <a:pt x="0" y="137160"/>
                </a:moveTo>
                <a:lnTo>
                  <a:pt x="1309254" y="137160"/>
                </a:lnTo>
                <a:lnTo>
                  <a:pt x="1309254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309254" y="1974272"/>
            <a:ext cx="1305098" cy="137160"/>
          </a:xfrm>
          <a:custGeom>
            <a:avLst/>
            <a:gdLst/>
            <a:ahLst/>
            <a:cxnLst/>
            <a:rect l="l" t="t" r="r" b="b"/>
            <a:pathLst>
              <a:path w="1305098" h="137160">
                <a:moveTo>
                  <a:pt x="0" y="137160"/>
                </a:moveTo>
                <a:lnTo>
                  <a:pt x="1305098" y="137160"/>
                </a:lnTo>
                <a:lnTo>
                  <a:pt x="1305098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614352" y="1974272"/>
            <a:ext cx="1317567" cy="137160"/>
          </a:xfrm>
          <a:custGeom>
            <a:avLst/>
            <a:gdLst/>
            <a:ahLst/>
            <a:cxnLst/>
            <a:rect l="l" t="t" r="r" b="b"/>
            <a:pathLst>
              <a:path w="1317567" h="137160">
                <a:moveTo>
                  <a:pt x="0" y="137160"/>
                </a:moveTo>
                <a:lnTo>
                  <a:pt x="1317567" y="137160"/>
                </a:lnTo>
                <a:lnTo>
                  <a:pt x="1317567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931920" y="1974272"/>
            <a:ext cx="394854" cy="137160"/>
          </a:xfrm>
          <a:custGeom>
            <a:avLst/>
            <a:gdLst/>
            <a:ahLst/>
            <a:cxnLst/>
            <a:rect l="l" t="t" r="r" b="b"/>
            <a:pathLst>
              <a:path w="394854" h="137160">
                <a:moveTo>
                  <a:pt x="0" y="137160"/>
                </a:moveTo>
                <a:lnTo>
                  <a:pt x="394854" y="137160"/>
                </a:lnTo>
                <a:lnTo>
                  <a:pt x="394854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326774" y="1974272"/>
            <a:ext cx="906087" cy="137160"/>
          </a:xfrm>
          <a:custGeom>
            <a:avLst/>
            <a:gdLst/>
            <a:ahLst/>
            <a:cxnLst/>
            <a:rect l="l" t="t" r="r" b="b"/>
            <a:pathLst>
              <a:path w="906087" h="137160">
                <a:moveTo>
                  <a:pt x="0" y="137160"/>
                </a:moveTo>
                <a:lnTo>
                  <a:pt x="906087" y="137160"/>
                </a:lnTo>
                <a:lnTo>
                  <a:pt x="906087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232861" y="1974272"/>
            <a:ext cx="1305098" cy="137160"/>
          </a:xfrm>
          <a:custGeom>
            <a:avLst/>
            <a:gdLst/>
            <a:ahLst/>
            <a:cxnLst/>
            <a:rect l="l" t="t" r="r" b="b"/>
            <a:pathLst>
              <a:path w="1305098" h="137160">
                <a:moveTo>
                  <a:pt x="0" y="137160"/>
                </a:moveTo>
                <a:lnTo>
                  <a:pt x="1305098" y="137160"/>
                </a:lnTo>
                <a:lnTo>
                  <a:pt x="1305098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537959" y="1974272"/>
            <a:ext cx="1305098" cy="137160"/>
          </a:xfrm>
          <a:custGeom>
            <a:avLst/>
            <a:gdLst/>
            <a:ahLst/>
            <a:cxnLst/>
            <a:rect l="l" t="t" r="r" b="b"/>
            <a:pathLst>
              <a:path w="1305098" h="137160">
                <a:moveTo>
                  <a:pt x="0" y="137160"/>
                </a:moveTo>
                <a:lnTo>
                  <a:pt x="1305098" y="137160"/>
                </a:lnTo>
                <a:lnTo>
                  <a:pt x="1305098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843058" y="1974272"/>
            <a:ext cx="303414" cy="137160"/>
          </a:xfrm>
          <a:custGeom>
            <a:avLst/>
            <a:gdLst/>
            <a:ahLst/>
            <a:cxnLst/>
            <a:rect l="l" t="t" r="r" b="b"/>
            <a:pathLst>
              <a:path w="303414" h="137160">
                <a:moveTo>
                  <a:pt x="0" y="137160"/>
                </a:moveTo>
                <a:lnTo>
                  <a:pt x="303414" y="137160"/>
                </a:lnTo>
                <a:lnTo>
                  <a:pt x="303414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146472" y="1974272"/>
            <a:ext cx="324196" cy="137160"/>
          </a:xfrm>
          <a:custGeom>
            <a:avLst/>
            <a:gdLst/>
            <a:ahLst/>
            <a:cxnLst/>
            <a:rect l="l" t="t" r="r" b="b"/>
            <a:pathLst>
              <a:path w="324196" h="137160">
                <a:moveTo>
                  <a:pt x="0" y="137160"/>
                </a:moveTo>
                <a:lnTo>
                  <a:pt x="324196" y="137160"/>
                </a:lnTo>
                <a:lnTo>
                  <a:pt x="324196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70669" y="1974272"/>
            <a:ext cx="544483" cy="137160"/>
          </a:xfrm>
          <a:custGeom>
            <a:avLst/>
            <a:gdLst/>
            <a:ahLst/>
            <a:cxnLst/>
            <a:rect l="l" t="t" r="r" b="b"/>
            <a:pathLst>
              <a:path w="544483" h="137160">
                <a:moveTo>
                  <a:pt x="0" y="137160"/>
                </a:moveTo>
                <a:lnTo>
                  <a:pt x="544483" y="137160"/>
                </a:lnTo>
                <a:lnTo>
                  <a:pt x="544483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0" y="2111432"/>
            <a:ext cx="1309254" cy="162098"/>
          </a:xfrm>
          <a:custGeom>
            <a:avLst/>
            <a:gdLst/>
            <a:ahLst/>
            <a:cxnLst/>
            <a:rect l="l" t="t" r="r" b="b"/>
            <a:pathLst>
              <a:path w="1309254" h="162098">
                <a:moveTo>
                  <a:pt x="0" y="162098"/>
                </a:moveTo>
                <a:lnTo>
                  <a:pt x="1309254" y="162098"/>
                </a:lnTo>
                <a:lnTo>
                  <a:pt x="1309254" y="0"/>
                </a:lnTo>
                <a:lnTo>
                  <a:pt x="0" y="0"/>
                </a:lnTo>
                <a:lnTo>
                  <a:pt x="0" y="162098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309254" y="2111432"/>
            <a:ext cx="1305098" cy="162098"/>
          </a:xfrm>
          <a:custGeom>
            <a:avLst/>
            <a:gdLst/>
            <a:ahLst/>
            <a:cxnLst/>
            <a:rect l="l" t="t" r="r" b="b"/>
            <a:pathLst>
              <a:path w="1305098" h="162098">
                <a:moveTo>
                  <a:pt x="0" y="162098"/>
                </a:moveTo>
                <a:lnTo>
                  <a:pt x="1305098" y="162098"/>
                </a:lnTo>
                <a:lnTo>
                  <a:pt x="1305098" y="0"/>
                </a:lnTo>
                <a:lnTo>
                  <a:pt x="0" y="0"/>
                </a:lnTo>
                <a:lnTo>
                  <a:pt x="0" y="162098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614352" y="2111432"/>
            <a:ext cx="1317567" cy="162098"/>
          </a:xfrm>
          <a:custGeom>
            <a:avLst/>
            <a:gdLst/>
            <a:ahLst/>
            <a:cxnLst/>
            <a:rect l="l" t="t" r="r" b="b"/>
            <a:pathLst>
              <a:path w="1317567" h="162098">
                <a:moveTo>
                  <a:pt x="0" y="162098"/>
                </a:moveTo>
                <a:lnTo>
                  <a:pt x="1317567" y="162098"/>
                </a:lnTo>
                <a:lnTo>
                  <a:pt x="1317567" y="0"/>
                </a:lnTo>
                <a:lnTo>
                  <a:pt x="0" y="0"/>
                </a:lnTo>
                <a:lnTo>
                  <a:pt x="0" y="162098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931920" y="2111432"/>
            <a:ext cx="1300941" cy="162098"/>
          </a:xfrm>
          <a:custGeom>
            <a:avLst/>
            <a:gdLst/>
            <a:ahLst/>
            <a:cxnLst/>
            <a:rect l="l" t="t" r="r" b="b"/>
            <a:pathLst>
              <a:path w="1300941" h="162098">
                <a:moveTo>
                  <a:pt x="0" y="162098"/>
                </a:moveTo>
                <a:lnTo>
                  <a:pt x="1300941" y="162098"/>
                </a:lnTo>
                <a:lnTo>
                  <a:pt x="1300941" y="0"/>
                </a:lnTo>
                <a:lnTo>
                  <a:pt x="0" y="0"/>
                </a:lnTo>
                <a:lnTo>
                  <a:pt x="0" y="162098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232861" y="2111432"/>
            <a:ext cx="1305098" cy="162098"/>
          </a:xfrm>
          <a:custGeom>
            <a:avLst/>
            <a:gdLst/>
            <a:ahLst/>
            <a:cxnLst/>
            <a:rect l="l" t="t" r="r" b="b"/>
            <a:pathLst>
              <a:path w="1305098" h="162098">
                <a:moveTo>
                  <a:pt x="0" y="162098"/>
                </a:moveTo>
                <a:lnTo>
                  <a:pt x="1305098" y="162098"/>
                </a:lnTo>
                <a:lnTo>
                  <a:pt x="1305098" y="0"/>
                </a:lnTo>
                <a:lnTo>
                  <a:pt x="0" y="0"/>
                </a:lnTo>
                <a:lnTo>
                  <a:pt x="0" y="162098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537959" y="2111432"/>
            <a:ext cx="1305098" cy="162098"/>
          </a:xfrm>
          <a:custGeom>
            <a:avLst/>
            <a:gdLst/>
            <a:ahLst/>
            <a:cxnLst/>
            <a:rect l="l" t="t" r="r" b="b"/>
            <a:pathLst>
              <a:path w="1305098" h="162098">
                <a:moveTo>
                  <a:pt x="0" y="162098"/>
                </a:moveTo>
                <a:lnTo>
                  <a:pt x="1305098" y="162098"/>
                </a:lnTo>
                <a:lnTo>
                  <a:pt x="1305098" y="0"/>
                </a:lnTo>
                <a:lnTo>
                  <a:pt x="0" y="0"/>
                </a:lnTo>
                <a:lnTo>
                  <a:pt x="0" y="162098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843058" y="2111432"/>
            <a:ext cx="1172094" cy="162098"/>
          </a:xfrm>
          <a:custGeom>
            <a:avLst/>
            <a:gdLst/>
            <a:ahLst/>
            <a:cxnLst/>
            <a:rect l="l" t="t" r="r" b="b"/>
            <a:pathLst>
              <a:path w="1172094" h="162098">
                <a:moveTo>
                  <a:pt x="0" y="162098"/>
                </a:moveTo>
                <a:lnTo>
                  <a:pt x="1172094" y="162098"/>
                </a:lnTo>
                <a:lnTo>
                  <a:pt x="1172094" y="0"/>
                </a:lnTo>
                <a:lnTo>
                  <a:pt x="0" y="0"/>
                </a:lnTo>
                <a:lnTo>
                  <a:pt x="0" y="162098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0" y="2273530"/>
            <a:ext cx="1309254" cy="141316"/>
          </a:xfrm>
          <a:custGeom>
            <a:avLst/>
            <a:gdLst/>
            <a:ahLst/>
            <a:cxnLst/>
            <a:rect l="l" t="t" r="r" b="b"/>
            <a:pathLst>
              <a:path w="1309254" h="141316">
                <a:moveTo>
                  <a:pt x="0" y="141316"/>
                </a:moveTo>
                <a:lnTo>
                  <a:pt x="1309254" y="141316"/>
                </a:lnTo>
                <a:lnTo>
                  <a:pt x="1309254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309254" y="2273530"/>
            <a:ext cx="1305098" cy="141316"/>
          </a:xfrm>
          <a:custGeom>
            <a:avLst/>
            <a:gdLst/>
            <a:ahLst/>
            <a:cxnLst/>
            <a:rect l="l" t="t" r="r" b="b"/>
            <a:pathLst>
              <a:path w="1305098" h="141316">
                <a:moveTo>
                  <a:pt x="0" y="141316"/>
                </a:moveTo>
                <a:lnTo>
                  <a:pt x="1305098" y="141316"/>
                </a:lnTo>
                <a:lnTo>
                  <a:pt x="1305098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614352" y="2273530"/>
            <a:ext cx="1317567" cy="141316"/>
          </a:xfrm>
          <a:custGeom>
            <a:avLst/>
            <a:gdLst/>
            <a:ahLst/>
            <a:cxnLst/>
            <a:rect l="l" t="t" r="r" b="b"/>
            <a:pathLst>
              <a:path w="1317567" h="141316">
                <a:moveTo>
                  <a:pt x="0" y="141316"/>
                </a:moveTo>
                <a:lnTo>
                  <a:pt x="1317567" y="141316"/>
                </a:lnTo>
                <a:lnTo>
                  <a:pt x="1317567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931920" y="2273530"/>
            <a:ext cx="1300941" cy="141316"/>
          </a:xfrm>
          <a:custGeom>
            <a:avLst/>
            <a:gdLst/>
            <a:ahLst/>
            <a:cxnLst/>
            <a:rect l="l" t="t" r="r" b="b"/>
            <a:pathLst>
              <a:path w="1300941" h="141316">
                <a:moveTo>
                  <a:pt x="0" y="141316"/>
                </a:moveTo>
                <a:lnTo>
                  <a:pt x="1300941" y="141316"/>
                </a:lnTo>
                <a:lnTo>
                  <a:pt x="1300941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232861" y="2273530"/>
            <a:ext cx="1305098" cy="141316"/>
          </a:xfrm>
          <a:custGeom>
            <a:avLst/>
            <a:gdLst/>
            <a:ahLst/>
            <a:cxnLst/>
            <a:rect l="l" t="t" r="r" b="b"/>
            <a:pathLst>
              <a:path w="1305098" h="141316">
                <a:moveTo>
                  <a:pt x="0" y="141316"/>
                </a:moveTo>
                <a:lnTo>
                  <a:pt x="1305098" y="141316"/>
                </a:lnTo>
                <a:lnTo>
                  <a:pt x="1305098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537959" y="2273530"/>
            <a:ext cx="1305098" cy="141316"/>
          </a:xfrm>
          <a:custGeom>
            <a:avLst/>
            <a:gdLst/>
            <a:ahLst/>
            <a:cxnLst/>
            <a:rect l="l" t="t" r="r" b="b"/>
            <a:pathLst>
              <a:path w="1305098" h="141316">
                <a:moveTo>
                  <a:pt x="0" y="141316"/>
                </a:moveTo>
                <a:lnTo>
                  <a:pt x="1305098" y="141316"/>
                </a:lnTo>
                <a:lnTo>
                  <a:pt x="1305098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843058" y="2273530"/>
            <a:ext cx="1172094" cy="141316"/>
          </a:xfrm>
          <a:custGeom>
            <a:avLst/>
            <a:gdLst/>
            <a:ahLst/>
            <a:cxnLst/>
            <a:rect l="l" t="t" r="r" b="b"/>
            <a:pathLst>
              <a:path w="1172094" h="141316">
                <a:moveTo>
                  <a:pt x="0" y="141316"/>
                </a:moveTo>
                <a:lnTo>
                  <a:pt x="1172094" y="141316"/>
                </a:lnTo>
                <a:lnTo>
                  <a:pt x="1172094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0" y="2414847"/>
            <a:ext cx="1309254" cy="137160"/>
          </a:xfrm>
          <a:custGeom>
            <a:avLst/>
            <a:gdLst/>
            <a:ahLst/>
            <a:cxnLst/>
            <a:rect l="l" t="t" r="r" b="b"/>
            <a:pathLst>
              <a:path w="1309254" h="137160">
                <a:moveTo>
                  <a:pt x="0" y="137160"/>
                </a:moveTo>
                <a:lnTo>
                  <a:pt x="1309254" y="137160"/>
                </a:lnTo>
                <a:lnTo>
                  <a:pt x="1309254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309254" y="2414847"/>
            <a:ext cx="1305098" cy="137160"/>
          </a:xfrm>
          <a:custGeom>
            <a:avLst/>
            <a:gdLst/>
            <a:ahLst/>
            <a:cxnLst/>
            <a:rect l="l" t="t" r="r" b="b"/>
            <a:pathLst>
              <a:path w="1305098" h="137160">
                <a:moveTo>
                  <a:pt x="0" y="137160"/>
                </a:moveTo>
                <a:lnTo>
                  <a:pt x="1305098" y="137160"/>
                </a:lnTo>
                <a:lnTo>
                  <a:pt x="1305098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614352" y="2414847"/>
            <a:ext cx="1317567" cy="137160"/>
          </a:xfrm>
          <a:custGeom>
            <a:avLst/>
            <a:gdLst/>
            <a:ahLst/>
            <a:cxnLst/>
            <a:rect l="l" t="t" r="r" b="b"/>
            <a:pathLst>
              <a:path w="1317567" h="137160">
                <a:moveTo>
                  <a:pt x="0" y="137160"/>
                </a:moveTo>
                <a:lnTo>
                  <a:pt x="1317567" y="137160"/>
                </a:lnTo>
                <a:lnTo>
                  <a:pt x="1317567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931920" y="2414847"/>
            <a:ext cx="1300941" cy="137160"/>
          </a:xfrm>
          <a:custGeom>
            <a:avLst/>
            <a:gdLst/>
            <a:ahLst/>
            <a:cxnLst/>
            <a:rect l="l" t="t" r="r" b="b"/>
            <a:pathLst>
              <a:path w="1300941" h="137160">
                <a:moveTo>
                  <a:pt x="0" y="137160"/>
                </a:moveTo>
                <a:lnTo>
                  <a:pt x="1300941" y="137160"/>
                </a:lnTo>
                <a:lnTo>
                  <a:pt x="1300941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232861" y="2414847"/>
            <a:ext cx="1305098" cy="137160"/>
          </a:xfrm>
          <a:custGeom>
            <a:avLst/>
            <a:gdLst/>
            <a:ahLst/>
            <a:cxnLst/>
            <a:rect l="l" t="t" r="r" b="b"/>
            <a:pathLst>
              <a:path w="1305098" h="137160">
                <a:moveTo>
                  <a:pt x="0" y="137160"/>
                </a:moveTo>
                <a:lnTo>
                  <a:pt x="1305098" y="137160"/>
                </a:lnTo>
                <a:lnTo>
                  <a:pt x="1305098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537959" y="2414847"/>
            <a:ext cx="1305098" cy="137160"/>
          </a:xfrm>
          <a:custGeom>
            <a:avLst/>
            <a:gdLst/>
            <a:ahLst/>
            <a:cxnLst/>
            <a:rect l="l" t="t" r="r" b="b"/>
            <a:pathLst>
              <a:path w="1305098" h="137160">
                <a:moveTo>
                  <a:pt x="0" y="137160"/>
                </a:moveTo>
                <a:lnTo>
                  <a:pt x="1305098" y="137160"/>
                </a:lnTo>
                <a:lnTo>
                  <a:pt x="1305098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843058" y="2414847"/>
            <a:ext cx="303414" cy="137160"/>
          </a:xfrm>
          <a:custGeom>
            <a:avLst/>
            <a:gdLst/>
            <a:ahLst/>
            <a:cxnLst/>
            <a:rect l="l" t="t" r="r" b="b"/>
            <a:pathLst>
              <a:path w="303414" h="137160">
                <a:moveTo>
                  <a:pt x="0" y="137160"/>
                </a:moveTo>
                <a:lnTo>
                  <a:pt x="303414" y="137160"/>
                </a:lnTo>
                <a:lnTo>
                  <a:pt x="303414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146472" y="2414847"/>
            <a:ext cx="324196" cy="137160"/>
          </a:xfrm>
          <a:custGeom>
            <a:avLst/>
            <a:gdLst/>
            <a:ahLst/>
            <a:cxnLst/>
            <a:rect l="l" t="t" r="r" b="b"/>
            <a:pathLst>
              <a:path w="324196" h="137160">
                <a:moveTo>
                  <a:pt x="0" y="137160"/>
                </a:moveTo>
                <a:lnTo>
                  <a:pt x="324196" y="137160"/>
                </a:lnTo>
                <a:lnTo>
                  <a:pt x="324196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470669" y="2414847"/>
            <a:ext cx="544483" cy="137160"/>
          </a:xfrm>
          <a:custGeom>
            <a:avLst/>
            <a:gdLst/>
            <a:ahLst/>
            <a:cxnLst/>
            <a:rect l="l" t="t" r="r" b="b"/>
            <a:pathLst>
              <a:path w="544483" h="137160">
                <a:moveTo>
                  <a:pt x="0" y="137160"/>
                </a:moveTo>
                <a:lnTo>
                  <a:pt x="544483" y="137160"/>
                </a:lnTo>
                <a:lnTo>
                  <a:pt x="544483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0" y="2552007"/>
            <a:ext cx="1309254" cy="141316"/>
          </a:xfrm>
          <a:custGeom>
            <a:avLst/>
            <a:gdLst/>
            <a:ahLst/>
            <a:cxnLst/>
            <a:rect l="l" t="t" r="r" b="b"/>
            <a:pathLst>
              <a:path w="1309254" h="141316">
                <a:moveTo>
                  <a:pt x="0" y="141316"/>
                </a:moveTo>
                <a:lnTo>
                  <a:pt x="1309254" y="141316"/>
                </a:lnTo>
                <a:lnTo>
                  <a:pt x="1309254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309254" y="2552007"/>
            <a:ext cx="1305098" cy="141316"/>
          </a:xfrm>
          <a:custGeom>
            <a:avLst/>
            <a:gdLst/>
            <a:ahLst/>
            <a:cxnLst/>
            <a:rect l="l" t="t" r="r" b="b"/>
            <a:pathLst>
              <a:path w="1305098" h="141316">
                <a:moveTo>
                  <a:pt x="0" y="141316"/>
                </a:moveTo>
                <a:lnTo>
                  <a:pt x="1305098" y="141316"/>
                </a:lnTo>
                <a:lnTo>
                  <a:pt x="1305098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614352" y="2552007"/>
            <a:ext cx="1317567" cy="141316"/>
          </a:xfrm>
          <a:custGeom>
            <a:avLst/>
            <a:gdLst/>
            <a:ahLst/>
            <a:cxnLst/>
            <a:rect l="l" t="t" r="r" b="b"/>
            <a:pathLst>
              <a:path w="1317567" h="141316">
                <a:moveTo>
                  <a:pt x="0" y="141316"/>
                </a:moveTo>
                <a:lnTo>
                  <a:pt x="1317567" y="141316"/>
                </a:lnTo>
                <a:lnTo>
                  <a:pt x="1317567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931920" y="2552007"/>
            <a:ext cx="1300941" cy="141316"/>
          </a:xfrm>
          <a:custGeom>
            <a:avLst/>
            <a:gdLst/>
            <a:ahLst/>
            <a:cxnLst/>
            <a:rect l="l" t="t" r="r" b="b"/>
            <a:pathLst>
              <a:path w="1300941" h="141316">
                <a:moveTo>
                  <a:pt x="0" y="141316"/>
                </a:moveTo>
                <a:lnTo>
                  <a:pt x="1300941" y="141316"/>
                </a:lnTo>
                <a:lnTo>
                  <a:pt x="1300941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232861" y="2552007"/>
            <a:ext cx="1305098" cy="141316"/>
          </a:xfrm>
          <a:custGeom>
            <a:avLst/>
            <a:gdLst/>
            <a:ahLst/>
            <a:cxnLst/>
            <a:rect l="l" t="t" r="r" b="b"/>
            <a:pathLst>
              <a:path w="1305098" h="141316">
                <a:moveTo>
                  <a:pt x="0" y="141316"/>
                </a:moveTo>
                <a:lnTo>
                  <a:pt x="1305098" y="141316"/>
                </a:lnTo>
                <a:lnTo>
                  <a:pt x="1305098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537959" y="2552007"/>
            <a:ext cx="1305098" cy="141316"/>
          </a:xfrm>
          <a:custGeom>
            <a:avLst/>
            <a:gdLst/>
            <a:ahLst/>
            <a:cxnLst/>
            <a:rect l="l" t="t" r="r" b="b"/>
            <a:pathLst>
              <a:path w="1305098" h="141316">
                <a:moveTo>
                  <a:pt x="0" y="141316"/>
                </a:moveTo>
                <a:lnTo>
                  <a:pt x="1305098" y="141316"/>
                </a:lnTo>
                <a:lnTo>
                  <a:pt x="1305098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843058" y="2552007"/>
            <a:ext cx="303414" cy="141316"/>
          </a:xfrm>
          <a:custGeom>
            <a:avLst/>
            <a:gdLst/>
            <a:ahLst/>
            <a:cxnLst/>
            <a:rect l="l" t="t" r="r" b="b"/>
            <a:pathLst>
              <a:path w="303414" h="141316">
                <a:moveTo>
                  <a:pt x="0" y="141316"/>
                </a:moveTo>
                <a:lnTo>
                  <a:pt x="303414" y="141316"/>
                </a:lnTo>
                <a:lnTo>
                  <a:pt x="303414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146472" y="2552007"/>
            <a:ext cx="324196" cy="141316"/>
          </a:xfrm>
          <a:custGeom>
            <a:avLst/>
            <a:gdLst/>
            <a:ahLst/>
            <a:cxnLst/>
            <a:rect l="l" t="t" r="r" b="b"/>
            <a:pathLst>
              <a:path w="324196" h="141316">
                <a:moveTo>
                  <a:pt x="0" y="141316"/>
                </a:moveTo>
                <a:lnTo>
                  <a:pt x="324196" y="141316"/>
                </a:lnTo>
                <a:lnTo>
                  <a:pt x="324196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470669" y="2552007"/>
            <a:ext cx="544483" cy="141316"/>
          </a:xfrm>
          <a:custGeom>
            <a:avLst/>
            <a:gdLst/>
            <a:ahLst/>
            <a:cxnLst/>
            <a:rect l="l" t="t" r="r" b="b"/>
            <a:pathLst>
              <a:path w="544483" h="141316">
                <a:moveTo>
                  <a:pt x="0" y="141316"/>
                </a:moveTo>
                <a:lnTo>
                  <a:pt x="544483" y="141316"/>
                </a:lnTo>
                <a:lnTo>
                  <a:pt x="544483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0" y="2693323"/>
            <a:ext cx="1309254" cy="137160"/>
          </a:xfrm>
          <a:custGeom>
            <a:avLst/>
            <a:gdLst/>
            <a:ahLst/>
            <a:cxnLst/>
            <a:rect l="l" t="t" r="r" b="b"/>
            <a:pathLst>
              <a:path w="1309254" h="137160">
                <a:moveTo>
                  <a:pt x="0" y="137160"/>
                </a:moveTo>
                <a:lnTo>
                  <a:pt x="1309254" y="137160"/>
                </a:lnTo>
                <a:lnTo>
                  <a:pt x="1309254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309254" y="2693323"/>
            <a:ext cx="1305098" cy="137160"/>
          </a:xfrm>
          <a:custGeom>
            <a:avLst/>
            <a:gdLst/>
            <a:ahLst/>
            <a:cxnLst/>
            <a:rect l="l" t="t" r="r" b="b"/>
            <a:pathLst>
              <a:path w="1305098" h="137160">
                <a:moveTo>
                  <a:pt x="0" y="137160"/>
                </a:moveTo>
                <a:lnTo>
                  <a:pt x="1305098" y="137160"/>
                </a:lnTo>
                <a:lnTo>
                  <a:pt x="1305098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614352" y="2693323"/>
            <a:ext cx="1317567" cy="137160"/>
          </a:xfrm>
          <a:custGeom>
            <a:avLst/>
            <a:gdLst/>
            <a:ahLst/>
            <a:cxnLst/>
            <a:rect l="l" t="t" r="r" b="b"/>
            <a:pathLst>
              <a:path w="1317567" h="137160">
                <a:moveTo>
                  <a:pt x="0" y="137160"/>
                </a:moveTo>
                <a:lnTo>
                  <a:pt x="1317567" y="137160"/>
                </a:lnTo>
                <a:lnTo>
                  <a:pt x="1317567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931920" y="2693323"/>
            <a:ext cx="1300941" cy="137160"/>
          </a:xfrm>
          <a:custGeom>
            <a:avLst/>
            <a:gdLst/>
            <a:ahLst/>
            <a:cxnLst/>
            <a:rect l="l" t="t" r="r" b="b"/>
            <a:pathLst>
              <a:path w="1300941" h="137160">
                <a:moveTo>
                  <a:pt x="0" y="137160"/>
                </a:moveTo>
                <a:lnTo>
                  <a:pt x="1300941" y="137160"/>
                </a:lnTo>
                <a:lnTo>
                  <a:pt x="1300941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232861" y="2693323"/>
            <a:ext cx="1305098" cy="137160"/>
          </a:xfrm>
          <a:custGeom>
            <a:avLst/>
            <a:gdLst/>
            <a:ahLst/>
            <a:cxnLst/>
            <a:rect l="l" t="t" r="r" b="b"/>
            <a:pathLst>
              <a:path w="1305098" h="137160">
                <a:moveTo>
                  <a:pt x="0" y="137160"/>
                </a:moveTo>
                <a:lnTo>
                  <a:pt x="1305098" y="137160"/>
                </a:lnTo>
                <a:lnTo>
                  <a:pt x="1305098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537959" y="2693323"/>
            <a:ext cx="1305098" cy="137160"/>
          </a:xfrm>
          <a:custGeom>
            <a:avLst/>
            <a:gdLst/>
            <a:ahLst/>
            <a:cxnLst/>
            <a:rect l="l" t="t" r="r" b="b"/>
            <a:pathLst>
              <a:path w="1305098" h="137160">
                <a:moveTo>
                  <a:pt x="0" y="137160"/>
                </a:moveTo>
                <a:lnTo>
                  <a:pt x="1305098" y="137160"/>
                </a:lnTo>
                <a:lnTo>
                  <a:pt x="1305098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843058" y="2693323"/>
            <a:ext cx="303414" cy="137160"/>
          </a:xfrm>
          <a:custGeom>
            <a:avLst/>
            <a:gdLst/>
            <a:ahLst/>
            <a:cxnLst/>
            <a:rect l="l" t="t" r="r" b="b"/>
            <a:pathLst>
              <a:path w="303414" h="137160">
                <a:moveTo>
                  <a:pt x="0" y="137160"/>
                </a:moveTo>
                <a:lnTo>
                  <a:pt x="303414" y="137160"/>
                </a:lnTo>
                <a:lnTo>
                  <a:pt x="303414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146472" y="2693323"/>
            <a:ext cx="324196" cy="137160"/>
          </a:xfrm>
          <a:custGeom>
            <a:avLst/>
            <a:gdLst/>
            <a:ahLst/>
            <a:cxnLst/>
            <a:rect l="l" t="t" r="r" b="b"/>
            <a:pathLst>
              <a:path w="324196" h="137160">
                <a:moveTo>
                  <a:pt x="0" y="137160"/>
                </a:moveTo>
                <a:lnTo>
                  <a:pt x="324196" y="137160"/>
                </a:lnTo>
                <a:lnTo>
                  <a:pt x="324196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470669" y="2693323"/>
            <a:ext cx="544483" cy="137160"/>
          </a:xfrm>
          <a:custGeom>
            <a:avLst/>
            <a:gdLst/>
            <a:ahLst/>
            <a:cxnLst/>
            <a:rect l="l" t="t" r="r" b="b"/>
            <a:pathLst>
              <a:path w="544483" h="137160">
                <a:moveTo>
                  <a:pt x="0" y="137160"/>
                </a:moveTo>
                <a:lnTo>
                  <a:pt x="544483" y="137160"/>
                </a:lnTo>
                <a:lnTo>
                  <a:pt x="544483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0" y="2830483"/>
            <a:ext cx="1309254" cy="141316"/>
          </a:xfrm>
          <a:custGeom>
            <a:avLst/>
            <a:gdLst/>
            <a:ahLst/>
            <a:cxnLst/>
            <a:rect l="l" t="t" r="r" b="b"/>
            <a:pathLst>
              <a:path w="1309254" h="141316">
                <a:moveTo>
                  <a:pt x="0" y="141316"/>
                </a:moveTo>
                <a:lnTo>
                  <a:pt x="1309254" y="141316"/>
                </a:lnTo>
                <a:lnTo>
                  <a:pt x="1309254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309254" y="2830483"/>
            <a:ext cx="1305098" cy="141316"/>
          </a:xfrm>
          <a:custGeom>
            <a:avLst/>
            <a:gdLst/>
            <a:ahLst/>
            <a:cxnLst/>
            <a:rect l="l" t="t" r="r" b="b"/>
            <a:pathLst>
              <a:path w="1305098" h="141316">
                <a:moveTo>
                  <a:pt x="0" y="141316"/>
                </a:moveTo>
                <a:lnTo>
                  <a:pt x="1305098" y="141316"/>
                </a:lnTo>
                <a:lnTo>
                  <a:pt x="1305098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614352" y="2830483"/>
            <a:ext cx="1317567" cy="141316"/>
          </a:xfrm>
          <a:custGeom>
            <a:avLst/>
            <a:gdLst/>
            <a:ahLst/>
            <a:cxnLst/>
            <a:rect l="l" t="t" r="r" b="b"/>
            <a:pathLst>
              <a:path w="1317567" h="141316">
                <a:moveTo>
                  <a:pt x="0" y="141316"/>
                </a:moveTo>
                <a:lnTo>
                  <a:pt x="1317567" y="141316"/>
                </a:lnTo>
                <a:lnTo>
                  <a:pt x="1317567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931920" y="2830483"/>
            <a:ext cx="1300941" cy="141316"/>
          </a:xfrm>
          <a:custGeom>
            <a:avLst/>
            <a:gdLst/>
            <a:ahLst/>
            <a:cxnLst/>
            <a:rect l="l" t="t" r="r" b="b"/>
            <a:pathLst>
              <a:path w="1300941" h="141316">
                <a:moveTo>
                  <a:pt x="0" y="141316"/>
                </a:moveTo>
                <a:lnTo>
                  <a:pt x="1300941" y="141316"/>
                </a:lnTo>
                <a:lnTo>
                  <a:pt x="1300941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232861" y="2830483"/>
            <a:ext cx="1305098" cy="141316"/>
          </a:xfrm>
          <a:custGeom>
            <a:avLst/>
            <a:gdLst/>
            <a:ahLst/>
            <a:cxnLst/>
            <a:rect l="l" t="t" r="r" b="b"/>
            <a:pathLst>
              <a:path w="1305098" h="141316">
                <a:moveTo>
                  <a:pt x="0" y="141316"/>
                </a:moveTo>
                <a:lnTo>
                  <a:pt x="1305098" y="141316"/>
                </a:lnTo>
                <a:lnTo>
                  <a:pt x="1305098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537959" y="2830483"/>
            <a:ext cx="1305098" cy="141316"/>
          </a:xfrm>
          <a:custGeom>
            <a:avLst/>
            <a:gdLst/>
            <a:ahLst/>
            <a:cxnLst/>
            <a:rect l="l" t="t" r="r" b="b"/>
            <a:pathLst>
              <a:path w="1305098" h="141316">
                <a:moveTo>
                  <a:pt x="0" y="141316"/>
                </a:moveTo>
                <a:lnTo>
                  <a:pt x="1305098" y="141316"/>
                </a:lnTo>
                <a:lnTo>
                  <a:pt x="1305098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843058" y="2830483"/>
            <a:ext cx="303414" cy="141316"/>
          </a:xfrm>
          <a:custGeom>
            <a:avLst/>
            <a:gdLst/>
            <a:ahLst/>
            <a:cxnLst/>
            <a:rect l="l" t="t" r="r" b="b"/>
            <a:pathLst>
              <a:path w="303414" h="141316">
                <a:moveTo>
                  <a:pt x="0" y="141316"/>
                </a:moveTo>
                <a:lnTo>
                  <a:pt x="303414" y="141316"/>
                </a:lnTo>
                <a:lnTo>
                  <a:pt x="303414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146472" y="2830483"/>
            <a:ext cx="324196" cy="141316"/>
          </a:xfrm>
          <a:custGeom>
            <a:avLst/>
            <a:gdLst/>
            <a:ahLst/>
            <a:cxnLst/>
            <a:rect l="l" t="t" r="r" b="b"/>
            <a:pathLst>
              <a:path w="324196" h="141316">
                <a:moveTo>
                  <a:pt x="0" y="141316"/>
                </a:moveTo>
                <a:lnTo>
                  <a:pt x="324196" y="141316"/>
                </a:lnTo>
                <a:lnTo>
                  <a:pt x="324196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470669" y="2830483"/>
            <a:ext cx="544483" cy="141316"/>
          </a:xfrm>
          <a:custGeom>
            <a:avLst/>
            <a:gdLst/>
            <a:ahLst/>
            <a:cxnLst/>
            <a:rect l="l" t="t" r="r" b="b"/>
            <a:pathLst>
              <a:path w="544483" h="141316">
                <a:moveTo>
                  <a:pt x="0" y="141316"/>
                </a:moveTo>
                <a:lnTo>
                  <a:pt x="544483" y="141316"/>
                </a:lnTo>
                <a:lnTo>
                  <a:pt x="544483" y="0"/>
                </a:lnTo>
                <a:lnTo>
                  <a:pt x="0" y="0"/>
                </a:lnTo>
                <a:lnTo>
                  <a:pt x="0" y="141316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0" y="2971800"/>
            <a:ext cx="1309254" cy="137160"/>
          </a:xfrm>
          <a:custGeom>
            <a:avLst/>
            <a:gdLst/>
            <a:ahLst/>
            <a:cxnLst/>
            <a:rect l="l" t="t" r="r" b="b"/>
            <a:pathLst>
              <a:path w="1309254" h="137160">
                <a:moveTo>
                  <a:pt x="0" y="137160"/>
                </a:moveTo>
                <a:lnTo>
                  <a:pt x="1309254" y="137160"/>
                </a:lnTo>
                <a:lnTo>
                  <a:pt x="1309254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309254" y="2971800"/>
            <a:ext cx="1305098" cy="137160"/>
          </a:xfrm>
          <a:custGeom>
            <a:avLst/>
            <a:gdLst/>
            <a:ahLst/>
            <a:cxnLst/>
            <a:rect l="l" t="t" r="r" b="b"/>
            <a:pathLst>
              <a:path w="1305098" h="137160">
                <a:moveTo>
                  <a:pt x="0" y="137160"/>
                </a:moveTo>
                <a:lnTo>
                  <a:pt x="1305098" y="137160"/>
                </a:lnTo>
                <a:lnTo>
                  <a:pt x="1305098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614352" y="2971800"/>
            <a:ext cx="1317567" cy="137160"/>
          </a:xfrm>
          <a:custGeom>
            <a:avLst/>
            <a:gdLst/>
            <a:ahLst/>
            <a:cxnLst/>
            <a:rect l="l" t="t" r="r" b="b"/>
            <a:pathLst>
              <a:path w="1317567" h="137160">
                <a:moveTo>
                  <a:pt x="0" y="137160"/>
                </a:moveTo>
                <a:lnTo>
                  <a:pt x="1317567" y="137160"/>
                </a:lnTo>
                <a:lnTo>
                  <a:pt x="1317567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931920" y="2971800"/>
            <a:ext cx="394854" cy="137160"/>
          </a:xfrm>
          <a:custGeom>
            <a:avLst/>
            <a:gdLst/>
            <a:ahLst/>
            <a:cxnLst/>
            <a:rect l="l" t="t" r="r" b="b"/>
            <a:pathLst>
              <a:path w="394854" h="137160">
                <a:moveTo>
                  <a:pt x="0" y="137160"/>
                </a:moveTo>
                <a:lnTo>
                  <a:pt x="394854" y="137160"/>
                </a:lnTo>
                <a:lnTo>
                  <a:pt x="394854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326774" y="2971800"/>
            <a:ext cx="906087" cy="137160"/>
          </a:xfrm>
          <a:custGeom>
            <a:avLst/>
            <a:gdLst/>
            <a:ahLst/>
            <a:cxnLst/>
            <a:rect l="l" t="t" r="r" b="b"/>
            <a:pathLst>
              <a:path w="906087" h="137160">
                <a:moveTo>
                  <a:pt x="0" y="137160"/>
                </a:moveTo>
                <a:lnTo>
                  <a:pt x="906087" y="137160"/>
                </a:lnTo>
                <a:lnTo>
                  <a:pt x="906087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232861" y="2971800"/>
            <a:ext cx="1305098" cy="137160"/>
          </a:xfrm>
          <a:custGeom>
            <a:avLst/>
            <a:gdLst/>
            <a:ahLst/>
            <a:cxnLst/>
            <a:rect l="l" t="t" r="r" b="b"/>
            <a:pathLst>
              <a:path w="1305098" h="137160">
                <a:moveTo>
                  <a:pt x="0" y="137160"/>
                </a:moveTo>
                <a:lnTo>
                  <a:pt x="1305098" y="137160"/>
                </a:lnTo>
                <a:lnTo>
                  <a:pt x="1305098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537959" y="2971800"/>
            <a:ext cx="1305098" cy="137160"/>
          </a:xfrm>
          <a:custGeom>
            <a:avLst/>
            <a:gdLst/>
            <a:ahLst/>
            <a:cxnLst/>
            <a:rect l="l" t="t" r="r" b="b"/>
            <a:pathLst>
              <a:path w="1305098" h="137160">
                <a:moveTo>
                  <a:pt x="0" y="137160"/>
                </a:moveTo>
                <a:lnTo>
                  <a:pt x="1305098" y="137160"/>
                </a:lnTo>
                <a:lnTo>
                  <a:pt x="1305098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843058" y="2971800"/>
            <a:ext cx="303414" cy="137160"/>
          </a:xfrm>
          <a:custGeom>
            <a:avLst/>
            <a:gdLst/>
            <a:ahLst/>
            <a:cxnLst/>
            <a:rect l="l" t="t" r="r" b="b"/>
            <a:pathLst>
              <a:path w="303414" h="137160">
                <a:moveTo>
                  <a:pt x="0" y="137160"/>
                </a:moveTo>
                <a:lnTo>
                  <a:pt x="303414" y="137160"/>
                </a:lnTo>
                <a:lnTo>
                  <a:pt x="303414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146472" y="2971800"/>
            <a:ext cx="324196" cy="137160"/>
          </a:xfrm>
          <a:custGeom>
            <a:avLst/>
            <a:gdLst/>
            <a:ahLst/>
            <a:cxnLst/>
            <a:rect l="l" t="t" r="r" b="b"/>
            <a:pathLst>
              <a:path w="324196" h="137160">
                <a:moveTo>
                  <a:pt x="0" y="137160"/>
                </a:moveTo>
                <a:lnTo>
                  <a:pt x="324196" y="137160"/>
                </a:lnTo>
                <a:lnTo>
                  <a:pt x="324196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470669" y="2971800"/>
            <a:ext cx="544483" cy="137160"/>
          </a:xfrm>
          <a:custGeom>
            <a:avLst/>
            <a:gdLst/>
            <a:ahLst/>
            <a:cxnLst/>
            <a:rect l="l" t="t" r="r" b="b"/>
            <a:pathLst>
              <a:path w="544483" h="137160">
                <a:moveTo>
                  <a:pt x="0" y="137160"/>
                </a:moveTo>
                <a:lnTo>
                  <a:pt x="544483" y="137160"/>
                </a:lnTo>
                <a:lnTo>
                  <a:pt x="544483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0" y="3108960"/>
            <a:ext cx="1309254" cy="128847"/>
          </a:xfrm>
          <a:custGeom>
            <a:avLst/>
            <a:gdLst/>
            <a:ahLst/>
            <a:cxnLst/>
            <a:rect l="l" t="t" r="r" b="b"/>
            <a:pathLst>
              <a:path w="1309254" h="128847">
                <a:moveTo>
                  <a:pt x="0" y="128847"/>
                </a:moveTo>
                <a:lnTo>
                  <a:pt x="1309254" y="128847"/>
                </a:lnTo>
                <a:lnTo>
                  <a:pt x="1309254" y="0"/>
                </a:lnTo>
                <a:lnTo>
                  <a:pt x="0" y="0"/>
                </a:lnTo>
                <a:lnTo>
                  <a:pt x="0" y="128847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309254" y="3108960"/>
            <a:ext cx="1305098" cy="128847"/>
          </a:xfrm>
          <a:custGeom>
            <a:avLst/>
            <a:gdLst/>
            <a:ahLst/>
            <a:cxnLst/>
            <a:rect l="l" t="t" r="r" b="b"/>
            <a:pathLst>
              <a:path w="1305098" h="128847">
                <a:moveTo>
                  <a:pt x="0" y="128847"/>
                </a:moveTo>
                <a:lnTo>
                  <a:pt x="1305098" y="128847"/>
                </a:lnTo>
                <a:lnTo>
                  <a:pt x="1305098" y="0"/>
                </a:lnTo>
                <a:lnTo>
                  <a:pt x="0" y="0"/>
                </a:lnTo>
                <a:lnTo>
                  <a:pt x="0" y="128847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614352" y="3108960"/>
            <a:ext cx="1317567" cy="128847"/>
          </a:xfrm>
          <a:custGeom>
            <a:avLst/>
            <a:gdLst/>
            <a:ahLst/>
            <a:cxnLst/>
            <a:rect l="l" t="t" r="r" b="b"/>
            <a:pathLst>
              <a:path w="1317567" h="128847">
                <a:moveTo>
                  <a:pt x="0" y="128847"/>
                </a:moveTo>
                <a:lnTo>
                  <a:pt x="1317567" y="128847"/>
                </a:lnTo>
                <a:lnTo>
                  <a:pt x="1317567" y="0"/>
                </a:lnTo>
                <a:lnTo>
                  <a:pt x="0" y="0"/>
                </a:lnTo>
                <a:lnTo>
                  <a:pt x="0" y="128847"/>
                </a:lnTo>
                <a:close/>
              </a:path>
            </a:pathLst>
          </a:custGeom>
          <a:solidFill>
            <a:srgbClr val="A3C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931920" y="3108960"/>
            <a:ext cx="394854" cy="128847"/>
          </a:xfrm>
          <a:custGeom>
            <a:avLst/>
            <a:gdLst/>
            <a:ahLst/>
            <a:cxnLst/>
            <a:rect l="l" t="t" r="r" b="b"/>
            <a:pathLst>
              <a:path w="394854" h="128847">
                <a:moveTo>
                  <a:pt x="0" y="128847"/>
                </a:moveTo>
                <a:lnTo>
                  <a:pt x="394854" y="128847"/>
                </a:lnTo>
                <a:lnTo>
                  <a:pt x="394854" y="0"/>
                </a:lnTo>
                <a:lnTo>
                  <a:pt x="0" y="0"/>
                </a:lnTo>
                <a:lnTo>
                  <a:pt x="0" y="128847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326774" y="3108960"/>
            <a:ext cx="906087" cy="128847"/>
          </a:xfrm>
          <a:custGeom>
            <a:avLst/>
            <a:gdLst/>
            <a:ahLst/>
            <a:cxnLst/>
            <a:rect l="l" t="t" r="r" b="b"/>
            <a:pathLst>
              <a:path w="906087" h="128847">
                <a:moveTo>
                  <a:pt x="0" y="128847"/>
                </a:moveTo>
                <a:lnTo>
                  <a:pt x="906087" y="128847"/>
                </a:lnTo>
                <a:lnTo>
                  <a:pt x="906087" y="0"/>
                </a:lnTo>
                <a:lnTo>
                  <a:pt x="0" y="0"/>
                </a:lnTo>
                <a:lnTo>
                  <a:pt x="0" y="128847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232861" y="3108960"/>
            <a:ext cx="1305098" cy="128847"/>
          </a:xfrm>
          <a:custGeom>
            <a:avLst/>
            <a:gdLst/>
            <a:ahLst/>
            <a:cxnLst/>
            <a:rect l="l" t="t" r="r" b="b"/>
            <a:pathLst>
              <a:path w="1305098" h="128847">
                <a:moveTo>
                  <a:pt x="0" y="128847"/>
                </a:moveTo>
                <a:lnTo>
                  <a:pt x="1305098" y="128847"/>
                </a:lnTo>
                <a:lnTo>
                  <a:pt x="1305098" y="0"/>
                </a:lnTo>
                <a:lnTo>
                  <a:pt x="0" y="0"/>
                </a:lnTo>
                <a:lnTo>
                  <a:pt x="0" y="128847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537959" y="3108960"/>
            <a:ext cx="1305098" cy="128847"/>
          </a:xfrm>
          <a:custGeom>
            <a:avLst/>
            <a:gdLst/>
            <a:ahLst/>
            <a:cxnLst/>
            <a:rect l="l" t="t" r="r" b="b"/>
            <a:pathLst>
              <a:path w="1305098" h="128847">
                <a:moveTo>
                  <a:pt x="0" y="128847"/>
                </a:moveTo>
                <a:lnTo>
                  <a:pt x="1305098" y="128847"/>
                </a:lnTo>
                <a:lnTo>
                  <a:pt x="1305098" y="0"/>
                </a:lnTo>
                <a:lnTo>
                  <a:pt x="0" y="0"/>
                </a:lnTo>
                <a:lnTo>
                  <a:pt x="0" y="128847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843058" y="3108960"/>
            <a:ext cx="303414" cy="128847"/>
          </a:xfrm>
          <a:custGeom>
            <a:avLst/>
            <a:gdLst/>
            <a:ahLst/>
            <a:cxnLst/>
            <a:rect l="l" t="t" r="r" b="b"/>
            <a:pathLst>
              <a:path w="303414" h="128847">
                <a:moveTo>
                  <a:pt x="0" y="128847"/>
                </a:moveTo>
                <a:lnTo>
                  <a:pt x="303414" y="128847"/>
                </a:lnTo>
                <a:lnTo>
                  <a:pt x="303414" y="0"/>
                </a:lnTo>
                <a:lnTo>
                  <a:pt x="0" y="0"/>
                </a:lnTo>
                <a:lnTo>
                  <a:pt x="0" y="128847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8146472" y="3108960"/>
            <a:ext cx="324196" cy="128847"/>
          </a:xfrm>
          <a:custGeom>
            <a:avLst/>
            <a:gdLst/>
            <a:ahLst/>
            <a:cxnLst/>
            <a:rect l="l" t="t" r="r" b="b"/>
            <a:pathLst>
              <a:path w="324196" h="128847">
                <a:moveTo>
                  <a:pt x="0" y="128847"/>
                </a:moveTo>
                <a:lnTo>
                  <a:pt x="324196" y="128847"/>
                </a:lnTo>
                <a:lnTo>
                  <a:pt x="324196" y="0"/>
                </a:lnTo>
                <a:lnTo>
                  <a:pt x="0" y="0"/>
                </a:lnTo>
                <a:lnTo>
                  <a:pt x="0" y="128847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470669" y="3108960"/>
            <a:ext cx="544483" cy="128847"/>
          </a:xfrm>
          <a:custGeom>
            <a:avLst/>
            <a:gdLst/>
            <a:ahLst/>
            <a:cxnLst/>
            <a:rect l="l" t="t" r="r" b="b"/>
            <a:pathLst>
              <a:path w="544483" h="128847">
                <a:moveTo>
                  <a:pt x="0" y="128847"/>
                </a:moveTo>
                <a:lnTo>
                  <a:pt x="544483" y="128847"/>
                </a:lnTo>
                <a:lnTo>
                  <a:pt x="544483" y="0"/>
                </a:lnTo>
                <a:lnTo>
                  <a:pt x="0" y="0"/>
                </a:lnTo>
                <a:lnTo>
                  <a:pt x="0" y="128847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0" y="3237807"/>
            <a:ext cx="1309254" cy="149629"/>
          </a:xfrm>
          <a:custGeom>
            <a:avLst/>
            <a:gdLst/>
            <a:ahLst/>
            <a:cxnLst/>
            <a:rect l="l" t="t" r="r" b="b"/>
            <a:pathLst>
              <a:path w="1309254" h="149629">
                <a:moveTo>
                  <a:pt x="0" y="149629"/>
                </a:moveTo>
                <a:lnTo>
                  <a:pt x="1309254" y="149629"/>
                </a:lnTo>
                <a:lnTo>
                  <a:pt x="1309254" y="0"/>
                </a:lnTo>
                <a:lnTo>
                  <a:pt x="0" y="0"/>
                </a:lnTo>
                <a:lnTo>
                  <a:pt x="0" y="149629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309254" y="3237807"/>
            <a:ext cx="1305098" cy="149629"/>
          </a:xfrm>
          <a:custGeom>
            <a:avLst/>
            <a:gdLst/>
            <a:ahLst/>
            <a:cxnLst/>
            <a:rect l="l" t="t" r="r" b="b"/>
            <a:pathLst>
              <a:path w="1305098" h="149629">
                <a:moveTo>
                  <a:pt x="0" y="149629"/>
                </a:moveTo>
                <a:lnTo>
                  <a:pt x="1305098" y="149629"/>
                </a:lnTo>
                <a:lnTo>
                  <a:pt x="1305098" y="0"/>
                </a:lnTo>
                <a:lnTo>
                  <a:pt x="0" y="0"/>
                </a:lnTo>
                <a:lnTo>
                  <a:pt x="0" y="149629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614352" y="3237807"/>
            <a:ext cx="1317567" cy="149629"/>
          </a:xfrm>
          <a:custGeom>
            <a:avLst/>
            <a:gdLst/>
            <a:ahLst/>
            <a:cxnLst/>
            <a:rect l="l" t="t" r="r" b="b"/>
            <a:pathLst>
              <a:path w="1317567" h="149629">
                <a:moveTo>
                  <a:pt x="0" y="149629"/>
                </a:moveTo>
                <a:lnTo>
                  <a:pt x="1317567" y="149629"/>
                </a:lnTo>
                <a:lnTo>
                  <a:pt x="1317567" y="0"/>
                </a:lnTo>
                <a:lnTo>
                  <a:pt x="0" y="0"/>
                </a:lnTo>
                <a:lnTo>
                  <a:pt x="0" y="149629"/>
                </a:lnTo>
                <a:close/>
              </a:path>
            </a:pathLst>
          </a:custGeom>
          <a:solidFill>
            <a:srgbClr val="A3C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931920" y="3237807"/>
            <a:ext cx="394854" cy="149629"/>
          </a:xfrm>
          <a:custGeom>
            <a:avLst/>
            <a:gdLst/>
            <a:ahLst/>
            <a:cxnLst/>
            <a:rect l="l" t="t" r="r" b="b"/>
            <a:pathLst>
              <a:path w="394854" h="149629">
                <a:moveTo>
                  <a:pt x="0" y="149629"/>
                </a:moveTo>
                <a:lnTo>
                  <a:pt x="394854" y="149629"/>
                </a:lnTo>
                <a:lnTo>
                  <a:pt x="394854" y="0"/>
                </a:lnTo>
                <a:lnTo>
                  <a:pt x="0" y="0"/>
                </a:lnTo>
                <a:lnTo>
                  <a:pt x="0" y="149629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326774" y="3237807"/>
            <a:ext cx="906087" cy="149629"/>
          </a:xfrm>
          <a:custGeom>
            <a:avLst/>
            <a:gdLst/>
            <a:ahLst/>
            <a:cxnLst/>
            <a:rect l="l" t="t" r="r" b="b"/>
            <a:pathLst>
              <a:path w="906087" h="149629">
                <a:moveTo>
                  <a:pt x="0" y="149629"/>
                </a:moveTo>
                <a:lnTo>
                  <a:pt x="906087" y="149629"/>
                </a:lnTo>
                <a:lnTo>
                  <a:pt x="906087" y="0"/>
                </a:lnTo>
                <a:lnTo>
                  <a:pt x="0" y="0"/>
                </a:lnTo>
                <a:lnTo>
                  <a:pt x="0" y="149629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232861" y="3237807"/>
            <a:ext cx="1305098" cy="149629"/>
          </a:xfrm>
          <a:custGeom>
            <a:avLst/>
            <a:gdLst/>
            <a:ahLst/>
            <a:cxnLst/>
            <a:rect l="l" t="t" r="r" b="b"/>
            <a:pathLst>
              <a:path w="1305098" h="149629">
                <a:moveTo>
                  <a:pt x="0" y="149629"/>
                </a:moveTo>
                <a:lnTo>
                  <a:pt x="1305098" y="149629"/>
                </a:lnTo>
                <a:lnTo>
                  <a:pt x="1305098" y="0"/>
                </a:lnTo>
                <a:lnTo>
                  <a:pt x="0" y="0"/>
                </a:lnTo>
                <a:lnTo>
                  <a:pt x="0" y="149629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537959" y="3237807"/>
            <a:ext cx="1305098" cy="149629"/>
          </a:xfrm>
          <a:custGeom>
            <a:avLst/>
            <a:gdLst/>
            <a:ahLst/>
            <a:cxnLst/>
            <a:rect l="l" t="t" r="r" b="b"/>
            <a:pathLst>
              <a:path w="1305098" h="149629">
                <a:moveTo>
                  <a:pt x="0" y="149629"/>
                </a:moveTo>
                <a:lnTo>
                  <a:pt x="1305098" y="149629"/>
                </a:lnTo>
                <a:lnTo>
                  <a:pt x="1305098" y="0"/>
                </a:lnTo>
                <a:lnTo>
                  <a:pt x="0" y="0"/>
                </a:lnTo>
                <a:lnTo>
                  <a:pt x="0" y="149629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843058" y="3237807"/>
            <a:ext cx="303414" cy="149629"/>
          </a:xfrm>
          <a:custGeom>
            <a:avLst/>
            <a:gdLst/>
            <a:ahLst/>
            <a:cxnLst/>
            <a:rect l="l" t="t" r="r" b="b"/>
            <a:pathLst>
              <a:path w="303414" h="149629">
                <a:moveTo>
                  <a:pt x="0" y="149629"/>
                </a:moveTo>
                <a:lnTo>
                  <a:pt x="303414" y="149629"/>
                </a:lnTo>
                <a:lnTo>
                  <a:pt x="303414" y="0"/>
                </a:lnTo>
                <a:lnTo>
                  <a:pt x="0" y="0"/>
                </a:lnTo>
                <a:lnTo>
                  <a:pt x="0" y="149629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146472" y="3237807"/>
            <a:ext cx="324196" cy="149629"/>
          </a:xfrm>
          <a:custGeom>
            <a:avLst/>
            <a:gdLst/>
            <a:ahLst/>
            <a:cxnLst/>
            <a:rect l="l" t="t" r="r" b="b"/>
            <a:pathLst>
              <a:path w="324196" h="149629">
                <a:moveTo>
                  <a:pt x="0" y="149629"/>
                </a:moveTo>
                <a:lnTo>
                  <a:pt x="324196" y="149629"/>
                </a:lnTo>
                <a:lnTo>
                  <a:pt x="324196" y="0"/>
                </a:lnTo>
                <a:lnTo>
                  <a:pt x="0" y="0"/>
                </a:lnTo>
                <a:lnTo>
                  <a:pt x="0" y="149629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8470669" y="3237807"/>
            <a:ext cx="544483" cy="149629"/>
          </a:xfrm>
          <a:custGeom>
            <a:avLst/>
            <a:gdLst/>
            <a:ahLst/>
            <a:cxnLst/>
            <a:rect l="l" t="t" r="r" b="b"/>
            <a:pathLst>
              <a:path w="544483" h="149629">
                <a:moveTo>
                  <a:pt x="0" y="149629"/>
                </a:moveTo>
                <a:lnTo>
                  <a:pt x="544483" y="149629"/>
                </a:lnTo>
                <a:lnTo>
                  <a:pt x="544483" y="0"/>
                </a:lnTo>
                <a:lnTo>
                  <a:pt x="0" y="0"/>
                </a:lnTo>
                <a:lnTo>
                  <a:pt x="0" y="149629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0" y="3387436"/>
            <a:ext cx="1309254" cy="166254"/>
          </a:xfrm>
          <a:custGeom>
            <a:avLst/>
            <a:gdLst/>
            <a:ahLst/>
            <a:cxnLst/>
            <a:rect l="l" t="t" r="r" b="b"/>
            <a:pathLst>
              <a:path w="1309254" h="166254">
                <a:moveTo>
                  <a:pt x="0" y="166254"/>
                </a:moveTo>
                <a:lnTo>
                  <a:pt x="1309254" y="166254"/>
                </a:lnTo>
                <a:lnTo>
                  <a:pt x="1309254" y="0"/>
                </a:lnTo>
                <a:lnTo>
                  <a:pt x="0" y="0"/>
                </a:lnTo>
                <a:lnTo>
                  <a:pt x="0" y="166254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309254" y="3387436"/>
            <a:ext cx="1305098" cy="166254"/>
          </a:xfrm>
          <a:custGeom>
            <a:avLst/>
            <a:gdLst/>
            <a:ahLst/>
            <a:cxnLst/>
            <a:rect l="l" t="t" r="r" b="b"/>
            <a:pathLst>
              <a:path w="1305098" h="166254">
                <a:moveTo>
                  <a:pt x="0" y="166254"/>
                </a:moveTo>
                <a:lnTo>
                  <a:pt x="1305098" y="166254"/>
                </a:lnTo>
                <a:lnTo>
                  <a:pt x="1305098" y="0"/>
                </a:lnTo>
                <a:lnTo>
                  <a:pt x="0" y="0"/>
                </a:lnTo>
                <a:lnTo>
                  <a:pt x="0" y="166254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614352" y="3387436"/>
            <a:ext cx="1317567" cy="166254"/>
          </a:xfrm>
          <a:custGeom>
            <a:avLst/>
            <a:gdLst/>
            <a:ahLst/>
            <a:cxnLst/>
            <a:rect l="l" t="t" r="r" b="b"/>
            <a:pathLst>
              <a:path w="1317567" h="166254">
                <a:moveTo>
                  <a:pt x="0" y="166254"/>
                </a:moveTo>
                <a:lnTo>
                  <a:pt x="1317567" y="166254"/>
                </a:lnTo>
                <a:lnTo>
                  <a:pt x="1317567" y="0"/>
                </a:lnTo>
                <a:lnTo>
                  <a:pt x="0" y="0"/>
                </a:lnTo>
                <a:lnTo>
                  <a:pt x="0" y="166254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931920" y="3387436"/>
            <a:ext cx="394854" cy="166254"/>
          </a:xfrm>
          <a:custGeom>
            <a:avLst/>
            <a:gdLst/>
            <a:ahLst/>
            <a:cxnLst/>
            <a:rect l="l" t="t" r="r" b="b"/>
            <a:pathLst>
              <a:path w="394854" h="166254">
                <a:moveTo>
                  <a:pt x="0" y="166254"/>
                </a:moveTo>
                <a:lnTo>
                  <a:pt x="394854" y="166254"/>
                </a:lnTo>
                <a:lnTo>
                  <a:pt x="394854" y="0"/>
                </a:lnTo>
                <a:lnTo>
                  <a:pt x="0" y="0"/>
                </a:lnTo>
                <a:lnTo>
                  <a:pt x="0" y="166254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326774" y="3387436"/>
            <a:ext cx="906087" cy="166254"/>
          </a:xfrm>
          <a:custGeom>
            <a:avLst/>
            <a:gdLst/>
            <a:ahLst/>
            <a:cxnLst/>
            <a:rect l="l" t="t" r="r" b="b"/>
            <a:pathLst>
              <a:path w="906087" h="166254">
                <a:moveTo>
                  <a:pt x="0" y="166254"/>
                </a:moveTo>
                <a:lnTo>
                  <a:pt x="906087" y="166254"/>
                </a:lnTo>
                <a:lnTo>
                  <a:pt x="906087" y="0"/>
                </a:lnTo>
                <a:lnTo>
                  <a:pt x="0" y="0"/>
                </a:lnTo>
                <a:lnTo>
                  <a:pt x="0" y="166254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232861" y="3387436"/>
            <a:ext cx="1305098" cy="166254"/>
          </a:xfrm>
          <a:custGeom>
            <a:avLst/>
            <a:gdLst/>
            <a:ahLst/>
            <a:cxnLst/>
            <a:rect l="l" t="t" r="r" b="b"/>
            <a:pathLst>
              <a:path w="1305098" h="166254">
                <a:moveTo>
                  <a:pt x="0" y="166254"/>
                </a:moveTo>
                <a:lnTo>
                  <a:pt x="1305098" y="166254"/>
                </a:lnTo>
                <a:lnTo>
                  <a:pt x="1305098" y="0"/>
                </a:lnTo>
                <a:lnTo>
                  <a:pt x="0" y="0"/>
                </a:lnTo>
                <a:lnTo>
                  <a:pt x="0" y="166254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537959" y="3387436"/>
            <a:ext cx="1305098" cy="166254"/>
          </a:xfrm>
          <a:custGeom>
            <a:avLst/>
            <a:gdLst/>
            <a:ahLst/>
            <a:cxnLst/>
            <a:rect l="l" t="t" r="r" b="b"/>
            <a:pathLst>
              <a:path w="1305098" h="166254">
                <a:moveTo>
                  <a:pt x="0" y="166254"/>
                </a:moveTo>
                <a:lnTo>
                  <a:pt x="1305098" y="166254"/>
                </a:lnTo>
                <a:lnTo>
                  <a:pt x="1305098" y="0"/>
                </a:lnTo>
                <a:lnTo>
                  <a:pt x="0" y="0"/>
                </a:lnTo>
                <a:lnTo>
                  <a:pt x="0" y="166254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843058" y="3387436"/>
            <a:ext cx="303414" cy="166254"/>
          </a:xfrm>
          <a:custGeom>
            <a:avLst/>
            <a:gdLst/>
            <a:ahLst/>
            <a:cxnLst/>
            <a:rect l="l" t="t" r="r" b="b"/>
            <a:pathLst>
              <a:path w="303414" h="166254">
                <a:moveTo>
                  <a:pt x="0" y="166254"/>
                </a:moveTo>
                <a:lnTo>
                  <a:pt x="303414" y="166254"/>
                </a:lnTo>
                <a:lnTo>
                  <a:pt x="303414" y="0"/>
                </a:lnTo>
                <a:lnTo>
                  <a:pt x="0" y="0"/>
                </a:lnTo>
                <a:lnTo>
                  <a:pt x="0" y="166254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8146472" y="3387436"/>
            <a:ext cx="324196" cy="166254"/>
          </a:xfrm>
          <a:custGeom>
            <a:avLst/>
            <a:gdLst/>
            <a:ahLst/>
            <a:cxnLst/>
            <a:rect l="l" t="t" r="r" b="b"/>
            <a:pathLst>
              <a:path w="324196" h="166254">
                <a:moveTo>
                  <a:pt x="0" y="166254"/>
                </a:moveTo>
                <a:lnTo>
                  <a:pt x="324196" y="166254"/>
                </a:lnTo>
                <a:lnTo>
                  <a:pt x="324196" y="0"/>
                </a:lnTo>
                <a:lnTo>
                  <a:pt x="0" y="0"/>
                </a:lnTo>
                <a:lnTo>
                  <a:pt x="0" y="166254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8470669" y="3387436"/>
            <a:ext cx="544483" cy="166254"/>
          </a:xfrm>
          <a:custGeom>
            <a:avLst/>
            <a:gdLst/>
            <a:ahLst/>
            <a:cxnLst/>
            <a:rect l="l" t="t" r="r" b="b"/>
            <a:pathLst>
              <a:path w="544483" h="166254">
                <a:moveTo>
                  <a:pt x="0" y="166254"/>
                </a:moveTo>
                <a:lnTo>
                  <a:pt x="544483" y="166254"/>
                </a:lnTo>
                <a:lnTo>
                  <a:pt x="544483" y="0"/>
                </a:lnTo>
                <a:lnTo>
                  <a:pt x="0" y="0"/>
                </a:lnTo>
                <a:lnTo>
                  <a:pt x="0" y="166254"/>
                </a:lnTo>
                <a:close/>
              </a:path>
            </a:pathLst>
          </a:custGeom>
          <a:solidFill>
            <a:srgbClr val="F4F4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870132" y="1065117"/>
            <a:ext cx="137977" cy="193039"/>
          </a:xfrm>
          <a:prstGeom prst="rect">
            <a:avLst/>
          </a:prstGeom>
        </p:spPr>
        <p:txBody>
          <a:bodyPr wrap="square" lIns="0" tIns="9175" rIns="0" bIns="0" rtlCol="0">
            <a:noAutofit/>
          </a:bodyPr>
          <a:lstStyle/>
          <a:p>
            <a:pPr marL="12700">
              <a:lnSpc>
                <a:spcPts val="1445"/>
              </a:lnSpc>
            </a:pPr>
            <a:r>
              <a:rPr sz="1300" dirty="0" smtClean="0">
                <a:solidFill>
                  <a:srgbClr val="5E6165"/>
                </a:solidFill>
                <a:latin typeface="Arial"/>
                <a:cs typeface="Arial"/>
              </a:rPr>
              <a:t>+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927638" y="1082491"/>
            <a:ext cx="123992" cy="156210"/>
          </a:xfrm>
          <a:prstGeom prst="rect">
            <a:avLst/>
          </a:prstGeom>
        </p:spPr>
        <p:txBody>
          <a:bodyPr wrap="square" lIns="0" tIns="7270" rIns="0" bIns="0" rtlCol="0">
            <a:noAutofit/>
          </a:bodyPr>
          <a:lstStyle/>
          <a:p>
            <a:pPr marL="12700">
              <a:lnSpc>
                <a:spcPts val="1145"/>
              </a:lnSpc>
            </a:pPr>
            <a:r>
              <a:rPr sz="1050" spc="125" dirty="0" smtClean="0">
                <a:solidFill>
                  <a:srgbClr val="717478"/>
                </a:solidFill>
                <a:latin typeface="Arial"/>
                <a:cs typeface="Arial"/>
              </a:rPr>
              <a:t>x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9521" y="1086728"/>
            <a:ext cx="175412" cy="423123"/>
          </a:xfrm>
          <a:prstGeom prst="rect">
            <a:avLst/>
          </a:prstGeom>
        </p:spPr>
        <p:txBody>
          <a:bodyPr wrap="square" lIns="0" tIns="7842" rIns="0" bIns="0" rtlCol="0">
            <a:noAutofit/>
          </a:bodyPr>
          <a:lstStyle/>
          <a:p>
            <a:pPr marL="58419">
              <a:lnSpc>
                <a:spcPts val="1235"/>
              </a:lnSpc>
            </a:pPr>
            <a:r>
              <a:rPr sz="1100" spc="-142" dirty="0" smtClean="0">
                <a:solidFill>
                  <a:srgbClr val="838386"/>
                </a:solidFill>
                <a:latin typeface="Arial"/>
                <a:cs typeface="Arial"/>
              </a:rPr>
              <a:t>D</a:t>
            </a:r>
            <a:endParaRPr sz="1100">
              <a:latin typeface="Arial"/>
              <a:cs typeface="Arial"/>
            </a:endParaRPr>
          </a:p>
          <a:p>
            <a:pPr marL="12700" marR="21145">
              <a:lnSpc>
                <a:spcPct val="95825"/>
              </a:lnSpc>
              <a:spcBef>
                <a:spcPts val="800"/>
              </a:spcBef>
            </a:pPr>
            <a:r>
              <a:rPr sz="1050" spc="526" dirty="0" smtClean="0">
                <a:solidFill>
                  <a:srgbClr val="C1C3C4"/>
                </a:solidFill>
                <a:latin typeface="Times New Roman"/>
                <a:cs typeface="Times New Roman"/>
              </a:rPr>
              <a:t>,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7340" y="1134066"/>
            <a:ext cx="1392936" cy="107950"/>
          </a:xfrm>
          <a:prstGeom prst="rect">
            <a:avLst/>
          </a:prstGeom>
        </p:spPr>
        <p:txBody>
          <a:bodyPr wrap="square" lIns="0" tIns="1905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50" spc="0" dirty="0" smtClean="0">
                <a:solidFill>
                  <a:srgbClr val="838386"/>
                </a:solidFill>
                <a:latin typeface="Arial"/>
                <a:cs typeface="Arial"/>
              </a:rPr>
              <a:t>Dok</a:t>
            </a:r>
            <a:r>
              <a:rPr sz="650" spc="0" dirty="0" smtClean="0">
                <a:solidFill>
                  <a:srgbClr val="717478"/>
                </a:solidFill>
                <a:latin typeface="Arial"/>
                <a:cs typeface="Arial"/>
              </a:rPr>
              <a:t>u</a:t>
            </a:r>
            <a:r>
              <a:rPr sz="650" spc="0" dirty="0" smtClean="0">
                <a:solidFill>
                  <a:srgbClr val="838386"/>
                </a:solidFill>
                <a:latin typeface="Arial"/>
                <a:cs typeface="Arial"/>
              </a:rPr>
              <a:t>men</a:t>
            </a:r>
            <a:r>
              <a:rPr sz="650" spc="61" dirty="0" smtClean="0">
                <a:solidFill>
                  <a:srgbClr val="838386"/>
                </a:solidFill>
                <a:latin typeface="Arial"/>
                <a:cs typeface="Arial"/>
              </a:rPr>
              <a:t> </a:t>
            </a:r>
            <a:r>
              <a:rPr sz="650" spc="0" dirty="0" smtClean="0">
                <a:solidFill>
                  <a:srgbClr val="838386"/>
                </a:solidFill>
                <a:latin typeface="Arial"/>
                <a:cs typeface="Arial"/>
              </a:rPr>
              <a:t>07</a:t>
            </a:r>
            <a:r>
              <a:rPr sz="650" spc="40" dirty="0" smtClean="0">
                <a:solidFill>
                  <a:srgbClr val="838386"/>
                </a:solidFill>
                <a:latin typeface="Arial"/>
                <a:cs typeface="Arial"/>
              </a:rPr>
              <a:t> </a:t>
            </a:r>
            <a:r>
              <a:rPr sz="650" spc="-68" dirty="0" smtClean="0">
                <a:solidFill>
                  <a:srgbClr val="838386"/>
                </a:solidFill>
                <a:latin typeface="Arial"/>
                <a:cs typeface="Arial"/>
              </a:rPr>
              <a:t>L</a:t>
            </a:r>
            <a:r>
              <a:rPr sz="650" spc="-36" dirty="0" smtClean="0">
                <a:solidFill>
                  <a:srgbClr val="717478"/>
                </a:solidFill>
                <a:latin typeface="Arial"/>
                <a:cs typeface="Arial"/>
              </a:rPr>
              <a:t>a</a:t>
            </a:r>
            <a:r>
              <a:rPr sz="650" spc="-21" dirty="0" smtClean="0">
                <a:solidFill>
                  <a:srgbClr val="838386"/>
                </a:solidFill>
                <a:latin typeface="Arial"/>
                <a:cs typeface="Arial"/>
              </a:rPr>
              <a:t>m</a:t>
            </a:r>
            <a:r>
              <a:rPr sz="650" spc="92" dirty="0" smtClean="0">
                <a:solidFill>
                  <a:srgbClr val="838386"/>
                </a:solidFill>
                <a:latin typeface="Arial"/>
                <a:cs typeface="Arial"/>
              </a:rPr>
              <a:t>p</a:t>
            </a:r>
            <a:r>
              <a:rPr sz="650" spc="-14" dirty="0" smtClean="0">
                <a:solidFill>
                  <a:srgbClr val="838386"/>
                </a:solidFill>
                <a:latin typeface="Arial"/>
                <a:cs typeface="Arial"/>
              </a:rPr>
              <a:t>i</a:t>
            </a:r>
            <a:r>
              <a:rPr sz="650" spc="76" dirty="0" smtClean="0">
                <a:solidFill>
                  <a:srgbClr val="838386"/>
                </a:solidFill>
                <a:latin typeface="Arial"/>
                <a:cs typeface="Arial"/>
              </a:rPr>
              <a:t>r</a:t>
            </a:r>
            <a:r>
              <a:rPr sz="650" spc="-68" dirty="0" smtClean="0">
                <a:solidFill>
                  <a:srgbClr val="838386"/>
                </a:solidFill>
                <a:latin typeface="Arial"/>
                <a:cs typeface="Arial"/>
              </a:rPr>
              <a:t>a</a:t>
            </a:r>
            <a:r>
              <a:rPr sz="650" spc="27" dirty="0" smtClean="0">
                <a:solidFill>
                  <a:srgbClr val="838386"/>
                </a:solidFill>
                <a:latin typeface="Arial"/>
                <a:cs typeface="Arial"/>
              </a:rPr>
              <a:t>n</a:t>
            </a:r>
            <a:r>
              <a:rPr sz="650" spc="-36" dirty="0" smtClean="0">
                <a:solidFill>
                  <a:srgbClr val="969696"/>
                </a:solidFill>
                <a:latin typeface="Arial"/>
                <a:cs typeface="Arial"/>
              </a:rPr>
              <a:t>_</a:t>
            </a:r>
            <a:r>
              <a:rPr sz="650" spc="-108" dirty="0" smtClean="0">
                <a:solidFill>
                  <a:srgbClr val="838386"/>
                </a:solidFill>
                <a:latin typeface="Arial"/>
                <a:cs typeface="Arial"/>
              </a:rPr>
              <a:t>P</a:t>
            </a:r>
            <a:r>
              <a:rPr sz="650" spc="-36" dirty="0" smtClean="0">
                <a:solidFill>
                  <a:srgbClr val="838386"/>
                </a:solidFill>
                <a:latin typeface="Arial"/>
                <a:cs typeface="Arial"/>
              </a:rPr>
              <a:t>e</a:t>
            </a:r>
            <a:r>
              <a:rPr sz="650" spc="42" dirty="0" smtClean="0">
                <a:solidFill>
                  <a:srgbClr val="838386"/>
                </a:solidFill>
                <a:latin typeface="Arial"/>
                <a:cs typeface="Arial"/>
              </a:rPr>
              <a:t>r</a:t>
            </a:r>
            <a:r>
              <a:rPr sz="650" spc="-108" dirty="0" smtClean="0">
                <a:solidFill>
                  <a:srgbClr val="5E6165"/>
                </a:solidFill>
                <a:latin typeface="Arial"/>
                <a:cs typeface="Arial"/>
              </a:rPr>
              <a:t>B</a:t>
            </a:r>
            <a:r>
              <a:rPr sz="650" spc="55" dirty="0" smtClean="0">
                <a:solidFill>
                  <a:srgbClr val="838386"/>
                </a:solidFill>
                <a:latin typeface="Arial"/>
                <a:cs typeface="Arial"/>
              </a:rPr>
              <a:t>A</a:t>
            </a:r>
            <a:r>
              <a:rPr sz="650" spc="-14" dirty="0" smtClean="0">
                <a:solidFill>
                  <a:srgbClr val="838386"/>
                </a:solidFill>
                <a:latin typeface="Arial"/>
                <a:cs typeface="Arial"/>
              </a:rPr>
              <a:t>N</a:t>
            </a:r>
            <a:r>
              <a:rPr sz="650" spc="0" dirty="0" smtClean="0">
                <a:solidFill>
                  <a:srgbClr val="838386"/>
                </a:solidFill>
                <a:latin typeface="Arial"/>
                <a:cs typeface="Arial"/>
              </a:rPr>
              <a:t>     </a:t>
            </a:r>
            <a:r>
              <a:rPr sz="650" spc="-34" dirty="0" smtClean="0">
                <a:solidFill>
                  <a:srgbClr val="838386"/>
                </a:solidFill>
                <a:latin typeface="Arial"/>
                <a:cs typeface="Arial"/>
              </a:rPr>
              <a:t> </a:t>
            </a:r>
            <a:r>
              <a:rPr sz="650" spc="55" dirty="0" smtClean="0">
                <a:solidFill>
                  <a:srgbClr val="717478"/>
                </a:solidFill>
                <a:latin typeface="Arial"/>
                <a:cs typeface="Arial"/>
              </a:rPr>
              <a:t>X</a:t>
            </a:r>
            <a:endParaRPr sz="6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179492" y="1253243"/>
            <a:ext cx="691539" cy="280669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sz="750" spc="0" dirty="0" smtClean="0">
                <a:solidFill>
                  <a:srgbClr val="838386"/>
                </a:solidFill>
                <a:latin typeface="Malgun Gothic"/>
                <a:cs typeface="Malgun Gothic"/>
              </a:rPr>
              <a:t>�   </a:t>
            </a:r>
            <a:r>
              <a:rPr sz="750" spc="50" dirty="0" smtClean="0">
                <a:solidFill>
                  <a:srgbClr val="838386"/>
                </a:solidFill>
                <a:latin typeface="Malgun Gothic"/>
                <a:cs typeface="Malgun Gothic"/>
              </a:rPr>
              <a:t> </a:t>
            </a:r>
            <a:r>
              <a:rPr sz="1000" i="1" spc="65" dirty="0" smtClean="0">
                <a:solidFill>
                  <a:srgbClr val="717478"/>
                </a:solidFill>
                <a:latin typeface="Arial"/>
                <a:cs typeface="Arial"/>
              </a:rPr>
              <a:t>*:</a:t>
            </a:r>
            <a:r>
              <a:rPr sz="1000" i="1" spc="54" dirty="0" smtClean="0">
                <a:solidFill>
                  <a:srgbClr val="717478"/>
                </a:solidFill>
                <a:latin typeface="Arial"/>
                <a:cs typeface="Arial"/>
              </a:rPr>
              <a:t>   </a:t>
            </a:r>
            <a:r>
              <a:rPr sz="1000" i="1" spc="125" dirty="0" smtClean="0">
                <a:solidFill>
                  <a:srgbClr val="717478"/>
                </a:solidFill>
                <a:latin typeface="Arial"/>
                <a:cs typeface="Arial"/>
              </a:rPr>
              <a:t> </a:t>
            </a:r>
            <a:r>
              <a:rPr sz="2000" spc="176" dirty="0" smtClean="0">
                <a:solidFill>
                  <a:srgbClr val="5E6165"/>
                </a:solidFill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39354" y="1331044"/>
            <a:ext cx="7256243" cy="182880"/>
          </a:xfrm>
          <a:prstGeom prst="rect">
            <a:avLst/>
          </a:prstGeom>
        </p:spPr>
        <p:txBody>
          <a:bodyPr wrap="square" lIns="0" tIns="8636" rIns="0" bIns="0" rtlCol="0">
            <a:noAutofit/>
          </a:bodyPr>
          <a:lstStyle/>
          <a:p>
            <a:pPr marL="12700">
              <a:lnSpc>
                <a:spcPts val="1360"/>
              </a:lnSpc>
            </a:pPr>
            <a:r>
              <a:rPr sz="750" spc="34" dirty="0" smtClean="0">
                <a:solidFill>
                  <a:srgbClr val="717478"/>
                </a:solidFill>
                <a:latin typeface="Times New Roman"/>
                <a:cs typeface="Times New Roman"/>
              </a:rPr>
              <a:t>(D  </a:t>
            </a:r>
            <a:r>
              <a:rPr sz="750" spc="30" dirty="0" smtClean="0">
                <a:solidFill>
                  <a:srgbClr val="838386"/>
                </a:solidFill>
                <a:latin typeface="Arial"/>
                <a:cs typeface="Arial"/>
              </a:rPr>
              <a:t>F</a:t>
            </a:r>
            <a:r>
              <a:rPr sz="750" spc="30" dirty="0" smtClean="0">
                <a:solidFill>
                  <a:srgbClr val="717478"/>
                </a:solidFill>
                <a:latin typeface="Arial"/>
                <a:cs typeface="Arial"/>
              </a:rPr>
              <a:t>il</a:t>
            </a:r>
            <a:r>
              <a:rPr sz="750" spc="30" dirty="0" smtClean="0">
                <a:solidFill>
                  <a:srgbClr val="838386"/>
                </a:solidFill>
                <a:latin typeface="Arial"/>
                <a:cs typeface="Arial"/>
              </a:rPr>
              <a:t>e  </a:t>
            </a:r>
            <a:r>
              <a:rPr sz="1250" spc="30" dirty="0" smtClean="0">
                <a:solidFill>
                  <a:srgbClr val="ABABAB"/>
                </a:solidFill>
                <a:latin typeface="Arial"/>
                <a:cs typeface="Arial"/>
              </a:rPr>
              <a:t>I 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file:</a:t>
            </a:r>
            <a:r>
              <a:rPr sz="750" spc="30" dirty="0" smtClean="0">
                <a:solidFill>
                  <a:srgbClr val="717478"/>
                </a:solidFill>
                <a:latin typeface="Arial"/>
                <a:cs typeface="Arial"/>
              </a:rPr>
              <a:t>///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C:</a:t>
            </a:r>
            <a:r>
              <a:rPr sz="750" spc="30" dirty="0" smtClean="0">
                <a:solidFill>
                  <a:srgbClr val="717478"/>
                </a:solidFill>
                <a:latin typeface="Arial"/>
                <a:cs typeface="Arial"/>
              </a:rPr>
              <a:t>/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Use</a:t>
            </a:r>
            <a:r>
              <a:rPr sz="750" spc="30" dirty="0" smtClean="0">
                <a:solidFill>
                  <a:srgbClr val="36393D"/>
                </a:solidFill>
                <a:latin typeface="Arial"/>
                <a:cs typeface="Arial"/>
              </a:rPr>
              <a:t>r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s</a:t>
            </a:r>
            <a:r>
              <a:rPr sz="750" spc="30" dirty="0" smtClean="0">
                <a:solidFill>
                  <a:srgbClr val="717478"/>
                </a:solidFill>
                <a:latin typeface="Arial"/>
                <a:cs typeface="Arial"/>
              </a:rPr>
              <a:t>/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Hartan</a:t>
            </a:r>
            <a:r>
              <a:rPr sz="750" spc="30" dirty="0" smtClean="0">
                <a:solidFill>
                  <a:srgbClr val="36393D"/>
                </a:solidFill>
                <a:latin typeface="Arial"/>
                <a:cs typeface="Arial"/>
              </a:rPr>
              <a:t>t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o</a:t>
            </a:r>
            <a:r>
              <a:rPr sz="750" spc="30" dirty="0" smtClean="0">
                <a:solidFill>
                  <a:srgbClr val="838386"/>
                </a:solidFill>
                <a:latin typeface="Arial"/>
                <a:cs typeface="Arial"/>
              </a:rPr>
              <a:t>/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One</a:t>
            </a:r>
            <a:r>
              <a:rPr sz="750" spc="30" dirty="0" smtClean="0">
                <a:solidFill>
                  <a:srgbClr val="36393D"/>
                </a:solidFill>
                <a:latin typeface="Arial"/>
                <a:cs typeface="Arial"/>
              </a:rPr>
              <a:t>D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r</a:t>
            </a:r>
            <a:r>
              <a:rPr sz="750" spc="30" dirty="0" smtClean="0">
                <a:solidFill>
                  <a:srgbClr val="36393D"/>
                </a:solidFill>
                <a:latin typeface="Arial"/>
                <a:cs typeface="Arial"/>
              </a:rPr>
              <a:t>i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ve</a:t>
            </a:r>
            <a:r>
              <a:rPr sz="750" spc="30" dirty="0" smtClean="0">
                <a:solidFill>
                  <a:srgbClr val="717478"/>
                </a:solidFill>
                <a:latin typeface="Arial"/>
                <a:cs typeface="Arial"/>
              </a:rPr>
              <a:t>/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SPM</a:t>
            </a:r>
            <a:r>
              <a:rPr sz="750" spc="30" dirty="0" smtClean="0">
                <a:solidFill>
                  <a:srgbClr val="717478"/>
                </a:solidFill>
                <a:latin typeface="Arial"/>
                <a:cs typeface="Arial"/>
              </a:rPr>
              <a:t>-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PT</a:t>
            </a:r>
            <a:r>
              <a:rPr sz="750" spc="30" dirty="0" smtClean="0">
                <a:solidFill>
                  <a:srgbClr val="838386"/>
                </a:solidFill>
                <a:latin typeface="Arial"/>
                <a:cs typeface="Arial"/>
              </a:rPr>
              <a:t>%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20Dikt</a:t>
            </a:r>
            <a:r>
              <a:rPr sz="750" spc="30" dirty="0" smtClean="0">
                <a:solidFill>
                  <a:srgbClr val="717478"/>
                </a:solidFill>
                <a:latin typeface="Arial"/>
                <a:cs typeface="Arial"/>
              </a:rPr>
              <a:t>i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/Tahun</a:t>
            </a:r>
            <a:r>
              <a:rPr sz="750" spc="30" dirty="0" smtClean="0">
                <a:solidFill>
                  <a:srgbClr val="838386"/>
                </a:solidFill>
                <a:latin typeface="Arial"/>
                <a:cs typeface="Arial"/>
              </a:rPr>
              <a:t>%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202018</a:t>
            </a:r>
            <a:r>
              <a:rPr sz="750" spc="30" dirty="0" smtClean="0">
                <a:solidFill>
                  <a:srgbClr val="838386"/>
                </a:solidFill>
                <a:latin typeface="Arial"/>
                <a:cs typeface="Arial"/>
              </a:rPr>
              <a:t>/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FGD</a:t>
            </a:r>
            <a:r>
              <a:rPr sz="750" spc="30" dirty="0" smtClean="0">
                <a:solidFill>
                  <a:srgbClr val="838386"/>
                </a:solidFill>
                <a:latin typeface="Arial"/>
                <a:cs typeface="Arial"/>
              </a:rPr>
              <a:t>/</a:t>
            </a:r>
            <a:r>
              <a:rPr sz="750" spc="30" dirty="0" smtClean="0">
                <a:solidFill>
                  <a:srgbClr val="36393D"/>
                </a:solidFill>
                <a:latin typeface="Arial"/>
                <a:cs typeface="Arial"/>
              </a:rPr>
              <a:t>F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GD</a:t>
            </a:r>
            <a:r>
              <a:rPr sz="750" spc="30" dirty="0" smtClean="0">
                <a:solidFill>
                  <a:srgbClr val="838386"/>
                </a:solidFill>
                <a:latin typeface="Arial"/>
                <a:cs typeface="Arial"/>
              </a:rPr>
              <a:t>%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2</a:t>
            </a:r>
            <a:r>
              <a:rPr sz="750" spc="30" dirty="0" smtClean="0">
                <a:solidFill>
                  <a:srgbClr val="717478"/>
                </a:solidFill>
                <a:latin typeface="Arial"/>
                <a:cs typeface="Arial"/>
              </a:rPr>
              <a:t>0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1</a:t>
            </a:r>
            <a:r>
              <a:rPr sz="750" spc="30" dirty="0" smtClean="0">
                <a:solidFill>
                  <a:srgbClr val="36393D"/>
                </a:solidFill>
                <a:latin typeface="Arial"/>
                <a:cs typeface="Arial"/>
              </a:rPr>
              <a:t>n</a:t>
            </a:r>
            <a:r>
              <a:rPr sz="750" spc="30" dirty="0" smtClean="0">
                <a:solidFill>
                  <a:srgbClr val="717478"/>
                </a:solidFill>
                <a:latin typeface="Arial"/>
                <a:cs typeface="Arial"/>
              </a:rPr>
              <a:t>s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trumen</a:t>
            </a:r>
            <a:r>
              <a:rPr sz="750" spc="30" dirty="0" smtClean="0">
                <a:solidFill>
                  <a:srgbClr val="838386"/>
                </a:solidFill>
                <a:latin typeface="Arial"/>
                <a:cs typeface="Arial"/>
              </a:rPr>
              <a:t>%</a:t>
            </a:r>
            <a:r>
              <a:rPr sz="750" spc="30" dirty="0" smtClean="0">
                <a:solidFill>
                  <a:srgbClr val="717478"/>
                </a:solidFill>
                <a:latin typeface="Arial"/>
                <a:cs typeface="Arial"/>
              </a:rPr>
              <a:t>2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0A</a:t>
            </a:r>
            <a:r>
              <a:rPr sz="750" spc="30" dirty="0" smtClean="0">
                <a:solidFill>
                  <a:srgbClr val="36393D"/>
                </a:solidFill>
                <a:latin typeface="Arial"/>
                <a:cs typeface="Arial"/>
              </a:rPr>
              <a:t>k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red</a:t>
            </a:r>
            <a:r>
              <a:rPr sz="750" spc="30" dirty="0" smtClean="0">
                <a:solidFill>
                  <a:srgbClr val="36393D"/>
                </a:solidFill>
                <a:latin typeface="Arial"/>
                <a:cs typeface="Arial"/>
              </a:rPr>
              <a:t>i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ta</a:t>
            </a:r>
            <a:r>
              <a:rPr sz="750" spc="30" dirty="0" smtClean="0">
                <a:solidFill>
                  <a:srgbClr val="717478"/>
                </a:solidFill>
                <a:latin typeface="Arial"/>
                <a:cs typeface="Arial"/>
              </a:rPr>
              <a:t>s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i</a:t>
            </a:r>
            <a:r>
              <a:rPr sz="750" spc="30" dirty="0" smtClean="0">
                <a:solidFill>
                  <a:srgbClr val="717478"/>
                </a:solidFill>
                <a:latin typeface="Arial"/>
                <a:cs typeface="Arial"/>
              </a:rPr>
              <a:t>/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D</a:t>
            </a:r>
            <a:r>
              <a:rPr sz="750" spc="30" dirty="0" smtClean="0">
                <a:solidFill>
                  <a:srgbClr val="717478"/>
                </a:solidFill>
                <a:latin typeface="Arial"/>
                <a:cs typeface="Arial"/>
              </a:rPr>
              <a:t>o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kumen</a:t>
            </a:r>
            <a:r>
              <a:rPr sz="750" spc="30" dirty="0" smtClean="0">
                <a:solidFill>
                  <a:srgbClr val="838386"/>
                </a:solidFill>
                <a:latin typeface="Arial"/>
                <a:cs typeface="Arial"/>
              </a:rPr>
              <a:t>%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2007</a:t>
            </a:r>
            <a:r>
              <a:rPr sz="750" spc="30" dirty="0" smtClean="0">
                <a:solidFill>
                  <a:srgbClr val="838386"/>
                </a:solidFill>
                <a:latin typeface="Arial"/>
                <a:cs typeface="Arial"/>
              </a:rPr>
              <a:t>%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20La</a:t>
            </a:r>
            <a:r>
              <a:rPr sz="750" spc="30" dirty="0" smtClean="0">
                <a:solidFill>
                  <a:srgbClr val="717478"/>
                </a:solidFill>
                <a:latin typeface="Arial"/>
                <a:cs typeface="Arial"/>
              </a:rPr>
              <a:t>m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p</a:t>
            </a:r>
            <a:r>
              <a:rPr sz="750" spc="30" dirty="0" smtClean="0">
                <a:solidFill>
                  <a:srgbClr val="717478"/>
                </a:solidFill>
                <a:latin typeface="Arial"/>
                <a:cs typeface="Arial"/>
              </a:rPr>
              <a:t>i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ra</a:t>
            </a:r>
            <a:r>
              <a:rPr sz="750" spc="30" dirty="0" smtClean="0">
                <a:solidFill>
                  <a:srgbClr val="717478"/>
                </a:solidFill>
                <a:latin typeface="Arial"/>
                <a:cs typeface="Arial"/>
              </a:rPr>
              <a:t>n</a:t>
            </a:r>
            <a:r>
              <a:rPr sz="750" spc="30" dirty="0" smtClean="0">
                <a:solidFill>
                  <a:srgbClr val="838386"/>
                </a:solidFill>
                <a:latin typeface="Arial"/>
                <a:cs typeface="Arial"/>
              </a:rPr>
              <a:t>_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Pe</a:t>
            </a:r>
            <a:r>
              <a:rPr sz="750" spc="30" dirty="0" smtClean="0">
                <a:solidFill>
                  <a:srgbClr val="717478"/>
                </a:solidFill>
                <a:latin typeface="Arial"/>
                <a:cs typeface="Arial"/>
              </a:rPr>
              <a:t>rB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AN-PT</a:t>
            </a:r>
            <a:r>
              <a:rPr sz="750" spc="30" dirty="0" smtClean="0">
                <a:solidFill>
                  <a:srgbClr val="838386"/>
                </a:solidFill>
                <a:latin typeface="Arial"/>
                <a:cs typeface="Arial"/>
              </a:rPr>
              <a:t>_</a:t>
            </a:r>
            <a:r>
              <a:rPr sz="750" spc="30" dirty="0" smtClean="0">
                <a:solidFill>
                  <a:srgbClr val="5E6165"/>
                </a:solidFill>
                <a:latin typeface="Arial"/>
                <a:cs typeface="Arial"/>
              </a:rPr>
              <a:t>S...</a:t>
            </a:r>
            <a:endParaRPr sz="7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8121" y="1352371"/>
            <a:ext cx="82620" cy="157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1050" dirty="0" smtClean="0">
                <a:solidFill>
                  <a:srgbClr val="C1C3C4"/>
                </a:solidFill>
                <a:latin typeface="Times New Roman"/>
                <a:cs typeface="Times New Roman"/>
              </a:rPr>
              <a:t>-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2565" y="1352371"/>
            <a:ext cx="145113" cy="157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1050" spc="125" dirty="0" smtClean="0">
                <a:solidFill>
                  <a:srgbClr val="5E6165"/>
                </a:solidFill>
                <a:latin typeface="Times New Roman"/>
                <a:cs typeface="Times New Roman"/>
              </a:rPr>
              <a:t>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57721" y="5109258"/>
            <a:ext cx="137977" cy="193039"/>
          </a:xfrm>
          <a:prstGeom prst="rect">
            <a:avLst/>
          </a:prstGeom>
        </p:spPr>
        <p:txBody>
          <a:bodyPr wrap="square" lIns="0" tIns="9175" rIns="0" bIns="0" rtlCol="0">
            <a:noAutofit/>
          </a:bodyPr>
          <a:lstStyle/>
          <a:p>
            <a:pPr marL="12700">
              <a:lnSpc>
                <a:spcPts val="1445"/>
              </a:lnSpc>
            </a:pPr>
            <a:r>
              <a:rPr sz="1300" dirty="0" smtClean="0">
                <a:solidFill>
                  <a:srgbClr val="5E6165"/>
                </a:solidFill>
                <a:latin typeface="Arial"/>
                <a:cs typeface="Arial"/>
              </a:rPr>
              <a:t>+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0" y="5192026"/>
            <a:ext cx="5459430" cy="147319"/>
          </a:xfrm>
          <a:prstGeom prst="rect">
            <a:avLst/>
          </a:prstGeom>
        </p:spPr>
        <p:txBody>
          <a:bodyPr wrap="square" lIns="0" tIns="6858" rIns="0" bIns="0" rtlCol="0">
            <a:noAutofit/>
          </a:bodyPr>
          <a:lstStyle/>
          <a:p>
            <a:pPr marL="12700">
              <a:lnSpc>
                <a:spcPts val="1080"/>
              </a:lnSpc>
            </a:pPr>
            <a:r>
              <a:rPr sz="950" spc="17" dirty="0" smtClean="0">
                <a:solidFill>
                  <a:srgbClr val="24272B"/>
                </a:solidFill>
                <a:latin typeface="Arial"/>
                <a:cs typeface="Arial"/>
              </a:rPr>
              <a:t>)eni</a:t>
            </a:r>
            <a:r>
              <a:rPr sz="950" spc="17" dirty="0" smtClean="0">
                <a:solidFill>
                  <a:srgbClr val="121112"/>
                </a:solidFill>
                <a:latin typeface="Arial"/>
                <a:cs typeface="Arial"/>
              </a:rPr>
              <a:t>l</a:t>
            </a:r>
            <a:r>
              <a:rPr sz="950" spc="17" dirty="0" smtClean="0">
                <a:solidFill>
                  <a:srgbClr val="36393D"/>
                </a:solidFill>
                <a:latin typeface="Arial"/>
                <a:cs typeface="Arial"/>
              </a:rPr>
              <a:t>a</a:t>
            </a:r>
            <a:r>
              <a:rPr sz="950" spc="17" dirty="0" smtClean="0">
                <a:solidFill>
                  <a:srgbClr val="24272B"/>
                </a:solidFill>
                <a:latin typeface="Arial"/>
                <a:cs typeface="Arial"/>
              </a:rPr>
              <a:t>ian </a:t>
            </a:r>
            <a:r>
              <a:rPr sz="950" spc="17" dirty="0" smtClean="0">
                <a:solidFill>
                  <a:srgbClr val="121112"/>
                </a:solidFill>
                <a:latin typeface="Arial"/>
                <a:cs typeface="Arial"/>
              </a:rPr>
              <a:t>L</a:t>
            </a:r>
            <a:r>
              <a:rPr sz="950" spc="17" dirty="0" smtClean="0">
                <a:solidFill>
                  <a:srgbClr val="36393D"/>
                </a:solidFill>
                <a:latin typeface="Arial"/>
                <a:cs typeface="Arial"/>
              </a:rPr>
              <a:t>a</a:t>
            </a:r>
            <a:r>
              <a:rPr sz="950" spc="17" dirty="0" smtClean="0">
                <a:solidFill>
                  <a:srgbClr val="24272B"/>
                </a:solidFill>
                <a:latin typeface="Arial"/>
                <a:cs typeface="Arial"/>
              </a:rPr>
              <a:t>por</a:t>
            </a:r>
            <a:r>
              <a:rPr sz="950" spc="17" dirty="0" smtClean="0">
                <a:solidFill>
                  <a:srgbClr val="36393D"/>
                </a:solidFill>
                <a:latin typeface="Arial"/>
                <a:cs typeface="Arial"/>
              </a:rPr>
              <a:t>a</a:t>
            </a:r>
            <a:r>
              <a:rPr sz="950" spc="17" dirty="0" smtClean="0">
                <a:solidFill>
                  <a:srgbClr val="24272B"/>
                </a:solidFill>
                <a:latin typeface="Arial"/>
                <a:cs typeface="Arial"/>
              </a:rPr>
              <a:t>n Ev</a:t>
            </a:r>
            <a:r>
              <a:rPr sz="950" spc="17" dirty="0" smtClean="0">
                <a:solidFill>
                  <a:srgbClr val="36393D"/>
                </a:solidFill>
                <a:latin typeface="Arial"/>
                <a:cs typeface="Arial"/>
              </a:rPr>
              <a:t>a</a:t>
            </a:r>
            <a:r>
              <a:rPr sz="950" spc="17" dirty="0" smtClean="0">
                <a:solidFill>
                  <a:srgbClr val="121112"/>
                </a:solidFill>
                <a:latin typeface="Arial"/>
                <a:cs typeface="Arial"/>
              </a:rPr>
              <a:t>l</a:t>
            </a:r>
            <a:r>
              <a:rPr sz="950" spc="17" dirty="0" smtClean="0">
                <a:solidFill>
                  <a:srgbClr val="24272B"/>
                </a:solidFill>
                <a:latin typeface="Arial"/>
                <a:cs typeface="Arial"/>
              </a:rPr>
              <a:t>uasi </a:t>
            </a:r>
            <a:r>
              <a:rPr sz="950" spc="17" dirty="0" smtClean="0">
                <a:solidFill>
                  <a:srgbClr val="121112"/>
                </a:solidFill>
                <a:latin typeface="Arial"/>
                <a:cs typeface="Arial"/>
              </a:rPr>
              <a:t>D</a:t>
            </a:r>
            <a:r>
              <a:rPr sz="950" spc="17" dirty="0" smtClean="0">
                <a:solidFill>
                  <a:srgbClr val="36393D"/>
                </a:solidFill>
                <a:latin typeface="Arial"/>
                <a:cs typeface="Arial"/>
              </a:rPr>
              <a:t>i</a:t>
            </a:r>
            <a:r>
              <a:rPr sz="950" spc="17" dirty="0" smtClean="0">
                <a:solidFill>
                  <a:srgbClr val="24272B"/>
                </a:solidFill>
                <a:latin typeface="Arial"/>
                <a:cs typeface="Arial"/>
              </a:rPr>
              <a:t>ri dan L</a:t>
            </a:r>
            <a:r>
              <a:rPr sz="950" spc="17" dirty="0" smtClean="0">
                <a:solidFill>
                  <a:srgbClr val="36393D"/>
                </a:solidFill>
                <a:latin typeface="Arial"/>
                <a:cs typeface="Arial"/>
              </a:rPr>
              <a:t>ap</a:t>
            </a:r>
            <a:r>
              <a:rPr sz="950" spc="17" dirty="0" smtClean="0">
                <a:solidFill>
                  <a:srgbClr val="24272B"/>
                </a:solidFill>
                <a:latin typeface="Arial"/>
                <a:cs typeface="Arial"/>
              </a:rPr>
              <a:t>or</a:t>
            </a:r>
            <a:r>
              <a:rPr sz="950" spc="17" dirty="0" smtClean="0">
                <a:solidFill>
                  <a:srgbClr val="36393D"/>
                </a:solidFill>
                <a:latin typeface="Arial"/>
                <a:cs typeface="Arial"/>
              </a:rPr>
              <a:t>an </a:t>
            </a:r>
            <a:r>
              <a:rPr sz="950" spc="17" dirty="0" smtClean="0">
                <a:solidFill>
                  <a:srgbClr val="24272B"/>
                </a:solidFill>
                <a:latin typeface="Arial"/>
                <a:cs typeface="Arial"/>
              </a:rPr>
              <a:t>Ki</a:t>
            </a:r>
            <a:r>
              <a:rPr sz="950" spc="17" dirty="0" smtClean="0">
                <a:solidFill>
                  <a:srgbClr val="36393D"/>
                </a:solidFill>
                <a:latin typeface="Arial"/>
                <a:cs typeface="Arial"/>
              </a:rPr>
              <a:t>ne</a:t>
            </a:r>
            <a:r>
              <a:rPr sz="950" spc="17" dirty="0" smtClean="0">
                <a:solidFill>
                  <a:srgbClr val="24272B"/>
                </a:solidFill>
                <a:latin typeface="Arial"/>
                <a:cs typeface="Arial"/>
              </a:rPr>
              <a:t>r</a:t>
            </a:r>
            <a:r>
              <a:rPr sz="950" spc="17" dirty="0" smtClean="0">
                <a:solidFill>
                  <a:srgbClr val="36393D"/>
                </a:solidFill>
                <a:latin typeface="Arial"/>
                <a:cs typeface="Arial"/>
              </a:rPr>
              <a:t>ja </a:t>
            </a:r>
            <a:r>
              <a:rPr sz="950" spc="17" dirty="0" smtClean="0">
                <a:solidFill>
                  <a:srgbClr val="24272B"/>
                </a:solidFill>
                <a:latin typeface="Arial"/>
                <a:cs typeface="Arial"/>
              </a:rPr>
              <a:t>P</a:t>
            </a:r>
            <a:r>
              <a:rPr sz="950" spc="17" dirty="0" smtClean="0">
                <a:solidFill>
                  <a:srgbClr val="36393D"/>
                </a:solidFill>
                <a:latin typeface="Arial"/>
                <a:cs typeface="Arial"/>
              </a:rPr>
              <a:t>erg</a:t>
            </a:r>
            <a:r>
              <a:rPr sz="950" spc="17" dirty="0" smtClean="0">
                <a:solidFill>
                  <a:srgbClr val="24272B"/>
                </a:solidFill>
                <a:latin typeface="Arial"/>
                <a:cs typeface="Arial"/>
              </a:rPr>
              <a:t>uruan </a:t>
            </a:r>
            <a:r>
              <a:rPr sz="950" spc="17" dirty="0" smtClean="0">
                <a:solidFill>
                  <a:srgbClr val="36393D"/>
                </a:solidFill>
                <a:latin typeface="Arial"/>
                <a:cs typeface="Arial"/>
              </a:rPr>
              <a:t>T</a:t>
            </a:r>
            <a:r>
              <a:rPr sz="950" spc="17" dirty="0" smtClean="0">
                <a:solidFill>
                  <a:srgbClr val="24272B"/>
                </a:solidFill>
                <a:latin typeface="Arial"/>
                <a:cs typeface="Arial"/>
              </a:rPr>
              <a:t>i</a:t>
            </a:r>
            <a:r>
              <a:rPr sz="950" spc="17" dirty="0" smtClean="0">
                <a:solidFill>
                  <a:srgbClr val="36393D"/>
                </a:solidFill>
                <a:latin typeface="Arial"/>
                <a:cs typeface="Arial"/>
              </a:rPr>
              <a:t>ngg</a:t>
            </a:r>
            <a:r>
              <a:rPr sz="950" spc="17" dirty="0" smtClean="0">
                <a:solidFill>
                  <a:srgbClr val="24272B"/>
                </a:solidFill>
                <a:latin typeface="Arial"/>
                <a:cs typeface="Arial"/>
              </a:rPr>
              <a:t>i - PT Ak</a:t>
            </a:r>
            <a:r>
              <a:rPr sz="950" spc="17" dirty="0" smtClean="0">
                <a:solidFill>
                  <a:srgbClr val="36393D"/>
                </a:solidFill>
                <a:latin typeface="Arial"/>
                <a:cs typeface="Arial"/>
              </a:rPr>
              <a:t>ademik </a:t>
            </a:r>
            <a:r>
              <a:rPr sz="950" spc="17" dirty="0" smtClean="0">
                <a:solidFill>
                  <a:srgbClr val="24272B"/>
                </a:solidFill>
                <a:latin typeface="Arial"/>
                <a:cs typeface="Arial"/>
              </a:rPr>
              <a:t>PTN S</a:t>
            </a:r>
            <a:r>
              <a:rPr sz="950" spc="17" dirty="0" smtClean="0">
                <a:solidFill>
                  <a:srgbClr val="36393D"/>
                </a:solidFill>
                <a:latin typeface="Arial"/>
                <a:cs typeface="Arial"/>
              </a:rPr>
              <a:t>a</a:t>
            </a:r>
            <a:r>
              <a:rPr sz="950" spc="17" dirty="0" smtClean="0">
                <a:solidFill>
                  <a:srgbClr val="24272B"/>
                </a:solidFill>
                <a:latin typeface="Arial"/>
                <a:cs typeface="Arial"/>
              </a:rPr>
              <a:t>t</a:t>
            </a:r>
            <a:r>
              <a:rPr sz="950" spc="17" dirty="0" smtClean="0">
                <a:solidFill>
                  <a:srgbClr val="36393D"/>
                </a:solidFill>
                <a:latin typeface="Arial"/>
                <a:cs typeface="Arial"/>
              </a:rPr>
              <a:t>ke</a:t>
            </a:r>
            <a:r>
              <a:rPr sz="950" spc="17" dirty="0" smtClean="0">
                <a:solidFill>
                  <a:srgbClr val="24272B"/>
                </a:solidFill>
                <a:latin typeface="Arial"/>
                <a:cs typeface="Arial"/>
              </a:rPr>
              <a:t>r</a:t>
            </a:r>
            <a:endParaRPr sz="9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801" y="5957476"/>
            <a:ext cx="177295" cy="233680"/>
          </a:xfrm>
          <a:prstGeom prst="rect">
            <a:avLst/>
          </a:prstGeom>
        </p:spPr>
        <p:txBody>
          <a:bodyPr wrap="square" lIns="0" tIns="11239" rIns="0" bIns="0" rtlCol="0">
            <a:noAutofit/>
          </a:bodyPr>
          <a:lstStyle/>
          <a:p>
            <a:pPr marL="12700">
              <a:lnSpc>
                <a:spcPts val="1770"/>
              </a:lnSpc>
            </a:pPr>
            <a:r>
              <a:rPr sz="1650" spc="-476" dirty="0" smtClean="0">
                <a:solidFill>
                  <a:srgbClr val="FAF8F6"/>
                </a:solidFill>
                <a:latin typeface="Arial"/>
                <a:cs typeface="Arial"/>
              </a:rPr>
              <a:t>==</a:t>
            </a:r>
            <a:endParaRPr sz="16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46241" y="6002757"/>
            <a:ext cx="850626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550" spc="0" dirty="0" smtClean="0">
                <a:solidFill>
                  <a:srgbClr val="838386"/>
                </a:solidFill>
                <a:latin typeface="Times New Roman"/>
                <a:cs typeface="Times New Roman"/>
              </a:rPr>
              <a:t>(]       </a:t>
            </a:r>
            <a:r>
              <a:rPr sz="550" spc="70" dirty="0" smtClean="0">
                <a:solidFill>
                  <a:srgbClr val="838386"/>
                </a:solidFill>
                <a:latin typeface="Times New Roman"/>
                <a:cs typeface="Times New Roman"/>
              </a:rPr>
              <a:t> </a:t>
            </a:r>
            <a:r>
              <a:rPr sz="650" spc="-166" dirty="0" smtClean="0">
                <a:solidFill>
                  <a:srgbClr val="C1C3C4"/>
                </a:solidFill>
                <a:latin typeface="Arial"/>
                <a:cs typeface="Arial"/>
              </a:rPr>
              <a:t>1</a:t>
            </a:r>
            <a:r>
              <a:rPr sz="650" spc="125" dirty="0" smtClean="0">
                <a:solidFill>
                  <a:srgbClr val="ABABAB"/>
                </a:solidFill>
                <a:latin typeface="Arial"/>
                <a:cs typeface="Arial"/>
              </a:rPr>
              <a:t>0</a:t>
            </a:r>
            <a:r>
              <a:rPr sz="650" spc="-14" dirty="0" smtClean="0">
                <a:solidFill>
                  <a:srgbClr val="ABABAB"/>
                </a:solidFill>
                <a:latin typeface="Arial"/>
                <a:cs typeface="Arial"/>
              </a:rPr>
              <a:t> </a:t>
            </a:r>
            <a:r>
              <a:rPr sz="650" spc="0" dirty="0" smtClean="0">
                <a:solidFill>
                  <a:srgbClr val="ABABAB"/>
                </a:solidFill>
                <a:latin typeface="Arial"/>
                <a:cs typeface="Arial"/>
              </a:rPr>
              <a:t>07</a:t>
            </a:r>
            <a:r>
              <a:rPr sz="650" spc="42" dirty="0" smtClean="0">
                <a:solidFill>
                  <a:srgbClr val="ABABAB"/>
                </a:solidFill>
                <a:latin typeface="Arial"/>
                <a:cs typeface="Arial"/>
              </a:rPr>
              <a:t> </a:t>
            </a:r>
            <a:r>
              <a:rPr sz="650" spc="0" dirty="0" smtClean="0">
                <a:solidFill>
                  <a:srgbClr val="ABABAB"/>
                </a:solidFill>
                <a:latin typeface="Arial"/>
                <a:cs typeface="Arial"/>
              </a:rPr>
              <a:t>AM    </a:t>
            </a:r>
            <a:r>
              <a:rPr sz="650" spc="179" dirty="0" smtClean="0">
                <a:solidFill>
                  <a:srgbClr val="ABABAB"/>
                </a:solidFill>
                <a:latin typeface="Arial"/>
                <a:cs typeface="Arial"/>
              </a:rPr>
              <a:t> </a:t>
            </a:r>
            <a:r>
              <a:rPr sz="1200" spc="16" dirty="0" smtClean="0">
                <a:solidFill>
                  <a:srgbClr val="FAF8F6"/>
                </a:solidFill>
                <a:latin typeface="Arial"/>
                <a:cs typeface="Arial"/>
              </a:rPr>
              <a:t>Iii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5652" y="6019222"/>
            <a:ext cx="1238089" cy="157479"/>
          </a:xfrm>
          <a:prstGeom prst="rect">
            <a:avLst/>
          </a:prstGeom>
        </p:spPr>
        <p:txBody>
          <a:bodyPr wrap="square" lIns="0" tIns="7397" rIns="0" bIns="0" rtlCol="0">
            <a:noAutofit/>
          </a:bodyPr>
          <a:lstStyle/>
          <a:p>
            <a:pPr marL="12700">
              <a:lnSpc>
                <a:spcPts val="1165"/>
              </a:lnSpc>
            </a:pPr>
            <a:r>
              <a:rPr sz="950" spc="245" dirty="0" smtClean="0">
                <a:solidFill>
                  <a:srgbClr val="E2E4E5"/>
                </a:solidFill>
                <a:latin typeface="Times New Roman"/>
                <a:cs typeface="Times New Roman"/>
              </a:rPr>
              <a:t>Q</a:t>
            </a:r>
            <a:r>
              <a:rPr sz="950" spc="84" dirty="0" smtClean="0">
                <a:solidFill>
                  <a:srgbClr val="E2E4E5"/>
                </a:solidFill>
                <a:latin typeface="Times New Roman"/>
                <a:cs typeface="Times New Roman"/>
              </a:rPr>
              <a:t>  </a:t>
            </a:r>
            <a:r>
              <a:rPr sz="950" spc="228" dirty="0" smtClean="0">
                <a:solidFill>
                  <a:srgbClr val="E2E4E5"/>
                </a:solidFill>
                <a:latin typeface="Times New Roman"/>
                <a:cs typeface="Times New Roman"/>
              </a:rPr>
              <a:t> </a:t>
            </a:r>
            <a:r>
              <a:rPr sz="1050" spc="-163" dirty="0" smtClean="0">
                <a:solidFill>
                  <a:srgbClr val="C1C3C4"/>
                </a:solidFill>
                <a:latin typeface="Arial"/>
                <a:cs typeface="Arial"/>
              </a:rPr>
              <a:t>Q</a:t>
            </a:r>
            <a:r>
              <a:rPr sz="1050" spc="26" dirty="0" smtClean="0">
                <a:solidFill>
                  <a:srgbClr val="FAF8F6"/>
                </a:solidFill>
                <a:latin typeface="Arial"/>
                <a:cs typeface="Arial"/>
              </a:rPr>
              <a:t>i</a:t>
            </a:r>
            <a:r>
              <a:rPr sz="1050" spc="0" dirty="0" smtClean="0">
                <a:solidFill>
                  <a:srgbClr val="FAF8F6"/>
                </a:solidFill>
                <a:latin typeface="Arial"/>
                <a:cs typeface="Arial"/>
              </a:rPr>
              <a:t>    </a:t>
            </a:r>
            <a:r>
              <a:rPr sz="1050" spc="-114" dirty="0" smtClean="0">
                <a:solidFill>
                  <a:srgbClr val="FAF8F6"/>
                </a:solidFill>
                <a:latin typeface="Arial"/>
                <a:cs typeface="Arial"/>
              </a:rPr>
              <a:t> </a:t>
            </a:r>
            <a:r>
              <a:rPr sz="900" spc="-107" dirty="0" smtClean="0">
                <a:solidFill>
                  <a:srgbClr val="ECE299"/>
                </a:solidFill>
                <a:latin typeface="Times New Roman"/>
                <a:cs typeface="Times New Roman"/>
              </a:rPr>
              <a:t>f.!:I</a:t>
            </a:r>
            <a:r>
              <a:rPr sz="900" spc="-87" dirty="0" smtClean="0">
                <a:solidFill>
                  <a:srgbClr val="ECE299"/>
                </a:solidFill>
                <a:latin typeface="Times New Roman"/>
                <a:cs typeface="Times New Roman"/>
              </a:rPr>
              <a:t>         </a:t>
            </a:r>
            <a:r>
              <a:rPr sz="900" spc="-85" dirty="0" smtClean="0">
                <a:solidFill>
                  <a:srgbClr val="ECE299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FBE4C7"/>
                </a:solidFill>
                <a:latin typeface="Times New Roman"/>
                <a:cs typeface="Times New Roman"/>
              </a:rPr>
              <a:t>P</a:t>
            </a:r>
            <a:r>
              <a:rPr sz="550" spc="-50" dirty="0" smtClean="0">
                <a:solidFill>
                  <a:srgbClr val="FBE4C7"/>
                </a:solidFill>
                <a:latin typeface="Times New Roman"/>
                <a:cs typeface="Times New Roman"/>
              </a:rPr>
              <a:t> </a:t>
            </a:r>
            <a:r>
              <a:rPr sz="550" spc="-192" dirty="0" smtClean="0">
                <a:solidFill>
                  <a:srgbClr val="FAF8F6"/>
                </a:solidFill>
                <a:latin typeface="Malgun Gothic"/>
                <a:cs typeface="Malgun Gothic"/>
              </a:rPr>
              <a:t>�</a:t>
            </a:r>
            <a:r>
              <a:rPr sz="550" spc="-67" dirty="0" smtClean="0">
                <a:solidFill>
                  <a:srgbClr val="FAF8F6"/>
                </a:solidFill>
                <a:latin typeface="Malgun Gothic"/>
                <a:cs typeface="Malgun Gothic"/>
              </a:rPr>
              <a:t>          </a:t>
            </a:r>
            <a:r>
              <a:rPr sz="550" spc="56" dirty="0" smtClean="0">
                <a:solidFill>
                  <a:srgbClr val="FAF8F6"/>
                </a:solidFill>
                <a:latin typeface="Malgun Gothic"/>
                <a:cs typeface="Malgun Gothic"/>
              </a:rPr>
              <a:t> </a:t>
            </a:r>
            <a:r>
              <a:rPr sz="600" spc="73" dirty="0" smtClean="0">
                <a:solidFill>
                  <a:srgbClr val="D6C482"/>
                </a:solidFill>
                <a:latin typeface="Arial"/>
                <a:cs typeface="Arial"/>
              </a:rPr>
              <a:t>(J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23034" y="6030542"/>
            <a:ext cx="699821" cy="14351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i="1" spc="170" dirty="0" smtClean="0">
                <a:solidFill>
                  <a:srgbClr val="C1C3C4"/>
                </a:solidFill>
                <a:latin typeface="Arial"/>
                <a:cs typeface="Arial"/>
              </a:rPr>
              <a:t>,f </a:t>
            </a:r>
            <a:r>
              <a:rPr sz="950" i="1" spc="211" dirty="0" smtClean="0">
                <a:solidFill>
                  <a:srgbClr val="C1C3C4"/>
                </a:solidFill>
                <a:latin typeface="Arial"/>
                <a:cs typeface="Arial"/>
              </a:rPr>
              <a:t> </a:t>
            </a:r>
            <a:r>
              <a:rPr sz="550" spc="257" dirty="0" smtClean="0">
                <a:solidFill>
                  <a:srgbClr val="ABABAB"/>
                </a:solidFill>
                <a:latin typeface="Times New Roman"/>
                <a:cs typeface="Times New Roman"/>
              </a:rPr>
              <a:t>A</a:t>
            </a:r>
            <a:r>
              <a:rPr sz="550" spc="88" dirty="0" smtClean="0">
                <a:solidFill>
                  <a:srgbClr val="ABABAB"/>
                </a:solidFill>
                <a:latin typeface="Times New Roman"/>
                <a:cs typeface="Times New Roman"/>
              </a:rPr>
              <a:t> </a:t>
            </a:r>
            <a:r>
              <a:rPr sz="550" spc="256" dirty="0" smtClean="0">
                <a:solidFill>
                  <a:srgbClr val="ABABAB"/>
                </a:solidFill>
                <a:latin typeface="Times New Roman"/>
                <a:cs typeface="Times New Roman"/>
              </a:rPr>
              <a:t> </a:t>
            </a:r>
            <a:r>
              <a:rPr sz="550" spc="356" dirty="0" smtClean="0">
                <a:solidFill>
                  <a:srgbClr val="E2E4E5"/>
                </a:solidFill>
                <a:latin typeface="Malgun Gothic"/>
                <a:cs typeface="Malgun Gothic"/>
              </a:rPr>
              <a:t>�</a:t>
            </a:r>
            <a:r>
              <a:rPr sz="550" spc="125" dirty="0" smtClean="0">
                <a:solidFill>
                  <a:srgbClr val="E2E4E5"/>
                </a:solidFill>
                <a:latin typeface="Malgun Gothic"/>
                <a:cs typeface="Malgun Gothic"/>
              </a:rPr>
              <a:t>  </a:t>
            </a:r>
            <a:r>
              <a:rPr sz="550" spc="285" dirty="0" smtClean="0">
                <a:solidFill>
                  <a:srgbClr val="E2E4E5"/>
                </a:solidFill>
                <a:latin typeface="Malgun Gothic"/>
                <a:cs typeface="Malgun Gothic"/>
              </a:rPr>
              <a:t> </a:t>
            </a:r>
            <a:r>
              <a:rPr sz="550" spc="0" dirty="0" smtClean="0">
                <a:solidFill>
                  <a:srgbClr val="ABABAB"/>
                </a:solidFill>
                <a:latin typeface="Times New Roman"/>
                <a:cs typeface="Times New Roman"/>
              </a:rPr>
              <a:t>.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74" y="1558636"/>
            <a:ext cx="9011977" cy="415636"/>
          </a:xfrm>
          <a:prstGeom prst="rect">
            <a:avLst/>
          </a:prstGeom>
        </p:spPr>
        <p:txBody>
          <a:bodyPr wrap="square" lIns="0" tIns="52069" rIns="0" bIns="0" rtlCol="0">
            <a:noAutofit/>
          </a:bodyPr>
          <a:lstStyle/>
          <a:p>
            <a:pPr marL="171392">
              <a:lnSpc>
                <a:spcPts val="1574"/>
              </a:lnSpc>
            </a:pPr>
            <a:r>
              <a:rPr sz="750" spc="-54" dirty="0" smtClean="0">
                <a:solidFill>
                  <a:srgbClr val="E2E4E5"/>
                </a:solidFill>
                <a:latin typeface="Arial"/>
                <a:cs typeface="Arial"/>
              </a:rPr>
              <a:t>D</a:t>
            </a:r>
            <a:r>
              <a:rPr sz="750" spc="69" dirty="0" smtClean="0">
                <a:solidFill>
                  <a:srgbClr val="E2E4E5"/>
                </a:solidFill>
                <a:latin typeface="Arial"/>
                <a:cs typeface="Arial"/>
              </a:rPr>
              <a:t>o</a:t>
            </a:r>
            <a:r>
              <a:rPr sz="750" spc="77" dirty="0" smtClean="0">
                <a:solidFill>
                  <a:srgbClr val="E2E4E5"/>
                </a:solidFill>
                <a:latin typeface="Arial"/>
                <a:cs typeface="Arial"/>
              </a:rPr>
              <a:t>k</a:t>
            </a:r>
            <a:r>
              <a:rPr sz="750" spc="36" dirty="0" smtClean="0">
                <a:solidFill>
                  <a:srgbClr val="E2E4E5"/>
                </a:solidFill>
                <a:latin typeface="Arial"/>
                <a:cs typeface="Arial"/>
              </a:rPr>
              <a:t>u</a:t>
            </a:r>
            <a:r>
              <a:rPr sz="750" spc="73" dirty="0" smtClean="0">
                <a:solidFill>
                  <a:srgbClr val="E2E4E5"/>
                </a:solidFill>
                <a:latin typeface="Arial"/>
                <a:cs typeface="Arial"/>
              </a:rPr>
              <a:t>m</a:t>
            </a:r>
            <a:r>
              <a:rPr sz="750" spc="69" dirty="0" smtClean="0">
                <a:solidFill>
                  <a:srgbClr val="E2E4E5"/>
                </a:solidFill>
                <a:latin typeface="Arial"/>
                <a:cs typeface="Arial"/>
              </a:rPr>
              <a:t>e</a:t>
            </a:r>
            <a:r>
              <a:rPr sz="750" spc="36" dirty="0" smtClean="0">
                <a:solidFill>
                  <a:srgbClr val="E2E4E5"/>
                </a:solidFill>
                <a:latin typeface="Arial"/>
                <a:cs typeface="Arial"/>
              </a:rPr>
              <a:t>n</a:t>
            </a:r>
            <a:r>
              <a:rPr sz="750" spc="19" dirty="0" smtClean="0">
                <a:solidFill>
                  <a:srgbClr val="E2E4E5"/>
                </a:solidFill>
                <a:latin typeface="Arial"/>
                <a:cs typeface="Arial"/>
              </a:rPr>
              <a:t> </a:t>
            </a:r>
            <a:r>
              <a:rPr sz="750" spc="0" dirty="0" smtClean="0">
                <a:solidFill>
                  <a:srgbClr val="E2E4E5"/>
                </a:solidFill>
                <a:latin typeface="Arial"/>
                <a:cs typeface="Arial"/>
              </a:rPr>
              <a:t>07</a:t>
            </a:r>
            <a:r>
              <a:rPr sz="750" spc="129" dirty="0" smtClean="0">
                <a:solidFill>
                  <a:srgbClr val="E2E4E5"/>
                </a:solidFill>
                <a:latin typeface="Arial"/>
                <a:cs typeface="Arial"/>
              </a:rPr>
              <a:t> </a:t>
            </a:r>
            <a:r>
              <a:rPr sz="750" spc="0" dirty="0" smtClean="0">
                <a:solidFill>
                  <a:srgbClr val="E2E4E5"/>
                </a:solidFill>
                <a:latin typeface="Arial"/>
                <a:cs typeface="Arial"/>
              </a:rPr>
              <a:t>L</a:t>
            </a:r>
            <a:r>
              <a:rPr sz="750" spc="-33" dirty="0" smtClean="0">
                <a:solidFill>
                  <a:srgbClr val="E2E4E5"/>
                </a:solidFill>
                <a:latin typeface="Arial"/>
                <a:cs typeface="Arial"/>
              </a:rPr>
              <a:t>a</a:t>
            </a:r>
            <a:r>
              <a:rPr sz="750" spc="142" dirty="0" smtClean="0">
                <a:solidFill>
                  <a:srgbClr val="E2E4E5"/>
                </a:solidFill>
                <a:latin typeface="Arial"/>
                <a:cs typeface="Arial"/>
              </a:rPr>
              <a:t>m</a:t>
            </a:r>
            <a:r>
              <a:rPr sz="750" spc="36" dirty="0" smtClean="0">
                <a:solidFill>
                  <a:srgbClr val="E2E4E5"/>
                </a:solidFill>
                <a:latin typeface="Arial"/>
                <a:cs typeface="Arial"/>
              </a:rPr>
              <a:t>p</a:t>
            </a:r>
            <a:r>
              <a:rPr sz="750" spc="53" dirty="0" smtClean="0">
                <a:solidFill>
                  <a:srgbClr val="E2E4E5"/>
                </a:solidFill>
                <a:latin typeface="Arial"/>
                <a:cs typeface="Arial"/>
              </a:rPr>
              <a:t>ir</a:t>
            </a:r>
            <a:r>
              <a:rPr sz="750" spc="0" dirty="0" smtClean="0">
                <a:solidFill>
                  <a:srgbClr val="E2E4E5"/>
                </a:solidFill>
                <a:latin typeface="Arial"/>
                <a:cs typeface="Arial"/>
              </a:rPr>
              <a:t>a</a:t>
            </a:r>
            <a:r>
              <a:rPr sz="750" spc="69" dirty="0" smtClean="0">
                <a:solidFill>
                  <a:srgbClr val="E2E4E5"/>
                </a:solidFill>
                <a:latin typeface="Arial"/>
                <a:cs typeface="Arial"/>
              </a:rPr>
              <a:t>n</a:t>
            </a:r>
            <a:r>
              <a:rPr sz="750" spc="0" dirty="0" smtClean="0">
                <a:solidFill>
                  <a:srgbClr val="E2E4E5"/>
                </a:solidFill>
                <a:latin typeface="Arial"/>
                <a:cs typeface="Arial"/>
              </a:rPr>
              <a:t>_</a:t>
            </a:r>
            <a:r>
              <a:rPr sz="750" spc="-44" dirty="0" smtClean="0">
                <a:solidFill>
                  <a:srgbClr val="E2E4E5"/>
                </a:solidFill>
                <a:latin typeface="Arial"/>
                <a:cs typeface="Arial"/>
              </a:rPr>
              <a:t>P</a:t>
            </a:r>
            <a:r>
              <a:rPr sz="750" spc="69" dirty="0" smtClean="0">
                <a:solidFill>
                  <a:srgbClr val="E2E4E5"/>
                </a:solidFill>
                <a:latin typeface="Arial"/>
                <a:cs typeface="Arial"/>
              </a:rPr>
              <a:t>e</a:t>
            </a:r>
            <a:r>
              <a:rPr sz="750" spc="28" dirty="0" smtClean="0">
                <a:solidFill>
                  <a:srgbClr val="E2E4E5"/>
                </a:solidFill>
                <a:latin typeface="Arial"/>
                <a:cs typeface="Arial"/>
              </a:rPr>
              <a:t>r</a:t>
            </a:r>
            <a:r>
              <a:rPr sz="750" spc="-9" dirty="0" smtClean="0">
                <a:solidFill>
                  <a:srgbClr val="E2E4E5"/>
                </a:solidFill>
                <a:latin typeface="Arial"/>
                <a:cs typeface="Arial"/>
              </a:rPr>
              <a:t>B</a:t>
            </a:r>
            <a:r>
              <a:rPr sz="750" spc="93" dirty="0" smtClean="0">
                <a:solidFill>
                  <a:srgbClr val="E2E4E5"/>
                </a:solidFill>
                <a:latin typeface="Arial"/>
                <a:cs typeface="Arial"/>
              </a:rPr>
              <a:t>A</a:t>
            </a:r>
            <a:r>
              <a:rPr sz="750" spc="15" dirty="0" smtClean="0">
                <a:solidFill>
                  <a:srgbClr val="E2E4E5"/>
                </a:solidFill>
                <a:latin typeface="Arial"/>
                <a:cs typeface="Arial"/>
              </a:rPr>
              <a:t>N</a:t>
            </a:r>
            <a:r>
              <a:rPr sz="750" spc="28" dirty="0" smtClean="0">
                <a:solidFill>
                  <a:srgbClr val="C1C3C4"/>
                </a:solidFill>
                <a:latin typeface="Arial"/>
                <a:cs typeface="Arial"/>
              </a:rPr>
              <a:t>-</a:t>
            </a:r>
            <a:r>
              <a:rPr sz="750" spc="58" dirty="0" smtClean="0">
                <a:solidFill>
                  <a:srgbClr val="E2E4E5"/>
                </a:solidFill>
                <a:latin typeface="Arial"/>
                <a:cs typeface="Arial"/>
              </a:rPr>
              <a:t>P</a:t>
            </a:r>
            <a:r>
              <a:rPr sz="750" spc="67" dirty="0" smtClean="0">
                <a:solidFill>
                  <a:srgbClr val="E2E4E5"/>
                </a:solidFill>
                <a:latin typeface="Arial"/>
                <a:cs typeface="Arial"/>
              </a:rPr>
              <a:t>T</a:t>
            </a:r>
            <a:r>
              <a:rPr sz="750" spc="-33" dirty="0" smtClean="0">
                <a:solidFill>
                  <a:srgbClr val="E2E4E5"/>
                </a:solidFill>
                <a:latin typeface="Arial"/>
                <a:cs typeface="Arial"/>
              </a:rPr>
              <a:t>_</a:t>
            </a:r>
            <a:r>
              <a:rPr sz="750" spc="36" dirty="0" smtClean="0">
                <a:solidFill>
                  <a:srgbClr val="E2E4E5"/>
                </a:solidFill>
                <a:latin typeface="Arial"/>
                <a:cs typeface="Arial"/>
              </a:rPr>
              <a:t>5</a:t>
            </a:r>
            <a:r>
              <a:rPr sz="750" spc="69" dirty="0" smtClean="0">
                <a:solidFill>
                  <a:srgbClr val="E2E4E5"/>
                </a:solidFill>
                <a:latin typeface="Arial"/>
                <a:cs typeface="Arial"/>
              </a:rPr>
              <a:t>9</a:t>
            </a:r>
            <a:r>
              <a:rPr sz="750" spc="-33" dirty="0" smtClean="0">
                <a:solidFill>
                  <a:srgbClr val="E2E4E5"/>
                </a:solidFill>
                <a:latin typeface="Arial"/>
                <a:cs typeface="Arial"/>
              </a:rPr>
              <a:t>_</a:t>
            </a:r>
            <a:r>
              <a:rPr sz="750" spc="36" dirty="0" smtClean="0">
                <a:solidFill>
                  <a:srgbClr val="E2E4E5"/>
                </a:solidFill>
                <a:latin typeface="Arial"/>
                <a:cs typeface="Arial"/>
              </a:rPr>
              <a:t>20</a:t>
            </a:r>
            <a:r>
              <a:rPr sz="750" spc="-33" dirty="0" smtClean="0">
                <a:solidFill>
                  <a:srgbClr val="E2E4E5"/>
                </a:solidFill>
                <a:latin typeface="Arial"/>
                <a:cs typeface="Arial"/>
              </a:rPr>
              <a:t>1</a:t>
            </a:r>
            <a:r>
              <a:rPr sz="750" spc="140" dirty="0" smtClean="0">
                <a:solidFill>
                  <a:srgbClr val="E2E4E5"/>
                </a:solidFill>
                <a:latin typeface="Arial"/>
                <a:cs typeface="Arial"/>
              </a:rPr>
              <a:t>8</a:t>
            </a:r>
            <a:r>
              <a:rPr sz="750" spc="36" dirty="0" smtClean="0">
                <a:solidFill>
                  <a:srgbClr val="E2E4E5"/>
                </a:solidFill>
                <a:latin typeface="Arial"/>
                <a:cs typeface="Arial"/>
              </a:rPr>
              <a:t>_Ma</a:t>
            </a:r>
            <a:r>
              <a:rPr sz="750" spc="107" dirty="0" smtClean="0">
                <a:solidFill>
                  <a:srgbClr val="E2E4E5"/>
                </a:solidFill>
                <a:latin typeface="Arial"/>
                <a:cs typeface="Arial"/>
              </a:rPr>
              <a:t>t</a:t>
            </a:r>
            <a:r>
              <a:rPr sz="750" spc="63" dirty="0" smtClean="0">
                <a:solidFill>
                  <a:srgbClr val="E2E4E5"/>
                </a:solidFill>
                <a:latin typeface="Arial"/>
                <a:cs typeface="Arial"/>
              </a:rPr>
              <a:t>r</a:t>
            </a:r>
            <a:r>
              <a:rPr sz="750" spc="7" dirty="0" smtClean="0">
                <a:solidFill>
                  <a:srgbClr val="E2E4E5"/>
                </a:solidFill>
                <a:latin typeface="Arial"/>
                <a:cs typeface="Arial"/>
              </a:rPr>
              <a:t>i</a:t>
            </a:r>
            <a:r>
              <a:rPr sz="750" spc="77" dirty="0" smtClean="0">
                <a:solidFill>
                  <a:srgbClr val="E2E4E5"/>
                </a:solidFill>
                <a:latin typeface="Arial"/>
                <a:cs typeface="Arial"/>
              </a:rPr>
              <a:t>k</a:t>
            </a:r>
            <a:r>
              <a:rPr sz="750" spc="44" dirty="0" smtClean="0">
                <a:solidFill>
                  <a:srgbClr val="E2E4E5"/>
                </a:solidFill>
                <a:latin typeface="Arial"/>
                <a:cs typeface="Arial"/>
              </a:rPr>
              <a:t>s</a:t>
            </a:r>
            <a:r>
              <a:rPr sz="750" spc="-33" dirty="0" smtClean="0">
                <a:solidFill>
                  <a:srgbClr val="C1C3C4"/>
                </a:solidFill>
                <a:latin typeface="Arial"/>
                <a:cs typeface="Arial"/>
              </a:rPr>
              <a:t>_</a:t>
            </a:r>
            <a:r>
              <a:rPr sz="750" spc="23" dirty="0" smtClean="0">
                <a:solidFill>
                  <a:srgbClr val="E2E4E5"/>
                </a:solidFill>
                <a:latin typeface="Arial"/>
                <a:cs typeface="Arial"/>
              </a:rPr>
              <a:t>P</a:t>
            </a:r>
            <a:r>
              <a:rPr sz="750" spc="0" dirty="0" smtClean="0">
                <a:solidFill>
                  <a:srgbClr val="E2E4E5"/>
                </a:solidFill>
                <a:latin typeface="Arial"/>
                <a:cs typeface="Arial"/>
              </a:rPr>
              <a:t>e</a:t>
            </a:r>
            <a:r>
              <a:rPr sz="750" spc="69" dirty="0" smtClean="0">
                <a:solidFill>
                  <a:srgbClr val="E2E4E5"/>
                </a:solidFill>
                <a:latin typeface="Arial"/>
                <a:cs typeface="Arial"/>
              </a:rPr>
              <a:t>n</a:t>
            </a:r>
            <a:r>
              <a:rPr sz="750" spc="42" dirty="0" smtClean="0">
                <a:solidFill>
                  <a:srgbClr val="E2E4E5"/>
                </a:solidFill>
                <a:latin typeface="Arial"/>
                <a:cs typeface="Arial"/>
              </a:rPr>
              <a:t>i</a:t>
            </a:r>
            <a:r>
              <a:rPr sz="750" spc="7" dirty="0" smtClean="0">
                <a:solidFill>
                  <a:srgbClr val="E2E4E5"/>
                </a:solidFill>
                <a:latin typeface="Arial"/>
                <a:cs typeface="Arial"/>
              </a:rPr>
              <a:t>l</a:t>
            </a:r>
            <a:r>
              <a:rPr sz="750" spc="69" dirty="0" smtClean="0">
                <a:solidFill>
                  <a:srgbClr val="E2E4E5"/>
                </a:solidFill>
                <a:latin typeface="Arial"/>
                <a:cs typeface="Arial"/>
              </a:rPr>
              <a:t>a</a:t>
            </a:r>
            <a:r>
              <a:rPr sz="750" spc="7" dirty="0" smtClean="0">
                <a:solidFill>
                  <a:srgbClr val="E2E4E5"/>
                </a:solidFill>
                <a:latin typeface="Arial"/>
                <a:cs typeface="Arial"/>
              </a:rPr>
              <a:t>i</a:t>
            </a:r>
            <a:r>
              <a:rPr sz="750" spc="69" dirty="0" smtClean="0">
                <a:solidFill>
                  <a:srgbClr val="E2E4E5"/>
                </a:solidFill>
                <a:latin typeface="Arial"/>
                <a:cs typeface="Arial"/>
              </a:rPr>
              <a:t>an</a:t>
            </a:r>
            <a:r>
              <a:rPr sz="750" spc="-44" dirty="0" smtClean="0">
                <a:solidFill>
                  <a:srgbClr val="E2E4E5"/>
                </a:solidFill>
                <a:latin typeface="Arial"/>
                <a:cs typeface="Arial"/>
              </a:rPr>
              <a:t>...A</a:t>
            </a:r>
            <a:r>
              <a:rPr sz="750" spc="-9" dirty="0" smtClean="0">
                <a:solidFill>
                  <a:srgbClr val="E2E4E5"/>
                </a:solidFill>
                <a:latin typeface="Arial"/>
                <a:cs typeface="Arial"/>
              </a:rPr>
              <a:t>P</a:t>
            </a:r>
            <a:r>
              <a:rPr sz="750" spc="67" dirty="0" smtClean="0">
                <a:solidFill>
                  <a:srgbClr val="E2E4E5"/>
                </a:solidFill>
                <a:latin typeface="Arial"/>
                <a:cs typeface="Arial"/>
              </a:rPr>
              <a:t>T</a:t>
            </a:r>
            <a:r>
              <a:rPr sz="750" spc="0" dirty="0" smtClean="0">
                <a:solidFill>
                  <a:srgbClr val="E2E4E5"/>
                </a:solidFill>
                <a:latin typeface="Arial"/>
                <a:cs typeface="Arial"/>
              </a:rPr>
              <a:t>_</a:t>
            </a:r>
            <a:r>
              <a:rPr sz="750" spc="-9" dirty="0" smtClean="0">
                <a:solidFill>
                  <a:srgbClr val="E2E4E5"/>
                </a:solidFill>
                <a:latin typeface="Arial"/>
                <a:cs typeface="Arial"/>
              </a:rPr>
              <a:t>P</a:t>
            </a:r>
            <a:r>
              <a:rPr sz="750" spc="67" dirty="0" smtClean="0">
                <a:solidFill>
                  <a:srgbClr val="E2E4E5"/>
                </a:solidFill>
                <a:latin typeface="Arial"/>
                <a:cs typeface="Arial"/>
              </a:rPr>
              <a:t>T</a:t>
            </a:r>
            <a:r>
              <a:rPr sz="750" spc="-4" dirty="0" smtClean="0">
                <a:solidFill>
                  <a:srgbClr val="E2E4E5"/>
                </a:solidFill>
                <a:latin typeface="Arial"/>
                <a:cs typeface="Arial"/>
              </a:rPr>
              <a:t>A_</a:t>
            </a:r>
            <a:r>
              <a:rPr sz="750" spc="-9" dirty="0" smtClean="0">
                <a:solidFill>
                  <a:srgbClr val="E2E4E5"/>
                </a:solidFill>
                <a:latin typeface="Arial"/>
                <a:cs typeface="Arial"/>
              </a:rPr>
              <a:t>P</a:t>
            </a:r>
            <a:r>
              <a:rPr sz="750" spc="67" dirty="0" smtClean="0">
                <a:solidFill>
                  <a:srgbClr val="E2E4E5"/>
                </a:solidFill>
                <a:latin typeface="Arial"/>
                <a:cs typeface="Arial"/>
              </a:rPr>
              <a:t>T</a:t>
            </a:r>
            <a:r>
              <a:rPr sz="750" spc="15" dirty="0" smtClean="0">
                <a:solidFill>
                  <a:srgbClr val="E2E4E5"/>
                </a:solidFill>
                <a:latin typeface="Arial"/>
                <a:cs typeface="Arial"/>
              </a:rPr>
              <a:t>N</a:t>
            </a:r>
            <a:r>
              <a:rPr sz="750" spc="0" dirty="0" smtClean="0">
                <a:solidFill>
                  <a:srgbClr val="E2E4E5"/>
                </a:solidFill>
                <a:latin typeface="Arial"/>
                <a:cs typeface="Arial"/>
              </a:rPr>
              <a:t>_</a:t>
            </a:r>
            <a:r>
              <a:rPr sz="750" spc="-9" dirty="0" smtClean="0">
                <a:solidFill>
                  <a:srgbClr val="E2E4E5"/>
                </a:solidFill>
                <a:latin typeface="Arial"/>
                <a:cs typeface="Arial"/>
              </a:rPr>
              <a:t>S</a:t>
            </a:r>
            <a:r>
              <a:rPr sz="750" spc="0" dirty="0" smtClean="0">
                <a:solidFill>
                  <a:srgbClr val="E2E4E5"/>
                </a:solidFill>
                <a:latin typeface="Arial"/>
                <a:cs typeface="Arial"/>
              </a:rPr>
              <a:t>a</a:t>
            </a:r>
            <a:r>
              <a:rPr sz="750" spc="107" dirty="0" smtClean="0">
                <a:solidFill>
                  <a:srgbClr val="E2E4E5"/>
                </a:solidFill>
                <a:latin typeface="Arial"/>
                <a:cs typeface="Arial"/>
              </a:rPr>
              <a:t>t</a:t>
            </a:r>
            <a:r>
              <a:rPr sz="750" spc="77" dirty="0" smtClean="0">
                <a:solidFill>
                  <a:srgbClr val="E2E4E5"/>
                </a:solidFill>
                <a:latin typeface="Arial"/>
                <a:cs typeface="Arial"/>
              </a:rPr>
              <a:t>k</a:t>
            </a:r>
            <a:r>
              <a:rPr sz="750" spc="-33" dirty="0" smtClean="0">
                <a:solidFill>
                  <a:srgbClr val="E2E4E5"/>
                </a:solidFill>
                <a:latin typeface="Arial"/>
                <a:cs typeface="Arial"/>
              </a:rPr>
              <a:t>e</a:t>
            </a:r>
            <a:r>
              <a:rPr sz="750" spc="98" dirty="0" smtClean="0">
                <a:solidFill>
                  <a:srgbClr val="E2E4E5"/>
                </a:solidFill>
                <a:latin typeface="Arial"/>
                <a:cs typeface="Arial"/>
              </a:rPr>
              <a:t>r</a:t>
            </a:r>
            <a:r>
              <a:rPr sz="750" spc="-103" dirty="0" smtClean="0">
                <a:solidFill>
                  <a:srgbClr val="C1C3C4"/>
                </a:solidFill>
                <a:latin typeface="Arial"/>
                <a:cs typeface="Arial"/>
              </a:rPr>
              <a:t>.</a:t>
            </a:r>
            <a:r>
              <a:rPr sz="750" spc="107" dirty="0" smtClean="0">
                <a:solidFill>
                  <a:srgbClr val="E2E4E5"/>
                </a:solidFill>
                <a:latin typeface="Arial"/>
                <a:cs typeface="Arial"/>
              </a:rPr>
              <a:t>p</a:t>
            </a:r>
            <a:r>
              <a:rPr sz="750" spc="36" dirty="0" smtClean="0">
                <a:solidFill>
                  <a:srgbClr val="E2E4E5"/>
                </a:solidFill>
                <a:latin typeface="Arial"/>
                <a:cs typeface="Arial"/>
              </a:rPr>
              <a:t>d</a:t>
            </a:r>
            <a:r>
              <a:rPr sz="750" spc="107" dirty="0" smtClean="0">
                <a:solidFill>
                  <a:srgbClr val="E2E4E5"/>
                </a:solidFill>
                <a:latin typeface="Arial"/>
                <a:cs typeface="Arial"/>
              </a:rPr>
              <a:t>f</a:t>
            </a:r>
            <a:r>
              <a:rPr sz="750" spc="0" dirty="0" smtClean="0">
                <a:solidFill>
                  <a:srgbClr val="E2E4E5"/>
                </a:solidFill>
                <a:latin typeface="Arial"/>
                <a:cs typeface="Arial"/>
              </a:rPr>
              <a:t>      </a:t>
            </a:r>
            <a:r>
              <a:rPr sz="750" spc="84" dirty="0" smtClean="0">
                <a:solidFill>
                  <a:srgbClr val="E2E4E5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E2E4E5"/>
                </a:solidFill>
                <a:latin typeface="Arial"/>
                <a:cs typeface="Arial"/>
              </a:rPr>
              <a:t>8</a:t>
            </a:r>
            <a:r>
              <a:rPr sz="700" spc="163" dirty="0" smtClean="0">
                <a:solidFill>
                  <a:srgbClr val="E2E4E5"/>
                </a:solidFill>
                <a:latin typeface="Arial"/>
                <a:cs typeface="Arial"/>
              </a:rPr>
              <a:t> </a:t>
            </a:r>
            <a:r>
              <a:rPr sz="700" spc="100" dirty="0" smtClean="0">
                <a:solidFill>
                  <a:srgbClr val="C1C3C4"/>
                </a:solidFill>
                <a:latin typeface="Arial"/>
                <a:cs typeface="Arial"/>
              </a:rPr>
              <a:t>/</a:t>
            </a:r>
            <a:r>
              <a:rPr sz="700" spc="64" dirty="0" smtClean="0">
                <a:solidFill>
                  <a:srgbClr val="C1C3C4"/>
                </a:solidFill>
                <a:latin typeface="Arial"/>
                <a:cs typeface="Arial"/>
              </a:rPr>
              <a:t> </a:t>
            </a:r>
            <a:r>
              <a:rPr sz="700" spc="201" dirty="0" smtClean="0">
                <a:solidFill>
                  <a:srgbClr val="E2E4E5"/>
                </a:solidFill>
                <a:latin typeface="Arial"/>
                <a:cs typeface="Arial"/>
              </a:rPr>
              <a:t>4</a:t>
            </a:r>
            <a:r>
              <a:rPr sz="700" spc="-128" dirty="0" smtClean="0">
                <a:solidFill>
                  <a:srgbClr val="E2E4E5"/>
                </a:solidFill>
                <a:latin typeface="Arial"/>
                <a:cs typeface="Arial"/>
              </a:rPr>
              <a:t>1</a:t>
            </a:r>
            <a:r>
              <a:rPr sz="700" spc="0" dirty="0" smtClean="0">
                <a:solidFill>
                  <a:srgbClr val="E2E4E5"/>
                </a:solidFill>
                <a:latin typeface="Arial"/>
                <a:cs typeface="Arial"/>
              </a:rPr>
              <a:t>                                                                                                                                    </a:t>
            </a:r>
            <a:r>
              <a:rPr sz="700" spc="64" dirty="0" smtClean="0">
                <a:solidFill>
                  <a:srgbClr val="E2E4E5"/>
                </a:solidFill>
                <a:latin typeface="Arial"/>
                <a:cs typeface="Arial"/>
              </a:rPr>
              <a:t> </a:t>
            </a:r>
            <a:r>
              <a:rPr sz="1500" spc="0" dirty="0" smtClean="0">
                <a:solidFill>
                  <a:srgbClr val="E2E4E5"/>
                </a:solidFill>
                <a:latin typeface="Arial"/>
                <a:cs typeface="Arial"/>
              </a:rPr>
              <a:t>c   </a:t>
            </a:r>
            <a:r>
              <a:rPr sz="1500" spc="300" dirty="0" smtClean="0">
                <a:solidFill>
                  <a:srgbClr val="E2E4E5"/>
                </a:solidFill>
                <a:latin typeface="Arial"/>
                <a:cs typeface="Arial"/>
              </a:rPr>
              <a:t> </a:t>
            </a:r>
            <a:r>
              <a:rPr sz="1500" spc="0" baseline="-8696" dirty="0" smtClean="0">
                <a:solidFill>
                  <a:srgbClr val="E2E4E5"/>
                </a:solidFill>
                <a:latin typeface="Arial"/>
                <a:cs typeface="Arial"/>
              </a:rPr>
              <a:t>:!:     </a:t>
            </a:r>
            <a:r>
              <a:rPr sz="1500" spc="58" baseline="-8696" dirty="0" smtClean="0">
                <a:solidFill>
                  <a:srgbClr val="E2E4E5"/>
                </a:solidFill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71392">
              <a:lnSpc>
                <a:spcPts val="984"/>
              </a:lnSpc>
              <a:spcBef>
                <a:spcPts val="150"/>
              </a:spcBef>
            </a:pPr>
            <a:r>
              <a:rPr sz="900" dirty="0" smtClean="0">
                <a:solidFill>
                  <a:srgbClr val="E2E4E5"/>
                </a:solidFill>
                <a:latin typeface="Arial"/>
                <a:cs typeface="Arial"/>
              </a:rPr>
              <a:t>IE;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74" y="1974272"/>
            <a:ext cx="1306079" cy="137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309254" y="1974272"/>
            <a:ext cx="1305098" cy="137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614352" y="1974272"/>
            <a:ext cx="1317567" cy="137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3931919" y="1974272"/>
            <a:ext cx="1300941" cy="137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5232861" y="1974272"/>
            <a:ext cx="1305098" cy="137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6537959" y="1974272"/>
            <a:ext cx="1305098" cy="137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7843057" y="1974272"/>
            <a:ext cx="1172094" cy="137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3174" y="2111432"/>
            <a:ext cx="1306079" cy="1442258"/>
          </a:xfrm>
          <a:prstGeom prst="rect">
            <a:avLst/>
          </a:prstGeom>
        </p:spPr>
        <p:txBody>
          <a:bodyPr wrap="square" lIns="0" tIns="33655" rIns="0" bIns="0" rtlCol="0">
            <a:noAutofit/>
          </a:bodyPr>
          <a:lstStyle/>
          <a:p>
            <a:pPr marL="34232">
              <a:lnSpc>
                <a:spcPct val="95825"/>
              </a:lnSpc>
            </a:pPr>
            <a:r>
              <a:rPr sz="850" spc="29" dirty="0" smtClean="0">
                <a:solidFill>
                  <a:srgbClr val="24272B"/>
                </a:solidFill>
                <a:latin typeface="Arial"/>
                <a:cs typeface="Arial"/>
              </a:rPr>
              <a:t>C</a:t>
            </a:r>
            <a:r>
              <a:rPr sz="850" spc="29" dirty="0" smtClean="0">
                <a:solidFill>
                  <a:srgbClr val="5E6165"/>
                </a:solidFill>
                <a:latin typeface="Arial"/>
                <a:cs typeface="Arial"/>
              </a:rPr>
              <a:t>.</a:t>
            </a:r>
            <a:r>
              <a:rPr sz="850" spc="29" dirty="0" smtClean="0">
                <a:solidFill>
                  <a:srgbClr val="24272B"/>
                </a:solidFill>
                <a:latin typeface="Arial"/>
                <a:cs typeface="Arial"/>
              </a:rPr>
              <a:t>2</a:t>
            </a:r>
            <a:r>
              <a:rPr sz="850" spc="29" dirty="0" smtClean="0">
                <a:solidFill>
                  <a:srgbClr val="5E6165"/>
                </a:solidFill>
                <a:latin typeface="Arial"/>
                <a:cs typeface="Arial"/>
              </a:rPr>
              <a:t>.</a:t>
            </a:r>
            <a:r>
              <a:rPr sz="850" spc="29" dirty="0" smtClean="0">
                <a:solidFill>
                  <a:srgbClr val="24272B"/>
                </a:solidFill>
                <a:latin typeface="Arial"/>
                <a:cs typeface="Arial"/>
              </a:rPr>
              <a:t>4.d</a:t>
            </a:r>
            <a:r>
              <a:rPr sz="850" spc="29" dirty="0" smtClean="0">
                <a:solidFill>
                  <a:srgbClr val="36393D"/>
                </a:solidFill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 marL="34232">
              <a:lnSpc>
                <a:spcPct val="95825"/>
              </a:lnSpc>
              <a:spcBef>
                <a:spcPts val="160"/>
              </a:spcBef>
            </a:pPr>
            <a:r>
              <a:rPr sz="850" spc="23" dirty="0" smtClean="0">
                <a:solidFill>
                  <a:srgbClr val="36393D"/>
                </a:solidFill>
                <a:latin typeface="Arial"/>
                <a:cs typeface="Arial"/>
              </a:rPr>
              <a:t>S</a:t>
            </a:r>
            <a:r>
              <a:rPr sz="850" spc="23" dirty="0" smtClean="0">
                <a:solidFill>
                  <a:srgbClr val="24272B"/>
                </a:solidFill>
                <a:latin typeface="Arial"/>
                <a:cs typeface="Arial"/>
              </a:rPr>
              <a:t>i</a:t>
            </a:r>
            <a:r>
              <a:rPr sz="850" spc="23" dirty="0" smtClean="0">
                <a:solidFill>
                  <a:srgbClr val="36393D"/>
                </a:solidFill>
                <a:latin typeface="Arial"/>
                <a:cs typeface="Arial"/>
              </a:rPr>
              <a:t>st</a:t>
            </a:r>
            <a:r>
              <a:rPr sz="850" spc="23" dirty="0" smtClean="0">
                <a:solidFill>
                  <a:srgbClr val="24272B"/>
                </a:solidFill>
                <a:latin typeface="Arial"/>
                <a:cs typeface="Arial"/>
              </a:rPr>
              <a:t>em  P</a:t>
            </a:r>
            <a:r>
              <a:rPr sz="850" spc="23" dirty="0" smtClean="0">
                <a:solidFill>
                  <a:srgbClr val="36393D"/>
                </a:solidFill>
                <a:latin typeface="Arial"/>
                <a:cs typeface="Arial"/>
              </a:rPr>
              <a:t>e</a:t>
            </a:r>
            <a:r>
              <a:rPr sz="850" spc="23" dirty="0" smtClean="0">
                <a:solidFill>
                  <a:srgbClr val="24272B"/>
                </a:solidFill>
                <a:latin typeface="Arial"/>
                <a:cs typeface="Arial"/>
              </a:rPr>
              <a:t>nj</a:t>
            </a:r>
            <a:r>
              <a:rPr sz="850" spc="23" dirty="0" smtClean="0">
                <a:solidFill>
                  <a:srgbClr val="36393D"/>
                </a:solidFill>
                <a:latin typeface="Arial"/>
                <a:cs typeface="Arial"/>
              </a:rPr>
              <a:t>a</a:t>
            </a:r>
            <a:r>
              <a:rPr sz="850" spc="23" dirty="0" smtClean="0">
                <a:solidFill>
                  <a:srgbClr val="24272B"/>
                </a:solidFill>
                <a:latin typeface="Arial"/>
                <a:cs typeface="Arial"/>
              </a:rPr>
              <a:t>m</a:t>
            </a:r>
            <a:r>
              <a:rPr sz="850" spc="23" dirty="0" smtClean="0">
                <a:solidFill>
                  <a:srgbClr val="36393D"/>
                </a:solidFill>
                <a:latin typeface="Arial"/>
                <a:cs typeface="Arial"/>
              </a:rPr>
              <a:t>in</a:t>
            </a:r>
            <a:r>
              <a:rPr sz="850" spc="23" dirty="0" smtClean="0">
                <a:solidFill>
                  <a:srgbClr val="24272B"/>
                </a:solidFill>
                <a:latin typeface="Arial"/>
                <a:cs typeface="Arial"/>
              </a:rPr>
              <a:t>an Mu</a:t>
            </a:r>
            <a:r>
              <a:rPr sz="850" spc="23" dirty="0" smtClean="0">
                <a:solidFill>
                  <a:srgbClr val="36393D"/>
                </a:solidFill>
                <a:latin typeface="Arial"/>
                <a:cs typeface="Arial"/>
              </a:rPr>
              <a:t>tu</a:t>
            </a:r>
            <a:endParaRPr sz="8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09254" y="2111432"/>
            <a:ext cx="1305098" cy="1442258"/>
          </a:xfrm>
          <a:prstGeom prst="rect">
            <a:avLst/>
          </a:prstGeom>
        </p:spPr>
        <p:txBody>
          <a:bodyPr wrap="square" lIns="0" tIns="33655" rIns="0" bIns="0" rtlCol="0">
            <a:noAutofit/>
          </a:bodyPr>
          <a:lstStyle/>
          <a:p>
            <a:pPr marL="33250" marR="90524" indent="-4156">
              <a:lnSpc>
                <a:spcPts val="977"/>
              </a:lnSpc>
            </a:pPr>
            <a:r>
              <a:rPr sz="850" spc="33" dirty="0" smtClean="0">
                <a:solidFill>
                  <a:srgbClr val="24272B"/>
                </a:solidFill>
                <a:latin typeface="Arial"/>
                <a:cs typeface="Arial"/>
              </a:rPr>
              <a:t>A</a:t>
            </a:r>
            <a:r>
              <a:rPr sz="850" spc="33" dirty="0" smtClean="0">
                <a:solidFill>
                  <a:srgbClr val="5E6165"/>
                </a:solidFill>
                <a:latin typeface="Arial"/>
                <a:cs typeface="Arial"/>
              </a:rPr>
              <a:t>. </a:t>
            </a:r>
            <a:r>
              <a:rPr sz="850" spc="33" dirty="0" smtClean="0">
                <a:solidFill>
                  <a:srgbClr val="24272B"/>
                </a:solidFill>
                <a:latin typeface="Arial"/>
                <a:cs typeface="Arial"/>
              </a:rPr>
              <a:t>Keter</a:t>
            </a:r>
            <a:r>
              <a:rPr sz="850" spc="33" dirty="0" smtClean="0">
                <a:solidFill>
                  <a:srgbClr val="36393D"/>
                </a:solidFill>
                <a:latin typeface="Arial"/>
                <a:cs typeface="Arial"/>
              </a:rPr>
              <a:t>s</a:t>
            </a:r>
            <a:r>
              <a:rPr sz="850" spc="33" dirty="0" smtClean="0">
                <a:solidFill>
                  <a:srgbClr val="24272B"/>
                </a:solidFill>
                <a:latin typeface="Arial"/>
                <a:cs typeface="Arial"/>
              </a:rPr>
              <a:t>ediaan </a:t>
            </a:r>
            <a:endParaRPr sz="850">
              <a:latin typeface="Arial"/>
              <a:cs typeface="Arial"/>
            </a:endParaRPr>
          </a:p>
          <a:p>
            <a:pPr marL="33250" marR="90524">
              <a:lnSpc>
                <a:spcPts val="977"/>
              </a:lnSpc>
              <a:spcBef>
                <a:spcPts val="170"/>
              </a:spcBef>
            </a:pPr>
            <a:r>
              <a:rPr sz="850" spc="21" dirty="0" smtClean="0">
                <a:solidFill>
                  <a:srgbClr val="24272B"/>
                </a:solidFill>
                <a:latin typeface="Arial"/>
                <a:cs typeface="Arial"/>
              </a:rPr>
              <a:t>d</a:t>
            </a:r>
            <a:r>
              <a:rPr sz="850" spc="21" dirty="0" smtClean="0">
                <a:solidFill>
                  <a:srgbClr val="36393D"/>
                </a:solidFill>
                <a:latin typeface="Arial"/>
                <a:cs typeface="Arial"/>
              </a:rPr>
              <a:t>ok</a:t>
            </a:r>
            <a:r>
              <a:rPr sz="850" spc="21" dirty="0" smtClean="0">
                <a:solidFill>
                  <a:srgbClr val="24272B"/>
                </a:solidFill>
                <a:latin typeface="Arial"/>
                <a:cs typeface="Arial"/>
              </a:rPr>
              <a:t>um</a:t>
            </a:r>
            <a:r>
              <a:rPr sz="850" spc="21" dirty="0" smtClean="0">
                <a:solidFill>
                  <a:srgbClr val="36393D"/>
                </a:solidFill>
                <a:latin typeface="Arial"/>
                <a:cs typeface="Arial"/>
              </a:rPr>
              <a:t>e</a:t>
            </a:r>
            <a:r>
              <a:rPr sz="850" spc="21" dirty="0" smtClean="0">
                <a:solidFill>
                  <a:srgbClr val="24272B"/>
                </a:solidFill>
                <a:latin typeface="Arial"/>
                <a:cs typeface="Arial"/>
              </a:rPr>
              <a:t>n  fo</a:t>
            </a:r>
            <a:r>
              <a:rPr sz="850" spc="21" dirty="0" smtClean="0">
                <a:solidFill>
                  <a:srgbClr val="36393D"/>
                </a:solidFill>
                <a:latin typeface="Arial"/>
                <a:cs typeface="Arial"/>
              </a:rPr>
              <a:t>r</a:t>
            </a:r>
            <a:r>
              <a:rPr sz="850" spc="21" dirty="0" smtClean="0">
                <a:solidFill>
                  <a:srgbClr val="24272B"/>
                </a:solidFill>
                <a:latin typeface="Arial"/>
                <a:cs typeface="Arial"/>
              </a:rPr>
              <a:t>m</a:t>
            </a:r>
            <a:r>
              <a:rPr sz="850" spc="21" dirty="0" smtClean="0">
                <a:solidFill>
                  <a:srgbClr val="36393D"/>
                </a:solidFill>
                <a:latin typeface="Arial"/>
                <a:cs typeface="Arial"/>
              </a:rPr>
              <a:t>a</a:t>
            </a:r>
            <a:r>
              <a:rPr sz="850" spc="21" dirty="0" smtClean="0">
                <a:solidFill>
                  <a:srgbClr val="24272B"/>
                </a:solidFill>
                <a:latin typeface="Arial"/>
                <a:cs typeface="Arial"/>
              </a:rPr>
              <a:t>l </a:t>
            </a:r>
            <a:r>
              <a:rPr sz="850" spc="21" dirty="0" smtClean="0">
                <a:solidFill>
                  <a:srgbClr val="36393D"/>
                </a:solidFill>
                <a:latin typeface="Arial"/>
                <a:cs typeface="Arial"/>
              </a:rPr>
              <a:t>SPMI </a:t>
            </a:r>
            <a:endParaRPr sz="850">
              <a:latin typeface="Arial"/>
              <a:cs typeface="Arial"/>
            </a:endParaRPr>
          </a:p>
          <a:p>
            <a:pPr marL="33250" marR="90524">
              <a:lnSpc>
                <a:spcPts val="977"/>
              </a:lnSpc>
              <a:spcBef>
                <a:spcPts val="170"/>
              </a:spcBef>
            </a:pPr>
            <a:r>
              <a:rPr sz="850" spc="32" dirty="0" smtClean="0">
                <a:solidFill>
                  <a:srgbClr val="36393D"/>
                </a:solidFill>
                <a:latin typeface="Arial"/>
                <a:cs typeface="Arial"/>
              </a:rPr>
              <a:t>ya</a:t>
            </a:r>
            <a:r>
              <a:rPr sz="850" spc="32" dirty="0" smtClean="0">
                <a:solidFill>
                  <a:srgbClr val="24272B"/>
                </a:solidFill>
                <a:latin typeface="Arial"/>
                <a:cs typeface="Arial"/>
              </a:rPr>
              <a:t>ng di</a:t>
            </a:r>
            <a:r>
              <a:rPr sz="850" spc="32" dirty="0" smtClean="0">
                <a:solidFill>
                  <a:srgbClr val="36393D"/>
                </a:solidFill>
                <a:latin typeface="Arial"/>
                <a:cs typeface="Arial"/>
              </a:rPr>
              <a:t>b</a:t>
            </a:r>
            <a:r>
              <a:rPr sz="850" spc="32" dirty="0" smtClean="0">
                <a:solidFill>
                  <a:srgbClr val="24272B"/>
                </a:solidFill>
                <a:latin typeface="Arial"/>
                <a:cs typeface="Arial"/>
              </a:rPr>
              <a:t>u</a:t>
            </a:r>
            <a:r>
              <a:rPr sz="850" spc="32" dirty="0" smtClean="0">
                <a:solidFill>
                  <a:srgbClr val="36393D"/>
                </a:solidFill>
                <a:latin typeface="Arial"/>
                <a:cs typeface="Arial"/>
              </a:rPr>
              <a:t>k</a:t>
            </a:r>
            <a:r>
              <a:rPr sz="850" spc="32" dirty="0" smtClean="0">
                <a:solidFill>
                  <a:srgbClr val="24272B"/>
                </a:solidFill>
                <a:latin typeface="Arial"/>
                <a:cs typeface="Arial"/>
              </a:rPr>
              <a:t>ti</a:t>
            </a:r>
            <a:r>
              <a:rPr sz="850" spc="32" dirty="0" smtClean="0">
                <a:solidFill>
                  <a:srgbClr val="36393D"/>
                </a:solidFill>
                <a:latin typeface="Arial"/>
                <a:cs typeface="Arial"/>
              </a:rPr>
              <a:t>ka</a:t>
            </a:r>
            <a:r>
              <a:rPr sz="850" spc="32" dirty="0" smtClean="0">
                <a:solidFill>
                  <a:srgbClr val="24272B"/>
                </a:solidFill>
                <a:latin typeface="Arial"/>
                <a:cs typeface="Arial"/>
              </a:rPr>
              <a:t>n </a:t>
            </a:r>
            <a:endParaRPr sz="850">
              <a:latin typeface="Arial"/>
              <a:cs typeface="Arial"/>
            </a:endParaRPr>
          </a:p>
          <a:p>
            <a:pPr marL="33250" marR="90524">
              <a:lnSpc>
                <a:spcPts val="977"/>
              </a:lnSpc>
              <a:spcBef>
                <a:spcPts val="170"/>
              </a:spcBef>
            </a:pPr>
            <a:r>
              <a:rPr sz="850" spc="33" dirty="0" smtClean="0">
                <a:solidFill>
                  <a:srgbClr val="24272B"/>
                </a:solidFill>
                <a:latin typeface="Arial"/>
                <a:cs typeface="Arial"/>
              </a:rPr>
              <a:t>den</a:t>
            </a:r>
            <a:r>
              <a:rPr sz="850" spc="33" dirty="0" smtClean="0">
                <a:solidFill>
                  <a:srgbClr val="36393D"/>
                </a:solidFill>
                <a:latin typeface="Arial"/>
                <a:cs typeface="Arial"/>
              </a:rPr>
              <a:t>gan ke</a:t>
            </a:r>
            <a:r>
              <a:rPr sz="850" spc="33" dirty="0" smtClean="0">
                <a:solidFill>
                  <a:srgbClr val="24272B"/>
                </a:solidFill>
                <a:latin typeface="Arial"/>
                <a:cs typeface="Arial"/>
              </a:rPr>
              <a:t>b</a:t>
            </a:r>
            <a:r>
              <a:rPr sz="850" spc="33" dirty="0" smtClean="0">
                <a:solidFill>
                  <a:srgbClr val="36393D"/>
                </a:solidFill>
                <a:latin typeface="Arial"/>
                <a:cs typeface="Arial"/>
              </a:rPr>
              <a:t>e</a:t>
            </a:r>
            <a:r>
              <a:rPr sz="850" spc="33" dirty="0" smtClean="0">
                <a:solidFill>
                  <a:srgbClr val="24272B"/>
                </a:solidFill>
                <a:latin typeface="Arial"/>
                <a:cs typeface="Arial"/>
              </a:rPr>
              <a:t>r</a:t>
            </a:r>
            <a:r>
              <a:rPr sz="850" spc="33" dirty="0" smtClean="0">
                <a:solidFill>
                  <a:srgbClr val="36393D"/>
                </a:solidFill>
                <a:latin typeface="Arial"/>
                <a:cs typeface="Arial"/>
              </a:rPr>
              <a:t>a</a:t>
            </a:r>
            <a:r>
              <a:rPr sz="850" spc="33" dirty="0" smtClean="0">
                <a:solidFill>
                  <a:srgbClr val="24272B"/>
                </a:solidFill>
                <a:latin typeface="Arial"/>
                <a:cs typeface="Arial"/>
              </a:rPr>
              <a:t>d</a:t>
            </a:r>
            <a:r>
              <a:rPr sz="850" spc="33" dirty="0" smtClean="0">
                <a:solidFill>
                  <a:srgbClr val="36393D"/>
                </a:solidFill>
                <a:latin typeface="Arial"/>
                <a:cs typeface="Arial"/>
              </a:rPr>
              <a:t>aa</a:t>
            </a:r>
            <a:r>
              <a:rPr sz="850" spc="33" dirty="0" smtClean="0">
                <a:solidFill>
                  <a:srgbClr val="24272B"/>
                </a:solidFill>
                <a:latin typeface="Arial"/>
                <a:cs typeface="Arial"/>
              </a:rPr>
              <a:t>n </a:t>
            </a:r>
            <a:r>
              <a:rPr sz="850" spc="33" dirty="0" smtClean="0">
                <a:solidFill>
                  <a:srgbClr val="36393D"/>
                </a:solidFill>
                <a:latin typeface="Arial"/>
                <a:cs typeface="Arial"/>
              </a:rPr>
              <a:t>5 </a:t>
            </a:r>
            <a:endParaRPr sz="850">
              <a:latin typeface="Arial"/>
              <a:cs typeface="Arial"/>
            </a:endParaRPr>
          </a:p>
          <a:p>
            <a:pPr marL="33250" marR="90524">
              <a:lnSpc>
                <a:spcPts val="977"/>
              </a:lnSpc>
              <a:spcBef>
                <a:spcPts val="170"/>
              </a:spcBef>
            </a:pPr>
            <a:r>
              <a:rPr sz="850" spc="19" dirty="0" smtClean="0">
                <a:solidFill>
                  <a:srgbClr val="36393D"/>
                </a:solidFill>
                <a:latin typeface="Arial"/>
                <a:cs typeface="Arial"/>
              </a:rPr>
              <a:t>aspek se</a:t>
            </a:r>
            <a:r>
              <a:rPr sz="850" spc="19" dirty="0" smtClean="0">
                <a:solidFill>
                  <a:srgbClr val="24272B"/>
                </a:solidFill>
                <a:latin typeface="Arial"/>
                <a:cs typeface="Arial"/>
              </a:rPr>
              <a:t>b</a:t>
            </a:r>
            <a:r>
              <a:rPr sz="850" spc="19" dirty="0" smtClean="0">
                <a:solidFill>
                  <a:srgbClr val="36393D"/>
                </a:solidFill>
                <a:latin typeface="Arial"/>
                <a:cs typeface="Arial"/>
              </a:rPr>
              <a:t>a</a:t>
            </a:r>
            <a:r>
              <a:rPr sz="850" spc="19" dirty="0" smtClean="0">
                <a:solidFill>
                  <a:srgbClr val="24272B"/>
                </a:solidFill>
                <a:latin typeface="Arial"/>
                <a:cs typeface="Arial"/>
              </a:rPr>
              <a:t>g</a:t>
            </a:r>
            <a:r>
              <a:rPr sz="850" spc="19" dirty="0" smtClean="0">
                <a:solidFill>
                  <a:srgbClr val="36393D"/>
                </a:solidFill>
                <a:latin typeface="Arial"/>
                <a:cs typeface="Arial"/>
              </a:rPr>
              <a:t>ai  berik</a:t>
            </a:r>
            <a:r>
              <a:rPr sz="850" spc="19" dirty="0" smtClean="0">
                <a:solidFill>
                  <a:srgbClr val="24272B"/>
                </a:solidFill>
                <a:latin typeface="Arial"/>
                <a:cs typeface="Arial"/>
              </a:rPr>
              <a:t>u</a:t>
            </a:r>
            <a:r>
              <a:rPr sz="850" spc="19" dirty="0" smtClean="0">
                <a:solidFill>
                  <a:srgbClr val="36393D"/>
                </a:solidFill>
                <a:latin typeface="Arial"/>
                <a:cs typeface="Arial"/>
              </a:rPr>
              <a:t>t</a:t>
            </a:r>
            <a:r>
              <a:rPr sz="850" spc="19" dirty="0" smtClean="0">
                <a:solidFill>
                  <a:srgbClr val="5E6165"/>
                </a:solidFill>
                <a:latin typeface="Arial"/>
                <a:cs typeface="Arial"/>
              </a:rPr>
              <a:t>:</a:t>
            </a:r>
            <a:endParaRPr sz="850">
              <a:latin typeface="Arial"/>
              <a:cs typeface="Arial"/>
            </a:endParaRPr>
          </a:p>
          <a:p>
            <a:pPr marL="41563">
              <a:lnSpc>
                <a:spcPct val="95825"/>
              </a:lnSpc>
              <a:spcBef>
                <a:spcPts val="240"/>
              </a:spcBef>
            </a:pPr>
            <a:r>
              <a:rPr sz="850" spc="27" dirty="0" smtClean="0">
                <a:solidFill>
                  <a:srgbClr val="24272B"/>
                </a:solidFill>
                <a:latin typeface="Arial"/>
                <a:cs typeface="Arial"/>
              </a:rPr>
              <a:t>1</a:t>
            </a:r>
            <a:r>
              <a:rPr sz="850" spc="27" dirty="0" smtClean="0">
                <a:solidFill>
                  <a:srgbClr val="36393D"/>
                </a:solidFill>
                <a:latin typeface="Arial"/>
                <a:cs typeface="Arial"/>
              </a:rPr>
              <a:t>) organ</a:t>
            </a:r>
            <a:r>
              <a:rPr sz="850" spc="27" dirty="0" smtClean="0">
                <a:solidFill>
                  <a:srgbClr val="5E6165"/>
                </a:solidFill>
                <a:latin typeface="Arial"/>
                <a:cs typeface="Arial"/>
              </a:rPr>
              <a:t>/</a:t>
            </a:r>
            <a:r>
              <a:rPr sz="850" spc="27" dirty="0" smtClean="0">
                <a:solidFill>
                  <a:srgbClr val="24272B"/>
                </a:solidFill>
                <a:latin typeface="Arial"/>
                <a:cs typeface="Arial"/>
              </a:rPr>
              <a:t>fun</a:t>
            </a:r>
            <a:r>
              <a:rPr sz="850" spc="27" dirty="0" smtClean="0">
                <a:solidFill>
                  <a:srgbClr val="36393D"/>
                </a:solidFill>
                <a:latin typeface="Arial"/>
                <a:cs typeface="Arial"/>
              </a:rPr>
              <a:t>gsi S</a:t>
            </a:r>
            <a:r>
              <a:rPr sz="850" spc="27" dirty="0" smtClean="0">
                <a:solidFill>
                  <a:srgbClr val="24272B"/>
                </a:solidFill>
                <a:latin typeface="Arial"/>
                <a:cs typeface="Arial"/>
              </a:rPr>
              <a:t>P</a:t>
            </a:r>
            <a:r>
              <a:rPr sz="850" spc="27" dirty="0" smtClean="0">
                <a:solidFill>
                  <a:srgbClr val="36393D"/>
                </a:solidFill>
                <a:latin typeface="Arial"/>
                <a:cs typeface="Arial"/>
              </a:rPr>
              <a:t>MI</a:t>
            </a:r>
            <a:r>
              <a:rPr sz="850" spc="27" dirty="0" smtClean="0">
                <a:solidFill>
                  <a:srgbClr val="717478"/>
                </a:solidFill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  <a:p>
            <a:pPr marL="33250">
              <a:lnSpc>
                <a:spcPct val="95825"/>
              </a:lnSpc>
              <a:spcBef>
                <a:spcPts val="160"/>
              </a:spcBef>
            </a:pPr>
            <a:r>
              <a:rPr sz="850" spc="34" dirty="0" smtClean="0">
                <a:solidFill>
                  <a:srgbClr val="36393D"/>
                </a:solidFill>
                <a:latin typeface="Arial"/>
                <a:cs typeface="Arial"/>
              </a:rPr>
              <a:t>2) d</a:t>
            </a:r>
            <a:r>
              <a:rPr sz="850" spc="34" dirty="0" smtClean="0">
                <a:solidFill>
                  <a:srgbClr val="24272B"/>
                </a:solidFill>
                <a:latin typeface="Arial"/>
                <a:cs typeface="Arial"/>
              </a:rPr>
              <a:t>o</a:t>
            </a:r>
            <a:r>
              <a:rPr sz="850" spc="34" dirty="0" smtClean="0">
                <a:solidFill>
                  <a:srgbClr val="36393D"/>
                </a:solidFill>
                <a:latin typeface="Arial"/>
                <a:cs typeface="Arial"/>
              </a:rPr>
              <a:t>k</a:t>
            </a:r>
            <a:r>
              <a:rPr sz="850" spc="34" dirty="0" smtClean="0">
                <a:solidFill>
                  <a:srgbClr val="24272B"/>
                </a:solidFill>
                <a:latin typeface="Arial"/>
                <a:cs typeface="Arial"/>
              </a:rPr>
              <a:t>um</a:t>
            </a:r>
            <a:r>
              <a:rPr sz="850" spc="34" dirty="0" smtClean="0">
                <a:solidFill>
                  <a:srgbClr val="36393D"/>
                </a:solidFill>
                <a:latin typeface="Arial"/>
                <a:cs typeface="Arial"/>
              </a:rPr>
              <a:t>en S</a:t>
            </a:r>
            <a:r>
              <a:rPr sz="850" spc="34" dirty="0" smtClean="0">
                <a:solidFill>
                  <a:srgbClr val="24272B"/>
                </a:solidFill>
                <a:latin typeface="Arial"/>
                <a:cs typeface="Arial"/>
              </a:rPr>
              <a:t>P</a:t>
            </a:r>
            <a:r>
              <a:rPr sz="850" spc="34" dirty="0" smtClean="0">
                <a:solidFill>
                  <a:srgbClr val="36393D"/>
                </a:solidFill>
                <a:latin typeface="Arial"/>
                <a:cs typeface="Arial"/>
              </a:rPr>
              <a:t>M</a:t>
            </a:r>
            <a:r>
              <a:rPr sz="850" spc="34" dirty="0" smtClean="0">
                <a:solidFill>
                  <a:srgbClr val="24272B"/>
                </a:solidFill>
                <a:latin typeface="Arial"/>
                <a:cs typeface="Arial"/>
              </a:rPr>
              <a:t>I</a:t>
            </a:r>
            <a:r>
              <a:rPr sz="850" spc="34" dirty="0" smtClean="0">
                <a:solidFill>
                  <a:srgbClr val="5E6165"/>
                </a:solidFill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  <a:p>
            <a:pPr marL="37407">
              <a:lnSpc>
                <a:spcPct val="95825"/>
              </a:lnSpc>
              <a:spcBef>
                <a:spcPts val="160"/>
              </a:spcBef>
            </a:pPr>
            <a:r>
              <a:rPr sz="850" spc="12" dirty="0" smtClean="0">
                <a:solidFill>
                  <a:srgbClr val="36393D"/>
                </a:solidFill>
                <a:latin typeface="Arial"/>
                <a:cs typeface="Arial"/>
              </a:rPr>
              <a:t>3) audi</a:t>
            </a:r>
            <a:r>
              <a:rPr sz="850" spc="12" dirty="0" smtClean="0">
                <a:solidFill>
                  <a:srgbClr val="24272B"/>
                </a:solidFill>
                <a:latin typeface="Arial"/>
                <a:cs typeface="Arial"/>
              </a:rPr>
              <a:t>t</a:t>
            </a:r>
            <a:r>
              <a:rPr sz="850" spc="12" dirty="0" smtClean="0">
                <a:solidFill>
                  <a:srgbClr val="36393D"/>
                </a:solidFill>
                <a:latin typeface="Arial"/>
                <a:cs typeface="Arial"/>
              </a:rPr>
              <a:t>or  inte</a:t>
            </a:r>
            <a:r>
              <a:rPr sz="850" spc="12" dirty="0" smtClean="0">
                <a:solidFill>
                  <a:srgbClr val="24272B"/>
                </a:solidFill>
                <a:latin typeface="Arial"/>
                <a:cs typeface="Arial"/>
              </a:rPr>
              <a:t>r</a:t>
            </a:r>
            <a:r>
              <a:rPr sz="850" spc="12" dirty="0" smtClean="0">
                <a:solidFill>
                  <a:srgbClr val="36393D"/>
                </a:solidFill>
                <a:latin typeface="Arial"/>
                <a:cs typeface="Arial"/>
              </a:rPr>
              <a:t>nal</a:t>
            </a:r>
            <a:r>
              <a:rPr sz="850" spc="12" dirty="0" smtClean="0">
                <a:solidFill>
                  <a:srgbClr val="5E6165"/>
                </a:solidFill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  <a:p>
            <a:pPr marL="29094">
              <a:lnSpc>
                <a:spcPct val="95825"/>
              </a:lnSpc>
              <a:spcBef>
                <a:spcPts val="160"/>
              </a:spcBef>
            </a:pPr>
            <a:r>
              <a:rPr sz="850" spc="28" dirty="0" smtClean="0">
                <a:solidFill>
                  <a:srgbClr val="36393D"/>
                </a:solidFill>
                <a:latin typeface="Arial"/>
                <a:cs typeface="Arial"/>
              </a:rPr>
              <a:t>4) has</a:t>
            </a:r>
            <a:r>
              <a:rPr sz="850" spc="28" dirty="0" smtClean="0">
                <a:solidFill>
                  <a:srgbClr val="24272B"/>
                </a:solidFill>
                <a:latin typeface="Arial"/>
                <a:cs typeface="Arial"/>
              </a:rPr>
              <a:t>ii </a:t>
            </a:r>
            <a:r>
              <a:rPr sz="850" spc="28" dirty="0" smtClean="0">
                <a:solidFill>
                  <a:srgbClr val="36393D"/>
                </a:solidFill>
                <a:latin typeface="Arial"/>
                <a:cs typeface="Arial"/>
              </a:rPr>
              <a:t>a</a:t>
            </a:r>
            <a:r>
              <a:rPr sz="850" spc="28" dirty="0" smtClean="0">
                <a:solidFill>
                  <a:srgbClr val="24272B"/>
                </a:solidFill>
                <a:latin typeface="Arial"/>
                <a:cs typeface="Arial"/>
              </a:rPr>
              <a:t>ud</a:t>
            </a:r>
            <a:r>
              <a:rPr sz="850" spc="28" dirty="0" smtClean="0">
                <a:solidFill>
                  <a:srgbClr val="36393D"/>
                </a:solidFill>
                <a:latin typeface="Arial"/>
                <a:cs typeface="Arial"/>
              </a:rPr>
              <a:t>i</a:t>
            </a:r>
            <a:r>
              <a:rPr sz="850" spc="28" dirty="0" smtClean="0">
                <a:solidFill>
                  <a:srgbClr val="24272B"/>
                </a:solidFill>
                <a:latin typeface="Arial"/>
                <a:cs typeface="Arial"/>
              </a:rPr>
              <a:t>t</a:t>
            </a:r>
            <a:r>
              <a:rPr sz="850" spc="28" dirty="0" smtClean="0">
                <a:solidFill>
                  <a:srgbClr val="5E6165"/>
                </a:solidFill>
                <a:latin typeface="Arial"/>
                <a:cs typeface="Arial"/>
              </a:rPr>
              <a:t>, </a:t>
            </a:r>
            <a:r>
              <a:rPr sz="850" spc="28" dirty="0" smtClean="0">
                <a:solidFill>
                  <a:srgbClr val="36393D"/>
                </a:solidFill>
                <a:latin typeface="Arial"/>
                <a:cs typeface="Arial"/>
              </a:rPr>
              <a:t>da</a:t>
            </a:r>
            <a:r>
              <a:rPr sz="850" spc="28" dirty="0" smtClean="0">
                <a:solidFill>
                  <a:srgbClr val="24272B"/>
                </a:solidFill>
                <a:latin typeface="Arial"/>
                <a:cs typeface="Arial"/>
              </a:rPr>
              <a:t>n</a:t>
            </a:r>
            <a:endParaRPr sz="850">
              <a:latin typeface="Arial"/>
              <a:cs typeface="Arial"/>
            </a:endParaRPr>
          </a:p>
          <a:p>
            <a:pPr marL="37407">
              <a:lnSpc>
                <a:spcPct val="95825"/>
              </a:lnSpc>
              <a:spcBef>
                <a:spcPts val="160"/>
              </a:spcBef>
            </a:pPr>
            <a:r>
              <a:rPr sz="850" spc="25" dirty="0" smtClean="0">
                <a:solidFill>
                  <a:srgbClr val="36393D"/>
                </a:solidFill>
                <a:latin typeface="Arial"/>
                <a:cs typeface="Arial"/>
              </a:rPr>
              <a:t>5) buk</a:t>
            </a:r>
            <a:r>
              <a:rPr sz="850" spc="25" dirty="0" smtClean="0">
                <a:solidFill>
                  <a:srgbClr val="24272B"/>
                </a:solidFill>
                <a:latin typeface="Arial"/>
                <a:cs typeface="Arial"/>
              </a:rPr>
              <a:t>t</a:t>
            </a:r>
            <a:r>
              <a:rPr sz="850" spc="25" dirty="0" smtClean="0">
                <a:solidFill>
                  <a:srgbClr val="36393D"/>
                </a:solidFill>
                <a:latin typeface="Arial"/>
                <a:cs typeface="Arial"/>
              </a:rPr>
              <a:t>i </a:t>
            </a:r>
            <a:r>
              <a:rPr sz="850" spc="25" dirty="0" smtClean="0">
                <a:solidFill>
                  <a:srgbClr val="24272B"/>
                </a:solidFill>
                <a:latin typeface="Arial"/>
                <a:cs typeface="Arial"/>
              </a:rPr>
              <a:t>tin</a:t>
            </a:r>
            <a:r>
              <a:rPr sz="850" spc="25" dirty="0" smtClean="0">
                <a:solidFill>
                  <a:srgbClr val="36393D"/>
                </a:solidFill>
                <a:latin typeface="Arial"/>
                <a:cs typeface="Arial"/>
              </a:rPr>
              <a:t>dak la</a:t>
            </a:r>
            <a:r>
              <a:rPr sz="850" spc="25" dirty="0" smtClean="0">
                <a:solidFill>
                  <a:srgbClr val="24272B"/>
                </a:solidFill>
                <a:latin typeface="Arial"/>
                <a:cs typeface="Arial"/>
              </a:rPr>
              <a:t>nj</a:t>
            </a:r>
            <a:r>
              <a:rPr sz="850" spc="25" dirty="0" smtClean="0">
                <a:solidFill>
                  <a:srgbClr val="36393D"/>
                </a:solidFill>
                <a:latin typeface="Arial"/>
                <a:cs typeface="Arial"/>
              </a:rPr>
              <a:t>u</a:t>
            </a:r>
            <a:r>
              <a:rPr sz="850" spc="25" dirty="0" smtClean="0">
                <a:solidFill>
                  <a:srgbClr val="24272B"/>
                </a:solidFill>
                <a:latin typeface="Arial"/>
                <a:cs typeface="Arial"/>
              </a:rPr>
              <a:t>t</a:t>
            </a:r>
            <a:r>
              <a:rPr sz="850" spc="25" dirty="0" smtClean="0">
                <a:solidFill>
                  <a:srgbClr val="717478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14352" y="2111432"/>
            <a:ext cx="1317567" cy="997527"/>
          </a:xfrm>
          <a:prstGeom prst="rect">
            <a:avLst/>
          </a:prstGeom>
        </p:spPr>
        <p:txBody>
          <a:bodyPr wrap="square" lIns="0" tIns="33655" rIns="0" bIns="0" rtlCol="0">
            <a:noAutofit/>
          </a:bodyPr>
          <a:lstStyle/>
          <a:p>
            <a:pPr marL="37407" marR="69743">
              <a:lnSpc>
                <a:spcPts val="977"/>
              </a:lnSpc>
            </a:pPr>
            <a:r>
              <a:rPr sz="850" spc="28" dirty="0" smtClean="0">
                <a:solidFill>
                  <a:srgbClr val="24272B"/>
                </a:solidFill>
                <a:latin typeface="Arial"/>
                <a:cs typeface="Arial"/>
              </a:rPr>
              <a:t>P</a:t>
            </a:r>
            <a:r>
              <a:rPr sz="850" spc="28" dirty="0" smtClean="0">
                <a:solidFill>
                  <a:srgbClr val="36393D"/>
                </a:solidFill>
                <a:latin typeface="Arial"/>
                <a:cs typeface="Arial"/>
              </a:rPr>
              <a:t>er</a:t>
            </a:r>
            <a:r>
              <a:rPr sz="850" spc="28" dirty="0" smtClean="0">
                <a:solidFill>
                  <a:srgbClr val="24272B"/>
                </a:solidFill>
                <a:latin typeface="Arial"/>
                <a:cs typeface="Arial"/>
              </a:rPr>
              <a:t>guruan t</a:t>
            </a:r>
            <a:r>
              <a:rPr sz="850" spc="28" dirty="0" smtClean="0">
                <a:solidFill>
                  <a:srgbClr val="36393D"/>
                </a:solidFill>
                <a:latin typeface="Arial"/>
                <a:cs typeface="Arial"/>
              </a:rPr>
              <a:t>in</a:t>
            </a:r>
            <a:r>
              <a:rPr sz="850" spc="28" dirty="0" smtClean="0">
                <a:solidFill>
                  <a:srgbClr val="24272B"/>
                </a:solidFill>
                <a:latin typeface="Arial"/>
                <a:cs typeface="Arial"/>
              </a:rPr>
              <a:t>g</a:t>
            </a:r>
            <a:r>
              <a:rPr sz="850" spc="28" dirty="0" smtClean="0">
                <a:solidFill>
                  <a:srgbClr val="36393D"/>
                </a:solidFill>
                <a:latin typeface="Arial"/>
                <a:cs typeface="Arial"/>
              </a:rPr>
              <a:t>gi tela</a:t>
            </a:r>
            <a:r>
              <a:rPr sz="850" spc="28" dirty="0" smtClean="0">
                <a:solidFill>
                  <a:srgbClr val="24272B"/>
                </a:solidFill>
                <a:latin typeface="Arial"/>
                <a:cs typeface="Arial"/>
              </a:rPr>
              <a:t>h </a:t>
            </a:r>
            <a:endParaRPr sz="850">
              <a:latin typeface="Arial"/>
              <a:cs typeface="Arial"/>
            </a:endParaRPr>
          </a:p>
          <a:p>
            <a:pPr marL="37407" marR="69743">
              <a:lnSpc>
                <a:spcPts val="977"/>
              </a:lnSpc>
              <a:spcBef>
                <a:spcPts val="181"/>
              </a:spcBef>
            </a:pPr>
            <a:r>
              <a:rPr sz="850" spc="34" dirty="0" smtClean="0">
                <a:solidFill>
                  <a:srgbClr val="24272B"/>
                </a:solidFill>
                <a:latin typeface="Arial"/>
                <a:cs typeface="Arial"/>
              </a:rPr>
              <a:t>m</a:t>
            </a:r>
            <a:r>
              <a:rPr sz="850" spc="34" dirty="0" smtClean="0">
                <a:solidFill>
                  <a:srgbClr val="36393D"/>
                </a:solidFill>
                <a:latin typeface="Arial"/>
                <a:cs typeface="Arial"/>
              </a:rPr>
              <a:t>enj</a:t>
            </a:r>
            <a:r>
              <a:rPr sz="850" spc="34" dirty="0" smtClean="0">
                <a:solidFill>
                  <a:srgbClr val="24272B"/>
                </a:solidFill>
                <a:latin typeface="Arial"/>
                <a:cs typeface="Arial"/>
              </a:rPr>
              <a:t>al</a:t>
            </a:r>
            <a:r>
              <a:rPr sz="850" spc="34" dirty="0" smtClean="0">
                <a:solidFill>
                  <a:srgbClr val="36393D"/>
                </a:solidFill>
                <a:latin typeface="Arial"/>
                <a:cs typeface="Arial"/>
              </a:rPr>
              <a:t>ank</a:t>
            </a:r>
            <a:r>
              <a:rPr sz="850" spc="34" dirty="0" smtClean="0">
                <a:solidFill>
                  <a:srgbClr val="24272B"/>
                </a:solidFill>
                <a:latin typeface="Arial"/>
                <a:cs typeface="Arial"/>
              </a:rPr>
              <a:t>a</a:t>
            </a:r>
            <a:r>
              <a:rPr sz="850" spc="34" dirty="0" smtClean="0">
                <a:solidFill>
                  <a:srgbClr val="36393D"/>
                </a:solidFill>
                <a:latin typeface="Arial"/>
                <a:cs typeface="Arial"/>
              </a:rPr>
              <a:t>n S</a:t>
            </a:r>
            <a:r>
              <a:rPr sz="850" spc="34" dirty="0" smtClean="0">
                <a:solidFill>
                  <a:srgbClr val="24272B"/>
                </a:solidFill>
                <a:latin typeface="Arial"/>
                <a:cs typeface="Arial"/>
              </a:rPr>
              <a:t>P</a:t>
            </a:r>
            <a:r>
              <a:rPr sz="850" spc="34" dirty="0" smtClean="0">
                <a:solidFill>
                  <a:srgbClr val="36393D"/>
                </a:solidFill>
                <a:latin typeface="Arial"/>
                <a:cs typeface="Arial"/>
              </a:rPr>
              <a:t>M</a:t>
            </a:r>
            <a:r>
              <a:rPr sz="850" spc="34" dirty="0" smtClean="0">
                <a:solidFill>
                  <a:srgbClr val="24272B"/>
                </a:solidFill>
                <a:latin typeface="Arial"/>
                <a:cs typeface="Arial"/>
              </a:rPr>
              <a:t>I </a:t>
            </a:r>
            <a:endParaRPr sz="850">
              <a:latin typeface="Arial"/>
              <a:cs typeface="Arial"/>
            </a:endParaRPr>
          </a:p>
          <a:p>
            <a:pPr marL="37407" marR="69743">
              <a:lnSpc>
                <a:spcPts val="977"/>
              </a:lnSpc>
              <a:spcBef>
                <a:spcPts val="181"/>
              </a:spcBef>
            </a:pPr>
            <a:r>
              <a:rPr sz="850" spc="26" dirty="0" smtClean="0">
                <a:solidFill>
                  <a:srgbClr val="36393D"/>
                </a:solidFill>
                <a:latin typeface="Arial"/>
                <a:cs typeface="Arial"/>
              </a:rPr>
              <a:t>yang dib</a:t>
            </a:r>
            <a:r>
              <a:rPr sz="850" spc="26" dirty="0" smtClean="0">
                <a:solidFill>
                  <a:srgbClr val="24272B"/>
                </a:solidFill>
                <a:latin typeface="Arial"/>
                <a:cs typeface="Arial"/>
              </a:rPr>
              <a:t>u</a:t>
            </a:r>
            <a:r>
              <a:rPr sz="850" spc="26" dirty="0" smtClean="0">
                <a:solidFill>
                  <a:srgbClr val="36393D"/>
                </a:solidFill>
                <a:latin typeface="Arial"/>
                <a:cs typeface="Arial"/>
              </a:rPr>
              <a:t>ktika</a:t>
            </a:r>
            <a:r>
              <a:rPr sz="850" spc="26" dirty="0" smtClean="0">
                <a:solidFill>
                  <a:srgbClr val="24272B"/>
                </a:solidFill>
                <a:latin typeface="Arial"/>
                <a:cs typeface="Arial"/>
              </a:rPr>
              <a:t>n </a:t>
            </a:r>
            <a:endParaRPr sz="850">
              <a:latin typeface="Arial"/>
              <a:cs typeface="Arial"/>
            </a:endParaRPr>
          </a:p>
          <a:p>
            <a:pPr marL="37407" marR="69743">
              <a:lnSpc>
                <a:spcPts val="977"/>
              </a:lnSpc>
              <a:spcBef>
                <a:spcPts val="181"/>
              </a:spcBef>
            </a:pPr>
            <a:r>
              <a:rPr sz="850" spc="32" dirty="0" smtClean="0">
                <a:solidFill>
                  <a:srgbClr val="24272B"/>
                </a:solidFill>
                <a:latin typeface="Arial"/>
                <a:cs typeface="Arial"/>
              </a:rPr>
              <a:t>d</a:t>
            </a:r>
            <a:r>
              <a:rPr sz="850" spc="32" dirty="0" smtClean="0">
                <a:solidFill>
                  <a:srgbClr val="36393D"/>
                </a:solidFill>
                <a:latin typeface="Arial"/>
                <a:cs typeface="Arial"/>
              </a:rPr>
              <a:t>enga</a:t>
            </a:r>
            <a:r>
              <a:rPr sz="850" spc="32" dirty="0" smtClean="0">
                <a:solidFill>
                  <a:srgbClr val="24272B"/>
                </a:solidFill>
                <a:latin typeface="Arial"/>
                <a:cs typeface="Arial"/>
              </a:rPr>
              <a:t>n </a:t>
            </a:r>
            <a:r>
              <a:rPr sz="850" spc="32" dirty="0" smtClean="0">
                <a:solidFill>
                  <a:srgbClr val="36393D"/>
                </a:solidFill>
                <a:latin typeface="Arial"/>
                <a:cs typeface="Arial"/>
              </a:rPr>
              <a:t>keberadaan 5 </a:t>
            </a:r>
            <a:endParaRPr sz="850">
              <a:latin typeface="Arial"/>
              <a:cs typeface="Arial"/>
            </a:endParaRPr>
          </a:p>
          <a:p>
            <a:pPr marL="37407" marR="69743">
              <a:lnSpc>
                <a:spcPts val="977"/>
              </a:lnSpc>
              <a:spcBef>
                <a:spcPts val="181"/>
              </a:spcBef>
            </a:pPr>
            <a:r>
              <a:rPr sz="850" spc="27" dirty="0" smtClean="0">
                <a:solidFill>
                  <a:srgbClr val="36393D"/>
                </a:solidFill>
                <a:latin typeface="Arial"/>
                <a:cs typeface="Arial"/>
              </a:rPr>
              <a:t>aspek</a:t>
            </a:r>
            <a:r>
              <a:rPr sz="850" spc="27" dirty="0" smtClean="0">
                <a:solidFill>
                  <a:srgbClr val="5E6165"/>
                </a:solidFill>
                <a:latin typeface="Arial"/>
                <a:cs typeface="Arial"/>
              </a:rPr>
              <a:t>, </a:t>
            </a:r>
            <a:r>
              <a:rPr sz="850" spc="27" dirty="0" smtClean="0">
                <a:solidFill>
                  <a:srgbClr val="24272B"/>
                </a:solidFill>
                <a:latin typeface="Arial"/>
                <a:cs typeface="Arial"/>
              </a:rPr>
              <a:t>m</a:t>
            </a:r>
            <a:r>
              <a:rPr sz="850" spc="27" dirty="0" smtClean="0">
                <a:solidFill>
                  <a:srgbClr val="36393D"/>
                </a:solidFill>
                <a:latin typeface="Arial"/>
                <a:cs typeface="Arial"/>
              </a:rPr>
              <a:t>emi</a:t>
            </a:r>
            <a:r>
              <a:rPr sz="850" spc="27" dirty="0" smtClean="0">
                <a:solidFill>
                  <a:srgbClr val="24272B"/>
                </a:solidFill>
                <a:latin typeface="Arial"/>
                <a:cs typeface="Arial"/>
              </a:rPr>
              <a:t>l</a:t>
            </a:r>
            <a:r>
              <a:rPr sz="850" spc="27" dirty="0" smtClean="0">
                <a:solidFill>
                  <a:srgbClr val="36393D"/>
                </a:solidFill>
                <a:latin typeface="Arial"/>
                <a:cs typeface="Arial"/>
              </a:rPr>
              <a:t>ik</a:t>
            </a:r>
            <a:r>
              <a:rPr sz="850" spc="27" dirty="0" smtClean="0">
                <a:solidFill>
                  <a:srgbClr val="24272B"/>
                </a:solidFill>
                <a:latin typeface="Arial"/>
                <a:cs typeface="Arial"/>
              </a:rPr>
              <a:t>i </a:t>
            </a:r>
            <a:endParaRPr sz="850">
              <a:latin typeface="Arial"/>
              <a:cs typeface="Arial"/>
            </a:endParaRPr>
          </a:p>
          <a:p>
            <a:pPr marL="37407" marR="69743">
              <a:lnSpc>
                <a:spcPts val="977"/>
              </a:lnSpc>
              <a:spcBef>
                <a:spcPts val="181"/>
              </a:spcBef>
            </a:pPr>
            <a:r>
              <a:rPr sz="850" spc="26" dirty="0" smtClean="0">
                <a:solidFill>
                  <a:srgbClr val="36393D"/>
                </a:solidFill>
                <a:latin typeface="Arial"/>
                <a:cs typeface="Arial"/>
              </a:rPr>
              <a:t>s</a:t>
            </a:r>
            <a:r>
              <a:rPr sz="850" spc="26" dirty="0" smtClean="0">
                <a:solidFill>
                  <a:srgbClr val="24272B"/>
                </a:solidFill>
                <a:latin typeface="Arial"/>
                <a:cs typeface="Arial"/>
              </a:rPr>
              <a:t>t</a:t>
            </a:r>
            <a:r>
              <a:rPr sz="850" spc="26" dirty="0" smtClean="0">
                <a:solidFill>
                  <a:srgbClr val="36393D"/>
                </a:solidFill>
                <a:latin typeface="Arial"/>
                <a:cs typeface="Arial"/>
              </a:rPr>
              <a:t>anda</a:t>
            </a:r>
            <a:r>
              <a:rPr sz="850" spc="26" dirty="0" smtClean="0">
                <a:solidFill>
                  <a:srgbClr val="24272B"/>
                </a:solidFill>
                <a:latin typeface="Arial"/>
                <a:cs typeface="Arial"/>
              </a:rPr>
              <a:t>r </a:t>
            </a:r>
            <a:r>
              <a:rPr sz="850" spc="26" dirty="0" smtClean="0">
                <a:solidFill>
                  <a:srgbClr val="36393D"/>
                </a:solidFill>
                <a:latin typeface="Arial"/>
                <a:cs typeface="Arial"/>
              </a:rPr>
              <a:t>yang </a:t>
            </a:r>
            <a:endParaRPr sz="850">
              <a:latin typeface="Arial"/>
              <a:cs typeface="Arial"/>
            </a:endParaRPr>
          </a:p>
          <a:p>
            <a:pPr marL="37407" marR="69743">
              <a:lnSpc>
                <a:spcPts val="977"/>
              </a:lnSpc>
              <a:spcBef>
                <a:spcPts val="181"/>
              </a:spcBef>
            </a:pPr>
            <a:r>
              <a:rPr sz="850" spc="32" dirty="0" smtClean="0">
                <a:solidFill>
                  <a:srgbClr val="24272B"/>
                </a:solidFill>
                <a:latin typeface="Arial"/>
                <a:cs typeface="Arial"/>
              </a:rPr>
              <a:t>m</a:t>
            </a:r>
            <a:r>
              <a:rPr sz="850" spc="32" dirty="0" smtClean="0">
                <a:solidFill>
                  <a:srgbClr val="36393D"/>
                </a:solidFill>
                <a:latin typeface="Arial"/>
                <a:cs typeface="Arial"/>
              </a:rPr>
              <a:t>ela</a:t>
            </a:r>
            <a:r>
              <a:rPr sz="850" spc="32" dirty="0" smtClean="0">
                <a:solidFill>
                  <a:srgbClr val="24272B"/>
                </a:solidFill>
                <a:latin typeface="Arial"/>
                <a:cs typeface="Arial"/>
              </a:rPr>
              <a:t>m</a:t>
            </a:r>
            <a:r>
              <a:rPr sz="850" spc="32" dirty="0" smtClean="0">
                <a:solidFill>
                  <a:srgbClr val="36393D"/>
                </a:solidFill>
                <a:latin typeface="Arial"/>
                <a:cs typeface="Arial"/>
              </a:rPr>
              <a:t>paui </a:t>
            </a:r>
            <a:r>
              <a:rPr sz="850" spc="32" dirty="0" smtClean="0">
                <a:solidFill>
                  <a:srgbClr val="24272B"/>
                </a:solidFill>
                <a:latin typeface="Arial"/>
                <a:cs typeface="Arial"/>
              </a:rPr>
              <a:t>d</a:t>
            </a:r>
            <a:r>
              <a:rPr sz="850" spc="32" dirty="0" smtClean="0">
                <a:solidFill>
                  <a:srgbClr val="36393D"/>
                </a:solidFill>
                <a:latin typeface="Arial"/>
                <a:cs typeface="Arial"/>
              </a:rPr>
              <a:t>a</a:t>
            </a:r>
            <a:r>
              <a:rPr sz="850" spc="32" dirty="0" smtClean="0">
                <a:solidFill>
                  <a:srgbClr val="5E6165"/>
                </a:solidFill>
                <a:latin typeface="Arial"/>
                <a:cs typeface="Arial"/>
              </a:rPr>
              <a:t>ri </a:t>
            </a:r>
            <a:r>
              <a:rPr sz="850" spc="32" dirty="0" smtClean="0">
                <a:solidFill>
                  <a:srgbClr val="36393D"/>
                </a:solidFill>
                <a:latin typeface="Arial"/>
                <a:cs typeface="Arial"/>
              </a:rPr>
              <a:t>S</a:t>
            </a:r>
            <a:r>
              <a:rPr sz="850" spc="32" dirty="0" smtClean="0">
                <a:solidFill>
                  <a:srgbClr val="24272B"/>
                </a:solidFill>
                <a:latin typeface="Arial"/>
                <a:cs typeface="Arial"/>
              </a:rPr>
              <a:t>N</a:t>
            </a:r>
            <a:r>
              <a:rPr sz="850" spc="32" dirty="0" smtClean="0">
                <a:solidFill>
                  <a:srgbClr val="121112"/>
                </a:solidFill>
                <a:latin typeface="Arial"/>
                <a:cs typeface="Arial"/>
              </a:rPr>
              <a:t>- </a:t>
            </a:r>
            <a:endParaRPr sz="850">
              <a:latin typeface="Arial"/>
              <a:cs typeface="Arial"/>
            </a:endParaRPr>
          </a:p>
          <a:p>
            <a:pPr marL="37407" marR="69743">
              <a:lnSpc>
                <a:spcPts val="977"/>
              </a:lnSpc>
              <a:spcBef>
                <a:spcPts val="181"/>
              </a:spcBef>
            </a:pPr>
            <a:r>
              <a:rPr sz="850" spc="32" dirty="0" smtClean="0">
                <a:solidFill>
                  <a:srgbClr val="24272B"/>
                </a:solidFill>
                <a:latin typeface="Arial"/>
                <a:cs typeface="Arial"/>
              </a:rPr>
              <a:t>D</a:t>
            </a:r>
            <a:r>
              <a:rPr sz="850" spc="32" dirty="0" smtClean="0">
                <a:solidFill>
                  <a:srgbClr val="36393D"/>
                </a:solidFill>
                <a:latin typeface="Arial"/>
                <a:cs typeface="Arial"/>
              </a:rPr>
              <a:t>IK</a:t>
            </a:r>
            <a:r>
              <a:rPr sz="850" spc="32" dirty="0" smtClean="0">
                <a:solidFill>
                  <a:srgbClr val="24272B"/>
                </a:solidFill>
                <a:latin typeface="Arial"/>
                <a:cs typeface="Arial"/>
              </a:rPr>
              <a:t>TI</a:t>
            </a:r>
            <a:r>
              <a:rPr sz="850" spc="32" dirty="0" smtClean="0">
                <a:solidFill>
                  <a:srgbClr val="36393D"/>
                </a:solidFill>
                <a:latin typeface="Arial"/>
                <a:cs typeface="Arial"/>
              </a:rPr>
              <a:t>, </a:t>
            </a:r>
            <a:r>
              <a:rPr sz="850" spc="32" dirty="0" smtClean="0">
                <a:solidFill>
                  <a:srgbClr val="24272B"/>
                </a:solidFill>
                <a:latin typeface="Arial"/>
                <a:cs typeface="Arial"/>
              </a:rPr>
              <a:t>d</a:t>
            </a:r>
            <a:r>
              <a:rPr sz="850" spc="32" dirty="0" smtClean="0">
                <a:solidFill>
                  <a:srgbClr val="36393D"/>
                </a:solidFill>
                <a:latin typeface="Arial"/>
                <a:cs typeface="Arial"/>
              </a:rPr>
              <a:t>a</a:t>
            </a:r>
            <a:r>
              <a:rPr sz="850" spc="32" dirty="0" smtClean="0">
                <a:solidFill>
                  <a:srgbClr val="24272B"/>
                </a:solidFill>
                <a:latin typeface="Arial"/>
                <a:cs typeface="Arial"/>
              </a:rPr>
              <a:t>n </a:t>
            </a:r>
            <a:endParaRPr sz="850">
              <a:latin typeface="Arial"/>
              <a:cs typeface="Arial"/>
            </a:endParaRPr>
          </a:p>
          <a:p>
            <a:pPr marL="37407" marR="69743">
              <a:lnSpc>
                <a:spcPts val="977"/>
              </a:lnSpc>
              <a:spcBef>
                <a:spcPts val="181"/>
              </a:spcBef>
            </a:pPr>
            <a:r>
              <a:rPr sz="850" spc="40" dirty="0" smtClean="0">
                <a:solidFill>
                  <a:srgbClr val="36393D"/>
                </a:solidFill>
                <a:latin typeface="Arial"/>
                <a:cs typeface="Arial"/>
              </a:rPr>
              <a:t>m</a:t>
            </a:r>
            <a:r>
              <a:rPr sz="850" spc="40" dirty="0" smtClean="0">
                <a:solidFill>
                  <a:srgbClr val="24272B"/>
                </a:solidFill>
                <a:latin typeface="Arial"/>
                <a:cs typeface="Arial"/>
              </a:rPr>
              <a:t>enerapkan</a:t>
            </a:r>
            <a:endParaRPr sz="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31919" y="2111432"/>
            <a:ext cx="1300941" cy="997527"/>
          </a:xfrm>
          <a:prstGeom prst="rect">
            <a:avLst/>
          </a:prstGeom>
        </p:spPr>
        <p:txBody>
          <a:bodyPr wrap="square" lIns="0" tIns="33655" rIns="0" bIns="0" rtlCol="0">
            <a:noAutofit/>
          </a:bodyPr>
          <a:lstStyle/>
          <a:p>
            <a:pPr marL="20781" marR="36491" indent="8312">
              <a:lnSpc>
                <a:spcPts val="977"/>
              </a:lnSpc>
            </a:pPr>
            <a:r>
              <a:rPr sz="850" spc="28" dirty="0" smtClean="0">
                <a:solidFill>
                  <a:srgbClr val="24272B"/>
                </a:solidFill>
                <a:latin typeface="Arial"/>
                <a:cs typeface="Arial"/>
              </a:rPr>
              <a:t>P</a:t>
            </a:r>
            <a:r>
              <a:rPr sz="850" spc="28" dirty="0" smtClean="0">
                <a:solidFill>
                  <a:srgbClr val="36393D"/>
                </a:solidFill>
                <a:latin typeface="Arial"/>
                <a:cs typeface="Arial"/>
              </a:rPr>
              <a:t>er</a:t>
            </a:r>
            <a:r>
              <a:rPr sz="850" spc="28" dirty="0" smtClean="0">
                <a:solidFill>
                  <a:srgbClr val="24272B"/>
                </a:solidFill>
                <a:latin typeface="Arial"/>
                <a:cs typeface="Arial"/>
              </a:rPr>
              <a:t>gu</a:t>
            </a:r>
            <a:r>
              <a:rPr sz="850" spc="28" dirty="0" smtClean="0">
                <a:solidFill>
                  <a:srgbClr val="36393D"/>
                </a:solidFill>
                <a:latin typeface="Arial"/>
                <a:cs typeface="Arial"/>
              </a:rPr>
              <a:t>r</a:t>
            </a:r>
            <a:r>
              <a:rPr sz="850" spc="28" dirty="0" smtClean="0">
                <a:solidFill>
                  <a:srgbClr val="24272B"/>
                </a:solidFill>
                <a:latin typeface="Arial"/>
                <a:cs typeface="Arial"/>
              </a:rPr>
              <a:t>u</a:t>
            </a:r>
            <a:r>
              <a:rPr sz="850" spc="28" dirty="0" smtClean="0">
                <a:solidFill>
                  <a:srgbClr val="36393D"/>
                </a:solidFill>
                <a:latin typeface="Arial"/>
                <a:cs typeface="Arial"/>
              </a:rPr>
              <a:t>an </a:t>
            </a:r>
            <a:r>
              <a:rPr sz="850" spc="28" dirty="0" smtClean="0">
                <a:solidFill>
                  <a:srgbClr val="24272B"/>
                </a:solidFill>
                <a:latin typeface="Arial"/>
                <a:cs typeface="Arial"/>
              </a:rPr>
              <a:t>t</a:t>
            </a:r>
            <a:r>
              <a:rPr sz="850" spc="28" dirty="0" smtClean="0">
                <a:solidFill>
                  <a:srgbClr val="36393D"/>
                </a:solidFill>
                <a:latin typeface="Arial"/>
                <a:cs typeface="Arial"/>
              </a:rPr>
              <a:t>in</a:t>
            </a:r>
            <a:r>
              <a:rPr sz="850" spc="28" dirty="0" smtClean="0">
                <a:solidFill>
                  <a:srgbClr val="24272B"/>
                </a:solidFill>
                <a:latin typeface="Arial"/>
                <a:cs typeface="Arial"/>
              </a:rPr>
              <a:t>g</a:t>
            </a:r>
            <a:r>
              <a:rPr sz="850" spc="28" dirty="0" smtClean="0">
                <a:solidFill>
                  <a:srgbClr val="36393D"/>
                </a:solidFill>
                <a:latin typeface="Arial"/>
                <a:cs typeface="Arial"/>
              </a:rPr>
              <a:t>gi te</a:t>
            </a:r>
            <a:r>
              <a:rPr sz="850" spc="28" dirty="0" smtClean="0">
                <a:solidFill>
                  <a:srgbClr val="5E6165"/>
                </a:solidFill>
                <a:latin typeface="Arial"/>
                <a:cs typeface="Arial"/>
              </a:rPr>
              <a:t>l</a:t>
            </a:r>
            <a:r>
              <a:rPr sz="850" spc="28" dirty="0" smtClean="0">
                <a:solidFill>
                  <a:srgbClr val="36393D"/>
                </a:solidFill>
                <a:latin typeface="Arial"/>
                <a:cs typeface="Arial"/>
              </a:rPr>
              <a:t>ah </a:t>
            </a:r>
            <a:endParaRPr sz="850">
              <a:latin typeface="Arial"/>
              <a:cs typeface="Arial"/>
            </a:endParaRPr>
          </a:p>
          <a:p>
            <a:pPr marL="20781" marR="36491">
              <a:lnSpc>
                <a:spcPts val="977"/>
              </a:lnSpc>
              <a:spcBef>
                <a:spcPts val="181"/>
              </a:spcBef>
            </a:pPr>
            <a:r>
              <a:rPr sz="850" spc="35" dirty="0" smtClean="0">
                <a:solidFill>
                  <a:srgbClr val="36393D"/>
                </a:solidFill>
                <a:latin typeface="Arial"/>
                <a:cs typeface="Arial"/>
              </a:rPr>
              <a:t>menja</a:t>
            </a:r>
            <a:r>
              <a:rPr sz="850" spc="35" dirty="0" smtClean="0">
                <a:solidFill>
                  <a:srgbClr val="24272B"/>
                </a:solidFill>
                <a:latin typeface="Arial"/>
                <a:cs typeface="Arial"/>
              </a:rPr>
              <a:t>l</a:t>
            </a:r>
            <a:r>
              <a:rPr sz="850" spc="35" dirty="0" smtClean="0">
                <a:solidFill>
                  <a:srgbClr val="36393D"/>
                </a:solidFill>
                <a:latin typeface="Arial"/>
                <a:cs typeface="Arial"/>
              </a:rPr>
              <a:t>ankan S</a:t>
            </a:r>
            <a:r>
              <a:rPr sz="850" spc="35" dirty="0" smtClean="0">
                <a:solidFill>
                  <a:srgbClr val="24272B"/>
                </a:solidFill>
                <a:latin typeface="Arial"/>
                <a:cs typeface="Arial"/>
              </a:rPr>
              <a:t>P</a:t>
            </a:r>
            <a:r>
              <a:rPr sz="850" spc="35" dirty="0" smtClean="0">
                <a:solidFill>
                  <a:srgbClr val="36393D"/>
                </a:solidFill>
                <a:latin typeface="Arial"/>
                <a:cs typeface="Arial"/>
              </a:rPr>
              <a:t>M</a:t>
            </a:r>
            <a:r>
              <a:rPr sz="850" spc="35" dirty="0" smtClean="0">
                <a:solidFill>
                  <a:srgbClr val="5E6165"/>
                </a:solidFill>
                <a:latin typeface="Arial"/>
                <a:cs typeface="Arial"/>
              </a:rPr>
              <a:t>I </a:t>
            </a:r>
            <a:endParaRPr sz="850">
              <a:latin typeface="Arial"/>
              <a:cs typeface="Arial"/>
            </a:endParaRPr>
          </a:p>
          <a:p>
            <a:pPr marL="20781" marR="36491">
              <a:lnSpc>
                <a:spcPts val="977"/>
              </a:lnSpc>
              <a:spcBef>
                <a:spcPts val="181"/>
              </a:spcBef>
            </a:pPr>
            <a:r>
              <a:rPr sz="850" spc="33" dirty="0" smtClean="0">
                <a:solidFill>
                  <a:srgbClr val="36393D"/>
                </a:solidFill>
                <a:latin typeface="Arial"/>
                <a:cs typeface="Arial"/>
              </a:rPr>
              <a:t>yang dib</a:t>
            </a:r>
            <a:r>
              <a:rPr sz="850" spc="33" dirty="0" smtClean="0">
                <a:solidFill>
                  <a:srgbClr val="24272B"/>
                </a:solidFill>
                <a:latin typeface="Arial"/>
                <a:cs typeface="Arial"/>
              </a:rPr>
              <a:t>uk</a:t>
            </a:r>
            <a:r>
              <a:rPr sz="850" spc="33" dirty="0" smtClean="0">
                <a:solidFill>
                  <a:srgbClr val="36393D"/>
                </a:solidFill>
                <a:latin typeface="Arial"/>
                <a:cs typeface="Arial"/>
              </a:rPr>
              <a:t>tika</a:t>
            </a:r>
            <a:r>
              <a:rPr sz="850" spc="33" dirty="0" smtClean="0">
                <a:solidFill>
                  <a:srgbClr val="24272B"/>
                </a:solidFill>
                <a:latin typeface="Arial"/>
                <a:cs typeface="Arial"/>
              </a:rPr>
              <a:t>n </a:t>
            </a:r>
            <a:r>
              <a:rPr sz="850" spc="33" dirty="0" smtClean="0">
                <a:solidFill>
                  <a:srgbClr val="36393D"/>
                </a:solidFill>
                <a:latin typeface="Arial"/>
                <a:cs typeface="Arial"/>
              </a:rPr>
              <a:t>d</a:t>
            </a:r>
            <a:r>
              <a:rPr sz="850" spc="33" dirty="0" smtClean="0">
                <a:solidFill>
                  <a:srgbClr val="24272B"/>
                </a:solidFill>
                <a:latin typeface="Arial"/>
                <a:cs typeface="Arial"/>
              </a:rPr>
              <a:t>en</a:t>
            </a:r>
            <a:r>
              <a:rPr sz="850" spc="33" dirty="0" smtClean="0">
                <a:solidFill>
                  <a:srgbClr val="36393D"/>
                </a:solidFill>
                <a:latin typeface="Arial"/>
                <a:cs typeface="Arial"/>
              </a:rPr>
              <a:t>gan </a:t>
            </a:r>
            <a:endParaRPr sz="850">
              <a:latin typeface="Arial"/>
              <a:cs typeface="Arial"/>
            </a:endParaRPr>
          </a:p>
          <a:p>
            <a:pPr marL="20781" marR="36491">
              <a:lnSpc>
                <a:spcPts val="977"/>
              </a:lnSpc>
              <a:spcBef>
                <a:spcPts val="181"/>
              </a:spcBef>
            </a:pPr>
            <a:r>
              <a:rPr sz="850" spc="33" dirty="0" smtClean="0">
                <a:solidFill>
                  <a:srgbClr val="36393D"/>
                </a:solidFill>
                <a:latin typeface="Arial"/>
                <a:cs typeface="Arial"/>
              </a:rPr>
              <a:t>kebe</a:t>
            </a:r>
            <a:r>
              <a:rPr sz="850" spc="33" dirty="0" smtClean="0">
                <a:solidFill>
                  <a:srgbClr val="24272B"/>
                </a:solidFill>
                <a:latin typeface="Arial"/>
                <a:cs typeface="Arial"/>
              </a:rPr>
              <a:t>r</a:t>
            </a:r>
            <a:r>
              <a:rPr sz="850" spc="33" dirty="0" smtClean="0">
                <a:solidFill>
                  <a:srgbClr val="36393D"/>
                </a:solidFill>
                <a:latin typeface="Arial"/>
                <a:cs typeface="Arial"/>
              </a:rPr>
              <a:t>adaan 5 aspek </a:t>
            </a:r>
            <a:endParaRPr sz="850">
              <a:latin typeface="Arial"/>
              <a:cs typeface="Arial"/>
            </a:endParaRPr>
          </a:p>
          <a:p>
            <a:pPr marL="20781" marR="36491">
              <a:lnSpc>
                <a:spcPts val="977"/>
              </a:lnSpc>
              <a:spcBef>
                <a:spcPts val="181"/>
              </a:spcBef>
            </a:pPr>
            <a:r>
              <a:rPr sz="850" spc="20" dirty="0" smtClean="0">
                <a:solidFill>
                  <a:srgbClr val="36393D"/>
                </a:solidFill>
                <a:latin typeface="Arial"/>
                <a:cs typeface="Arial"/>
              </a:rPr>
              <a:t>dan memil</a:t>
            </a:r>
            <a:r>
              <a:rPr sz="850" spc="20" dirty="0" smtClean="0">
                <a:solidFill>
                  <a:srgbClr val="5E6165"/>
                </a:solidFill>
                <a:latin typeface="Arial"/>
                <a:cs typeface="Arial"/>
              </a:rPr>
              <a:t>i</a:t>
            </a:r>
            <a:r>
              <a:rPr sz="850" spc="20" dirty="0" smtClean="0">
                <a:solidFill>
                  <a:srgbClr val="36393D"/>
                </a:solidFill>
                <a:latin typeface="Arial"/>
                <a:cs typeface="Arial"/>
              </a:rPr>
              <a:t>ki  standar </a:t>
            </a:r>
            <a:endParaRPr sz="850">
              <a:latin typeface="Arial"/>
              <a:cs typeface="Arial"/>
            </a:endParaRPr>
          </a:p>
          <a:p>
            <a:pPr marL="20781" marR="36491">
              <a:lnSpc>
                <a:spcPts val="977"/>
              </a:lnSpc>
              <a:spcBef>
                <a:spcPts val="181"/>
              </a:spcBef>
            </a:pPr>
            <a:r>
              <a:rPr sz="850" spc="31" dirty="0" smtClean="0">
                <a:solidFill>
                  <a:srgbClr val="36393D"/>
                </a:solidFill>
                <a:latin typeface="Arial"/>
                <a:cs typeface="Arial"/>
              </a:rPr>
              <a:t>yang me</a:t>
            </a:r>
            <a:r>
              <a:rPr sz="850" spc="31" dirty="0" smtClean="0">
                <a:solidFill>
                  <a:srgbClr val="24272B"/>
                </a:solidFill>
                <a:latin typeface="Arial"/>
                <a:cs typeface="Arial"/>
              </a:rPr>
              <a:t>l</a:t>
            </a:r>
            <a:r>
              <a:rPr sz="850" spc="31" dirty="0" smtClean="0">
                <a:solidFill>
                  <a:srgbClr val="36393D"/>
                </a:solidFill>
                <a:latin typeface="Arial"/>
                <a:cs typeface="Arial"/>
              </a:rPr>
              <a:t>a</a:t>
            </a:r>
            <a:r>
              <a:rPr sz="850" spc="31" dirty="0" smtClean="0">
                <a:solidFill>
                  <a:srgbClr val="24272B"/>
                </a:solidFill>
                <a:latin typeface="Arial"/>
                <a:cs typeface="Arial"/>
              </a:rPr>
              <a:t>m</a:t>
            </a:r>
            <a:r>
              <a:rPr sz="850" spc="31" dirty="0" smtClean="0">
                <a:solidFill>
                  <a:srgbClr val="36393D"/>
                </a:solidFill>
                <a:latin typeface="Arial"/>
                <a:cs typeface="Arial"/>
              </a:rPr>
              <a:t>paui da</a:t>
            </a:r>
            <a:r>
              <a:rPr sz="850" spc="31" dirty="0" smtClean="0">
                <a:solidFill>
                  <a:srgbClr val="24272B"/>
                </a:solidFill>
                <a:latin typeface="Arial"/>
                <a:cs typeface="Arial"/>
              </a:rPr>
              <a:t>r</a:t>
            </a:r>
            <a:r>
              <a:rPr sz="850" spc="31" dirty="0" smtClean="0">
                <a:solidFill>
                  <a:srgbClr val="36393D"/>
                </a:solidFill>
                <a:latin typeface="Arial"/>
                <a:cs typeface="Arial"/>
              </a:rPr>
              <a:t>i </a:t>
            </a:r>
            <a:endParaRPr sz="850">
              <a:latin typeface="Arial"/>
              <a:cs typeface="Arial"/>
            </a:endParaRPr>
          </a:p>
          <a:p>
            <a:pPr marL="20781" marR="36491">
              <a:lnSpc>
                <a:spcPts val="977"/>
              </a:lnSpc>
              <a:spcBef>
                <a:spcPts val="181"/>
              </a:spcBef>
            </a:pPr>
            <a:r>
              <a:rPr sz="850" spc="30" dirty="0" smtClean="0">
                <a:solidFill>
                  <a:srgbClr val="36393D"/>
                </a:solidFill>
                <a:latin typeface="Arial"/>
                <a:cs typeface="Arial"/>
              </a:rPr>
              <a:t>S</a:t>
            </a:r>
            <a:r>
              <a:rPr sz="850" spc="30" dirty="0" smtClean="0">
                <a:solidFill>
                  <a:srgbClr val="24272B"/>
                </a:solidFill>
                <a:latin typeface="Arial"/>
                <a:cs typeface="Arial"/>
              </a:rPr>
              <a:t>N</a:t>
            </a:r>
            <a:r>
              <a:rPr sz="850" spc="30" dirty="0" smtClean="0">
                <a:solidFill>
                  <a:srgbClr val="36393D"/>
                </a:solidFill>
                <a:latin typeface="Arial"/>
                <a:cs typeface="Arial"/>
              </a:rPr>
              <a:t>- </a:t>
            </a:r>
            <a:r>
              <a:rPr sz="850" spc="30" dirty="0" smtClean="0">
                <a:solidFill>
                  <a:srgbClr val="24272B"/>
                </a:solidFill>
                <a:latin typeface="Arial"/>
                <a:cs typeface="Arial"/>
              </a:rPr>
              <a:t>DI</a:t>
            </a:r>
            <a:r>
              <a:rPr sz="850" spc="30" dirty="0" smtClean="0">
                <a:solidFill>
                  <a:srgbClr val="36393D"/>
                </a:solidFill>
                <a:latin typeface="Arial"/>
                <a:cs typeface="Arial"/>
              </a:rPr>
              <a:t>KT</a:t>
            </a:r>
            <a:r>
              <a:rPr sz="850" spc="30" dirty="0" smtClean="0">
                <a:solidFill>
                  <a:srgbClr val="24272B"/>
                </a:solidFill>
                <a:latin typeface="Arial"/>
                <a:cs typeface="Arial"/>
              </a:rPr>
              <a:t>I</a:t>
            </a:r>
            <a:r>
              <a:rPr sz="850" spc="30" dirty="0" smtClean="0">
                <a:solidFill>
                  <a:srgbClr val="5E6165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32861" y="2111432"/>
            <a:ext cx="1305098" cy="997527"/>
          </a:xfrm>
          <a:prstGeom prst="rect">
            <a:avLst/>
          </a:prstGeom>
        </p:spPr>
        <p:txBody>
          <a:bodyPr wrap="square" lIns="0" tIns="33655" rIns="0" bIns="0" rtlCol="0">
            <a:noAutofit/>
          </a:bodyPr>
          <a:lstStyle/>
          <a:p>
            <a:pPr marL="33251" marR="61430">
              <a:lnSpc>
                <a:spcPts val="977"/>
              </a:lnSpc>
            </a:pPr>
            <a:r>
              <a:rPr sz="850" spc="30" dirty="0" smtClean="0">
                <a:solidFill>
                  <a:srgbClr val="24272B"/>
                </a:solidFill>
                <a:latin typeface="Arial"/>
                <a:cs typeface="Arial"/>
              </a:rPr>
              <a:t>P</a:t>
            </a:r>
            <a:r>
              <a:rPr sz="850" spc="30" dirty="0" smtClean="0">
                <a:solidFill>
                  <a:srgbClr val="36393D"/>
                </a:solidFill>
                <a:latin typeface="Arial"/>
                <a:cs typeface="Arial"/>
              </a:rPr>
              <a:t>ergur</a:t>
            </a:r>
            <a:r>
              <a:rPr sz="850" spc="30" dirty="0" smtClean="0">
                <a:solidFill>
                  <a:srgbClr val="24272B"/>
                </a:solidFill>
                <a:latin typeface="Arial"/>
                <a:cs typeface="Arial"/>
              </a:rPr>
              <a:t>u</a:t>
            </a:r>
            <a:r>
              <a:rPr sz="850" spc="30" dirty="0" smtClean="0">
                <a:solidFill>
                  <a:srgbClr val="36393D"/>
                </a:solidFill>
                <a:latin typeface="Arial"/>
                <a:cs typeface="Arial"/>
              </a:rPr>
              <a:t>a</a:t>
            </a:r>
            <a:r>
              <a:rPr sz="850" spc="30" dirty="0" smtClean="0">
                <a:solidFill>
                  <a:srgbClr val="24272B"/>
                </a:solidFill>
                <a:latin typeface="Arial"/>
                <a:cs typeface="Arial"/>
              </a:rPr>
              <a:t>n </a:t>
            </a:r>
            <a:r>
              <a:rPr sz="850" spc="30" dirty="0" smtClean="0">
                <a:solidFill>
                  <a:srgbClr val="36393D"/>
                </a:solidFill>
                <a:latin typeface="Arial"/>
                <a:cs typeface="Arial"/>
              </a:rPr>
              <a:t>tinggi te</a:t>
            </a:r>
            <a:r>
              <a:rPr sz="850" spc="30" dirty="0" smtClean="0">
                <a:solidFill>
                  <a:srgbClr val="5E6165"/>
                </a:solidFill>
                <a:latin typeface="Arial"/>
                <a:cs typeface="Arial"/>
              </a:rPr>
              <a:t>l</a:t>
            </a:r>
            <a:r>
              <a:rPr sz="850" spc="30" dirty="0" smtClean="0">
                <a:solidFill>
                  <a:srgbClr val="24272B"/>
                </a:solidFill>
                <a:latin typeface="Arial"/>
                <a:cs typeface="Arial"/>
              </a:rPr>
              <a:t>a</a:t>
            </a:r>
            <a:r>
              <a:rPr sz="850" spc="30" dirty="0" smtClean="0">
                <a:solidFill>
                  <a:srgbClr val="36393D"/>
                </a:solidFill>
                <a:latin typeface="Arial"/>
                <a:cs typeface="Arial"/>
              </a:rPr>
              <a:t>h </a:t>
            </a:r>
            <a:endParaRPr sz="850">
              <a:latin typeface="Arial"/>
              <a:cs typeface="Arial"/>
            </a:endParaRPr>
          </a:p>
          <a:p>
            <a:pPr marL="33251" marR="61430">
              <a:lnSpc>
                <a:spcPts val="977"/>
              </a:lnSpc>
              <a:spcBef>
                <a:spcPts val="170"/>
              </a:spcBef>
            </a:pPr>
            <a:r>
              <a:rPr sz="850" spc="35" dirty="0" smtClean="0">
                <a:solidFill>
                  <a:srgbClr val="36393D"/>
                </a:solidFill>
                <a:latin typeface="Arial"/>
                <a:cs typeface="Arial"/>
              </a:rPr>
              <a:t>menj</a:t>
            </a:r>
            <a:r>
              <a:rPr sz="850" spc="35" dirty="0" smtClean="0">
                <a:solidFill>
                  <a:srgbClr val="24272B"/>
                </a:solidFill>
                <a:latin typeface="Arial"/>
                <a:cs typeface="Arial"/>
              </a:rPr>
              <a:t>a</a:t>
            </a:r>
            <a:r>
              <a:rPr sz="850" spc="35" dirty="0" smtClean="0">
                <a:solidFill>
                  <a:srgbClr val="36393D"/>
                </a:solidFill>
                <a:latin typeface="Arial"/>
                <a:cs typeface="Arial"/>
              </a:rPr>
              <a:t>lankan S</a:t>
            </a:r>
            <a:r>
              <a:rPr sz="850" spc="35" dirty="0" smtClean="0">
                <a:solidFill>
                  <a:srgbClr val="24272B"/>
                </a:solidFill>
                <a:latin typeface="Arial"/>
                <a:cs typeface="Arial"/>
              </a:rPr>
              <a:t>P</a:t>
            </a:r>
            <a:r>
              <a:rPr sz="850" spc="35" dirty="0" smtClean="0">
                <a:solidFill>
                  <a:srgbClr val="36393D"/>
                </a:solidFill>
                <a:latin typeface="Arial"/>
                <a:cs typeface="Arial"/>
              </a:rPr>
              <a:t>MI </a:t>
            </a:r>
            <a:endParaRPr sz="850">
              <a:latin typeface="Arial"/>
              <a:cs typeface="Arial"/>
            </a:endParaRPr>
          </a:p>
          <a:p>
            <a:pPr marL="33251" marR="61430">
              <a:lnSpc>
                <a:spcPts val="977"/>
              </a:lnSpc>
              <a:spcBef>
                <a:spcPts val="170"/>
              </a:spcBef>
            </a:pPr>
            <a:r>
              <a:rPr sz="850" spc="26" dirty="0" smtClean="0">
                <a:solidFill>
                  <a:srgbClr val="36393D"/>
                </a:solidFill>
                <a:latin typeface="Arial"/>
                <a:cs typeface="Arial"/>
              </a:rPr>
              <a:t>yang dibukt</a:t>
            </a:r>
            <a:r>
              <a:rPr sz="850" spc="26" dirty="0" smtClean="0">
                <a:solidFill>
                  <a:srgbClr val="5E6165"/>
                </a:solidFill>
                <a:latin typeface="Arial"/>
                <a:cs typeface="Arial"/>
              </a:rPr>
              <a:t>i</a:t>
            </a:r>
            <a:r>
              <a:rPr sz="850" spc="26" dirty="0" smtClean="0">
                <a:solidFill>
                  <a:srgbClr val="36393D"/>
                </a:solidFill>
                <a:latin typeface="Arial"/>
                <a:cs typeface="Arial"/>
              </a:rPr>
              <a:t>kan </a:t>
            </a:r>
            <a:endParaRPr sz="850">
              <a:latin typeface="Arial"/>
              <a:cs typeface="Arial"/>
            </a:endParaRPr>
          </a:p>
          <a:p>
            <a:pPr marL="33251" marR="61430">
              <a:lnSpc>
                <a:spcPts val="977"/>
              </a:lnSpc>
              <a:spcBef>
                <a:spcPts val="170"/>
              </a:spcBef>
            </a:pPr>
            <a:r>
              <a:rPr sz="850" spc="36" dirty="0" smtClean="0">
                <a:solidFill>
                  <a:srgbClr val="36393D"/>
                </a:solidFill>
                <a:latin typeface="Arial"/>
                <a:cs typeface="Arial"/>
              </a:rPr>
              <a:t>dengan keberadaan 5 </a:t>
            </a:r>
            <a:endParaRPr sz="850">
              <a:latin typeface="Arial"/>
              <a:cs typeface="Arial"/>
            </a:endParaRPr>
          </a:p>
          <a:p>
            <a:pPr marL="33251" marR="61430">
              <a:lnSpc>
                <a:spcPts val="977"/>
              </a:lnSpc>
              <a:spcBef>
                <a:spcPts val="170"/>
              </a:spcBef>
            </a:pPr>
            <a:r>
              <a:rPr sz="850" spc="33" dirty="0" smtClean="0">
                <a:solidFill>
                  <a:srgbClr val="36393D"/>
                </a:solidFill>
                <a:latin typeface="Arial"/>
                <a:cs typeface="Arial"/>
              </a:rPr>
              <a:t>aspek</a:t>
            </a:r>
            <a:r>
              <a:rPr sz="850" spc="33" dirty="0" smtClean="0">
                <a:solidFill>
                  <a:srgbClr val="717478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37959" y="2111432"/>
            <a:ext cx="1305098" cy="997527"/>
          </a:xfrm>
          <a:prstGeom prst="rect">
            <a:avLst/>
          </a:prstGeom>
        </p:spPr>
        <p:txBody>
          <a:bodyPr wrap="square" lIns="0" tIns="33655" rIns="0" bIns="0" rtlCol="0">
            <a:noAutofit/>
          </a:bodyPr>
          <a:lstStyle/>
          <a:p>
            <a:pPr marL="33251" marR="32333">
              <a:lnSpc>
                <a:spcPts val="977"/>
              </a:lnSpc>
            </a:pPr>
            <a:r>
              <a:rPr sz="850" spc="27" dirty="0" smtClean="0">
                <a:solidFill>
                  <a:srgbClr val="36393D"/>
                </a:solidFill>
                <a:latin typeface="Arial"/>
                <a:cs typeface="Arial"/>
              </a:rPr>
              <a:t>Perguruan ti</a:t>
            </a:r>
            <a:r>
              <a:rPr sz="850" spc="27" dirty="0" smtClean="0">
                <a:solidFill>
                  <a:srgbClr val="24272B"/>
                </a:solidFill>
                <a:latin typeface="Arial"/>
                <a:cs typeface="Arial"/>
              </a:rPr>
              <a:t>n</a:t>
            </a:r>
            <a:r>
              <a:rPr sz="850" spc="27" dirty="0" smtClean="0">
                <a:solidFill>
                  <a:srgbClr val="36393D"/>
                </a:solidFill>
                <a:latin typeface="Arial"/>
                <a:cs typeface="Arial"/>
              </a:rPr>
              <a:t>ggi telah </a:t>
            </a:r>
            <a:endParaRPr sz="850">
              <a:latin typeface="Arial"/>
              <a:cs typeface="Arial"/>
            </a:endParaRPr>
          </a:p>
          <a:p>
            <a:pPr marL="33251" marR="32333">
              <a:lnSpc>
                <a:spcPts val="977"/>
              </a:lnSpc>
              <a:spcBef>
                <a:spcPts val="170"/>
              </a:spcBef>
            </a:pPr>
            <a:r>
              <a:rPr sz="850" spc="32" dirty="0" smtClean="0">
                <a:solidFill>
                  <a:srgbClr val="36393D"/>
                </a:solidFill>
                <a:latin typeface="Arial"/>
                <a:cs typeface="Arial"/>
              </a:rPr>
              <a:t>menja</a:t>
            </a:r>
            <a:r>
              <a:rPr sz="850" spc="32" dirty="0" smtClean="0">
                <a:solidFill>
                  <a:srgbClr val="24272B"/>
                </a:solidFill>
                <a:latin typeface="Arial"/>
                <a:cs typeface="Arial"/>
              </a:rPr>
              <a:t>l</a:t>
            </a:r>
            <a:r>
              <a:rPr sz="850" spc="32" dirty="0" smtClean="0">
                <a:solidFill>
                  <a:srgbClr val="36393D"/>
                </a:solidFill>
                <a:latin typeface="Arial"/>
                <a:cs typeface="Arial"/>
              </a:rPr>
              <a:t>ankan SPM</a:t>
            </a:r>
            <a:r>
              <a:rPr sz="850" spc="32" dirty="0" smtClean="0">
                <a:solidFill>
                  <a:srgbClr val="24272B"/>
                </a:solidFill>
                <a:latin typeface="Arial"/>
                <a:cs typeface="Arial"/>
              </a:rPr>
              <a:t>I </a:t>
            </a:r>
            <a:endParaRPr sz="850">
              <a:latin typeface="Arial"/>
              <a:cs typeface="Arial"/>
            </a:endParaRPr>
          </a:p>
          <a:p>
            <a:pPr marL="33251" marR="32333">
              <a:lnSpc>
                <a:spcPts val="977"/>
              </a:lnSpc>
              <a:spcBef>
                <a:spcPts val="170"/>
              </a:spcBef>
            </a:pPr>
            <a:r>
              <a:rPr sz="850" spc="17" dirty="0" smtClean="0">
                <a:solidFill>
                  <a:srgbClr val="36393D"/>
                </a:solidFill>
                <a:latin typeface="Arial"/>
                <a:cs typeface="Arial"/>
              </a:rPr>
              <a:t>namun  belum </a:t>
            </a:r>
            <a:endParaRPr sz="850">
              <a:latin typeface="Arial"/>
              <a:cs typeface="Arial"/>
            </a:endParaRPr>
          </a:p>
          <a:p>
            <a:pPr marL="33251" marR="32333">
              <a:lnSpc>
                <a:spcPts val="977"/>
              </a:lnSpc>
              <a:spcBef>
                <a:spcPts val="170"/>
              </a:spcBef>
            </a:pPr>
            <a:r>
              <a:rPr sz="850" spc="36" dirty="0" smtClean="0">
                <a:solidFill>
                  <a:srgbClr val="36393D"/>
                </a:solidFill>
                <a:latin typeface="Arial"/>
                <a:cs typeface="Arial"/>
              </a:rPr>
              <a:t>mencaku</a:t>
            </a:r>
            <a:r>
              <a:rPr sz="850" spc="36" dirty="0" smtClean="0">
                <a:solidFill>
                  <a:srgbClr val="5E6165"/>
                </a:solidFill>
                <a:latin typeface="Arial"/>
                <a:cs typeface="Arial"/>
              </a:rPr>
              <a:t>p </a:t>
            </a:r>
            <a:r>
              <a:rPr sz="850" spc="36" dirty="0" smtClean="0">
                <a:solidFill>
                  <a:srgbClr val="36393D"/>
                </a:solidFill>
                <a:latin typeface="Arial"/>
                <a:cs typeface="Arial"/>
              </a:rPr>
              <a:t>seluruh</a:t>
            </a:r>
            <a:r>
              <a:rPr sz="850" spc="36" dirty="0" smtClean="0">
                <a:solidFill>
                  <a:srgbClr val="24272B"/>
                </a:solidFill>
                <a:latin typeface="Arial"/>
                <a:cs typeface="Arial"/>
              </a:rPr>
              <a:t>n</a:t>
            </a:r>
            <a:r>
              <a:rPr sz="850" spc="36" dirty="0" smtClean="0">
                <a:solidFill>
                  <a:srgbClr val="36393D"/>
                </a:solidFill>
                <a:latin typeface="Arial"/>
                <a:cs typeface="Arial"/>
              </a:rPr>
              <a:t>ya</a:t>
            </a:r>
            <a:r>
              <a:rPr sz="850" spc="36" dirty="0" smtClean="0">
                <a:solidFill>
                  <a:srgbClr val="5E6165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43057" y="2111432"/>
            <a:ext cx="1172094" cy="303414"/>
          </a:xfrm>
          <a:prstGeom prst="rect">
            <a:avLst/>
          </a:prstGeom>
        </p:spPr>
        <p:txBody>
          <a:bodyPr wrap="square" lIns="0" tIns="33655" rIns="0" bIns="0" rtlCol="0">
            <a:noAutofit/>
          </a:bodyPr>
          <a:lstStyle/>
          <a:p>
            <a:pPr marL="37407" marR="44820" indent="4156">
              <a:lnSpc>
                <a:spcPts val="977"/>
              </a:lnSpc>
            </a:pPr>
            <a:r>
              <a:rPr sz="850" spc="12" dirty="0" smtClean="0">
                <a:solidFill>
                  <a:srgbClr val="24272B"/>
                </a:solidFill>
                <a:latin typeface="Arial"/>
                <a:cs typeface="Arial"/>
              </a:rPr>
              <a:t>P</a:t>
            </a:r>
            <a:r>
              <a:rPr sz="850" spc="12" dirty="0" smtClean="0">
                <a:solidFill>
                  <a:srgbClr val="36393D"/>
                </a:solidFill>
                <a:latin typeface="Arial"/>
                <a:cs typeface="Arial"/>
              </a:rPr>
              <a:t>erguruan  t</a:t>
            </a:r>
            <a:r>
              <a:rPr sz="850" spc="12" dirty="0" smtClean="0">
                <a:solidFill>
                  <a:srgbClr val="5E6165"/>
                </a:solidFill>
                <a:latin typeface="Arial"/>
                <a:cs typeface="Arial"/>
              </a:rPr>
              <a:t>i</a:t>
            </a:r>
            <a:r>
              <a:rPr sz="850" spc="12" dirty="0" smtClean="0">
                <a:solidFill>
                  <a:srgbClr val="36393D"/>
                </a:solidFill>
                <a:latin typeface="Arial"/>
                <a:cs typeface="Arial"/>
              </a:rPr>
              <a:t>ngg</a:t>
            </a:r>
            <a:r>
              <a:rPr sz="850" spc="12" dirty="0" smtClean="0">
                <a:solidFill>
                  <a:srgbClr val="5E6165"/>
                </a:solidFill>
                <a:latin typeface="Arial"/>
                <a:cs typeface="Arial"/>
              </a:rPr>
              <a:t>i </a:t>
            </a:r>
            <a:endParaRPr sz="850">
              <a:latin typeface="Arial"/>
              <a:cs typeface="Arial"/>
            </a:endParaRPr>
          </a:p>
          <a:p>
            <a:pPr marL="37407" marR="44820">
              <a:lnSpc>
                <a:spcPts val="977"/>
              </a:lnSpc>
              <a:spcBef>
                <a:spcPts val="170"/>
              </a:spcBef>
            </a:pPr>
            <a:r>
              <a:rPr sz="850" spc="35" dirty="0" smtClean="0">
                <a:solidFill>
                  <a:srgbClr val="36393D"/>
                </a:solidFill>
                <a:latin typeface="Arial"/>
                <a:cs typeface="Arial"/>
              </a:rPr>
              <a:t>tidak men</a:t>
            </a:r>
            <a:r>
              <a:rPr sz="850" spc="35" dirty="0" smtClean="0">
                <a:solidFill>
                  <a:srgbClr val="5E6165"/>
                </a:solidFill>
                <a:latin typeface="Arial"/>
                <a:cs typeface="Arial"/>
              </a:rPr>
              <a:t>j</a:t>
            </a:r>
            <a:r>
              <a:rPr sz="850" spc="35" dirty="0" smtClean="0">
                <a:solidFill>
                  <a:srgbClr val="36393D"/>
                </a:solidFill>
                <a:latin typeface="Arial"/>
                <a:cs typeface="Arial"/>
              </a:rPr>
              <a:t>alankan </a:t>
            </a:r>
            <a:endParaRPr sz="850">
              <a:latin typeface="Arial"/>
              <a:cs typeface="Arial"/>
            </a:endParaRPr>
          </a:p>
          <a:p>
            <a:pPr marL="37407" marR="44820">
              <a:lnSpc>
                <a:spcPts val="977"/>
              </a:lnSpc>
              <a:spcBef>
                <a:spcPts val="170"/>
              </a:spcBef>
            </a:pPr>
            <a:r>
              <a:rPr sz="850" spc="22" dirty="0" smtClean="0">
                <a:solidFill>
                  <a:srgbClr val="36393D"/>
                </a:solidFill>
                <a:latin typeface="Arial"/>
                <a:cs typeface="Arial"/>
              </a:rPr>
              <a:t>SPM</a:t>
            </a:r>
            <a:r>
              <a:rPr sz="850" spc="22" dirty="0" smtClean="0">
                <a:solidFill>
                  <a:srgbClr val="5E6165"/>
                </a:solidFill>
                <a:latin typeface="Arial"/>
                <a:cs typeface="Arial"/>
              </a:rPr>
              <a:t>I</a:t>
            </a:r>
            <a:r>
              <a:rPr sz="850" spc="22" dirty="0" smtClean="0">
                <a:solidFill>
                  <a:srgbClr val="838386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43057" y="2414847"/>
            <a:ext cx="1172094" cy="694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2614352" y="3108960"/>
            <a:ext cx="1317567" cy="278476"/>
          </a:xfrm>
          <a:prstGeom prst="rect">
            <a:avLst/>
          </a:prstGeom>
        </p:spPr>
        <p:txBody>
          <a:bodyPr wrap="square" lIns="0" tIns="4445" rIns="0" bIns="0" rtlCol="0">
            <a:noAutofit/>
          </a:bodyPr>
          <a:lstStyle/>
          <a:p>
            <a:pPr marL="37407">
              <a:lnSpc>
                <a:spcPct val="95825"/>
              </a:lnSpc>
            </a:pPr>
            <a:r>
              <a:rPr sz="850" spc="33" dirty="0" smtClean="0">
                <a:solidFill>
                  <a:srgbClr val="24272B"/>
                </a:solidFill>
                <a:latin typeface="Arial"/>
                <a:cs typeface="Arial"/>
              </a:rPr>
              <a:t>SPMI berbas</a:t>
            </a:r>
            <a:r>
              <a:rPr sz="850" spc="33" dirty="0" smtClean="0">
                <a:solidFill>
                  <a:srgbClr val="36393D"/>
                </a:solidFill>
                <a:latin typeface="Arial"/>
                <a:cs typeface="Arial"/>
              </a:rPr>
              <a:t>i</a:t>
            </a:r>
            <a:r>
              <a:rPr sz="850" spc="33" dirty="0" smtClean="0">
                <a:solidFill>
                  <a:srgbClr val="24272B"/>
                </a:solidFill>
                <a:latin typeface="Arial"/>
                <a:cs typeface="Arial"/>
              </a:rPr>
              <a:t>s </a:t>
            </a:r>
            <a:r>
              <a:rPr sz="850" spc="33" dirty="0" smtClean="0">
                <a:solidFill>
                  <a:srgbClr val="36393D"/>
                </a:solidFill>
                <a:latin typeface="Arial"/>
                <a:cs typeface="Arial"/>
              </a:rPr>
              <a:t>r</a:t>
            </a:r>
            <a:r>
              <a:rPr sz="850" spc="33" dirty="0" smtClean="0">
                <a:solidFill>
                  <a:srgbClr val="24272B"/>
                </a:solidFill>
                <a:latin typeface="Arial"/>
                <a:cs typeface="Arial"/>
              </a:rPr>
              <a:t>es</a:t>
            </a:r>
            <a:r>
              <a:rPr sz="850" spc="33" dirty="0" smtClean="0">
                <a:solidFill>
                  <a:srgbClr val="36393D"/>
                </a:solidFill>
                <a:latin typeface="Arial"/>
                <a:cs typeface="Arial"/>
              </a:rPr>
              <a:t>i</a:t>
            </a:r>
            <a:r>
              <a:rPr sz="850" spc="33" dirty="0" smtClean="0">
                <a:solidFill>
                  <a:srgbClr val="24272B"/>
                </a:solidFill>
                <a:latin typeface="Arial"/>
                <a:cs typeface="Arial"/>
              </a:rPr>
              <a:t>ko</a:t>
            </a:r>
            <a:endParaRPr sz="850">
              <a:latin typeface="Arial"/>
              <a:cs typeface="Arial"/>
            </a:endParaRPr>
          </a:p>
          <a:p>
            <a:pPr marL="37407">
              <a:lnSpc>
                <a:spcPct val="95825"/>
              </a:lnSpc>
              <a:spcBef>
                <a:spcPts val="110"/>
              </a:spcBef>
            </a:pPr>
            <a:r>
              <a:rPr sz="850" i="1" spc="19" dirty="0" smtClean="0">
                <a:solidFill>
                  <a:srgbClr val="36393D"/>
                </a:solidFill>
                <a:latin typeface="Arial"/>
                <a:cs typeface="Arial"/>
              </a:rPr>
              <a:t>(</a:t>
            </a:r>
            <a:r>
              <a:rPr sz="850" i="1" spc="19" dirty="0" smtClean="0">
                <a:solidFill>
                  <a:srgbClr val="24272B"/>
                </a:solidFill>
                <a:latin typeface="Arial"/>
                <a:cs typeface="Arial"/>
              </a:rPr>
              <a:t>Risk Based Audit</a:t>
            </a:r>
            <a:r>
              <a:rPr sz="850" i="1" spc="19" dirty="0" smtClean="0">
                <a:solidFill>
                  <a:srgbClr val="36393D"/>
                </a:solidFill>
                <a:latin typeface="Arial"/>
                <a:cs typeface="Arial"/>
              </a:rPr>
              <a:t>) </a:t>
            </a:r>
            <a:r>
              <a:rPr sz="850" spc="19" dirty="0" smtClean="0">
                <a:solidFill>
                  <a:srgbClr val="36393D"/>
                </a:solidFill>
                <a:latin typeface="Arial"/>
                <a:cs typeface="Arial"/>
              </a:rPr>
              <a:t>ata</a:t>
            </a:r>
            <a:r>
              <a:rPr sz="850" spc="19" dirty="0" smtClean="0">
                <a:solidFill>
                  <a:srgbClr val="24272B"/>
                </a:solidFill>
                <a:latin typeface="Arial"/>
                <a:cs typeface="Arial"/>
              </a:rPr>
              <a:t>u</a:t>
            </a:r>
            <a:endParaRPr sz="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1919" y="3108960"/>
            <a:ext cx="1300941" cy="278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232861" y="3108960"/>
            <a:ext cx="1305098" cy="278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537959" y="3108960"/>
            <a:ext cx="1305098" cy="278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7843057" y="3108960"/>
            <a:ext cx="1172094" cy="278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614352" y="3387436"/>
            <a:ext cx="1317567" cy="166254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37407">
              <a:lnSpc>
                <a:spcPct val="95825"/>
              </a:lnSpc>
            </a:pPr>
            <a:r>
              <a:rPr sz="850" spc="23" dirty="0" smtClean="0">
                <a:solidFill>
                  <a:srgbClr val="36393D"/>
                </a:solidFill>
                <a:latin typeface="Arial"/>
                <a:cs typeface="Arial"/>
              </a:rPr>
              <a:t>inovas</a:t>
            </a:r>
            <a:r>
              <a:rPr sz="850" spc="23" dirty="0" smtClean="0">
                <a:solidFill>
                  <a:srgbClr val="5E6165"/>
                </a:solidFill>
                <a:latin typeface="Arial"/>
                <a:cs typeface="Arial"/>
              </a:rPr>
              <a:t>i </a:t>
            </a:r>
            <a:r>
              <a:rPr sz="850" spc="23" dirty="0" smtClean="0">
                <a:solidFill>
                  <a:srgbClr val="24272B"/>
                </a:solidFill>
                <a:latin typeface="Arial"/>
                <a:cs typeface="Arial"/>
              </a:rPr>
              <a:t>l</a:t>
            </a:r>
            <a:r>
              <a:rPr sz="850" spc="23" dirty="0" smtClean="0">
                <a:solidFill>
                  <a:srgbClr val="36393D"/>
                </a:solidFill>
                <a:latin typeface="Arial"/>
                <a:cs typeface="Arial"/>
              </a:rPr>
              <a:t>ainnya</a:t>
            </a:r>
            <a:r>
              <a:rPr sz="850" spc="23" dirty="0" smtClean="0">
                <a:solidFill>
                  <a:srgbClr val="5E6165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1919" y="3387436"/>
            <a:ext cx="1300941" cy="166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232861" y="3387436"/>
            <a:ext cx="1305098" cy="166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537959" y="3387436"/>
            <a:ext cx="1305098" cy="166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843057" y="3387436"/>
            <a:ext cx="1172094" cy="166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" y="1526286"/>
            <a:ext cx="6278880" cy="1633727"/>
          </a:xfrm>
          <a:custGeom>
            <a:avLst/>
            <a:gdLst/>
            <a:ahLst/>
            <a:cxnLst/>
            <a:rect l="l" t="t" r="r" b="b"/>
            <a:pathLst>
              <a:path w="6278880" h="1633727">
                <a:moveTo>
                  <a:pt x="0" y="272288"/>
                </a:moveTo>
                <a:lnTo>
                  <a:pt x="0" y="1361439"/>
                </a:lnTo>
                <a:lnTo>
                  <a:pt x="902" y="1383770"/>
                </a:lnTo>
                <a:lnTo>
                  <a:pt x="7913" y="1426869"/>
                </a:lnTo>
                <a:lnTo>
                  <a:pt x="21397" y="1467421"/>
                </a:lnTo>
                <a:lnTo>
                  <a:pt x="40795" y="1504864"/>
                </a:lnTo>
                <a:lnTo>
                  <a:pt x="65544" y="1538637"/>
                </a:lnTo>
                <a:lnTo>
                  <a:pt x="95086" y="1568179"/>
                </a:lnTo>
                <a:lnTo>
                  <a:pt x="128858" y="1592930"/>
                </a:lnTo>
                <a:lnTo>
                  <a:pt x="166301" y="1612328"/>
                </a:lnTo>
                <a:lnTo>
                  <a:pt x="206854" y="1625813"/>
                </a:lnTo>
                <a:lnTo>
                  <a:pt x="249956" y="1632825"/>
                </a:lnTo>
                <a:lnTo>
                  <a:pt x="272288" y="1633727"/>
                </a:lnTo>
                <a:lnTo>
                  <a:pt x="6006592" y="1633727"/>
                </a:lnTo>
                <a:lnTo>
                  <a:pt x="6050755" y="1630163"/>
                </a:lnTo>
                <a:lnTo>
                  <a:pt x="6092651" y="1619845"/>
                </a:lnTo>
                <a:lnTo>
                  <a:pt x="6131718" y="1603333"/>
                </a:lnTo>
                <a:lnTo>
                  <a:pt x="6167396" y="1581188"/>
                </a:lnTo>
                <a:lnTo>
                  <a:pt x="6199123" y="1553972"/>
                </a:lnTo>
                <a:lnTo>
                  <a:pt x="6226340" y="1522244"/>
                </a:lnTo>
                <a:lnTo>
                  <a:pt x="6248485" y="1486566"/>
                </a:lnTo>
                <a:lnTo>
                  <a:pt x="6264997" y="1447499"/>
                </a:lnTo>
                <a:lnTo>
                  <a:pt x="6275315" y="1405603"/>
                </a:lnTo>
                <a:lnTo>
                  <a:pt x="6278880" y="1361439"/>
                </a:lnTo>
                <a:lnTo>
                  <a:pt x="6278880" y="272288"/>
                </a:lnTo>
                <a:lnTo>
                  <a:pt x="6275315" y="228124"/>
                </a:lnTo>
                <a:lnTo>
                  <a:pt x="6264997" y="186228"/>
                </a:lnTo>
                <a:lnTo>
                  <a:pt x="6248485" y="147161"/>
                </a:lnTo>
                <a:lnTo>
                  <a:pt x="6226340" y="111483"/>
                </a:lnTo>
                <a:lnTo>
                  <a:pt x="6199123" y="79756"/>
                </a:lnTo>
                <a:lnTo>
                  <a:pt x="6167396" y="52539"/>
                </a:lnTo>
                <a:lnTo>
                  <a:pt x="6131718" y="30394"/>
                </a:lnTo>
                <a:lnTo>
                  <a:pt x="6092651" y="13882"/>
                </a:lnTo>
                <a:lnTo>
                  <a:pt x="6050755" y="3564"/>
                </a:lnTo>
                <a:lnTo>
                  <a:pt x="6006592" y="0"/>
                </a:lnTo>
                <a:lnTo>
                  <a:pt x="272288" y="0"/>
                </a:lnTo>
                <a:lnTo>
                  <a:pt x="228121" y="3564"/>
                </a:lnTo>
                <a:lnTo>
                  <a:pt x="186224" y="13882"/>
                </a:lnTo>
                <a:lnTo>
                  <a:pt x="147156" y="30394"/>
                </a:lnTo>
                <a:lnTo>
                  <a:pt x="111478" y="52539"/>
                </a:lnTo>
                <a:lnTo>
                  <a:pt x="79751" y="79756"/>
                </a:lnTo>
                <a:lnTo>
                  <a:pt x="52536" y="111483"/>
                </a:lnTo>
                <a:lnTo>
                  <a:pt x="30392" y="147161"/>
                </a:lnTo>
                <a:lnTo>
                  <a:pt x="13881" y="186228"/>
                </a:lnTo>
                <a:lnTo>
                  <a:pt x="3563" y="228124"/>
                </a:lnTo>
                <a:lnTo>
                  <a:pt x="0" y="272288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" y="1526286"/>
            <a:ext cx="6278880" cy="1633727"/>
          </a:xfrm>
          <a:custGeom>
            <a:avLst/>
            <a:gdLst/>
            <a:ahLst/>
            <a:cxnLst/>
            <a:rect l="l" t="t" r="r" b="b"/>
            <a:pathLst>
              <a:path w="6278880" h="1633727">
                <a:moveTo>
                  <a:pt x="0" y="272288"/>
                </a:moveTo>
                <a:lnTo>
                  <a:pt x="3563" y="228124"/>
                </a:lnTo>
                <a:lnTo>
                  <a:pt x="13881" y="186228"/>
                </a:lnTo>
                <a:lnTo>
                  <a:pt x="30392" y="147161"/>
                </a:lnTo>
                <a:lnTo>
                  <a:pt x="52536" y="111483"/>
                </a:lnTo>
                <a:lnTo>
                  <a:pt x="79751" y="79756"/>
                </a:lnTo>
                <a:lnTo>
                  <a:pt x="111478" y="52539"/>
                </a:lnTo>
                <a:lnTo>
                  <a:pt x="147156" y="30394"/>
                </a:lnTo>
                <a:lnTo>
                  <a:pt x="186224" y="13882"/>
                </a:lnTo>
                <a:lnTo>
                  <a:pt x="228121" y="3564"/>
                </a:lnTo>
                <a:lnTo>
                  <a:pt x="272288" y="0"/>
                </a:lnTo>
                <a:lnTo>
                  <a:pt x="6006592" y="0"/>
                </a:lnTo>
                <a:lnTo>
                  <a:pt x="6050755" y="3564"/>
                </a:lnTo>
                <a:lnTo>
                  <a:pt x="6092651" y="13882"/>
                </a:lnTo>
                <a:lnTo>
                  <a:pt x="6131718" y="30394"/>
                </a:lnTo>
                <a:lnTo>
                  <a:pt x="6167396" y="52539"/>
                </a:lnTo>
                <a:lnTo>
                  <a:pt x="6199123" y="79756"/>
                </a:lnTo>
                <a:lnTo>
                  <a:pt x="6226340" y="111483"/>
                </a:lnTo>
                <a:lnTo>
                  <a:pt x="6248485" y="147161"/>
                </a:lnTo>
                <a:lnTo>
                  <a:pt x="6264997" y="186228"/>
                </a:lnTo>
                <a:lnTo>
                  <a:pt x="6275315" y="228124"/>
                </a:lnTo>
                <a:lnTo>
                  <a:pt x="6278880" y="272288"/>
                </a:lnTo>
                <a:lnTo>
                  <a:pt x="6278880" y="1361439"/>
                </a:lnTo>
                <a:lnTo>
                  <a:pt x="6275315" y="1405603"/>
                </a:lnTo>
                <a:lnTo>
                  <a:pt x="6264997" y="1447499"/>
                </a:lnTo>
                <a:lnTo>
                  <a:pt x="6248485" y="1486566"/>
                </a:lnTo>
                <a:lnTo>
                  <a:pt x="6226340" y="1522244"/>
                </a:lnTo>
                <a:lnTo>
                  <a:pt x="6199123" y="1553972"/>
                </a:lnTo>
                <a:lnTo>
                  <a:pt x="6167396" y="1581188"/>
                </a:lnTo>
                <a:lnTo>
                  <a:pt x="6131718" y="1603333"/>
                </a:lnTo>
                <a:lnTo>
                  <a:pt x="6092651" y="1619845"/>
                </a:lnTo>
                <a:lnTo>
                  <a:pt x="6050755" y="1630163"/>
                </a:lnTo>
                <a:lnTo>
                  <a:pt x="6006592" y="1633727"/>
                </a:lnTo>
                <a:lnTo>
                  <a:pt x="272288" y="1633727"/>
                </a:lnTo>
                <a:lnTo>
                  <a:pt x="228121" y="1630163"/>
                </a:lnTo>
                <a:lnTo>
                  <a:pt x="186224" y="1619845"/>
                </a:lnTo>
                <a:lnTo>
                  <a:pt x="147156" y="1603333"/>
                </a:lnTo>
                <a:lnTo>
                  <a:pt x="111478" y="1581188"/>
                </a:lnTo>
                <a:lnTo>
                  <a:pt x="79751" y="1553972"/>
                </a:lnTo>
                <a:lnTo>
                  <a:pt x="52536" y="1522244"/>
                </a:lnTo>
                <a:lnTo>
                  <a:pt x="30392" y="1486566"/>
                </a:lnTo>
                <a:lnTo>
                  <a:pt x="13881" y="1447499"/>
                </a:lnTo>
                <a:lnTo>
                  <a:pt x="3563" y="1405603"/>
                </a:lnTo>
                <a:lnTo>
                  <a:pt x="0" y="1361439"/>
                </a:lnTo>
                <a:lnTo>
                  <a:pt x="0" y="272288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65376" y="4869180"/>
            <a:ext cx="1843277" cy="14196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85032" y="5106924"/>
            <a:ext cx="499122" cy="9425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51376" y="4869180"/>
            <a:ext cx="1829562" cy="14196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13120" y="5126736"/>
            <a:ext cx="499122" cy="9425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16396" y="4853952"/>
            <a:ext cx="1905761" cy="14196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97396" y="4361675"/>
            <a:ext cx="991374" cy="5753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87396" y="3093720"/>
            <a:ext cx="1689354" cy="14211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39996" y="3375647"/>
            <a:ext cx="1600962" cy="9273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40196" y="3023616"/>
            <a:ext cx="1677161" cy="14196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51511" y="3721607"/>
            <a:ext cx="762048" cy="1080516"/>
          </a:xfrm>
          <a:custGeom>
            <a:avLst/>
            <a:gdLst/>
            <a:ahLst/>
            <a:cxnLst/>
            <a:rect l="l" t="t" r="r" b="b"/>
            <a:pathLst>
              <a:path w="762048" h="1080516">
                <a:moveTo>
                  <a:pt x="51651" y="1052304"/>
                </a:moveTo>
                <a:lnTo>
                  <a:pt x="64270" y="1024685"/>
                </a:lnTo>
                <a:lnTo>
                  <a:pt x="78148" y="997690"/>
                </a:lnTo>
                <a:lnTo>
                  <a:pt x="93252" y="971348"/>
                </a:lnTo>
                <a:lnTo>
                  <a:pt x="109552" y="945689"/>
                </a:lnTo>
                <a:lnTo>
                  <a:pt x="127017" y="920742"/>
                </a:lnTo>
                <a:lnTo>
                  <a:pt x="145614" y="896538"/>
                </a:lnTo>
                <a:lnTo>
                  <a:pt x="165314" y="873105"/>
                </a:lnTo>
                <a:lnTo>
                  <a:pt x="186084" y="850474"/>
                </a:lnTo>
                <a:lnTo>
                  <a:pt x="207893" y="828675"/>
                </a:lnTo>
                <a:lnTo>
                  <a:pt x="230711" y="807736"/>
                </a:lnTo>
                <a:lnTo>
                  <a:pt x="254506" y="787688"/>
                </a:lnTo>
                <a:lnTo>
                  <a:pt x="279247" y="768561"/>
                </a:lnTo>
                <a:lnTo>
                  <a:pt x="304903" y="750384"/>
                </a:lnTo>
                <a:lnTo>
                  <a:pt x="331442" y="733186"/>
                </a:lnTo>
                <a:lnTo>
                  <a:pt x="358834" y="716999"/>
                </a:lnTo>
                <a:lnTo>
                  <a:pt x="387046" y="701851"/>
                </a:lnTo>
                <a:lnTo>
                  <a:pt x="416049" y="687772"/>
                </a:lnTo>
                <a:lnTo>
                  <a:pt x="445810" y="674791"/>
                </a:lnTo>
                <a:lnTo>
                  <a:pt x="476298" y="662940"/>
                </a:lnTo>
                <a:lnTo>
                  <a:pt x="476298" y="883920"/>
                </a:lnTo>
                <a:lnTo>
                  <a:pt x="762048" y="391668"/>
                </a:lnTo>
                <a:lnTo>
                  <a:pt x="476298" y="0"/>
                </a:lnTo>
                <a:lnTo>
                  <a:pt x="476298" y="220980"/>
                </a:lnTo>
                <a:lnTo>
                  <a:pt x="421550" y="243265"/>
                </a:lnTo>
                <a:lnTo>
                  <a:pt x="369650" y="268950"/>
                </a:lnTo>
                <a:lnTo>
                  <a:pt x="320702" y="297832"/>
                </a:lnTo>
                <a:lnTo>
                  <a:pt x="274809" y="329708"/>
                </a:lnTo>
                <a:lnTo>
                  <a:pt x="232074" y="364372"/>
                </a:lnTo>
                <a:lnTo>
                  <a:pt x="192602" y="401623"/>
                </a:lnTo>
                <a:lnTo>
                  <a:pt x="156494" y="441255"/>
                </a:lnTo>
                <a:lnTo>
                  <a:pt x="123855" y="483065"/>
                </a:lnTo>
                <a:lnTo>
                  <a:pt x="94788" y="526849"/>
                </a:lnTo>
                <a:lnTo>
                  <a:pt x="69395" y="572404"/>
                </a:lnTo>
                <a:lnTo>
                  <a:pt x="47781" y="619526"/>
                </a:lnTo>
                <a:lnTo>
                  <a:pt x="30048" y="668011"/>
                </a:lnTo>
                <a:lnTo>
                  <a:pt x="16300" y="717656"/>
                </a:lnTo>
                <a:lnTo>
                  <a:pt x="6641" y="768256"/>
                </a:lnTo>
                <a:lnTo>
                  <a:pt x="1173" y="819608"/>
                </a:lnTo>
                <a:lnTo>
                  <a:pt x="0" y="871508"/>
                </a:lnTo>
                <a:lnTo>
                  <a:pt x="3224" y="923753"/>
                </a:lnTo>
                <a:lnTo>
                  <a:pt x="10950" y="976138"/>
                </a:lnTo>
                <a:lnTo>
                  <a:pt x="23281" y="1028460"/>
                </a:lnTo>
                <a:lnTo>
                  <a:pt x="40320" y="1080516"/>
                </a:lnTo>
                <a:lnTo>
                  <a:pt x="51651" y="105230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51560" y="4581144"/>
            <a:ext cx="762000" cy="1130808"/>
          </a:xfrm>
          <a:custGeom>
            <a:avLst/>
            <a:gdLst/>
            <a:ahLst/>
            <a:cxnLst/>
            <a:rect l="l" t="t" r="r" b="b"/>
            <a:pathLst>
              <a:path w="762000" h="1130808">
                <a:moveTo>
                  <a:pt x="0" y="0"/>
                </a:moveTo>
                <a:lnTo>
                  <a:pt x="0" y="441959"/>
                </a:lnTo>
                <a:lnTo>
                  <a:pt x="2525" y="498463"/>
                </a:lnTo>
                <a:lnTo>
                  <a:pt x="9972" y="553707"/>
                </a:lnTo>
                <a:lnTo>
                  <a:pt x="22143" y="607514"/>
                </a:lnTo>
                <a:lnTo>
                  <a:pt x="38843" y="659709"/>
                </a:lnTo>
                <a:lnTo>
                  <a:pt x="59876" y="710112"/>
                </a:lnTo>
                <a:lnTo>
                  <a:pt x="85046" y="758548"/>
                </a:lnTo>
                <a:lnTo>
                  <a:pt x="114156" y="804838"/>
                </a:lnTo>
                <a:lnTo>
                  <a:pt x="147011" y="848807"/>
                </a:lnTo>
                <a:lnTo>
                  <a:pt x="183414" y="890276"/>
                </a:lnTo>
                <a:lnTo>
                  <a:pt x="223170" y="929068"/>
                </a:lnTo>
                <a:lnTo>
                  <a:pt x="266083" y="965007"/>
                </a:lnTo>
                <a:lnTo>
                  <a:pt x="311956" y="997915"/>
                </a:lnTo>
                <a:lnTo>
                  <a:pt x="360594" y="1027615"/>
                </a:lnTo>
                <a:lnTo>
                  <a:pt x="411800" y="1053929"/>
                </a:lnTo>
                <a:lnTo>
                  <a:pt x="465379" y="1076682"/>
                </a:lnTo>
                <a:lnTo>
                  <a:pt x="521134" y="1095695"/>
                </a:lnTo>
                <a:lnTo>
                  <a:pt x="578870" y="1110791"/>
                </a:lnTo>
                <a:lnTo>
                  <a:pt x="638390" y="1121793"/>
                </a:lnTo>
                <a:lnTo>
                  <a:pt x="699499" y="1128524"/>
                </a:lnTo>
                <a:lnTo>
                  <a:pt x="762000" y="1130807"/>
                </a:lnTo>
                <a:lnTo>
                  <a:pt x="762000" y="688847"/>
                </a:lnTo>
                <a:lnTo>
                  <a:pt x="699499" y="686564"/>
                </a:lnTo>
                <a:lnTo>
                  <a:pt x="638390" y="679833"/>
                </a:lnTo>
                <a:lnTo>
                  <a:pt x="578870" y="668831"/>
                </a:lnTo>
                <a:lnTo>
                  <a:pt x="521134" y="653735"/>
                </a:lnTo>
                <a:lnTo>
                  <a:pt x="465379" y="634722"/>
                </a:lnTo>
                <a:lnTo>
                  <a:pt x="411800" y="611969"/>
                </a:lnTo>
                <a:lnTo>
                  <a:pt x="360594" y="585655"/>
                </a:lnTo>
                <a:lnTo>
                  <a:pt x="311956" y="555955"/>
                </a:lnTo>
                <a:lnTo>
                  <a:pt x="266083" y="523047"/>
                </a:lnTo>
                <a:lnTo>
                  <a:pt x="223170" y="487108"/>
                </a:lnTo>
                <a:lnTo>
                  <a:pt x="183414" y="448316"/>
                </a:lnTo>
                <a:lnTo>
                  <a:pt x="147011" y="406847"/>
                </a:lnTo>
                <a:lnTo>
                  <a:pt x="114156" y="362878"/>
                </a:lnTo>
                <a:lnTo>
                  <a:pt x="85046" y="316588"/>
                </a:lnTo>
                <a:lnTo>
                  <a:pt x="59876" y="268152"/>
                </a:lnTo>
                <a:lnTo>
                  <a:pt x="38843" y="217749"/>
                </a:lnTo>
                <a:lnTo>
                  <a:pt x="22143" y="165554"/>
                </a:lnTo>
                <a:lnTo>
                  <a:pt x="9972" y="111747"/>
                </a:lnTo>
                <a:lnTo>
                  <a:pt x="2525" y="56503"/>
                </a:lnTo>
                <a:lnTo>
                  <a:pt x="0" y="0"/>
                </a:lnTo>
                <a:close/>
              </a:path>
            </a:pathLst>
          </a:custGeom>
          <a:solidFill>
            <a:srgbClr val="CD9A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1560" y="3721607"/>
            <a:ext cx="762000" cy="1990344"/>
          </a:xfrm>
          <a:custGeom>
            <a:avLst/>
            <a:gdLst/>
            <a:ahLst/>
            <a:cxnLst/>
            <a:rect l="l" t="t" r="r" b="b"/>
            <a:pathLst>
              <a:path w="762000" h="1990344">
                <a:moveTo>
                  <a:pt x="0" y="859536"/>
                </a:moveTo>
                <a:lnTo>
                  <a:pt x="2525" y="916039"/>
                </a:lnTo>
                <a:lnTo>
                  <a:pt x="9972" y="971283"/>
                </a:lnTo>
                <a:lnTo>
                  <a:pt x="22143" y="1025090"/>
                </a:lnTo>
                <a:lnTo>
                  <a:pt x="38843" y="1077285"/>
                </a:lnTo>
                <a:lnTo>
                  <a:pt x="59876" y="1127688"/>
                </a:lnTo>
                <a:lnTo>
                  <a:pt x="85046" y="1176124"/>
                </a:lnTo>
                <a:lnTo>
                  <a:pt x="114156" y="1222414"/>
                </a:lnTo>
                <a:lnTo>
                  <a:pt x="147011" y="1266383"/>
                </a:lnTo>
                <a:lnTo>
                  <a:pt x="183414" y="1307852"/>
                </a:lnTo>
                <a:lnTo>
                  <a:pt x="223170" y="1346644"/>
                </a:lnTo>
                <a:lnTo>
                  <a:pt x="266083" y="1382583"/>
                </a:lnTo>
                <a:lnTo>
                  <a:pt x="311956" y="1415491"/>
                </a:lnTo>
                <a:lnTo>
                  <a:pt x="360594" y="1445191"/>
                </a:lnTo>
                <a:lnTo>
                  <a:pt x="411800" y="1471505"/>
                </a:lnTo>
                <a:lnTo>
                  <a:pt x="465379" y="1494258"/>
                </a:lnTo>
                <a:lnTo>
                  <a:pt x="521134" y="1513271"/>
                </a:lnTo>
                <a:lnTo>
                  <a:pt x="578870" y="1528367"/>
                </a:lnTo>
                <a:lnTo>
                  <a:pt x="638390" y="1539369"/>
                </a:lnTo>
                <a:lnTo>
                  <a:pt x="699499" y="1546100"/>
                </a:lnTo>
                <a:lnTo>
                  <a:pt x="762000" y="1548384"/>
                </a:lnTo>
                <a:lnTo>
                  <a:pt x="762000" y="1990344"/>
                </a:lnTo>
                <a:lnTo>
                  <a:pt x="699499" y="1988060"/>
                </a:lnTo>
                <a:lnTo>
                  <a:pt x="638390" y="1981329"/>
                </a:lnTo>
                <a:lnTo>
                  <a:pt x="578870" y="1970327"/>
                </a:lnTo>
                <a:lnTo>
                  <a:pt x="521134" y="1955231"/>
                </a:lnTo>
                <a:lnTo>
                  <a:pt x="465379" y="1936218"/>
                </a:lnTo>
                <a:lnTo>
                  <a:pt x="411800" y="1913465"/>
                </a:lnTo>
                <a:lnTo>
                  <a:pt x="360594" y="1887151"/>
                </a:lnTo>
                <a:lnTo>
                  <a:pt x="311956" y="1857451"/>
                </a:lnTo>
                <a:lnTo>
                  <a:pt x="266083" y="1824543"/>
                </a:lnTo>
                <a:lnTo>
                  <a:pt x="223170" y="1788604"/>
                </a:lnTo>
                <a:lnTo>
                  <a:pt x="183414" y="1749812"/>
                </a:lnTo>
                <a:lnTo>
                  <a:pt x="147011" y="1708343"/>
                </a:lnTo>
                <a:lnTo>
                  <a:pt x="114156" y="1664374"/>
                </a:lnTo>
                <a:lnTo>
                  <a:pt x="85046" y="1618084"/>
                </a:lnTo>
                <a:lnTo>
                  <a:pt x="59876" y="1569648"/>
                </a:lnTo>
                <a:lnTo>
                  <a:pt x="38843" y="1519245"/>
                </a:lnTo>
                <a:lnTo>
                  <a:pt x="22143" y="1467050"/>
                </a:lnTo>
                <a:lnTo>
                  <a:pt x="9972" y="1413243"/>
                </a:lnTo>
                <a:lnTo>
                  <a:pt x="2525" y="1357999"/>
                </a:lnTo>
                <a:lnTo>
                  <a:pt x="0" y="1301496"/>
                </a:lnTo>
                <a:lnTo>
                  <a:pt x="0" y="859536"/>
                </a:lnTo>
                <a:lnTo>
                  <a:pt x="1402" y="817660"/>
                </a:lnTo>
                <a:lnTo>
                  <a:pt x="5563" y="776292"/>
                </a:lnTo>
                <a:lnTo>
                  <a:pt x="12417" y="735524"/>
                </a:lnTo>
                <a:lnTo>
                  <a:pt x="21898" y="695443"/>
                </a:lnTo>
                <a:lnTo>
                  <a:pt x="33937" y="656141"/>
                </a:lnTo>
                <a:lnTo>
                  <a:pt x="48469" y="617706"/>
                </a:lnTo>
                <a:lnTo>
                  <a:pt x="65427" y="580229"/>
                </a:lnTo>
                <a:lnTo>
                  <a:pt x="84744" y="543799"/>
                </a:lnTo>
                <a:lnTo>
                  <a:pt x="106353" y="508506"/>
                </a:lnTo>
                <a:lnTo>
                  <a:pt x="130187" y="474440"/>
                </a:lnTo>
                <a:lnTo>
                  <a:pt x="156180" y="441690"/>
                </a:lnTo>
                <a:lnTo>
                  <a:pt x="184266" y="410346"/>
                </a:lnTo>
                <a:lnTo>
                  <a:pt x="214376" y="380497"/>
                </a:lnTo>
                <a:lnTo>
                  <a:pt x="246445" y="352235"/>
                </a:lnTo>
                <a:lnTo>
                  <a:pt x="280406" y="325647"/>
                </a:lnTo>
                <a:lnTo>
                  <a:pt x="316192" y="300825"/>
                </a:lnTo>
                <a:lnTo>
                  <a:pt x="353736" y="277857"/>
                </a:lnTo>
                <a:lnTo>
                  <a:pt x="392971" y="256834"/>
                </a:lnTo>
                <a:lnTo>
                  <a:pt x="433831" y="237845"/>
                </a:lnTo>
                <a:lnTo>
                  <a:pt x="476250" y="220980"/>
                </a:lnTo>
                <a:lnTo>
                  <a:pt x="476250" y="0"/>
                </a:lnTo>
                <a:lnTo>
                  <a:pt x="762000" y="391668"/>
                </a:lnTo>
                <a:lnTo>
                  <a:pt x="476250" y="883920"/>
                </a:lnTo>
                <a:lnTo>
                  <a:pt x="476250" y="662940"/>
                </a:lnTo>
                <a:lnTo>
                  <a:pt x="445761" y="674791"/>
                </a:lnTo>
                <a:lnTo>
                  <a:pt x="416000" y="687772"/>
                </a:lnTo>
                <a:lnTo>
                  <a:pt x="386997" y="701851"/>
                </a:lnTo>
                <a:lnTo>
                  <a:pt x="358785" y="716999"/>
                </a:lnTo>
                <a:lnTo>
                  <a:pt x="331393" y="733186"/>
                </a:lnTo>
                <a:lnTo>
                  <a:pt x="304854" y="750384"/>
                </a:lnTo>
                <a:lnTo>
                  <a:pt x="279198" y="768561"/>
                </a:lnTo>
                <a:lnTo>
                  <a:pt x="254458" y="787688"/>
                </a:lnTo>
                <a:lnTo>
                  <a:pt x="230662" y="807736"/>
                </a:lnTo>
                <a:lnTo>
                  <a:pt x="207845" y="828675"/>
                </a:lnTo>
                <a:lnTo>
                  <a:pt x="186035" y="850474"/>
                </a:lnTo>
                <a:lnTo>
                  <a:pt x="165265" y="873105"/>
                </a:lnTo>
                <a:lnTo>
                  <a:pt x="145565" y="896538"/>
                </a:lnTo>
                <a:lnTo>
                  <a:pt x="126968" y="920742"/>
                </a:lnTo>
                <a:lnTo>
                  <a:pt x="109504" y="945689"/>
                </a:lnTo>
                <a:lnTo>
                  <a:pt x="93204" y="971348"/>
                </a:lnTo>
                <a:lnTo>
                  <a:pt x="78099" y="997690"/>
                </a:lnTo>
                <a:lnTo>
                  <a:pt x="64222" y="1024685"/>
                </a:lnTo>
                <a:lnTo>
                  <a:pt x="51602" y="1052304"/>
                </a:lnTo>
                <a:lnTo>
                  <a:pt x="40271" y="108051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6596" y="1616964"/>
            <a:ext cx="1308354" cy="14196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32788" y="1616964"/>
            <a:ext cx="1308353" cy="14196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56788" y="1616964"/>
            <a:ext cx="1296162" cy="14196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80788" y="1616964"/>
            <a:ext cx="1296162" cy="14196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4573" y="6438074"/>
            <a:ext cx="3731120" cy="173786"/>
          </a:xfrm>
          <a:custGeom>
            <a:avLst/>
            <a:gdLst/>
            <a:ahLst/>
            <a:cxnLst/>
            <a:rect l="l" t="t" r="r" b="b"/>
            <a:pathLst>
              <a:path w="3731120" h="173786">
                <a:moveTo>
                  <a:pt x="1563103" y="16128"/>
                </a:moveTo>
                <a:lnTo>
                  <a:pt x="1563103" y="11315"/>
                </a:lnTo>
                <a:lnTo>
                  <a:pt x="1562087" y="7962"/>
                </a:lnTo>
                <a:lnTo>
                  <a:pt x="1558150" y="4203"/>
                </a:lnTo>
                <a:lnTo>
                  <a:pt x="1554340" y="3263"/>
                </a:lnTo>
                <a:lnTo>
                  <a:pt x="1543164" y="3263"/>
                </a:lnTo>
                <a:lnTo>
                  <a:pt x="1539354" y="4241"/>
                </a:lnTo>
                <a:lnTo>
                  <a:pt x="1535417" y="8128"/>
                </a:lnTo>
                <a:lnTo>
                  <a:pt x="1534401" y="11607"/>
                </a:lnTo>
                <a:lnTo>
                  <a:pt x="1534401" y="21437"/>
                </a:lnTo>
                <a:lnTo>
                  <a:pt x="1535290" y="24777"/>
                </a:lnTo>
                <a:lnTo>
                  <a:pt x="1539227" y="28473"/>
                </a:lnTo>
                <a:lnTo>
                  <a:pt x="1543037" y="29387"/>
                </a:lnTo>
                <a:lnTo>
                  <a:pt x="1554086" y="29387"/>
                </a:lnTo>
                <a:lnTo>
                  <a:pt x="1557896" y="28435"/>
                </a:lnTo>
                <a:lnTo>
                  <a:pt x="1562087" y="24612"/>
                </a:lnTo>
                <a:lnTo>
                  <a:pt x="1563103" y="21145"/>
                </a:lnTo>
                <a:lnTo>
                  <a:pt x="1563103" y="16128"/>
                </a:lnTo>
                <a:close/>
              </a:path>
              <a:path w="3731120" h="173786">
                <a:moveTo>
                  <a:pt x="1736966" y="136677"/>
                </a:moveTo>
                <a:lnTo>
                  <a:pt x="1741538" y="134505"/>
                </a:lnTo>
                <a:lnTo>
                  <a:pt x="1745729" y="131470"/>
                </a:lnTo>
                <a:lnTo>
                  <a:pt x="1749412" y="127571"/>
                </a:lnTo>
                <a:lnTo>
                  <a:pt x="1749412" y="134594"/>
                </a:lnTo>
                <a:lnTo>
                  <a:pt x="1750174" y="136778"/>
                </a:lnTo>
                <a:lnTo>
                  <a:pt x="1753095" y="137909"/>
                </a:lnTo>
                <a:lnTo>
                  <a:pt x="1756651" y="138264"/>
                </a:lnTo>
                <a:lnTo>
                  <a:pt x="1764398" y="138150"/>
                </a:lnTo>
                <a:lnTo>
                  <a:pt x="1768335" y="137299"/>
                </a:lnTo>
                <a:lnTo>
                  <a:pt x="1769986" y="134594"/>
                </a:lnTo>
                <a:lnTo>
                  <a:pt x="1769986" y="69151"/>
                </a:lnTo>
                <a:lnTo>
                  <a:pt x="1769224" y="63906"/>
                </a:lnTo>
                <a:lnTo>
                  <a:pt x="1767827" y="59486"/>
                </a:lnTo>
                <a:lnTo>
                  <a:pt x="1766303" y="55054"/>
                </a:lnTo>
                <a:lnTo>
                  <a:pt x="1764017" y="51447"/>
                </a:lnTo>
                <a:lnTo>
                  <a:pt x="1760842" y="48640"/>
                </a:lnTo>
                <a:lnTo>
                  <a:pt x="1757667" y="45834"/>
                </a:lnTo>
                <a:lnTo>
                  <a:pt x="1753603" y="43764"/>
                </a:lnTo>
                <a:lnTo>
                  <a:pt x="1748777" y="42405"/>
                </a:lnTo>
                <a:lnTo>
                  <a:pt x="1743824" y="41059"/>
                </a:lnTo>
                <a:lnTo>
                  <a:pt x="1737855" y="40373"/>
                </a:lnTo>
                <a:lnTo>
                  <a:pt x="1727060" y="40373"/>
                </a:lnTo>
                <a:lnTo>
                  <a:pt x="1723250" y="40690"/>
                </a:lnTo>
                <a:lnTo>
                  <a:pt x="1719567" y="41325"/>
                </a:lnTo>
                <a:lnTo>
                  <a:pt x="1716011" y="41948"/>
                </a:lnTo>
                <a:lnTo>
                  <a:pt x="1712582" y="42760"/>
                </a:lnTo>
                <a:lnTo>
                  <a:pt x="1709534" y="43738"/>
                </a:lnTo>
                <a:lnTo>
                  <a:pt x="1706359" y="44729"/>
                </a:lnTo>
                <a:lnTo>
                  <a:pt x="1703692" y="45808"/>
                </a:lnTo>
                <a:lnTo>
                  <a:pt x="1698993" y="48120"/>
                </a:lnTo>
                <a:lnTo>
                  <a:pt x="1695564" y="51079"/>
                </a:lnTo>
                <a:lnTo>
                  <a:pt x="1694294" y="54533"/>
                </a:lnTo>
                <a:lnTo>
                  <a:pt x="1694294" y="61099"/>
                </a:lnTo>
                <a:lnTo>
                  <a:pt x="1694929" y="64655"/>
                </a:lnTo>
                <a:lnTo>
                  <a:pt x="1696707" y="67500"/>
                </a:lnTo>
                <a:lnTo>
                  <a:pt x="1699628" y="68186"/>
                </a:lnTo>
                <a:lnTo>
                  <a:pt x="1702676" y="66801"/>
                </a:lnTo>
                <a:lnTo>
                  <a:pt x="1706486" y="64858"/>
                </a:lnTo>
                <a:lnTo>
                  <a:pt x="1711439" y="62610"/>
                </a:lnTo>
                <a:lnTo>
                  <a:pt x="1714360" y="61594"/>
                </a:lnTo>
                <a:lnTo>
                  <a:pt x="1717662" y="60667"/>
                </a:lnTo>
                <a:lnTo>
                  <a:pt x="1720964" y="59740"/>
                </a:lnTo>
                <a:lnTo>
                  <a:pt x="1724647" y="59283"/>
                </a:lnTo>
                <a:lnTo>
                  <a:pt x="1731886" y="59283"/>
                </a:lnTo>
                <a:lnTo>
                  <a:pt x="1734553" y="59613"/>
                </a:lnTo>
                <a:lnTo>
                  <a:pt x="1736712" y="60274"/>
                </a:lnTo>
                <a:lnTo>
                  <a:pt x="1740649" y="61950"/>
                </a:lnTo>
                <a:lnTo>
                  <a:pt x="1743189" y="64731"/>
                </a:lnTo>
                <a:lnTo>
                  <a:pt x="1744713" y="68541"/>
                </a:lnTo>
                <a:lnTo>
                  <a:pt x="1745475" y="73037"/>
                </a:lnTo>
                <a:lnTo>
                  <a:pt x="1745475" y="81152"/>
                </a:lnTo>
                <a:lnTo>
                  <a:pt x="1729092" y="81152"/>
                </a:lnTo>
                <a:lnTo>
                  <a:pt x="1722107" y="81749"/>
                </a:lnTo>
                <a:lnTo>
                  <a:pt x="1716265" y="82930"/>
                </a:lnTo>
                <a:lnTo>
                  <a:pt x="1710296" y="84124"/>
                </a:lnTo>
                <a:lnTo>
                  <a:pt x="1705343" y="85953"/>
                </a:lnTo>
                <a:lnTo>
                  <a:pt x="1701279" y="88430"/>
                </a:lnTo>
                <a:lnTo>
                  <a:pt x="1697342" y="90906"/>
                </a:lnTo>
                <a:lnTo>
                  <a:pt x="1694294" y="94043"/>
                </a:lnTo>
                <a:lnTo>
                  <a:pt x="1692262" y="97828"/>
                </a:lnTo>
                <a:lnTo>
                  <a:pt x="1690357" y="101625"/>
                </a:lnTo>
                <a:lnTo>
                  <a:pt x="1689341" y="106095"/>
                </a:lnTo>
                <a:lnTo>
                  <a:pt x="1689341" y="115989"/>
                </a:lnTo>
                <a:lnTo>
                  <a:pt x="1690103" y="120154"/>
                </a:lnTo>
                <a:lnTo>
                  <a:pt x="1691627" y="123710"/>
                </a:lnTo>
                <a:lnTo>
                  <a:pt x="1693278" y="127279"/>
                </a:lnTo>
                <a:lnTo>
                  <a:pt x="1695437" y="130263"/>
                </a:lnTo>
                <a:lnTo>
                  <a:pt x="1698358" y="132664"/>
                </a:lnTo>
                <a:lnTo>
                  <a:pt x="1701152" y="135077"/>
                </a:lnTo>
                <a:lnTo>
                  <a:pt x="1704581" y="136893"/>
                </a:lnTo>
                <a:lnTo>
                  <a:pt x="1708518" y="138112"/>
                </a:lnTo>
                <a:lnTo>
                  <a:pt x="1712455" y="139331"/>
                </a:lnTo>
                <a:lnTo>
                  <a:pt x="1713598" y="114147"/>
                </a:lnTo>
                <a:lnTo>
                  <a:pt x="1713598" y="110451"/>
                </a:lnTo>
                <a:lnTo>
                  <a:pt x="1714106" y="106337"/>
                </a:lnTo>
                <a:lnTo>
                  <a:pt x="1715757" y="102984"/>
                </a:lnTo>
                <a:lnTo>
                  <a:pt x="1718805" y="100355"/>
                </a:lnTo>
                <a:lnTo>
                  <a:pt x="1722869" y="98272"/>
                </a:lnTo>
                <a:lnTo>
                  <a:pt x="1725663" y="97688"/>
                </a:lnTo>
                <a:lnTo>
                  <a:pt x="1728584" y="97091"/>
                </a:lnTo>
                <a:lnTo>
                  <a:pt x="1732013" y="96786"/>
                </a:lnTo>
                <a:lnTo>
                  <a:pt x="1745475" y="96786"/>
                </a:lnTo>
                <a:lnTo>
                  <a:pt x="1745475" y="111836"/>
                </a:lnTo>
                <a:lnTo>
                  <a:pt x="1742427" y="115265"/>
                </a:lnTo>
                <a:lnTo>
                  <a:pt x="1739506" y="117868"/>
                </a:lnTo>
                <a:lnTo>
                  <a:pt x="1736585" y="119659"/>
                </a:lnTo>
                <a:lnTo>
                  <a:pt x="1733664" y="121437"/>
                </a:lnTo>
                <a:lnTo>
                  <a:pt x="1730362" y="122326"/>
                </a:lnTo>
                <a:lnTo>
                  <a:pt x="1722742" y="122326"/>
                </a:lnTo>
                <a:lnTo>
                  <a:pt x="1727187" y="139941"/>
                </a:lnTo>
                <a:lnTo>
                  <a:pt x="1732267" y="138849"/>
                </a:lnTo>
                <a:lnTo>
                  <a:pt x="1736966" y="136677"/>
                </a:lnTo>
                <a:close/>
              </a:path>
              <a:path w="3731120" h="173786">
                <a:moveTo>
                  <a:pt x="1727187" y="139941"/>
                </a:moveTo>
                <a:lnTo>
                  <a:pt x="1722742" y="122326"/>
                </a:lnTo>
                <a:lnTo>
                  <a:pt x="1719440" y="121272"/>
                </a:lnTo>
                <a:lnTo>
                  <a:pt x="1714868" y="117043"/>
                </a:lnTo>
                <a:lnTo>
                  <a:pt x="1713598" y="114147"/>
                </a:lnTo>
                <a:lnTo>
                  <a:pt x="1712455" y="139331"/>
                </a:lnTo>
                <a:lnTo>
                  <a:pt x="1716773" y="139941"/>
                </a:lnTo>
                <a:lnTo>
                  <a:pt x="1727187" y="139941"/>
                </a:lnTo>
                <a:close/>
              </a:path>
              <a:path w="3731120" h="173786">
                <a:moveTo>
                  <a:pt x="1795259" y="46024"/>
                </a:moveTo>
                <a:lnTo>
                  <a:pt x="1795259" y="134302"/>
                </a:lnTo>
                <a:lnTo>
                  <a:pt x="1797037" y="136944"/>
                </a:lnTo>
                <a:lnTo>
                  <a:pt x="1800212" y="137845"/>
                </a:lnTo>
                <a:lnTo>
                  <a:pt x="1803387" y="138176"/>
                </a:lnTo>
                <a:lnTo>
                  <a:pt x="1812277" y="138176"/>
                </a:lnTo>
                <a:lnTo>
                  <a:pt x="1815452" y="137845"/>
                </a:lnTo>
                <a:lnTo>
                  <a:pt x="1818627" y="136944"/>
                </a:lnTo>
                <a:lnTo>
                  <a:pt x="1820278" y="134302"/>
                </a:lnTo>
                <a:lnTo>
                  <a:pt x="1820278" y="75615"/>
                </a:lnTo>
                <a:lnTo>
                  <a:pt x="1816595" y="56210"/>
                </a:lnTo>
                <a:lnTo>
                  <a:pt x="1816595" y="46024"/>
                </a:lnTo>
                <a:lnTo>
                  <a:pt x="1815198" y="43383"/>
                </a:lnTo>
                <a:lnTo>
                  <a:pt x="1812658" y="42468"/>
                </a:lnTo>
                <a:lnTo>
                  <a:pt x="1809864" y="42138"/>
                </a:lnTo>
                <a:lnTo>
                  <a:pt x="1802244" y="42138"/>
                </a:lnTo>
                <a:lnTo>
                  <a:pt x="1799577" y="42468"/>
                </a:lnTo>
                <a:lnTo>
                  <a:pt x="1796783" y="43383"/>
                </a:lnTo>
                <a:lnTo>
                  <a:pt x="1795259" y="46024"/>
                </a:lnTo>
                <a:close/>
              </a:path>
              <a:path w="3731120" h="173786">
                <a:moveTo>
                  <a:pt x="1955279" y="136842"/>
                </a:moveTo>
                <a:lnTo>
                  <a:pt x="1958581" y="137769"/>
                </a:lnTo>
                <a:lnTo>
                  <a:pt x="1961629" y="138163"/>
                </a:lnTo>
                <a:lnTo>
                  <a:pt x="1970519" y="138163"/>
                </a:lnTo>
                <a:lnTo>
                  <a:pt x="1973567" y="137769"/>
                </a:lnTo>
                <a:lnTo>
                  <a:pt x="1976869" y="136842"/>
                </a:lnTo>
                <a:lnTo>
                  <a:pt x="1978393" y="134099"/>
                </a:lnTo>
                <a:lnTo>
                  <a:pt x="1978393" y="29883"/>
                </a:lnTo>
                <a:lnTo>
                  <a:pt x="1978647" y="29883"/>
                </a:lnTo>
                <a:lnTo>
                  <a:pt x="2014461" y="134010"/>
                </a:lnTo>
                <a:lnTo>
                  <a:pt x="2019033" y="137579"/>
                </a:lnTo>
                <a:lnTo>
                  <a:pt x="2025510" y="138264"/>
                </a:lnTo>
                <a:lnTo>
                  <a:pt x="2029955" y="138264"/>
                </a:lnTo>
                <a:lnTo>
                  <a:pt x="2036305" y="137794"/>
                </a:lnTo>
                <a:lnTo>
                  <a:pt x="2041004" y="134010"/>
                </a:lnTo>
                <a:lnTo>
                  <a:pt x="2078215" y="29883"/>
                </a:lnTo>
                <a:lnTo>
                  <a:pt x="2078342" y="134099"/>
                </a:lnTo>
                <a:lnTo>
                  <a:pt x="2079993" y="136842"/>
                </a:lnTo>
                <a:lnTo>
                  <a:pt x="2083168" y="137769"/>
                </a:lnTo>
                <a:lnTo>
                  <a:pt x="2086343" y="138163"/>
                </a:lnTo>
                <a:lnTo>
                  <a:pt x="2095106" y="138163"/>
                </a:lnTo>
                <a:lnTo>
                  <a:pt x="2098281" y="137769"/>
                </a:lnTo>
                <a:lnTo>
                  <a:pt x="2101456" y="136842"/>
                </a:lnTo>
                <a:lnTo>
                  <a:pt x="2102980" y="134099"/>
                </a:lnTo>
                <a:lnTo>
                  <a:pt x="2102980" y="19989"/>
                </a:lnTo>
                <a:lnTo>
                  <a:pt x="2101329" y="13207"/>
                </a:lnTo>
                <a:lnTo>
                  <a:pt x="2095995" y="9829"/>
                </a:lnTo>
                <a:lnTo>
                  <a:pt x="2092693" y="9601"/>
                </a:lnTo>
                <a:lnTo>
                  <a:pt x="2072754" y="9601"/>
                </a:lnTo>
                <a:lnTo>
                  <a:pt x="2065388" y="11683"/>
                </a:lnTo>
                <a:lnTo>
                  <a:pt x="2060435" y="17513"/>
                </a:lnTo>
                <a:lnTo>
                  <a:pt x="2058403" y="21767"/>
                </a:lnTo>
                <a:lnTo>
                  <a:pt x="2057641" y="24549"/>
                </a:lnTo>
                <a:lnTo>
                  <a:pt x="2028939" y="100647"/>
                </a:lnTo>
                <a:lnTo>
                  <a:pt x="2028431" y="100647"/>
                </a:lnTo>
                <a:lnTo>
                  <a:pt x="2000745" y="24345"/>
                </a:lnTo>
                <a:lnTo>
                  <a:pt x="1999983" y="21577"/>
                </a:lnTo>
                <a:lnTo>
                  <a:pt x="1999094" y="19253"/>
                </a:lnTo>
                <a:lnTo>
                  <a:pt x="1996935" y="15493"/>
                </a:lnTo>
                <a:lnTo>
                  <a:pt x="1990585" y="10833"/>
                </a:lnTo>
                <a:lnTo>
                  <a:pt x="1986267" y="9842"/>
                </a:lnTo>
                <a:lnTo>
                  <a:pt x="1983600" y="9601"/>
                </a:lnTo>
                <a:lnTo>
                  <a:pt x="1960613" y="9601"/>
                </a:lnTo>
                <a:lnTo>
                  <a:pt x="1958200" y="10490"/>
                </a:lnTo>
                <a:lnTo>
                  <a:pt x="1954644" y="14058"/>
                </a:lnTo>
                <a:lnTo>
                  <a:pt x="1953755" y="16624"/>
                </a:lnTo>
                <a:lnTo>
                  <a:pt x="1953755" y="134099"/>
                </a:lnTo>
                <a:lnTo>
                  <a:pt x="1955279" y="136842"/>
                </a:lnTo>
                <a:close/>
              </a:path>
              <a:path w="3731120" h="173786">
                <a:moveTo>
                  <a:pt x="2192896" y="136944"/>
                </a:moveTo>
                <a:lnTo>
                  <a:pt x="2195563" y="137845"/>
                </a:lnTo>
                <a:lnTo>
                  <a:pt x="2198230" y="138176"/>
                </a:lnTo>
                <a:lnTo>
                  <a:pt x="2205977" y="138176"/>
                </a:lnTo>
                <a:lnTo>
                  <a:pt x="2208644" y="137845"/>
                </a:lnTo>
                <a:lnTo>
                  <a:pt x="2211438" y="136944"/>
                </a:lnTo>
                <a:lnTo>
                  <a:pt x="2212835" y="134302"/>
                </a:lnTo>
                <a:lnTo>
                  <a:pt x="2212835" y="46024"/>
                </a:lnTo>
                <a:lnTo>
                  <a:pt x="2211184" y="43383"/>
                </a:lnTo>
                <a:lnTo>
                  <a:pt x="2208009" y="42468"/>
                </a:lnTo>
                <a:lnTo>
                  <a:pt x="2204834" y="42138"/>
                </a:lnTo>
                <a:lnTo>
                  <a:pt x="2195944" y="42138"/>
                </a:lnTo>
                <a:lnTo>
                  <a:pt x="2192769" y="42468"/>
                </a:lnTo>
                <a:lnTo>
                  <a:pt x="2189594" y="43383"/>
                </a:lnTo>
                <a:lnTo>
                  <a:pt x="2188070" y="46024"/>
                </a:lnTo>
                <a:lnTo>
                  <a:pt x="2188070" y="104711"/>
                </a:lnTo>
                <a:lnTo>
                  <a:pt x="2184387" y="109131"/>
                </a:lnTo>
                <a:lnTo>
                  <a:pt x="2180958" y="112496"/>
                </a:lnTo>
                <a:lnTo>
                  <a:pt x="2177783" y="114807"/>
                </a:lnTo>
                <a:lnTo>
                  <a:pt x="2174608" y="117119"/>
                </a:lnTo>
                <a:lnTo>
                  <a:pt x="2171433" y="118275"/>
                </a:lnTo>
                <a:lnTo>
                  <a:pt x="2168258" y="118275"/>
                </a:lnTo>
                <a:lnTo>
                  <a:pt x="2163559" y="117792"/>
                </a:lnTo>
                <a:lnTo>
                  <a:pt x="2159749" y="115874"/>
                </a:lnTo>
                <a:lnTo>
                  <a:pt x="2157082" y="112775"/>
                </a:lnTo>
                <a:lnTo>
                  <a:pt x="2154923" y="108927"/>
                </a:lnTo>
                <a:lnTo>
                  <a:pt x="2153653" y="104051"/>
                </a:lnTo>
                <a:lnTo>
                  <a:pt x="2153399" y="100520"/>
                </a:lnTo>
                <a:lnTo>
                  <a:pt x="2153399" y="46024"/>
                </a:lnTo>
                <a:lnTo>
                  <a:pt x="2151748" y="43383"/>
                </a:lnTo>
                <a:lnTo>
                  <a:pt x="2148573" y="42468"/>
                </a:lnTo>
                <a:lnTo>
                  <a:pt x="2145398" y="42138"/>
                </a:lnTo>
                <a:lnTo>
                  <a:pt x="2136635" y="42138"/>
                </a:lnTo>
                <a:lnTo>
                  <a:pt x="2133333" y="42468"/>
                </a:lnTo>
                <a:lnTo>
                  <a:pt x="2130158" y="43383"/>
                </a:lnTo>
                <a:lnTo>
                  <a:pt x="2128634" y="46024"/>
                </a:lnTo>
                <a:lnTo>
                  <a:pt x="2128634" y="106794"/>
                </a:lnTo>
                <a:lnTo>
                  <a:pt x="2129142" y="112407"/>
                </a:lnTo>
                <a:lnTo>
                  <a:pt x="2130158" y="116928"/>
                </a:lnTo>
                <a:lnTo>
                  <a:pt x="2131301" y="121450"/>
                </a:lnTo>
                <a:lnTo>
                  <a:pt x="2133079" y="125425"/>
                </a:lnTo>
                <a:lnTo>
                  <a:pt x="2135619" y="128854"/>
                </a:lnTo>
                <a:lnTo>
                  <a:pt x="2138159" y="132295"/>
                </a:lnTo>
                <a:lnTo>
                  <a:pt x="2141588" y="135001"/>
                </a:lnTo>
                <a:lnTo>
                  <a:pt x="2145652" y="136969"/>
                </a:lnTo>
                <a:lnTo>
                  <a:pt x="2149716" y="138950"/>
                </a:lnTo>
                <a:lnTo>
                  <a:pt x="2154923" y="139941"/>
                </a:lnTo>
                <a:lnTo>
                  <a:pt x="2166353" y="139941"/>
                </a:lnTo>
                <a:lnTo>
                  <a:pt x="2171560" y="138620"/>
                </a:lnTo>
                <a:lnTo>
                  <a:pt x="2176640" y="135978"/>
                </a:lnTo>
                <a:lnTo>
                  <a:pt x="2181720" y="133349"/>
                </a:lnTo>
                <a:lnTo>
                  <a:pt x="2186673" y="129387"/>
                </a:lnTo>
                <a:lnTo>
                  <a:pt x="2191499" y="124104"/>
                </a:lnTo>
                <a:lnTo>
                  <a:pt x="2191499" y="134302"/>
                </a:lnTo>
                <a:lnTo>
                  <a:pt x="2192896" y="136944"/>
                </a:lnTo>
                <a:close/>
              </a:path>
              <a:path w="3731120" h="173786">
                <a:moveTo>
                  <a:pt x="2243061" y="20205"/>
                </a:moveTo>
                <a:lnTo>
                  <a:pt x="2241537" y="22961"/>
                </a:lnTo>
                <a:lnTo>
                  <a:pt x="2241537" y="42659"/>
                </a:lnTo>
                <a:lnTo>
                  <a:pt x="2230996" y="42659"/>
                </a:lnTo>
                <a:lnTo>
                  <a:pt x="2228456" y="44030"/>
                </a:lnTo>
                <a:lnTo>
                  <a:pt x="2227440" y="46583"/>
                </a:lnTo>
                <a:lnTo>
                  <a:pt x="2227186" y="49225"/>
                </a:lnTo>
                <a:lnTo>
                  <a:pt x="2227059" y="52755"/>
                </a:lnTo>
                <a:lnTo>
                  <a:pt x="2227059" y="56375"/>
                </a:lnTo>
                <a:lnTo>
                  <a:pt x="2227440" y="58966"/>
                </a:lnTo>
                <a:lnTo>
                  <a:pt x="2228075" y="60515"/>
                </a:lnTo>
                <a:lnTo>
                  <a:pt x="2230996" y="62839"/>
                </a:lnTo>
                <a:lnTo>
                  <a:pt x="2241537" y="62839"/>
                </a:lnTo>
                <a:lnTo>
                  <a:pt x="2241537" y="113487"/>
                </a:lnTo>
                <a:lnTo>
                  <a:pt x="2242045" y="118173"/>
                </a:lnTo>
                <a:lnTo>
                  <a:pt x="2243188" y="122123"/>
                </a:lnTo>
                <a:lnTo>
                  <a:pt x="2244331" y="126085"/>
                </a:lnTo>
                <a:lnTo>
                  <a:pt x="2246236" y="19215"/>
                </a:lnTo>
                <a:lnTo>
                  <a:pt x="2243061" y="20205"/>
                </a:lnTo>
                <a:close/>
              </a:path>
              <a:path w="3731120" h="173786">
                <a:moveTo>
                  <a:pt x="2371204" y="136944"/>
                </a:moveTo>
                <a:lnTo>
                  <a:pt x="2373871" y="137845"/>
                </a:lnTo>
                <a:lnTo>
                  <a:pt x="2376538" y="138176"/>
                </a:lnTo>
                <a:lnTo>
                  <a:pt x="2384285" y="138176"/>
                </a:lnTo>
                <a:lnTo>
                  <a:pt x="2386952" y="137845"/>
                </a:lnTo>
                <a:lnTo>
                  <a:pt x="2389746" y="136944"/>
                </a:lnTo>
                <a:lnTo>
                  <a:pt x="2391143" y="134302"/>
                </a:lnTo>
                <a:lnTo>
                  <a:pt x="2391143" y="46024"/>
                </a:lnTo>
                <a:lnTo>
                  <a:pt x="2390508" y="44284"/>
                </a:lnTo>
                <a:lnTo>
                  <a:pt x="2387587" y="42722"/>
                </a:lnTo>
                <a:lnTo>
                  <a:pt x="2384793" y="42303"/>
                </a:lnTo>
                <a:lnTo>
                  <a:pt x="2381237" y="42062"/>
                </a:lnTo>
                <a:lnTo>
                  <a:pt x="2374252" y="42138"/>
                </a:lnTo>
                <a:lnTo>
                  <a:pt x="2371077" y="42468"/>
                </a:lnTo>
                <a:lnTo>
                  <a:pt x="2367902" y="43383"/>
                </a:lnTo>
                <a:lnTo>
                  <a:pt x="2366378" y="46024"/>
                </a:lnTo>
                <a:lnTo>
                  <a:pt x="2366378" y="104711"/>
                </a:lnTo>
                <a:lnTo>
                  <a:pt x="2362695" y="109131"/>
                </a:lnTo>
                <a:lnTo>
                  <a:pt x="2359266" y="112496"/>
                </a:lnTo>
                <a:lnTo>
                  <a:pt x="2356091" y="114807"/>
                </a:lnTo>
                <a:lnTo>
                  <a:pt x="2352916" y="117119"/>
                </a:lnTo>
                <a:lnTo>
                  <a:pt x="2349741" y="118275"/>
                </a:lnTo>
                <a:lnTo>
                  <a:pt x="2346566" y="118275"/>
                </a:lnTo>
                <a:lnTo>
                  <a:pt x="2341867" y="117792"/>
                </a:lnTo>
                <a:lnTo>
                  <a:pt x="2338057" y="115874"/>
                </a:lnTo>
                <a:lnTo>
                  <a:pt x="2335390" y="112775"/>
                </a:lnTo>
                <a:lnTo>
                  <a:pt x="2333231" y="108927"/>
                </a:lnTo>
                <a:lnTo>
                  <a:pt x="2331961" y="104051"/>
                </a:lnTo>
                <a:lnTo>
                  <a:pt x="2331707" y="100520"/>
                </a:lnTo>
                <a:lnTo>
                  <a:pt x="2331707" y="46024"/>
                </a:lnTo>
                <a:lnTo>
                  <a:pt x="2330056" y="43383"/>
                </a:lnTo>
                <a:lnTo>
                  <a:pt x="2326881" y="42468"/>
                </a:lnTo>
                <a:lnTo>
                  <a:pt x="2323706" y="42138"/>
                </a:lnTo>
                <a:lnTo>
                  <a:pt x="2314943" y="42138"/>
                </a:lnTo>
                <a:lnTo>
                  <a:pt x="2311641" y="42468"/>
                </a:lnTo>
                <a:lnTo>
                  <a:pt x="2308466" y="43383"/>
                </a:lnTo>
                <a:lnTo>
                  <a:pt x="2306942" y="46024"/>
                </a:lnTo>
                <a:lnTo>
                  <a:pt x="2306942" y="106794"/>
                </a:lnTo>
                <a:lnTo>
                  <a:pt x="2307450" y="112407"/>
                </a:lnTo>
                <a:lnTo>
                  <a:pt x="2308466" y="116928"/>
                </a:lnTo>
                <a:lnTo>
                  <a:pt x="2309609" y="121450"/>
                </a:lnTo>
                <a:lnTo>
                  <a:pt x="2311387" y="125425"/>
                </a:lnTo>
                <a:lnTo>
                  <a:pt x="2313927" y="128854"/>
                </a:lnTo>
                <a:lnTo>
                  <a:pt x="2316467" y="132295"/>
                </a:lnTo>
                <a:lnTo>
                  <a:pt x="2319896" y="135001"/>
                </a:lnTo>
                <a:lnTo>
                  <a:pt x="2323960" y="136969"/>
                </a:lnTo>
                <a:lnTo>
                  <a:pt x="2328024" y="138950"/>
                </a:lnTo>
                <a:lnTo>
                  <a:pt x="2333231" y="139941"/>
                </a:lnTo>
                <a:lnTo>
                  <a:pt x="2344661" y="139941"/>
                </a:lnTo>
                <a:lnTo>
                  <a:pt x="2349868" y="138620"/>
                </a:lnTo>
                <a:lnTo>
                  <a:pt x="2354948" y="135978"/>
                </a:lnTo>
                <a:lnTo>
                  <a:pt x="2360028" y="133349"/>
                </a:lnTo>
                <a:lnTo>
                  <a:pt x="2364981" y="129387"/>
                </a:lnTo>
                <a:lnTo>
                  <a:pt x="2369807" y="124104"/>
                </a:lnTo>
                <a:lnTo>
                  <a:pt x="2369807" y="134302"/>
                </a:lnTo>
                <a:lnTo>
                  <a:pt x="2371204" y="136944"/>
                </a:lnTo>
                <a:close/>
              </a:path>
              <a:path w="3731120" h="173786">
                <a:moveTo>
                  <a:pt x="2578976" y="11582"/>
                </a:moveTo>
                <a:lnTo>
                  <a:pt x="2573515" y="10261"/>
                </a:lnTo>
                <a:lnTo>
                  <a:pt x="2566911" y="9601"/>
                </a:lnTo>
                <a:lnTo>
                  <a:pt x="2561958" y="29095"/>
                </a:lnTo>
                <a:lnTo>
                  <a:pt x="2565133" y="29463"/>
                </a:lnTo>
                <a:lnTo>
                  <a:pt x="2567546" y="30187"/>
                </a:lnTo>
                <a:lnTo>
                  <a:pt x="2571864" y="31953"/>
                </a:lnTo>
                <a:lnTo>
                  <a:pt x="2575039" y="34658"/>
                </a:lnTo>
                <a:lnTo>
                  <a:pt x="2577071" y="38404"/>
                </a:lnTo>
                <a:lnTo>
                  <a:pt x="2578214" y="42760"/>
                </a:lnTo>
                <a:lnTo>
                  <a:pt x="2578214" y="45326"/>
                </a:lnTo>
                <a:lnTo>
                  <a:pt x="2577960" y="49834"/>
                </a:lnTo>
                <a:lnTo>
                  <a:pt x="2576436" y="53987"/>
                </a:lnTo>
                <a:lnTo>
                  <a:pt x="2573896" y="57353"/>
                </a:lnTo>
                <a:lnTo>
                  <a:pt x="2570467" y="60121"/>
                </a:lnTo>
                <a:lnTo>
                  <a:pt x="2566022" y="61899"/>
                </a:lnTo>
                <a:lnTo>
                  <a:pt x="2562974" y="62356"/>
                </a:lnTo>
                <a:lnTo>
                  <a:pt x="2560180" y="81356"/>
                </a:lnTo>
                <a:lnTo>
                  <a:pt x="2564879" y="81356"/>
                </a:lnTo>
                <a:lnTo>
                  <a:pt x="2568816" y="81787"/>
                </a:lnTo>
                <a:lnTo>
                  <a:pt x="2571737" y="82638"/>
                </a:lnTo>
                <a:lnTo>
                  <a:pt x="2574658" y="83502"/>
                </a:lnTo>
                <a:lnTo>
                  <a:pt x="2577198" y="84721"/>
                </a:lnTo>
                <a:lnTo>
                  <a:pt x="2579103" y="86296"/>
                </a:lnTo>
                <a:lnTo>
                  <a:pt x="2582405" y="89852"/>
                </a:lnTo>
                <a:lnTo>
                  <a:pt x="2584437" y="94538"/>
                </a:lnTo>
                <a:lnTo>
                  <a:pt x="2584945" y="97193"/>
                </a:lnTo>
                <a:lnTo>
                  <a:pt x="2589009" y="14897"/>
                </a:lnTo>
                <a:lnTo>
                  <a:pt x="2584437" y="12903"/>
                </a:lnTo>
                <a:lnTo>
                  <a:pt x="2578976" y="11582"/>
                </a:lnTo>
                <a:close/>
              </a:path>
              <a:path w="3731120" h="173786">
                <a:moveTo>
                  <a:pt x="2610091" y="111632"/>
                </a:moveTo>
                <a:lnTo>
                  <a:pt x="2611234" y="107937"/>
                </a:lnTo>
                <a:lnTo>
                  <a:pt x="2611869" y="103822"/>
                </a:lnTo>
                <a:lnTo>
                  <a:pt x="2611869" y="94907"/>
                </a:lnTo>
                <a:lnTo>
                  <a:pt x="2611234" y="90982"/>
                </a:lnTo>
                <a:lnTo>
                  <a:pt x="2609964" y="87490"/>
                </a:lnTo>
                <a:lnTo>
                  <a:pt x="2608567" y="83997"/>
                </a:lnTo>
                <a:lnTo>
                  <a:pt x="2606789" y="80937"/>
                </a:lnTo>
                <a:lnTo>
                  <a:pt x="2604503" y="78333"/>
                </a:lnTo>
                <a:lnTo>
                  <a:pt x="2602217" y="75730"/>
                </a:lnTo>
                <a:lnTo>
                  <a:pt x="2599550" y="73596"/>
                </a:lnTo>
                <a:lnTo>
                  <a:pt x="2596502" y="71945"/>
                </a:lnTo>
                <a:lnTo>
                  <a:pt x="2593454" y="70307"/>
                </a:lnTo>
                <a:lnTo>
                  <a:pt x="2590152" y="69151"/>
                </a:lnTo>
                <a:lnTo>
                  <a:pt x="2586469" y="68491"/>
                </a:lnTo>
                <a:lnTo>
                  <a:pt x="2586723" y="133807"/>
                </a:lnTo>
                <a:lnTo>
                  <a:pt x="2590406" y="132486"/>
                </a:lnTo>
                <a:lnTo>
                  <a:pt x="2593835" y="130809"/>
                </a:lnTo>
                <a:lnTo>
                  <a:pt x="2596883" y="128765"/>
                </a:lnTo>
                <a:lnTo>
                  <a:pt x="2599931" y="126720"/>
                </a:lnTo>
                <a:lnTo>
                  <a:pt x="2602598" y="124269"/>
                </a:lnTo>
                <a:lnTo>
                  <a:pt x="2604884" y="121437"/>
                </a:lnTo>
                <a:lnTo>
                  <a:pt x="2607043" y="118592"/>
                </a:lnTo>
                <a:lnTo>
                  <a:pt x="2608821" y="115328"/>
                </a:lnTo>
                <a:lnTo>
                  <a:pt x="2610091" y="111632"/>
                </a:lnTo>
                <a:close/>
              </a:path>
              <a:path w="3731120" h="173786">
                <a:moveTo>
                  <a:pt x="2519159" y="129451"/>
                </a:moveTo>
                <a:lnTo>
                  <a:pt x="2519159" y="132359"/>
                </a:lnTo>
                <a:lnTo>
                  <a:pt x="2519921" y="134454"/>
                </a:lnTo>
                <a:lnTo>
                  <a:pt x="2522842" y="137020"/>
                </a:lnTo>
                <a:lnTo>
                  <a:pt x="2526906" y="137667"/>
                </a:lnTo>
                <a:lnTo>
                  <a:pt x="2566149" y="137667"/>
                </a:lnTo>
                <a:lnTo>
                  <a:pt x="2570721" y="137350"/>
                </a:lnTo>
                <a:lnTo>
                  <a:pt x="2574912" y="136728"/>
                </a:lnTo>
                <a:lnTo>
                  <a:pt x="2579103" y="136105"/>
                </a:lnTo>
                <a:lnTo>
                  <a:pt x="2583040" y="135127"/>
                </a:lnTo>
                <a:lnTo>
                  <a:pt x="2586723" y="133807"/>
                </a:lnTo>
                <a:lnTo>
                  <a:pt x="2586469" y="68491"/>
                </a:lnTo>
                <a:lnTo>
                  <a:pt x="2589263" y="67436"/>
                </a:lnTo>
                <a:lnTo>
                  <a:pt x="2591803" y="66039"/>
                </a:lnTo>
                <a:lnTo>
                  <a:pt x="2596248" y="62610"/>
                </a:lnTo>
                <a:lnTo>
                  <a:pt x="2599677" y="58394"/>
                </a:lnTo>
                <a:lnTo>
                  <a:pt x="2602344" y="53657"/>
                </a:lnTo>
                <a:lnTo>
                  <a:pt x="2603106" y="50914"/>
                </a:lnTo>
                <a:lnTo>
                  <a:pt x="2603868" y="48183"/>
                </a:lnTo>
                <a:lnTo>
                  <a:pt x="2604249" y="45262"/>
                </a:lnTo>
                <a:lnTo>
                  <a:pt x="2604249" y="36614"/>
                </a:lnTo>
                <a:lnTo>
                  <a:pt x="2603360" y="31800"/>
                </a:lnTo>
                <a:lnTo>
                  <a:pt x="2601328" y="27711"/>
                </a:lnTo>
                <a:lnTo>
                  <a:pt x="2599296" y="23621"/>
                </a:lnTo>
                <a:lnTo>
                  <a:pt x="2596502" y="20243"/>
                </a:lnTo>
                <a:lnTo>
                  <a:pt x="2592819" y="17564"/>
                </a:lnTo>
                <a:lnTo>
                  <a:pt x="2589009" y="14897"/>
                </a:lnTo>
                <a:lnTo>
                  <a:pt x="2584945" y="97193"/>
                </a:lnTo>
                <a:lnTo>
                  <a:pt x="2584945" y="102997"/>
                </a:lnTo>
                <a:lnTo>
                  <a:pt x="2584437" y="105524"/>
                </a:lnTo>
                <a:lnTo>
                  <a:pt x="2582278" y="109943"/>
                </a:lnTo>
                <a:lnTo>
                  <a:pt x="2579103" y="113271"/>
                </a:lnTo>
                <a:lnTo>
                  <a:pt x="2575166" y="115874"/>
                </a:lnTo>
                <a:lnTo>
                  <a:pt x="2570213" y="117398"/>
                </a:lnTo>
                <a:lnTo>
                  <a:pt x="2567165" y="117779"/>
                </a:lnTo>
                <a:lnTo>
                  <a:pt x="2544686" y="117779"/>
                </a:lnTo>
                <a:lnTo>
                  <a:pt x="2544686" y="81356"/>
                </a:lnTo>
                <a:lnTo>
                  <a:pt x="2560180" y="81356"/>
                </a:lnTo>
                <a:lnTo>
                  <a:pt x="2562974" y="62356"/>
                </a:lnTo>
                <a:lnTo>
                  <a:pt x="2544686" y="62356"/>
                </a:lnTo>
                <a:lnTo>
                  <a:pt x="2544686" y="29095"/>
                </a:lnTo>
                <a:lnTo>
                  <a:pt x="2561958" y="29095"/>
                </a:lnTo>
                <a:lnTo>
                  <a:pt x="2566911" y="9601"/>
                </a:lnTo>
                <a:lnTo>
                  <a:pt x="2524747" y="9601"/>
                </a:lnTo>
                <a:lnTo>
                  <a:pt x="2521445" y="11531"/>
                </a:lnTo>
                <a:lnTo>
                  <a:pt x="2519159" y="14909"/>
                </a:lnTo>
                <a:lnTo>
                  <a:pt x="2519159" y="129451"/>
                </a:lnTo>
                <a:close/>
              </a:path>
              <a:path w="3731120" h="173786">
                <a:moveTo>
                  <a:pt x="2654414" y="68960"/>
                </a:moveTo>
                <a:lnTo>
                  <a:pt x="2657208" y="64579"/>
                </a:lnTo>
                <a:lnTo>
                  <a:pt x="2660637" y="60959"/>
                </a:lnTo>
                <a:lnTo>
                  <a:pt x="2665336" y="58585"/>
                </a:lnTo>
                <a:lnTo>
                  <a:pt x="2668130" y="58000"/>
                </a:lnTo>
                <a:lnTo>
                  <a:pt x="2677528" y="58000"/>
                </a:lnTo>
                <a:lnTo>
                  <a:pt x="2682227" y="59994"/>
                </a:lnTo>
                <a:lnTo>
                  <a:pt x="2685148" y="63982"/>
                </a:lnTo>
                <a:lnTo>
                  <a:pt x="2688196" y="67970"/>
                </a:lnTo>
                <a:lnTo>
                  <a:pt x="2689593" y="73469"/>
                </a:lnTo>
                <a:lnTo>
                  <a:pt x="2689339" y="80467"/>
                </a:lnTo>
                <a:lnTo>
                  <a:pt x="2652128" y="80467"/>
                </a:lnTo>
                <a:lnTo>
                  <a:pt x="2652128" y="100253"/>
                </a:lnTo>
                <a:lnTo>
                  <a:pt x="2652128" y="96494"/>
                </a:lnTo>
                <a:lnTo>
                  <a:pt x="2705976" y="96494"/>
                </a:lnTo>
                <a:lnTo>
                  <a:pt x="2703690" y="52704"/>
                </a:lnTo>
                <a:lnTo>
                  <a:pt x="2700388" y="48844"/>
                </a:lnTo>
                <a:lnTo>
                  <a:pt x="2696070" y="45821"/>
                </a:lnTo>
                <a:lnTo>
                  <a:pt x="2690863" y="43649"/>
                </a:lnTo>
                <a:lnTo>
                  <a:pt x="2685529" y="41465"/>
                </a:lnTo>
                <a:lnTo>
                  <a:pt x="2679306" y="40373"/>
                </a:lnTo>
                <a:lnTo>
                  <a:pt x="2664828" y="40373"/>
                </a:lnTo>
                <a:lnTo>
                  <a:pt x="2658605" y="41528"/>
                </a:lnTo>
                <a:lnTo>
                  <a:pt x="2653017" y="43840"/>
                </a:lnTo>
                <a:lnTo>
                  <a:pt x="2652255" y="77355"/>
                </a:lnTo>
                <a:lnTo>
                  <a:pt x="2652763" y="74447"/>
                </a:lnTo>
                <a:lnTo>
                  <a:pt x="2653652" y="71704"/>
                </a:lnTo>
                <a:lnTo>
                  <a:pt x="2654414" y="68960"/>
                </a:lnTo>
                <a:close/>
              </a:path>
              <a:path w="3731120" h="173786">
                <a:moveTo>
                  <a:pt x="2711183" y="66408"/>
                </a:moveTo>
                <a:lnTo>
                  <a:pt x="2709532" y="61125"/>
                </a:lnTo>
                <a:lnTo>
                  <a:pt x="2707119" y="56565"/>
                </a:lnTo>
                <a:lnTo>
                  <a:pt x="2703690" y="52704"/>
                </a:lnTo>
                <a:lnTo>
                  <a:pt x="2705976" y="96494"/>
                </a:lnTo>
                <a:lnTo>
                  <a:pt x="2708262" y="96494"/>
                </a:lnTo>
                <a:lnTo>
                  <a:pt x="2711564" y="94322"/>
                </a:lnTo>
                <a:lnTo>
                  <a:pt x="2713596" y="90627"/>
                </a:lnTo>
                <a:lnTo>
                  <a:pt x="2713596" y="77431"/>
                </a:lnTo>
                <a:lnTo>
                  <a:pt x="2712707" y="71691"/>
                </a:lnTo>
                <a:lnTo>
                  <a:pt x="2711183" y="66408"/>
                </a:lnTo>
                <a:close/>
              </a:path>
              <a:path w="3731120" h="173786">
                <a:moveTo>
                  <a:pt x="2701912" y="135585"/>
                </a:moveTo>
                <a:lnTo>
                  <a:pt x="2705722" y="134010"/>
                </a:lnTo>
                <a:lnTo>
                  <a:pt x="2708389" y="131483"/>
                </a:lnTo>
                <a:lnTo>
                  <a:pt x="2709151" y="128930"/>
                </a:lnTo>
                <a:lnTo>
                  <a:pt x="2709405" y="126009"/>
                </a:lnTo>
                <a:lnTo>
                  <a:pt x="2709405" y="123316"/>
                </a:lnTo>
                <a:lnTo>
                  <a:pt x="2709278" y="119214"/>
                </a:lnTo>
                <a:lnTo>
                  <a:pt x="2708135" y="115684"/>
                </a:lnTo>
                <a:lnTo>
                  <a:pt x="2705214" y="115100"/>
                </a:lnTo>
                <a:lnTo>
                  <a:pt x="2702420" y="116039"/>
                </a:lnTo>
                <a:lnTo>
                  <a:pt x="2698737" y="117360"/>
                </a:lnTo>
                <a:lnTo>
                  <a:pt x="2693911" y="118884"/>
                </a:lnTo>
                <a:lnTo>
                  <a:pt x="2691117" y="119570"/>
                </a:lnTo>
                <a:lnTo>
                  <a:pt x="2687815" y="120192"/>
                </a:lnTo>
                <a:lnTo>
                  <a:pt x="2684513" y="120827"/>
                </a:lnTo>
                <a:lnTo>
                  <a:pt x="2680703" y="121145"/>
                </a:lnTo>
                <a:lnTo>
                  <a:pt x="2672067" y="121145"/>
                </a:lnTo>
                <a:lnTo>
                  <a:pt x="2668384" y="120573"/>
                </a:lnTo>
                <a:lnTo>
                  <a:pt x="2665336" y="119456"/>
                </a:lnTo>
                <a:lnTo>
                  <a:pt x="2662288" y="118338"/>
                </a:lnTo>
                <a:lnTo>
                  <a:pt x="2659748" y="116700"/>
                </a:lnTo>
                <a:lnTo>
                  <a:pt x="2659367" y="138950"/>
                </a:lnTo>
                <a:lnTo>
                  <a:pt x="2666225" y="139941"/>
                </a:lnTo>
                <a:lnTo>
                  <a:pt x="2678417" y="139941"/>
                </a:lnTo>
                <a:lnTo>
                  <a:pt x="2682481" y="139661"/>
                </a:lnTo>
                <a:lnTo>
                  <a:pt x="2686291" y="139103"/>
                </a:lnTo>
                <a:lnTo>
                  <a:pt x="2690101" y="138544"/>
                </a:lnTo>
                <a:lnTo>
                  <a:pt x="2693530" y="137883"/>
                </a:lnTo>
                <a:lnTo>
                  <a:pt x="2696578" y="137121"/>
                </a:lnTo>
                <a:lnTo>
                  <a:pt x="2699499" y="136359"/>
                </a:lnTo>
                <a:lnTo>
                  <a:pt x="2701912" y="135585"/>
                </a:lnTo>
                <a:close/>
              </a:path>
              <a:path w="3731120" h="173786">
                <a:moveTo>
                  <a:pt x="2734043" y="4152"/>
                </a:moveTo>
                <a:lnTo>
                  <a:pt x="2734043" y="134302"/>
                </a:lnTo>
                <a:lnTo>
                  <a:pt x="2735821" y="136944"/>
                </a:lnTo>
                <a:lnTo>
                  <a:pt x="2738996" y="137845"/>
                </a:lnTo>
                <a:lnTo>
                  <a:pt x="2742171" y="138176"/>
                </a:lnTo>
                <a:lnTo>
                  <a:pt x="2751061" y="138176"/>
                </a:lnTo>
                <a:lnTo>
                  <a:pt x="2754236" y="137845"/>
                </a:lnTo>
                <a:lnTo>
                  <a:pt x="2757411" y="136944"/>
                </a:lnTo>
                <a:lnTo>
                  <a:pt x="2759062" y="134302"/>
                </a:lnTo>
                <a:lnTo>
                  <a:pt x="2759062" y="4152"/>
                </a:lnTo>
                <a:lnTo>
                  <a:pt x="2757411" y="1396"/>
                </a:lnTo>
                <a:lnTo>
                  <a:pt x="2754236" y="393"/>
                </a:lnTo>
                <a:lnTo>
                  <a:pt x="2751061" y="0"/>
                </a:lnTo>
                <a:lnTo>
                  <a:pt x="2742171" y="0"/>
                </a:lnTo>
                <a:lnTo>
                  <a:pt x="2738996" y="393"/>
                </a:lnTo>
                <a:lnTo>
                  <a:pt x="2735821" y="1396"/>
                </a:lnTo>
                <a:lnTo>
                  <a:pt x="2734043" y="4152"/>
                </a:lnTo>
                <a:close/>
              </a:path>
              <a:path w="3731120" h="173786">
                <a:moveTo>
                  <a:pt x="2880855" y="42900"/>
                </a:moveTo>
                <a:lnTo>
                  <a:pt x="2875902" y="45478"/>
                </a:lnTo>
                <a:lnTo>
                  <a:pt x="2870822" y="49187"/>
                </a:lnTo>
                <a:lnTo>
                  <a:pt x="2868282" y="51231"/>
                </a:lnTo>
                <a:lnTo>
                  <a:pt x="2865742" y="53670"/>
                </a:lnTo>
                <a:lnTo>
                  <a:pt x="2863075" y="56514"/>
                </a:lnTo>
                <a:lnTo>
                  <a:pt x="2860535" y="51854"/>
                </a:lnTo>
                <a:lnTo>
                  <a:pt x="2857233" y="47904"/>
                </a:lnTo>
                <a:lnTo>
                  <a:pt x="2853042" y="44780"/>
                </a:lnTo>
                <a:lnTo>
                  <a:pt x="2848216" y="42278"/>
                </a:lnTo>
                <a:lnTo>
                  <a:pt x="2845295" y="41516"/>
                </a:lnTo>
                <a:lnTo>
                  <a:pt x="2842374" y="40754"/>
                </a:lnTo>
                <a:lnTo>
                  <a:pt x="2839072" y="40373"/>
                </a:lnTo>
                <a:lnTo>
                  <a:pt x="2830182" y="40373"/>
                </a:lnTo>
                <a:lnTo>
                  <a:pt x="2825102" y="41694"/>
                </a:lnTo>
                <a:lnTo>
                  <a:pt x="2820276" y="44335"/>
                </a:lnTo>
                <a:lnTo>
                  <a:pt x="2815450" y="46977"/>
                </a:lnTo>
                <a:lnTo>
                  <a:pt x="2810497" y="50939"/>
                </a:lnTo>
                <a:lnTo>
                  <a:pt x="2805671" y="56210"/>
                </a:lnTo>
                <a:lnTo>
                  <a:pt x="2805671" y="46024"/>
                </a:lnTo>
                <a:lnTo>
                  <a:pt x="2804274" y="43383"/>
                </a:lnTo>
                <a:lnTo>
                  <a:pt x="2801734" y="42468"/>
                </a:lnTo>
                <a:lnTo>
                  <a:pt x="2798940" y="42138"/>
                </a:lnTo>
                <a:lnTo>
                  <a:pt x="2791320" y="42138"/>
                </a:lnTo>
                <a:lnTo>
                  <a:pt x="2788653" y="42468"/>
                </a:lnTo>
                <a:lnTo>
                  <a:pt x="2785859" y="43383"/>
                </a:lnTo>
                <a:lnTo>
                  <a:pt x="2784335" y="46024"/>
                </a:lnTo>
                <a:lnTo>
                  <a:pt x="2784335" y="134302"/>
                </a:lnTo>
                <a:lnTo>
                  <a:pt x="2786113" y="136944"/>
                </a:lnTo>
                <a:lnTo>
                  <a:pt x="2789288" y="137845"/>
                </a:lnTo>
                <a:lnTo>
                  <a:pt x="2792463" y="138176"/>
                </a:lnTo>
                <a:lnTo>
                  <a:pt x="2801353" y="138176"/>
                </a:lnTo>
                <a:lnTo>
                  <a:pt x="2804528" y="137845"/>
                </a:lnTo>
                <a:lnTo>
                  <a:pt x="2807703" y="136944"/>
                </a:lnTo>
                <a:lnTo>
                  <a:pt x="2809354" y="134302"/>
                </a:lnTo>
                <a:lnTo>
                  <a:pt x="2809354" y="75615"/>
                </a:lnTo>
                <a:lnTo>
                  <a:pt x="2812783" y="71196"/>
                </a:lnTo>
                <a:lnTo>
                  <a:pt x="2816085" y="67830"/>
                </a:lnTo>
                <a:lnTo>
                  <a:pt x="2819133" y="65519"/>
                </a:lnTo>
                <a:lnTo>
                  <a:pt x="2822181" y="63207"/>
                </a:lnTo>
                <a:lnTo>
                  <a:pt x="2825229" y="62052"/>
                </a:lnTo>
                <a:lnTo>
                  <a:pt x="2828277" y="62052"/>
                </a:lnTo>
                <a:lnTo>
                  <a:pt x="2832722" y="62534"/>
                </a:lnTo>
                <a:lnTo>
                  <a:pt x="2836278" y="64439"/>
                </a:lnTo>
                <a:lnTo>
                  <a:pt x="2838818" y="67551"/>
                </a:lnTo>
                <a:lnTo>
                  <a:pt x="2840850" y="71386"/>
                </a:lnTo>
                <a:lnTo>
                  <a:pt x="2841866" y="76276"/>
                </a:lnTo>
                <a:lnTo>
                  <a:pt x="2842247" y="78981"/>
                </a:lnTo>
                <a:lnTo>
                  <a:pt x="2842247" y="134302"/>
                </a:lnTo>
                <a:lnTo>
                  <a:pt x="2843898" y="136944"/>
                </a:lnTo>
                <a:lnTo>
                  <a:pt x="2847073" y="137845"/>
                </a:lnTo>
                <a:lnTo>
                  <a:pt x="2850248" y="138176"/>
                </a:lnTo>
                <a:lnTo>
                  <a:pt x="2859011" y="138176"/>
                </a:lnTo>
                <a:lnTo>
                  <a:pt x="2862186" y="137845"/>
                </a:lnTo>
                <a:lnTo>
                  <a:pt x="2865361" y="136944"/>
                </a:lnTo>
                <a:lnTo>
                  <a:pt x="2867012" y="134302"/>
                </a:lnTo>
                <a:lnTo>
                  <a:pt x="2867012" y="75615"/>
                </a:lnTo>
                <a:lnTo>
                  <a:pt x="2870568" y="71196"/>
                </a:lnTo>
                <a:lnTo>
                  <a:pt x="2873870" y="67830"/>
                </a:lnTo>
                <a:lnTo>
                  <a:pt x="2876918" y="65519"/>
                </a:lnTo>
                <a:lnTo>
                  <a:pt x="2879966" y="63207"/>
                </a:lnTo>
                <a:lnTo>
                  <a:pt x="2883014" y="62052"/>
                </a:lnTo>
                <a:lnTo>
                  <a:pt x="2885935" y="62052"/>
                </a:lnTo>
                <a:lnTo>
                  <a:pt x="2890507" y="62534"/>
                </a:lnTo>
                <a:lnTo>
                  <a:pt x="2893936" y="64439"/>
                </a:lnTo>
                <a:lnTo>
                  <a:pt x="2896603" y="67551"/>
                </a:lnTo>
                <a:lnTo>
                  <a:pt x="2898635" y="71386"/>
                </a:lnTo>
                <a:lnTo>
                  <a:pt x="2899651" y="76276"/>
                </a:lnTo>
                <a:lnTo>
                  <a:pt x="2900032" y="78981"/>
                </a:lnTo>
                <a:lnTo>
                  <a:pt x="2900032" y="134302"/>
                </a:lnTo>
                <a:lnTo>
                  <a:pt x="2901556" y="136944"/>
                </a:lnTo>
                <a:lnTo>
                  <a:pt x="2904731" y="137845"/>
                </a:lnTo>
                <a:lnTo>
                  <a:pt x="2907906" y="138176"/>
                </a:lnTo>
                <a:lnTo>
                  <a:pt x="2916923" y="138176"/>
                </a:lnTo>
                <a:lnTo>
                  <a:pt x="2920098" y="137845"/>
                </a:lnTo>
                <a:lnTo>
                  <a:pt x="2923146" y="136944"/>
                </a:lnTo>
                <a:lnTo>
                  <a:pt x="2924797" y="134302"/>
                </a:lnTo>
                <a:lnTo>
                  <a:pt x="2924797" y="72707"/>
                </a:lnTo>
                <a:lnTo>
                  <a:pt x="2924289" y="67894"/>
                </a:lnTo>
                <a:lnTo>
                  <a:pt x="2923273" y="63334"/>
                </a:lnTo>
                <a:lnTo>
                  <a:pt x="2922130" y="58788"/>
                </a:lnTo>
                <a:lnTo>
                  <a:pt x="2920479" y="54813"/>
                </a:lnTo>
                <a:lnTo>
                  <a:pt x="2917939" y="51409"/>
                </a:lnTo>
                <a:lnTo>
                  <a:pt x="2915526" y="48018"/>
                </a:lnTo>
                <a:lnTo>
                  <a:pt x="2912224" y="45326"/>
                </a:lnTo>
                <a:lnTo>
                  <a:pt x="2908160" y="43345"/>
                </a:lnTo>
                <a:lnTo>
                  <a:pt x="2904223" y="41363"/>
                </a:lnTo>
                <a:lnTo>
                  <a:pt x="2899270" y="40373"/>
                </a:lnTo>
                <a:lnTo>
                  <a:pt x="2890761" y="40373"/>
                </a:lnTo>
                <a:lnTo>
                  <a:pt x="2885808" y="41325"/>
                </a:lnTo>
                <a:lnTo>
                  <a:pt x="2883268" y="41948"/>
                </a:lnTo>
                <a:lnTo>
                  <a:pt x="2880855" y="42900"/>
                </a:lnTo>
                <a:close/>
              </a:path>
              <a:path w="3731120" h="173786">
                <a:moveTo>
                  <a:pt x="2991218" y="136677"/>
                </a:moveTo>
                <a:lnTo>
                  <a:pt x="2995790" y="134505"/>
                </a:lnTo>
                <a:lnTo>
                  <a:pt x="2999981" y="131470"/>
                </a:lnTo>
                <a:lnTo>
                  <a:pt x="3003664" y="127571"/>
                </a:lnTo>
                <a:lnTo>
                  <a:pt x="3003664" y="134594"/>
                </a:lnTo>
                <a:lnTo>
                  <a:pt x="3004426" y="136778"/>
                </a:lnTo>
                <a:lnTo>
                  <a:pt x="3007347" y="137909"/>
                </a:lnTo>
                <a:lnTo>
                  <a:pt x="3010903" y="138264"/>
                </a:lnTo>
                <a:lnTo>
                  <a:pt x="3018650" y="138150"/>
                </a:lnTo>
                <a:lnTo>
                  <a:pt x="3022587" y="137299"/>
                </a:lnTo>
                <a:lnTo>
                  <a:pt x="3024238" y="134594"/>
                </a:lnTo>
                <a:lnTo>
                  <a:pt x="3024238" y="69151"/>
                </a:lnTo>
                <a:lnTo>
                  <a:pt x="3023476" y="63906"/>
                </a:lnTo>
                <a:lnTo>
                  <a:pt x="3022079" y="59486"/>
                </a:lnTo>
                <a:lnTo>
                  <a:pt x="3020555" y="55054"/>
                </a:lnTo>
                <a:lnTo>
                  <a:pt x="3018269" y="51447"/>
                </a:lnTo>
                <a:lnTo>
                  <a:pt x="3015094" y="48640"/>
                </a:lnTo>
                <a:lnTo>
                  <a:pt x="3011919" y="45834"/>
                </a:lnTo>
                <a:lnTo>
                  <a:pt x="3007855" y="43764"/>
                </a:lnTo>
                <a:lnTo>
                  <a:pt x="3003029" y="42405"/>
                </a:lnTo>
                <a:lnTo>
                  <a:pt x="2998076" y="41059"/>
                </a:lnTo>
                <a:lnTo>
                  <a:pt x="2992107" y="40373"/>
                </a:lnTo>
                <a:lnTo>
                  <a:pt x="2981312" y="40373"/>
                </a:lnTo>
                <a:lnTo>
                  <a:pt x="2977502" y="40690"/>
                </a:lnTo>
                <a:lnTo>
                  <a:pt x="2973819" y="41325"/>
                </a:lnTo>
                <a:lnTo>
                  <a:pt x="2970263" y="41948"/>
                </a:lnTo>
                <a:lnTo>
                  <a:pt x="2966834" y="42760"/>
                </a:lnTo>
                <a:lnTo>
                  <a:pt x="2963786" y="43738"/>
                </a:lnTo>
                <a:lnTo>
                  <a:pt x="2960611" y="44729"/>
                </a:lnTo>
                <a:lnTo>
                  <a:pt x="2957944" y="45808"/>
                </a:lnTo>
                <a:lnTo>
                  <a:pt x="2953245" y="48120"/>
                </a:lnTo>
                <a:lnTo>
                  <a:pt x="2949816" y="51079"/>
                </a:lnTo>
                <a:lnTo>
                  <a:pt x="2948546" y="54533"/>
                </a:lnTo>
                <a:lnTo>
                  <a:pt x="2948419" y="58191"/>
                </a:lnTo>
                <a:lnTo>
                  <a:pt x="2948546" y="61099"/>
                </a:lnTo>
                <a:lnTo>
                  <a:pt x="2949181" y="64655"/>
                </a:lnTo>
                <a:lnTo>
                  <a:pt x="2950959" y="67500"/>
                </a:lnTo>
                <a:lnTo>
                  <a:pt x="2953880" y="68186"/>
                </a:lnTo>
                <a:lnTo>
                  <a:pt x="2956928" y="66801"/>
                </a:lnTo>
                <a:lnTo>
                  <a:pt x="2960738" y="64858"/>
                </a:lnTo>
                <a:lnTo>
                  <a:pt x="2965691" y="62610"/>
                </a:lnTo>
                <a:lnTo>
                  <a:pt x="2968612" y="61594"/>
                </a:lnTo>
                <a:lnTo>
                  <a:pt x="2971914" y="60667"/>
                </a:lnTo>
                <a:lnTo>
                  <a:pt x="2975216" y="59740"/>
                </a:lnTo>
                <a:lnTo>
                  <a:pt x="2978899" y="59283"/>
                </a:lnTo>
                <a:lnTo>
                  <a:pt x="2986138" y="59283"/>
                </a:lnTo>
                <a:lnTo>
                  <a:pt x="2988805" y="59613"/>
                </a:lnTo>
                <a:lnTo>
                  <a:pt x="2990964" y="60274"/>
                </a:lnTo>
                <a:lnTo>
                  <a:pt x="2994901" y="61950"/>
                </a:lnTo>
                <a:lnTo>
                  <a:pt x="2997441" y="64731"/>
                </a:lnTo>
                <a:lnTo>
                  <a:pt x="2998965" y="68541"/>
                </a:lnTo>
                <a:lnTo>
                  <a:pt x="2999727" y="73037"/>
                </a:lnTo>
                <a:lnTo>
                  <a:pt x="2999727" y="81152"/>
                </a:lnTo>
                <a:lnTo>
                  <a:pt x="2983344" y="81152"/>
                </a:lnTo>
                <a:lnTo>
                  <a:pt x="2976359" y="81749"/>
                </a:lnTo>
                <a:lnTo>
                  <a:pt x="2970517" y="82930"/>
                </a:lnTo>
                <a:lnTo>
                  <a:pt x="2964548" y="84124"/>
                </a:lnTo>
                <a:lnTo>
                  <a:pt x="2959595" y="85953"/>
                </a:lnTo>
                <a:lnTo>
                  <a:pt x="2955531" y="88430"/>
                </a:lnTo>
                <a:lnTo>
                  <a:pt x="2951594" y="90906"/>
                </a:lnTo>
                <a:lnTo>
                  <a:pt x="2948546" y="94043"/>
                </a:lnTo>
                <a:lnTo>
                  <a:pt x="2946514" y="97828"/>
                </a:lnTo>
                <a:lnTo>
                  <a:pt x="2944609" y="101625"/>
                </a:lnTo>
                <a:lnTo>
                  <a:pt x="2943593" y="106095"/>
                </a:lnTo>
                <a:lnTo>
                  <a:pt x="2943593" y="115989"/>
                </a:lnTo>
                <a:lnTo>
                  <a:pt x="2944355" y="120154"/>
                </a:lnTo>
                <a:lnTo>
                  <a:pt x="2945879" y="123710"/>
                </a:lnTo>
                <a:lnTo>
                  <a:pt x="2947530" y="127279"/>
                </a:lnTo>
                <a:lnTo>
                  <a:pt x="2949689" y="130263"/>
                </a:lnTo>
                <a:lnTo>
                  <a:pt x="2952610" y="132664"/>
                </a:lnTo>
                <a:lnTo>
                  <a:pt x="2955404" y="135077"/>
                </a:lnTo>
                <a:lnTo>
                  <a:pt x="2958833" y="136893"/>
                </a:lnTo>
                <a:lnTo>
                  <a:pt x="2962770" y="138112"/>
                </a:lnTo>
                <a:lnTo>
                  <a:pt x="2966707" y="139331"/>
                </a:lnTo>
                <a:lnTo>
                  <a:pt x="2967850" y="114147"/>
                </a:lnTo>
                <a:lnTo>
                  <a:pt x="2967850" y="110451"/>
                </a:lnTo>
                <a:lnTo>
                  <a:pt x="2968358" y="106337"/>
                </a:lnTo>
                <a:lnTo>
                  <a:pt x="2970009" y="102984"/>
                </a:lnTo>
                <a:lnTo>
                  <a:pt x="2973057" y="100355"/>
                </a:lnTo>
                <a:lnTo>
                  <a:pt x="2977121" y="98272"/>
                </a:lnTo>
                <a:lnTo>
                  <a:pt x="2979915" y="97688"/>
                </a:lnTo>
                <a:lnTo>
                  <a:pt x="2982836" y="97091"/>
                </a:lnTo>
                <a:lnTo>
                  <a:pt x="2986265" y="96786"/>
                </a:lnTo>
                <a:lnTo>
                  <a:pt x="2999727" y="96786"/>
                </a:lnTo>
                <a:lnTo>
                  <a:pt x="2999727" y="111836"/>
                </a:lnTo>
                <a:lnTo>
                  <a:pt x="2996679" y="115265"/>
                </a:lnTo>
                <a:lnTo>
                  <a:pt x="2993758" y="117868"/>
                </a:lnTo>
                <a:lnTo>
                  <a:pt x="2990837" y="119659"/>
                </a:lnTo>
                <a:lnTo>
                  <a:pt x="2987916" y="121437"/>
                </a:lnTo>
                <a:lnTo>
                  <a:pt x="2984614" y="122326"/>
                </a:lnTo>
                <a:lnTo>
                  <a:pt x="2976994" y="122326"/>
                </a:lnTo>
                <a:lnTo>
                  <a:pt x="2981439" y="139941"/>
                </a:lnTo>
                <a:lnTo>
                  <a:pt x="2986519" y="138849"/>
                </a:lnTo>
                <a:lnTo>
                  <a:pt x="2991218" y="136677"/>
                </a:lnTo>
                <a:close/>
              </a:path>
              <a:path w="3731120" h="173786">
                <a:moveTo>
                  <a:pt x="2981439" y="139941"/>
                </a:moveTo>
                <a:lnTo>
                  <a:pt x="2976994" y="122326"/>
                </a:lnTo>
                <a:lnTo>
                  <a:pt x="2973692" y="121272"/>
                </a:lnTo>
                <a:lnTo>
                  <a:pt x="2969120" y="117043"/>
                </a:lnTo>
                <a:lnTo>
                  <a:pt x="2967850" y="114147"/>
                </a:lnTo>
                <a:lnTo>
                  <a:pt x="2966707" y="139331"/>
                </a:lnTo>
                <a:lnTo>
                  <a:pt x="2971025" y="139941"/>
                </a:lnTo>
                <a:lnTo>
                  <a:pt x="2981439" y="139941"/>
                </a:lnTo>
                <a:close/>
              </a:path>
              <a:path w="3731120" h="173786">
                <a:moveTo>
                  <a:pt x="3039986" y="43599"/>
                </a:moveTo>
                <a:lnTo>
                  <a:pt x="3039097" y="46545"/>
                </a:lnTo>
                <a:lnTo>
                  <a:pt x="3039478" y="49631"/>
                </a:lnTo>
                <a:lnTo>
                  <a:pt x="3040367" y="53047"/>
                </a:lnTo>
                <a:lnTo>
                  <a:pt x="3063735" y="132918"/>
                </a:lnTo>
                <a:lnTo>
                  <a:pt x="3067545" y="137172"/>
                </a:lnTo>
                <a:lnTo>
                  <a:pt x="3074276" y="138176"/>
                </a:lnTo>
                <a:lnTo>
                  <a:pt x="3086087" y="138201"/>
                </a:lnTo>
                <a:lnTo>
                  <a:pt x="3088119" y="138061"/>
                </a:lnTo>
                <a:lnTo>
                  <a:pt x="3091802" y="137667"/>
                </a:lnTo>
                <a:lnTo>
                  <a:pt x="3095485" y="135635"/>
                </a:lnTo>
                <a:lnTo>
                  <a:pt x="3096628" y="132918"/>
                </a:lnTo>
                <a:lnTo>
                  <a:pt x="3110344" y="79273"/>
                </a:lnTo>
                <a:lnTo>
                  <a:pt x="3110725" y="79273"/>
                </a:lnTo>
                <a:lnTo>
                  <a:pt x="3125584" y="132918"/>
                </a:lnTo>
                <a:lnTo>
                  <a:pt x="3129267" y="137172"/>
                </a:lnTo>
                <a:lnTo>
                  <a:pt x="3136125" y="138176"/>
                </a:lnTo>
                <a:lnTo>
                  <a:pt x="3147809" y="138201"/>
                </a:lnTo>
                <a:lnTo>
                  <a:pt x="3149841" y="138061"/>
                </a:lnTo>
                <a:lnTo>
                  <a:pt x="3153397" y="137667"/>
                </a:lnTo>
                <a:lnTo>
                  <a:pt x="3156953" y="135635"/>
                </a:lnTo>
                <a:lnTo>
                  <a:pt x="3181718" y="53047"/>
                </a:lnTo>
                <a:lnTo>
                  <a:pt x="3182861" y="48501"/>
                </a:lnTo>
                <a:lnTo>
                  <a:pt x="3183115" y="45821"/>
                </a:lnTo>
                <a:lnTo>
                  <a:pt x="3181718" y="43205"/>
                </a:lnTo>
                <a:lnTo>
                  <a:pt x="3178670" y="42392"/>
                </a:lnTo>
                <a:lnTo>
                  <a:pt x="3175622" y="42125"/>
                </a:lnTo>
                <a:lnTo>
                  <a:pt x="3166732" y="42125"/>
                </a:lnTo>
                <a:lnTo>
                  <a:pt x="3163557" y="42392"/>
                </a:lnTo>
                <a:lnTo>
                  <a:pt x="3159747" y="43726"/>
                </a:lnTo>
                <a:lnTo>
                  <a:pt x="3158604" y="46316"/>
                </a:lnTo>
                <a:lnTo>
                  <a:pt x="3141713" y="111137"/>
                </a:lnTo>
                <a:lnTo>
                  <a:pt x="3141332" y="111239"/>
                </a:lnTo>
                <a:lnTo>
                  <a:pt x="3123679" y="45923"/>
                </a:lnTo>
                <a:lnTo>
                  <a:pt x="3121774" y="43294"/>
                </a:lnTo>
                <a:lnTo>
                  <a:pt x="3118853" y="42468"/>
                </a:lnTo>
                <a:lnTo>
                  <a:pt x="3115805" y="42138"/>
                </a:lnTo>
                <a:lnTo>
                  <a:pt x="3106915" y="42125"/>
                </a:lnTo>
                <a:lnTo>
                  <a:pt x="3103867" y="42392"/>
                </a:lnTo>
                <a:lnTo>
                  <a:pt x="3100311" y="43726"/>
                </a:lnTo>
                <a:lnTo>
                  <a:pt x="3098914" y="46316"/>
                </a:lnTo>
                <a:lnTo>
                  <a:pt x="3082531" y="111137"/>
                </a:lnTo>
                <a:lnTo>
                  <a:pt x="3082150" y="111137"/>
                </a:lnTo>
                <a:lnTo>
                  <a:pt x="3064624" y="46316"/>
                </a:lnTo>
                <a:lnTo>
                  <a:pt x="3060814" y="42621"/>
                </a:lnTo>
                <a:lnTo>
                  <a:pt x="3057893" y="42265"/>
                </a:lnTo>
                <a:lnTo>
                  <a:pt x="3054083" y="42062"/>
                </a:lnTo>
                <a:lnTo>
                  <a:pt x="3047098" y="42125"/>
                </a:lnTo>
                <a:lnTo>
                  <a:pt x="3043796" y="42392"/>
                </a:lnTo>
                <a:lnTo>
                  <a:pt x="3039986" y="43599"/>
                </a:lnTo>
                <a:close/>
              </a:path>
              <a:path w="3731120" h="173786">
                <a:moveTo>
                  <a:pt x="3239630" y="136677"/>
                </a:moveTo>
                <a:lnTo>
                  <a:pt x="3244202" y="134505"/>
                </a:lnTo>
                <a:lnTo>
                  <a:pt x="3248393" y="131470"/>
                </a:lnTo>
                <a:lnTo>
                  <a:pt x="3252076" y="127571"/>
                </a:lnTo>
                <a:lnTo>
                  <a:pt x="3252076" y="134594"/>
                </a:lnTo>
                <a:lnTo>
                  <a:pt x="3252838" y="136778"/>
                </a:lnTo>
                <a:lnTo>
                  <a:pt x="3255759" y="137909"/>
                </a:lnTo>
                <a:lnTo>
                  <a:pt x="3259315" y="138264"/>
                </a:lnTo>
                <a:lnTo>
                  <a:pt x="3267062" y="138150"/>
                </a:lnTo>
                <a:lnTo>
                  <a:pt x="3270999" y="137299"/>
                </a:lnTo>
                <a:lnTo>
                  <a:pt x="3272650" y="134594"/>
                </a:lnTo>
                <a:lnTo>
                  <a:pt x="3272650" y="69151"/>
                </a:lnTo>
                <a:lnTo>
                  <a:pt x="3271888" y="63906"/>
                </a:lnTo>
                <a:lnTo>
                  <a:pt x="3270491" y="59486"/>
                </a:lnTo>
                <a:lnTo>
                  <a:pt x="3268967" y="55054"/>
                </a:lnTo>
                <a:lnTo>
                  <a:pt x="3266681" y="51447"/>
                </a:lnTo>
                <a:lnTo>
                  <a:pt x="3263506" y="48640"/>
                </a:lnTo>
                <a:lnTo>
                  <a:pt x="3260331" y="45834"/>
                </a:lnTo>
                <a:lnTo>
                  <a:pt x="3256267" y="43764"/>
                </a:lnTo>
                <a:lnTo>
                  <a:pt x="3251441" y="42405"/>
                </a:lnTo>
                <a:lnTo>
                  <a:pt x="3246488" y="41059"/>
                </a:lnTo>
                <a:lnTo>
                  <a:pt x="3240519" y="40373"/>
                </a:lnTo>
                <a:lnTo>
                  <a:pt x="3229724" y="40373"/>
                </a:lnTo>
                <a:lnTo>
                  <a:pt x="3225914" y="40690"/>
                </a:lnTo>
                <a:lnTo>
                  <a:pt x="3222231" y="41325"/>
                </a:lnTo>
                <a:lnTo>
                  <a:pt x="3218675" y="41948"/>
                </a:lnTo>
                <a:lnTo>
                  <a:pt x="3215246" y="42760"/>
                </a:lnTo>
                <a:lnTo>
                  <a:pt x="3212198" y="43738"/>
                </a:lnTo>
                <a:lnTo>
                  <a:pt x="3209023" y="44729"/>
                </a:lnTo>
                <a:lnTo>
                  <a:pt x="3206356" y="45808"/>
                </a:lnTo>
                <a:lnTo>
                  <a:pt x="3201657" y="48120"/>
                </a:lnTo>
                <a:lnTo>
                  <a:pt x="3198228" y="51079"/>
                </a:lnTo>
                <a:lnTo>
                  <a:pt x="3196958" y="54533"/>
                </a:lnTo>
                <a:lnTo>
                  <a:pt x="3196831" y="58191"/>
                </a:lnTo>
                <a:lnTo>
                  <a:pt x="3196958" y="61099"/>
                </a:lnTo>
                <a:lnTo>
                  <a:pt x="3197593" y="64655"/>
                </a:lnTo>
                <a:lnTo>
                  <a:pt x="3199371" y="67500"/>
                </a:lnTo>
                <a:lnTo>
                  <a:pt x="3202292" y="68186"/>
                </a:lnTo>
                <a:lnTo>
                  <a:pt x="3205340" y="66801"/>
                </a:lnTo>
                <a:lnTo>
                  <a:pt x="3209150" y="64858"/>
                </a:lnTo>
                <a:lnTo>
                  <a:pt x="3214103" y="62610"/>
                </a:lnTo>
                <a:lnTo>
                  <a:pt x="3217024" y="61594"/>
                </a:lnTo>
                <a:lnTo>
                  <a:pt x="3220326" y="60667"/>
                </a:lnTo>
                <a:lnTo>
                  <a:pt x="3223628" y="59740"/>
                </a:lnTo>
                <a:lnTo>
                  <a:pt x="3227311" y="59283"/>
                </a:lnTo>
                <a:lnTo>
                  <a:pt x="3234550" y="59283"/>
                </a:lnTo>
                <a:lnTo>
                  <a:pt x="3237217" y="59613"/>
                </a:lnTo>
                <a:lnTo>
                  <a:pt x="3239376" y="60274"/>
                </a:lnTo>
                <a:lnTo>
                  <a:pt x="3243313" y="61950"/>
                </a:lnTo>
                <a:lnTo>
                  <a:pt x="3245853" y="64731"/>
                </a:lnTo>
                <a:lnTo>
                  <a:pt x="3247377" y="68541"/>
                </a:lnTo>
                <a:lnTo>
                  <a:pt x="3248139" y="73037"/>
                </a:lnTo>
                <a:lnTo>
                  <a:pt x="3248139" y="81152"/>
                </a:lnTo>
                <a:lnTo>
                  <a:pt x="3231756" y="81152"/>
                </a:lnTo>
                <a:lnTo>
                  <a:pt x="3224771" y="81749"/>
                </a:lnTo>
                <a:lnTo>
                  <a:pt x="3218929" y="82930"/>
                </a:lnTo>
                <a:lnTo>
                  <a:pt x="3212960" y="84124"/>
                </a:lnTo>
                <a:lnTo>
                  <a:pt x="3208007" y="85953"/>
                </a:lnTo>
                <a:lnTo>
                  <a:pt x="3203943" y="88430"/>
                </a:lnTo>
                <a:lnTo>
                  <a:pt x="3200006" y="90906"/>
                </a:lnTo>
                <a:lnTo>
                  <a:pt x="3196958" y="94043"/>
                </a:lnTo>
                <a:lnTo>
                  <a:pt x="3194926" y="97828"/>
                </a:lnTo>
                <a:lnTo>
                  <a:pt x="3193021" y="101625"/>
                </a:lnTo>
                <a:lnTo>
                  <a:pt x="3192005" y="106095"/>
                </a:lnTo>
                <a:lnTo>
                  <a:pt x="3192005" y="115989"/>
                </a:lnTo>
                <a:lnTo>
                  <a:pt x="3192767" y="120154"/>
                </a:lnTo>
                <a:lnTo>
                  <a:pt x="3194291" y="123710"/>
                </a:lnTo>
                <a:lnTo>
                  <a:pt x="3195942" y="127279"/>
                </a:lnTo>
                <a:lnTo>
                  <a:pt x="3198101" y="130263"/>
                </a:lnTo>
                <a:lnTo>
                  <a:pt x="3201022" y="132664"/>
                </a:lnTo>
                <a:lnTo>
                  <a:pt x="3203816" y="135077"/>
                </a:lnTo>
                <a:lnTo>
                  <a:pt x="3207245" y="136893"/>
                </a:lnTo>
                <a:lnTo>
                  <a:pt x="3211182" y="138112"/>
                </a:lnTo>
                <a:lnTo>
                  <a:pt x="3215119" y="139331"/>
                </a:lnTo>
                <a:lnTo>
                  <a:pt x="3216262" y="114147"/>
                </a:lnTo>
                <a:lnTo>
                  <a:pt x="3216262" y="110451"/>
                </a:lnTo>
                <a:lnTo>
                  <a:pt x="3216770" y="106337"/>
                </a:lnTo>
                <a:lnTo>
                  <a:pt x="3218421" y="102984"/>
                </a:lnTo>
                <a:lnTo>
                  <a:pt x="3221469" y="100355"/>
                </a:lnTo>
                <a:lnTo>
                  <a:pt x="3225533" y="98272"/>
                </a:lnTo>
                <a:lnTo>
                  <a:pt x="3228327" y="97688"/>
                </a:lnTo>
                <a:lnTo>
                  <a:pt x="3231248" y="97091"/>
                </a:lnTo>
                <a:lnTo>
                  <a:pt x="3234677" y="96786"/>
                </a:lnTo>
                <a:lnTo>
                  <a:pt x="3248139" y="96786"/>
                </a:lnTo>
                <a:lnTo>
                  <a:pt x="3248139" y="111836"/>
                </a:lnTo>
                <a:lnTo>
                  <a:pt x="3245091" y="115265"/>
                </a:lnTo>
                <a:lnTo>
                  <a:pt x="3242170" y="117868"/>
                </a:lnTo>
                <a:lnTo>
                  <a:pt x="3239249" y="119659"/>
                </a:lnTo>
                <a:lnTo>
                  <a:pt x="3236328" y="121437"/>
                </a:lnTo>
                <a:lnTo>
                  <a:pt x="3233026" y="122326"/>
                </a:lnTo>
                <a:lnTo>
                  <a:pt x="3225406" y="122326"/>
                </a:lnTo>
                <a:lnTo>
                  <a:pt x="3229851" y="139941"/>
                </a:lnTo>
                <a:lnTo>
                  <a:pt x="3234931" y="138849"/>
                </a:lnTo>
                <a:lnTo>
                  <a:pt x="3239630" y="136677"/>
                </a:lnTo>
                <a:close/>
              </a:path>
              <a:path w="3731120" h="173786">
                <a:moveTo>
                  <a:pt x="3229851" y="139941"/>
                </a:moveTo>
                <a:lnTo>
                  <a:pt x="3225406" y="122326"/>
                </a:lnTo>
                <a:lnTo>
                  <a:pt x="3222104" y="121272"/>
                </a:lnTo>
                <a:lnTo>
                  <a:pt x="3217532" y="117043"/>
                </a:lnTo>
                <a:lnTo>
                  <a:pt x="3216262" y="114147"/>
                </a:lnTo>
                <a:lnTo>
                  <a:pt x="3215119" y="139331"/>
                </a:lnTo>
                <a:lnTo>
                  <a:pt x="3219437" y="139941"/>
                </a:lnTo>
                <a:lnTo>
                  <a:pt x="3229851" y="139941"/>
                </a:lnTo>
                <a:close/>
              </a:path>
              <a:path w="3731120" h="173786">
                <a:moveTo>
                  <a:pt x="3337420" y="119633"/>
                </a:moveTo>
                <a:lnTo>
                  <a:pt x="3337039" y="122745"/>
                </a:lnTo>
                <a:lnTo>
                  <a:pt x="3337039" y="130975"/>
                </a:lnTo>
                <a:lnTo>
                  <a:pt x="3337674" y="133870"/>
                </a:lnTo>
                <a:lnTo>
                  <a:pt x="3339452" y="136499"/>
                </a:lnTo>
                <a:lnTo>
                  <a:pt x="3342373" y="137540"/>
                </a:lnTo>
                <a:lnTo>
                  <a:pt x="3418700" y="137667"/>
                </a:lnTo>
                <a:lnTo>
                  <a:pt x="3421494" y="136144"/>
                </a:lnTo>
                <a:lnTo>
                  <a:pt x="3422383" y="133324"/>
                </a:lnTo>
                <a:lnTo>
                  <a:pt x="3422764" y="130619"/>
                </a:lnTo>
                <a:lnTo>
                  <a:pt x="3422637" y="123634"/>
                </a:lnTo>
                <a:lnTo>
                  <a:pt x="3422256" y="120929"/>
                </a:lnTo>
                <a:lnTo>
                  <a:pt x="3421240" y="118186"/>
                </a:lnTo>
                <a:lnTo>
                  <a:pt x="3418319" y="116585"/>
                </a:lnTo>
                <a:lnTo>
                  <a:pt x="3367900" y="116585"/>
                </a:lnTo>
                <a:lnTo>
                  <a:pt x="3382759" y="101244"/>
                </a:lnTo>
                <a:lnTo>
                  <a:pt x="3370059" y="81292"/>
                </a:lnTo>
                <a:lnTo>
                  <a:pt x="3365741" y="85902"/>
                </a:lnTo>
                <a:lnTo>
                  <a:pt x="3343516" y="109664"/>
                </a:lnTo>
                <a:lnTo>
                  <a:pt x="3340341" y="113474"/>
                </a:lnTo>
                <a:lnTo>
                  <a:pt x="3338309" y="117030"/>
                </a:lnTo>
                <a:lnTo>
                  <a:pt x="3337420" y="119633"/>
                </a:lnTo>
                <a:close/>
              </a:path>
              <a:path w="3731120" h="173786">
                <a:moveTo>
                  <a:pt x="3415652" y="57175"/>
                </a:moveTo>
                <a:lnTo>
                  <a:pt x="3416414" y="53149"/>
                </a:lnTo>
                <a:lnTo>
                  <a:pt x="3417303" y="49123"/>
                </a:lnTo>
                <a:lnTo>
                  <a:pt x="3417684" y="45034"/>
                </a:lnTo>
                <a:lnTo>
                  <a:pt x="3417684" y="36118"/>
                </a:lnTo>
                <a:lnTo>
                  <a:pt x="3416795" y="31686"/>
                </a:lnTo>
                <a:lnTo>
                  <a:pt x="3415271" y="27558"/>
                </a:lnTo>
                <a:lnTo>
                  <a:pt x="3413620" y="23444"/>
                </a:lnTo>
                <a:lnTo>
                  <a:pt x="3411207" y="19875"/>
                </a:lnTo>
                <a:lnTo>
                  <a:pt x="3407905" y="16878"/>
                </a:lnTo>
                <a:lnTo>
                  <a:pt x="3404603" y="13868"/>
                </a:lnTo>
                <a:lnTo>
                  <a:pt x="3405492" y="75958"/>
                </a:lnTo>
                <a:lnTo>
                  <a:pt x="3409048" y="70815"/>
                </a:lnTo>
                <a:lnTo>
                  <a:pt x="3411461" y="66166"/>
                </a:lnTo>
                <a:lnTo>
                  <a:pt x="3414001" y="61506"/>
                </a:lnTo>
                <a:lnTo>
                  <a:pt x="3415652" y="57175"/>
                </a:lnTo>
                <a:close/>
              </a:path>
              <a:path w="3731120" h="173786">
                <a:moveTo>
                  <a:pt x="3382759" y="62890"/>
                </a:moveTo>
                <a:lnTo>
                  <a:pt x="3381235" y="66027"/>
                </a:lnTo>
                <a:lnTo>
                  <a:pt x="3379076" y="69494"/>
                </a:lnTo>
                <a:lnTo>
                  <a:pt x="3376409" y="73291"/>
                </a:lnTo>
                <a:lnTo>
                  <a:pt x="3373615" y="77076"/>
                </a:lnTo>
                <a:lnTo>
                  <a:pt x="3370059" y="81292"/>
                </a:lnTo>
                <a:lnTo>
                  <a:pt x="3382759" y="101244"/>
                </a:lnTo>
                <a:lnTo>
                  <a:pt x="3383904" y="100118"/>
                </a:lnTo>
                <a:lnTo>
                  <a:pt x="3393438" y="90244"/>
                </a:lnTo>
                <a:lnTo>
                  <a:pt x="3400920" y="81597"/>
                </a:lnTo>
                <a:lnTo>
                  <a:pt x="3405492" y="75958"/>
                </a:lnTo>
                <a:lnTo>
                  <a:pt x="3404603" y="13868"/>
                </a:lnTo>
                <a:lnTo>
                  <a:pt x="3400412" y="11531"/>
                </a:lnTo>
                <a:lnTo>
                  <a:pt x="3395459" y="9842"/>
                </a:lnTo>
                <a:lnTo>
                  <a:pt x="3390506" y="8166"/>
                </a:lnTo>
                <a:lnTo>
                  <a:pt x="3384664" y="7327"/>
                </a:lnTo>
                <a:lnTo>
                  <a:pt x="3373742" y="7327"/>
                </a:lnTo>
                <a:lnTo>
                  <a:pt x="3369678" y="7721"/>
                </a:lnTo>
                <a:lnTo>
                  <a:pt x="3365741" y="8508"/>
                </a:lnTo>
                <a:lnTo>
                  <a:pt x="3361931" y="9296"/>
                </a:lnTo>
                <a:lnTo>
                  <a:pt x="3358375" y="10274"/>
                </a:lnTo>
                <a:lnTo>
                  <a:pt x="3355073" y="11429"/>
                </a:lnTo>
                <a:lnTo>
                  <a:pt x="3351898" y="12585"/>
                </a:lnTo>
                <a:lnTo>
                  <a:pt x="3346945" y="14998"/>
                </a:lnTo>
                <a:lnTo>
                  <a:pt x="3342373" y="18008"/>
                </a:lnTo>
                <a:lnTo>
                  <a:pt x="3340341" y="20599"/>
                </a:lnTo>
                <a:lnTo>
                  <a:pt x="3339452" y="23672"/>
                </a:lnTo>
                <a:lnTo>
                  <a:pt x="3339452" y="34188"/>
                </a:lnTo>
                <a:lnTo>
                  <a:pt x="3340214" y="37909"/>
                </a:lnTo>
                <a:lnTo>
                  <a:pt x="3342119" y="40474"/>
                </a:lnTo>
                <a:lnTo>
                  <a:pt x="3344786" y="39966"/>
                </a:lnTo>
                <a:lnTo>
                  <a:pt x="3347834" y="37922"/>
                </a:lnTo>
                <a:lnTo>
                  <a:pt x="3352025" y="35585"/>
                </a:lnTo>
                <a:lnTo>
                  <a:pt x="3356851" y="33248"/>
                </a:lnTo>
                <a:lnTo>
                  <a:pt x="3359899" y="32257"/>
                </a:lnTo>
                <a:lnTo>
                  <a:pt x="3362947" y="31280"/>
                </a:lnTo>
                <a:lnTo>
                  <a:pt x="3366376" y="30784"/>
                </a:lnTo>
                <a:lnTo>
                  <a:pt x="3372980" y="30784"/>
                </a:lnTo>
                <a:lnTo>
                  <a:pt x="3375393" y="31191"/>
                </a:lnTo>
                <a:lnTo>
                  <a:pt x="3379457" y="32842"/>
                </a:lnTo>
                <a:lnTo>
                  <a:pt x="3382505" y="35432"/>
                </a:lnTo>
                <a:lnTo>
                  <a:pt x="3384918" y="38582"/>
                </a:lnTo>
                <a:lnTo>
                  <a:pt x="3386315" y="42468"/>
                </a:lnTo>
                <a:lnTo>
                  <a:pt x="3386696" y="46710"/>
                </a:lnTo>
                <a:lnTo>
                  <a:pt x="3386442" y="51600"/>
                </a:lnTo>
                <a:lnTo>
                  <a:pt x="3385807" y="54241"/>
                </a:lnTo>
                <a:lnTo>
                  <a:pt x="3385299" y="56870"/>
                </a:lnTo>
                <a:lnTo>
                  <a:pt x="3384283" y="59766"/>
                </a:lnTo>
                <a:lnTo>
                  <a:pt x="3382759" y="62890"/>
                </a:lnTo>
                <a:close/>
              </a:path>
              <a:path w="3731120" h="173786">
                <a:moveTo>
                  <a:pt x="3490328" y="117195"/>
                </a:moveTo>
                <a:lnTo>
                  <a:pt x="3486264" y="118846"/>
                </a:lnTo>
                <a:lnTo>
                  <a:pt x="3481438" y="119265"/>
                </a:lnTo>
                <a:lnTo>
                  <a:pt x="3478009" y="119265"/>
                </a:lnTo>
                <a:lnTo>
                  <a:pt x="3475088" y="118554"/>
                </a:lnTo>
                <a:lnTo>
                  <a:pt x="3472675" y="117132"/>
                </a:lnTo>
                <a:lnTo>
                  <a:pt x="3468230" y="113233"/>
                </a:lnTo>
                <a:lnTo>
                  <a:pt x="3471659" y="139941"/>
                </a:lnTo>
                <a:lnTo>
                  <a:pt x="3489058" y="139941"/>
                </a:lnTo>
                <a:lnTo>
                  <a:pt x="3496424" y="138391"/>
                </a:lnTo>
                <a:lnTo>
                  <a:pt x="3502393" y="135293"/>
                </a:lnTo>
                <a:lnTo>
                  <a:pt x="3508362" y="132194"/>
                </a:lnTo>
                <a:lnTo>
                  <a:pt x="3513188" y="127736"/>
                </a:lnTo>
                <a:lnTo>
                  <a:pt x="3516998" y="121932"/>
                </a:lnTo>
                <a:lnTo>
                  <a:pt x="3520681" y="116128"/>
                </a:lnTo>
                <a:lnTo>
                  <a:pt x="3523348" y="109092"/>
                </a:lnTo>
                <a:lnTo>
                  <a:pt x="3524999" y="100850"/>
                </a:lnTo>
                <a:lnTo>
                  <a:pt x="3526995" y="86523"/>
                </a:lnTo>
                <a:lnTo>
                  <a:pt x="3527539" y="73139"/>
                </a:lnTo>
                <a:lnTo>
                  <a:pt x="3527523" y="70560"/>
                </a:lnTo>
                <a:lnTo>
                  <a:pt x="3526907" y="57340"/>
                </a:lnTo>
                <a:lnTo>
                  <a:pt x="3525507" y="45478"/>
                </a:lnTo>
                <a:lnTo>
                  <a:pt x="3524237" y="37325"/>
                </a:lnTo>
                <a:lnTo>
                  <a:pt x="3521824" y="30429"/>
                </a:lnTo>
                <a:lnTo>
                  <a:pt x="3518522" y="24790"/>
                </a:lnTo>
                <a:lnTo>
                  <a:pt x="3515093" y="19151"/>
                </a:lnTo>
                <a:lnTo>
                  <a:pt x="3510521" y="14833"/>
                </a:lnTo>
                <a:lnTo>
                  <a:pt x="3504806" y="11823"/>
                </a:lnTo>
                <a:lnTo>
                  <a:pt x="3498964" y="8826"/>
                </a:lnTo>
                <a:lnTo>
                  <a:pt x="3491725" y="7327"/>
                </a:lnTo>
                <a:lnTo>
                  <a:pt x="3474326" y="7327"/>
                </a:lnTo>
                <a:lnTo>
                  <a:pt x="3467087" y="8877"/>
                </a:lnTo>
                <a:lnTo>
                  <a:pt x="3461118" y="11976"/>
                </a:lnTo>
                <a:lnTo>
                  <a:pt x="3455149" y="15074"/>
                </a:lnTo>
                <a:lnTo>
                  <a:pt x="3450323" y="19532"/>
                </a:lnTo>
                <a:lnTo>
                  <a:pt x="3446513" y="25336"/>
                </a:lnTo>
                <a:lnTo>
                  <a:pt x="3442830" y="31140"/>
                </a:lnTo>
                <a:lnTo>
                  <a:pt x="3440163" y="38188"/>
                </a:lnTo>
                <a:lnTo>
                  <a:pt x="3438512" y="46469"/>
                </a:lnTo>
                <a:lnTo>
                  <a:pt x="3438078" y="48615"/>
                </a:lnTo>
                <a:lnTo>
                  <a:pt x="3436474" y="60783"/>
                </a:lnTo>
                <a:lnTo>
                  <a:pt x="3435972" y="74129"/>
                </a:lnTo>
                <a:lnTo>
                  <a:pt x="3435985" y="76705"/>
                </a:lnTo>
                <a:lnTo>
                  <a:pt x="3436552" y="89919"/>
                </a:lnTo>
                <a:lnTo>
                  <a:pt x="3438004" y="101790"/>
                </a:lnTo>
                <a:lnTo>
                  <a:pt x="3439274" y="109943"/>
                </a:lnTo>
                <a:lnTo>
                  <a:pt x="3441687" y="116839"/>
                </a:lnTo>
                <a:lnTo>
                  <a:pt x="3444989" y="122478"/>
                </a:lnTo>
                <a:lnTo>
                  <a:pt x="3448418" y="128117"/>
                </a:lnTo>
                <a:lnTo>
                  <a:pt x="3452990" y="132435"/>
                </a:lnTo>
                <a:lnTo>
                  <a:pt x="3458705" y="135445"/>
                </a:lnTo>
                <a:lnTo>
                  <a:pt x="3464420" y="138442"/>
                </a:lnTo>
                <a:lnTo>
                  <a:pt x="3463277" y="95453"/>
                </a:lnTo>
                <a:lnTo>
                  <a:pt x="3462515" y="89484"/>
                </a:lnTo>
                <a:lnTo>
                  <a:pt x="3462134" y="81953"/>
                </a:lnTo>
                <a:lnTo>
                  <a:pt x="3462134" y="65379"/>
                </a:lnTo>
                <a:lnTo>
                  <a:pt x="3462515" y="58851"/>
                </a:lnTo>
                <a:lnTo>
                  <a:pt x="3463023" y="53251"/>
                </a:lnTo>
                <a:lnTo>
                  <a:pt x="3463658" y="47637"/>
                </a:lnTo>
                <a:lnTo>
                  <a:pt x="3464674" y="42951"/>
                </a:lnTo>
                <a:lnTo>
                  <a:pt x="3466198" y="39192"/>
                </a:lnTo>
                <a:lnTo>
                  <a:pt x="3467595" y="35432"/>
                </a:lnTo>
                <a:lnTo>
                  <a:pt x="3469627" y="32613"/>
                </a:lnTo>
                <a:lnTo>
                  <a:pt x="3474707" y="28854"/>
                </a:lnTo>
                <a:lnTo>
                  <a:pt x="3478009" y="27914"/>
                </a:lnTo>
                <a:lnTo>
                  <a:pt x="3481819" y="27914"/>
                </a:lnTo>
                <a:lnTo>
                  <a:pt x="3486137" y="28206"/>
                </a:lnTo>
                <a:lnTo>
                  <a:pt x="3489820" y="29387"/>
                </a:lnTo>
                <a:lnTo>
                  <a:pt x="3492995" y="31813"/>
                </a:lnTo>
                <a:lnTo>
                  <a:pt x="3495662" y="35128"/>
                </a:lnTo>
                <a:lnTo>
                  <a:pt x="3497694" y="39890"/>
                </a:lnTo>
                <a:lnTo>
                  <a:pt x="3498583" y="42786"/>
                </a:lnTo>
                <a:lnTo>
                  <a:pt x="3499218" y="46215"/>
                </a:lnTo>
                <a:lnTo>
                  <a:pt x="3499853" y="49644"/>
                </a:lnTo>
                <a:lnTo>
                  <a:pt x="3500488" y="53695"/>
                </a:lnTo>
                <a:lnTo>
                  <a:pt x="3500742" y="58343"/>
                </a:lnTo>
                <a:lnTo>
                  <a:pt x="3501123" y="62991"/>
                </a:lnTo>
                <a:lnTo>
                  <a:pt x="3501123" y="84023"/>
                </a:lnTo>
                <a:lnTo>
                  <a:pt x="3500869" y="88176"/>
                </a:lnTo>
                <a:lnTo>
                  <a:pt x="3500615" y="92341"/>
                </a:lnTo>
                <a:lnTo>
                  <a:pt x="3500234" y="96062"/>
                </a:lnTo>
                <a:lnTo>
                  <a:pt x="3499599" y="99364"/>
                </a:lnTo>
                <a:lnTo>
                  <a:pt x="3498964" y="102666"/>
                </a:lnTo>
                <a:lnTo>
                  <a:pt x="3498202" y="105562"/>
                </a:lnTo>
                <a:lnTo>
                  <a:pt x="3496170" y="110578"/>
                </a:lnTo>
                <a:lnTo>
                  <a:pt x="3493503" y="114312"/>
                </a:lnTo>
                <a:lnTo>
                  <a:pt x="3490328" y="117195"/>
                </a:lnTo>
                <a:close/>
              </a:path>
              <a:path w="3731120" h="173786">
                <a:moveTo>
                  <a:pt x="3468230" y="113233"/>
                </a:moveTo>
                <a:lnTo>
                  <a:pt x="3466706" y="109702"/>
                </a:lnTo>
                <a:lnTo>
                  <a:pt x="3465055" y="106172"/>
                </a:lnTo>
                <a:lnTo>
                  <a:pt x="3463912" y="101422"/>
                </a:lnTo>
                <a:lnTo>
                  <a:pt x="3463277" y="95453"/>
                </a:lnTo>
                <a:lnTo>
                  <a:pt x="3464420" y="138442"/>
                </a:lnTo>
                <a:lnTo>
                  <a:pt x="3471659" y="139941"/>
                </a:lnTo>
                <a:lnTo>
                  <a:pt x="3468230" y="113233"/>
                </a:lnTo>
                <a:close/>
              </a:path>
              <a:path w="3731120" h="173786">
                <a:moveTo>
                  <a:pt x="3547097" y="36029"/>
                </a:moveTo>
                <a:lnTo>
                  <a:pt x="3547097" y="40119"/>
                </a:lnTo>
                <a:lnTo>
                  <a:pt x="3547351" y="43446"/>
                </a:lnTo>
                <a:lnTo>
                  <a:pt x="3549002" y="46926"/>
                </a:lnTo>
                <a:lnTo>
                  <a:pt x="3551669" y="46799"/>
                </a:lnTo>
                <a:lnTo>
                  <a:pt x="3554463" y="45618"/>
                </a:lnTo>
                <a:lnTo>
                  <a:pt x="3575037" y="34239"/>
                </a:lnTo>
                <a:lnTo>
                  <a:pt x="3575037" y="117576"/>
                </a:lnTo>
                <a:lnTo>
                  <a:pt x="3551161" y="117576"/>
                </a:lnTo>
                <a:lnTo>
                  <a:pt x="3548367" y="119849"/>
                </a:lnTo>
                <a:lnTo>
                  <a:pt x="3547605" y="122974"/>
                </a:lnTo>
                <a:lnTo>
                  <a:pt x="3547351" y="125856"/>
                </a:lnTo>
                <a:lnTo>
                  <a:pt x="3547351" y="129616"/>
                </a:lnTo>
                <a:lnTo>
                  <a:pt x="3547605" y="132473"/>
                </a:lnTo>
                <a:lnTo>
                  <a:pt x="3548494" y="135534"/>
                </a:lnTo>
                <a:lnTo>
                  <a:pt x="3551161" y="137667"/>
                </a:lnTo>
                <a:lnTo>
                  <a:pt x="3621900" y="137667"/>
                </a:lnTo>
                <a:lnTo>
                  <a:pt x="3624313" y="136296"/>
                </a:lnTo>
                <a:lnTo>
                  <a:pt x="3625329" y="133756"/>
                </a:lnTo>
                <a:lnTo>
                  <a:pt x="3625710" y="131190"/>
                </a:lnTo>
                <a:lnTo>
                  <a:pt x="3625837" y="125856"/>
                </a:lnTo>
                <a:lnTo>
                  <a:pt x="3625583" y="122974"/>
                </a:lnTo>
                <a:lnTo>
                  <a:pt x="3624821" y="119849"/>
                </a:lnTo>
                <a:lnTo>
                  <a:pt x="3621900" y="117576"/>
                </a:lnTo>
                <a:lnTo>
                  <a:pt x="3600945" y="117576"/>
                </a:lnTo>
                <a:lnTo>
                  <a:pt x="3600945" y="11772"/>
                </a:lnTo>
                <a:lnTo>
                  <a:pt x="3600818" y="10693"/>
                </a:lnTo>
                <a:lnTo>
                  <a:pt x="3598151" y="9118"/>
                </a:lnTo>
                <a:lnTo>
                  <a:pt x="3595484" y="8851"/>
                </a:lnTo>
                <a:lnTo>
                  <a:pt x="3591928" y="8712"/>
                </a:lnTo>
                <a:lnTo>
                  <a:pt x="3584435" y="8762"/>
                </a:lnTo>
                <a:lnTo>
                  <a:pt x="3581260" y="8953"/>
                </a:lnTo>
                <a:lnTo>
                  <a:pt x="3578085" y="9994"/>
                </a:lnTo>
                <a:lnTo>
                  <a:pt x="3550653" y="27812"/>
                </a:lnTo>
                <a:lnTo>
                  <a:pt x="3548240" y="29756"/>
                </a:lnTo>
                <a:lnTo>
                  <a:pt x="3547224" y="32677"/>
                </a:lnTo>
                <a:lnTo>
                  <a:pt x="3547097" y="36029"/>
                </a:lnTo>
                <a:close/>
              </a:path>
              <a:path w="3731120" h="173786">
                <a:moveTo>
                  <a:pt x="3671176" y="116687"/>
                </a:moveTo>
                <a:lnTo>
                  <a:pt x="3667874" y="113982"/>
                </a:lnTo>
                <a:lnTo>
                  <a:pt x="3670922" y="139217"/>
                </a:lnTo>
                <a:lnTo>
                  <a:pt x="3677272" y="139941"/>
                </a:lnTo>
                <a:lnTo>
                  <a:pt x="3674478" y="119392"/>
                </a:lnTo>
                <a:lnTo>
                  <a:pt x="3671176" y="116687"/>
                </a:lnTo>
                <a:close/>
              </a:path>
              <a:path w="3731120" h="173786">
                <a:moveTo>
                  <a:pt x="3721595" y="56210"/>
                </a:moveTo>
                <a:lnTo>
                  <a:pt x="3723500" y="53581"/>
                </a:lnTo>
                <a:lnTo>
                  <a:pt x="3724897" y="50787"/>
                </a:lnTo>
                <a:lnTo>
                  <a:pt x="3725913" y="47853"/>
                </a:lnTo>
                <a:lnTo>
                  <a:pt x="3726929" y="44919"/>
                </a:lnTo>
                <a:lnTo>
                  <a:pt x="3727437" y="41897"/>
                </a:lnTo>
                <a:lnTo>
                  <a:pt x="3727437" y="34112"/>
                </a:lnTo>
                <a:lnTo>
                  <a:pt x="3726675" y="29844"/>
                </a:lnTo>
                <a:lnTo>
                  <a:pt x="3725151" y="25984"/>
                </a:lnTo>
                <a:lnTo>
                  <a:pt x="3723500" y="22123"/>
                </a:lnTo>
                <a:lnTo>
                  <a:pt x="3721214" y="18808"/>
                </a:lnTo>
                <a:lnTo>
                  <a:pt x="3717912" y="16027"/>
                </a:lnTo>
                <a:lnTo>
                  <a:pt x="3714737" y="13258"/>
                </a:lnTo>
                <a:lnTo>
                  <a:pt x="3712070" y="66027"/>
                </a:lnTo>
                <a:lnTo>
                  <a:pt x="3714737" y="63690"/>
                </a:lnTo>
                <a:lnTo>
                  <a:pt x="3717531" y="61340"/>
                </a:lnTo>
                <a:lnTo>
                  <a:pt x="3719690" y="58851"/>
                </a:lnTo>
                <a:lnTo>
                  <a:pt x="3721595" y="56210"/>
                </a:lnTo>
                <a:close/>
              </a:path>
              <a:path w="3731120" h="173786">
                <a:moveTo>
                  <a:pt x="3674097" y="89141"/>
                </a:moveTo>
                <a:lnTo>
                  <a:pt x="3678796" y="85839"/>
                </a:lnTo>
                <a:lnTo>
                  <a:pt x="3676891" y="54698"/>
                </a:lnTo>
                <a:lnTo>
                  <a:pt x="3673462" y="51561"/>
                </a:lnTo>
                <a:lnTo>
                  <a:pt x="3670922" y="48298"/>
                </a:lnTo>
                <a:lnTo>
                  <a:pt x="3670668" y="92684"/>
                </a:lnTo>
                <a:lnTo>
                  <a:pt x="3674097" y="89141"/>
                </a:lnTo>
                <a:close/>
              </a:path>
              <a:path w="3731120" h="173786">
                <a:moveTo>
                  <a:pt x="3645141" y="31953"/>
                </a:moveTo>
                <a:lnTo>
                  <a:pt x="3644252" y="36614"/>
                </a:lnTo>
                <a:lnTo>
                  <a:pt x="3644252" y="45326"/>
                </a:lnTo>
                <a:lnTo>
                  <a:pt x="3644760" y="48628"/>
                </a:lnTo>
                <a:lnTo>
                  <a:pt x="3645649" y="51663"/>
                </a:lnTo>
                <a:lnTo>
                  <a:pt x="3646665" y="54698"/>
                </a:lnTo>
                <a:lnTo>
                  <a:pt x="3648189" y="57480"/>
                </a:lnTo>
                <a:lnTo>
                  <a:pt x="3650094" y="60020"/>
                </a:lnTo>
                <a:lnTo>
                  <a:pt x="3654285" y="64909"/>
                </a:lnTo>
                <a:lnTo>
                  <a:pt x="3656952" y="67055"/>
                </a:lnTo>
                <a:lnTo>
                  <a:pt x="3659619" y="69202"/>
                </a:lnTo>
                <a:lnTo>
                  <a:pt x="3662667" y="71196"/>
                </a:lnTo>
                <a:lnTo>
                  <a:pt x="3666096" y="73037"/>
                </a:lnTo>
                <a:lnTo>
                  <a:pt x="3661905" y="75222"/>
                </a:lnTo>
                <a:lnTo>
                  <a:pt x="3658222" y="77508"/>
                </a:lnTo>
                <a:lnTo>
                  <a:pt x="3655047" y="79921"/>
                </a:lnTo>
                <a:lnTo>
                  <a:pt x="3651872" y="82321"/>
                </a:lnTo>
                <a:lnTo>
                  <a:pt x="3649205" y="84899"/>
                </a:lnTo>
                <a:lnTo>
                  <a:pt x="3647046" y="87642"/>
                </a:lnTo>
                <a:lnTo>
                  <a:pt x="3644887" y="90373"/>
                </a:lnTo>
                <a:lnTo>
                  <a:pt x="3643236" y="93344"/>
                </a:lnTo>
                <a:lnTo>
                  <a:pt x="3642220" y="96545"/>
                </a:lnTo>
                <a:lnTo>
                  <a:pt x="3641077" y="99745"/>
                </a:lnTo>
                <a:lnTo>
                  <a:pt x="3640569" y="103162"/>
                </a:lnTo>
                <a:lnTo>
                  <a:pt x="3640569" y="112128"/>
                </a:lnTo>
                <a:lnTo>
                  <a:pt x="3641458" y="116865"/>
                </a:lnTo>
                <a:lnTo>
                  <a:pt x="3643363" y="120992"/>
                </a:lnTo>
                <a:lnTo>
                  <a:pt x="3645141" y="125120"/>
                </a:lnTo>
                <a:lnTo>
                  <a:pt x="3647935" y="128574"/>
                </a:lnTo>
                <a:lnTo>
                  <a:pt x="3651618" y="131381"/>
                </a:lnTo>
                <a:lnTo>
                  <a:pt x="3655301" y="134188"/>
                </a:lnTo>
                <a:lnTo>
                  <a:pt x="3659873" y="136309"/>
                </a:lnTo>
                <a:lnTo>
                  <a:pt x="3665334" y="137769"/>
                </a:lnTo>
                <a:lnTo>
                  <a:pt x="3670922" y="139217"/>
                </a:lnTo>
                <a:lnTo>
                  <a:pt x="3667874" y="113982"/>
                </a:lnTo>
                <a:lnTo>
                  <a:pt x="3666223" y="110058"/>
                </a:lnTo>
                <a:lnTo>
                  <a:pt x="3666223" y="104901"/>
                </a:lnTo>
                <a:lnTo>
                  <a:pt x="3666604" y="100444"/>
                </a:lnTo>
                <a:lnTo>
                  <a:pt x="3668128" y="96418"/>
                </a:lnTo>
                <a:lnTo>
                  <a:pt x="3670668" y="92684"/>
                </a:lnTo>
                <a:lnTo>
                  <a:pt x="3670922" y="48298"/>
                </a:lnTo>
                <a:lnTo>
                  <a:pt x="3669652" y="44729"/>
                </a:lnTo>
                <a:lnTo>
                  <a:pt x="3669271" y="40678"/>
                </a:lnTo>
                <a:lnTo>
                  <a:pt x="3669271" y="36194"/>
                </a:lnTo>
                <a:lnTo>
                  <a:pt x="3670541" y="32677"/>
                </a:lnTo>
                <a:lnTo>
                  <a:pt x="3673335" y="30137"/>
                </a:lnTo>
                <a:lnTo>
                  <a:pt x="3676002" y="27597"/>
                </a:lnTo>
                <a:lnTo>
                  <a:pt x="3680193" y="26327"/>
                </a:lnTo>
                <a:lnTo>
                  <a:pt x="3688448" y="26327"/>
                </a:lnTo>
                <a:lnTo>
                  <a:pt x="3690988" y="26657"/>
                </a:lnTo>
                <a:lnTo>
                  <a:pt x="3695179" y="27978"/>
                </a:lnTo>
                <a:lnTo>
                  <a:pt x="3698354" y="30238"/>
                </a:lnTo>
                <a:lnTo>
                  <a:pt x="3700767" y="33083"/>
                </a:lnTo>
                <a:lnTo>
                  <a:pt x="3702037" y="36779"/>
                </a:lnTo>
                <a:lnTo>
                  <a:pt x="3702418" y="41173"/>
                </a:lnTo>
                <a:lnTo>
                  <a:pt x="3702418" y="45135"/>
                </a:lnTo>
                <a:lnTo>
                  <a:pt x="3701148" y="48729"/>
                </a:lnTo>
                <a:lnTo>
                  <a:pt x="3698481" y="51955"/>
                </a:lnTo>
                <a:lnTo>
                  <a:pt x="3695941" y="55194"/>
                </a:lnTo>
                <a:lnTo>
                  <a:pt x="3692131" y="58229"/>
                </a:lnTo>
                <a:lnTo>
                  <a:pt x="3687305" y="61061"/>
                </a:lnTo>
                <a:lnTo>
                  <a:pt x="3684130" y="59347"/>
                </a:lnTo>
                <a:lnTo>
                  <a:pt x="3681463" y="57734"/>
                </a:lnTo>
                <a:lnTo>
                  <a:pt x="3676891" y="54698"/>
                </a:lnTo>
                <a:lnTo>
                  <a:pt x="3678796" y="85839"/>
                </a:lnTo>
                <a:lnTo>
                  <a:pt x="3681463" y="84188"/>
                </a:lnTo>
                <a:lnTo>
                  <a:pt x="3684511" y="82537"/>
                </a:lnTo>
                <a:lnTo>
                  <a:pt x="3687940" y="84251"/>
                </a:lnTo>
                <a:lnTo>
                  <a:pt x="3690988" y="85940"/>
                </a:lnTo>
                <a:lnTo>
                  <a:pt x="3693655" y="87591"/>
                </a:lnTo>
                <a:lnTo>
                  <a:pt x="3696322" y="89242"/>
                </a:lnTo>
                <a:lnTo>
                  <a:pt x="3700259" y="92735"/>
                </a:lnTo>
                <a:lnTo>
                  <a:pt x="3703307" y="96418"/>
                </a:lnTo>
                <a:lnTo>
                  <a:pt x="3704958" y="100444"/>
                </a:lnTo>
                <a:lnTo>
                  <a:pt x="3705339" y="105105"/>
                </a:lnTo>
                <a:lnTo>
                  <a:pt x="3705339" y="109994"/>
                </a:lnTo>
                <a:lnTo>
                  <a:pt x="3703815" y="113817"/>
                </a:lnTo>
                <a:lnTo>
                  <a:pt x="3700513" y="116585"/>
                </a:lnTo>
                <a:lnTo>
                  <a:pt x="3697338" y="119354"/>
                </a:lnTo>
                <a:lnTo>
                  <a:pt x="3692512" y="120738"/>
                </a:lnTo>
                <a:lnTo>
                  <a:pt x="3679431" y="120738"/>
                </a:lnTo>
                <a:lnTo>
                  <a:pt x="3674478" y="119392"/>
                </a:lnTo>
                <a:lnTo>
                  <a:pt x="3677272" y="139941"/>
                </a:lnTo>
                <a:lnTo>
                  <a:pt x="3692131" y="139941"/>
                </a:lnTo>
                <a:lnTo>
                  <a:pt x="3698735" y="139141"/>
                </a:lnTo>
                <a:lnTo>
                  <a:pt x="3704577" y="137515"/>
                </a:lnTo>
                <a:lnTo>
                  <a:pt x="3710419" y="135902"/>
                </a:lnTo>
                <a:lnTo>
                  <a:pt x="3715245" y="133527"/>
                </a:lnTo>
                <a:lnTo>
                  <a:pt x="3719182" y="130390"/>
                </a:lnTo>
                <a:lnTo>
                  <a:pt x="3723119" y="127253"/>
                </a:lnTo>
                <a:lnTo>
                  <a:pt x="3726040" y="123418"/>
                </a:lnTo>
                <a:lnTo>
                  <a:pt x="3728072" y="118859"/>
                </a:lnTo>
                <a:lnTo>
                  <a:pt x="3730104" y="114312"/>
                </a:lnTo>
                <a:lnTo>
                  <a:pt x="3731120" y="109131"/>
                </a:lnTo>
                <a:lnTo>
                  <a:pt x="3731120" y="99694"/>
                </a:lnTo>
                <a:lnTo>
                  <a:pt x="3730485" y="96329"/>
                </a:lnTo>
                <a:lnTo>
                  <a:pt x="3729342" y="93230"/>
                </a:lnTo>
                <a:lnTo>
                  <a:pt x="3728199" y="90131"/>
                </a:lnTo>
                <a:lnTo>
                  <a:pt x="3726548" y="87210"/>
                </a:lnTo>
                <a:lnTo>
                  <a:pt x="3724389" y="84467"/>
                </a:lnTo>
                <a:lnTo>
                  <a:pt x="3722230" y="81737"/>
                </a:lnTo>
                <a:lnTo>
                  <a:pt x="3719563" y="79171"/>
                </a:lnTo>
                <a:lnTo>
                  <a:pt x="3716388" y="76796"/>
                </a:lnTo>
                <a:lnTo>
                  <a:pt x="3713213" y="74422"/>
                </a:lnTo>
                <a:lnTo>
                  <a:pt x="3709530" y="72186"/>
                </a:lnTo>
                <a:lnTo>
                  <a:pt x="3705593" y="70065"/>
                </a:lnTo>
                <a:lnTo>
                  <a:pt x="3709022" y="68160"/>
                </a:lnTo>
                <a:lnTo>
                  <a:pt x="3712070" y="66027"/>
                </a:lnTo>
                <a:lnTo>
                  <a:pt x="3714737" y="13258"/>
                </a:lnTo>
                <a:lnTo>
                  <a:pt x="3710546" y="11112"/>
                </a:lnTo>
                <a:lnTo>
                  <a:pt x="3705466" y="9601"/>
                </a:lnTo>
                <a:lnTo>
                  <a:pt x="3700513" y="8077"/>
                </a:lnTo>
                <a:lnTo>
                  <a:pt x="3694417" y="7327"/>
                </a:lnTo>
                <a:lnTo>
                  <a:pt x="3680193" y="7327"/>
                </a:lnTo>
                <a:lnTo>
                  <a:pt x="3673970" y="8153"/>
                </a:lnTo>
                <a:lnTo>
                  <a:pt x="3668509" y="9791"/>
                </a:lnTo>
                <a:lnTo>
                  <a:pt x="3663175" y="11442"/>
                </a:lnTo>
                <a:lnTo>
                  <a:pt x="3658603" y="13804"/>
                </a:lnTo>
                <a:lnTo>
                  <a:pt x="3655047" y="16878"/>
                </a:lnTo>
                <a:lnTo>
                  <a:pt x="3651491" y="19938"/>
                </a:lnTo>
                <a:lnTo>
                  <a:pt x="3648697" y="23571"/>
                </a:lnTo>
                <a:lnTo>
                  <a:pt x="3646919" y="27762"/>
                </a:lnTo>
                <a:lnTo>
                  <a:pt x="3645141" y="31953"/>
                </a:lnTo>
                <a:close/>
              </a:path>
              <a:path w="3731120" h="173786">
                <a:moveTo>
                  <a:pt x="2627871" y="106591"/>
                </a:moveTo>
                <a:lnTo>
                  <a:pt x="2629776" y="112725"/>
                </a:lnTo>
                <a:lnTo>
                  <a:pt x="2631681" y="118859"/>
                </a:lnTo>
                <a:lnTo>
                  <a:pt x="2634602" y="123939"/>
                </a:lnTo>
                <a:lnTo>
                  <a:pt x="2638666" y="127965"/>
                </a:lnTo>
                <a:lnTo>
                  <a:pt x="2642603" y="131991"/>
                </a:lnTo>
                <a:lnTo>
                  <a:pt x="2647556" y="135001"/>
                </a:lnTo>
                <a:lnTo>
                  <a:pt x="2653398" y="136969"/>
                </a:lnTo>
                <a:lnTo>
                  <a:pt x="2659367" y="138950"/>
                </a:lnTo>
                <a:lnTo>
                  <a:pt x="2659748" y="116700"/>
                </a:lnTo>
                <a:lnTo>
                  <a:pt x="2655811" y="112407"/>
                </a:lnTo>
                <a:lnTo>
                  <a:pt x="2654414" y="109804"/>
                </a:lnTo>
                <a:lnTo>
                  <a:pt x="2653525" y="106743"/>
                </a:lnTo>
                <a:lnTo>
                  <a:pt x="2652636" y="103670"/>
                </a:lnTo>
                <a:lnTo>
                  <a:pt x="2652128" y="100253"/>
                </a:lnTo>
                <a:lnTo>
                  <a:pt x="2652128" y="80467"/>
                </a:lnTo>
                <a:lnTo>
                  <a:pt x="2652255" y="77355"/>
                </a:lnTo>
                <a:lnTo>
                  <a:pt x="2653017" y="43840"/>
                </a:lnTo>
                <a:lnTo>
                  <a:pt x="2647429" y="46151"/>
                </a:lnTo>
                <a:lnTo>
                  <a:pt x="2642730" y="49504"/>
                </a:lnTo>
                <a:lnTo>
                  <a:pt x="2638793" y="53886"/>
                </a:lnTo>
                <a:lnTo>
                  <a:pt x="2634983" y="58280"/>
                </a:lnTo>
                <a:lnTo>
                  <a:pt x="2631935" y="63626"/>
                </a:lnTo>
                <a:lnTo>
                  <a:pt x="2629903" y="69926"/>
                </a:lnTo>
                <a:lnTo>
                  <a:pt x="2627871" y="76225"/>
                </a:lnTo>
                <a:lnTo>
                  <a:pt x="2626855" y="83299"/>
                </a:lnTo>
                <a:lnTo>
                  <a:pt x="2626855" y="99402"/>
                </a:lnTo>
                <a:lnTo>
                  <a:pt x="2627871" y="106591"/>
                </a:lnTo>
                <a:close/>
              </a:path>
              <a:path w="3731120" h="173786">
                <a:moveTo>
                  <a:pt x="2408796" y="166319"/>
                </a:moveTo>
                <a:lnTo>
                  <a:pt x="2411590" y="166573"/>
                </a:lnTo>
                <a:lnTo>
                  <a:pt x="2415273" y="166573"/>
                </a:lnTo>
                <a:lnTo>
                  <a:pt x="2418829" y="166154"/>
                </a:lnTo>
                <a:lnTo>
                  <a:pt x="2421369" y="165417"/>
                </a:lnTo>
                <a:lnTo>
                  <a:pt x="2424163" y="162902"/>
                </a:lnTo>
                <a:lnTo>
                  <a:pt x="2437498" y="143903"/>
                </a:lnTo>
                <a:lnTo>
                  <a:pt x="2438895" y="141985"/>
                </a:lnTo>
                <a:lnTo>
                  <a:pt x="2440927" y="138315"/>
                </a:lnTo>
                <a:lnTo>
                  <a:pt x="2442578" y="134632"/>
                </a:lnTo>
                <a:lnTo>
                  <a:pt x="2443848" y="130809"/>
                </a:lnTo>
                <a:lnTo>
                  <a:pt x="2444483" y="126631"/>
                </a:lnTo>
                <a:lnTo>
                  <a:pt x="2444864" y="122097"/>
                </a:lnTo>
                <a:lnTo>
                  <a:pt x="2444864" y="119456"/>
                </a:lnTo>
                <a:lnTo>
                  <a:pt x="2444610" y="115404"/>
                </a:lnTo>
                <a:lnTo>
                  <a:pt x="2443594" y="112623"/>
                </a:lnTo>
                <a:lnTo>
                  <a:pt x="2440673" y="110121"/>
                </a:lnTo>
                <a:lnTo>
                  <a:pt x="2437625" y="109410"/>
                </a:lnTo>
                <a:lnTo>
                  <a:pt x="2434069" y="109067"/>
                </a:lnTo>
                <a:lnTo>
                  <a:pt x="2429243" y="109067"/>
                </a:lnTo>
                <a:lnTo>
                  <a:pt x="2425433" y="109410"/>
                </a:lnTo>
                <a:lnTo>
                  <a:pt x="2422385" y="110121"/>
                </a:lnTo>
                <a:lnTo>
                  <a:pt x="2419337" y="112623"/>
                </a:lnTo>
                <a:lnTo>
                  <a:pt x="2418194" y="115404"/>
                </a:lnTo>
                <a:lnTo>
                  <a:pt x="2417940" y="119456"/>
                </a:lnTo>
                <a:lnTo>
                  <a:pt x="2417940" y="135089"/>
                </a:lnTo>
                <a:lnTo>
                  <a:pt x="2405875" y="162407"/>
                </a:lnTo>
                <a:lnTo>
                  <a:pt x="2405748" y="165252"/>
                </a:lnTo>
                <a:lnTo>
                  <a:pt x="2408796" y="166319"/>
                </a:lnTo>
                <a:close/>
              </a:path>
              <a:path w="3731120" h="173786">
                <a:moveTo>
                  <a:pt x="2266429" y="109131"/>
                </a:moveTo>
                <a:lnTo>
                  <a:pt x="2266429" y="62839"/>
                </a:lnTo>
                <a:lnTo>
                  <a:pt x="2285733" y="62839"/>
                </a:lnTo>
                <a:lnTo>
                  <a:pt x="2287892" y="62064"/>
                </a:lnTo>
                <a:lnTo>
                  <a:pt x="2289162" y="58966"/>
                </a:lnTo>
                <a:lnTo>
                  <a:pt x="2289543" y="56375"/>
                </a:lnTo>
                <a:lnTo>
                  <a:pt x="2289543" y="52755"/>
                </a:lnTo>
                <a:lnTo>
                  <a:pt x="2289416" y="49225"/>
                </a:lnTo>
                <a:lnTo>
                  <a:pt x="2289162" y="46583"/>
                </a:lnTo>
                <a:lnTo>
                  <a:pt x="2288273" y="44030"/>
                </a:lnTo>
                <a:lnTo>
                  <a:pt x="2285606" y="42659"/>
                </a:lnTo>
                <a:lnTo>
                  <a:pt x="2266429" y="42659"/>
                </a:lnTo>
                <a:lnTo>
                  <a:pt x="2266429" y="22961"/>
                </a:lnTo>
                <a:lnTo>
                  <a:pt x="2264778" y="20205"/>
                </a:lnTo>
                <a:lnTo>
                  <a:pt x="2261603" y="19215"/>
                </a:lnTo>
                <a:lnTo>
                  <a:pt x="2258428" y="18884"/>
                </a:lnTo>
                <a:lnTo>
                  <a:pt x="2249538" y="18884"/>
                </a:lnTo>
                <a:lnTo>
                  <a:pt x="2246236" y="19215"/>
                </a:lnTo>
                <a:lnTo>
                  <a:pt x="2244331" y="126085"/>
                </a:lnTo>
                <a:lnTo>
                  <a:pt x="2246109" y="129374"/>
                </a:lnTo>
                <a:lnTo>
                  <a:pt x="2250808" y="134581"/>
                </a:lnTo>
                <a:lnTo>
                  <a:pt x="2257412" y="137769"/>
                </a:lnTo>
                <a:lnTo>
                  <a:pt x="2265413" y="139649"/>
                </a:lnTo>
                <a:lnTo>
                  <a:pt x="2274049" y="139547"/>
                </a:lnTo>
                <a:lnTo>
                  <a:pt x="2280907" y="138506"/>
                </a:lnTo>
                <a:lnTo>
                  <a:pt x="2284971" y="137223"/>
                </a:lnTo>
                <a:lnTo>
                  <a:pt x="2289035" y="132270"/>
                </a:lnTo>
                <a:lnTo>
                  <a:pt x="2289543" y="128498"/>
                </a:lnTo>
                <a:lnTo>
                  <a:pt x="2289543" y="123748"/>
                </a:lnTo>
                <a:lnTo>
                  <a:pt x="2289162" y="119849"/>
                </a:lnTo>
                <a:lnTo>
                  <a:pt x="2287892" y="116839"/>
                </a:lnTo>
                <a:lnTo>
                  <a:pt x="2285225" y="116839"/>
                </a:lnTo>
                <a:lnTo>
                  <a:pt x="2282304" y="117919"/>
                </a:lnTo>
                <a:lnTo>
                  <a:pt x="2279256" y="118643"/>
                </a:lnTo>
                <a:lnTo>
                  <a:pt x="2272906" y="118757"/>
                </a:lnTo>
                <a:lnTo>
                  <a:pt x="2270112" y="117563"/>
                </a:lnTo>
                <a:lnTo>
                  <a:pt x="2267191" y="112737"/>
                </a:lnTo>
                <a:lnTo>
                  <a:pt x="2266429" y="109131"/>
                </a:lnTo>
                <a:close/>
              </a:path>
              <a:path w="3731120" h="173786">
                <a:moveTo>
                  <a:pt x="1856473" y="136944"/>
                </a:moveTo>
                <a:lnTo>
                  <a:pt x="1859521" y="137845"/>
                </a:lnTo>
                <a:lnTo>
                  <a:pt x="1862823" y="138176"/>
                </a:lnTo>
                <a:lnTo>
                  <a:pt x="1871586" y="138176"/>
                </a:lnTo>
                <a:lnTo>
                  <a:pt x="1874888" y="137845"/>
                </a:lnTo>
                <a:lnTo>
                  <a:pt x="1877936" y="136944"/>
                </a:lnTo>
                <a:lnTo>
                  <a:pt x="1879587" y="134302"/>
                </a:lnTo>
                <a:lnTo>
                  <a:pt x="1879587" y="73367"/>
                </a:lnTo>
                <a:lnTo>
                  <a:pt x="1879079" y="67894"/>
                </a:lnTo>
                <a:lnTo>
                  <a:pt x="1877936" y="63334"/>
                </a:lnTo>
                <a:lnTo>
                  <a:pt x="1876793" y="58788"/>
                </a:lnTo>
                <a:lnTo>
                  <a:pt x="1875015" y="54813"/>
                </a:lnTo>
                <a:lnTo>
                  <a:pt x="1872475" y="51409"/>
                </a:lnTo>
                <a:lnTo>
                  <a:pt x="1869935" y="48018"/>
                </a:lnTo>
                <a:lnTo>
                  <a:pt x="1866633" y="45326"/>
                </a:lnTo>
                <a:lnTo>
                  <a:pt x="1862442" y="43345"/>
                </a:lnTo>
                <a:lnTo>
                  <a:pt x="1858378" y="41363"/>
                </a:lnTo>
                <a:lnTo>
                  <a:pt x="1853298" y="40373"/>
                </a:lnTo>
                <a:lnTo>
                  <a:pt x="1841741" y="40373"/>
                </a:lnTo>
                <a:lnTo>
                  <a:pt x="1836534" y="41694"/>
                </a:lnTo>
                <a:lnTo>
                  <a:pt x="1831454" y="44335"/>
                </a:lnTo>
                <a:lnTo>
                  <a:pt x="1826501" y="46977"/>
                </a:lnTo>
                <a:lnTo>
                  <a:pt x="1821421" y="50939"/>
                </a:lnTo>
                <a:lnTo>
                  <a:pt x="1816595" y="56210"/>
                </a:lnTo>
                <a:lnTo>
                  <a:pt x="1820278" y="75615"/>
                </a:lnTo>
                <a:lnTo>
                  <a:pt x="1823707" y="71196"/>
                </a:lnTo>
                <a:lnTo>
                  <a:pt x="1827136" y="67830"/>
                </a:lnTo>
                <a:lnTo>
                  <a:pt x="1830311" y="65519"/>
                </a:lnTo>
                <a:lnTo>
                  <a:pt x="1833613" y="63207"/>
                </a:lnTo>
                <a:lnTo>
                  <a:pt x="1836788" y="62052"/>
                </a:lnTo>
                <a:lnTo>
                  <a:pt x="1839963" y="62052"/>
                </a:lnTo>
                <a:lnTo>
                  <a:pt x="1844662" y="62534"/>
                </a:lnTo>
                <a:lnTo>
                  <a:pt x="1848472" y="64439"/>
                </a:lnTo>
                <a:lnTo>
                  <a:pt x="1851139" y="67551"/>
                </a:lnTo>
                <a:lnTo>
                  <a:pt x="1853171" y="71386"/>
                </a:lnTo>
                <a:lnTo>
                  <a:pt x="1854441" y="76276"/>
                </a:lnTo>
                <a:lnTo>
                  <a:pt x="1854822" y="79641"/>
                </a:lnTo>
                <a:lnTo>
                  <a:pt x="1854822" y="134302"/>
                </a:lnTo>
                <a:lnTo>
                  <a:pt x="1856473" y="136944"/>
                </a:lnTo>
                <a:close/>
              </a:path>
              <a:path w="3731120" h="173786">
                <a:moveTo>
                  <a:pt x="1611490" y="75615"/>
                </a:moveTo>
                <a:lnTo>
                  <a:pt x="1614919" y="71196"/>
                </a:lnTo>
                <a:lnTo>
                  <a:pt x="1618348" y="67830"/>
                </a:lnTo>
                <a:lnTo>
                  <a:pt x="1621523" y="65519"/>
                </a:lnTo>
                <a:lnTo>
                  <a:pt x="1624825" y="63207"/>
                </a:lnTo>
                <a:lnTo>
                  <a:pt x="1628000" y="62052"/>
                </a:lnTo>
                <a:lnTo>
                  <a:pt x="1631175" y="62052"/>
                </a:lnTo>
                <a:lnTo>
                  <a:pt x="1635874" y="62534"/>
                </a:lnTo>
                <a:lnTo>
                  <a:pt x="1639684" y="64439"/>
                </a:lnTo>
                <a:lnTo>
                  <a:pt x="1642351" y="67551"/>
                </a:lnTo>
                <a:lnTo>
                  <a:pt x="1644383" y="71386"/>
                </a:lnTo>
                <a:lnTo>
                  <a:pt x="1645653" y="76276"/>
                </a:lnTo>
                <a:lnTo>
                  <a:pt x="1646034" y="79641"/>
                </a:lnTo>
                <a:lnTo>
                  <a:pt x="1646034" y="134302"/>
                </a:lnTo>
                <a:lnTo>
                  <a:pt x="1647685" y="136944"/>
                </a:lnTo>
                <a:lnTo>
                  <a:pt x="1650733" y="137845"/>
                </a:lnTo>
                <a:lnTo>
                  <a:pt x="1654035" y="138176"/>
                </a:lnTo>
                <a:lnTo>
                  <a:pt x="1662798" y="138176"/>
                </a:lnTo>
                <a:lnTo>
                  <a:pt x="1666100" y="137845"/>
                </a:lnTo>
                <a:lnTo>
                  <a:pt x="1669148" y="136944"/>
                </a:lnTo>
                <a:lnTo>
                  <a:pt x="1670799" y="134302"/>
                </a:lnTo>
                <a:lnTo>
                  <a:pt x="1670799" y="73367"/>
                </a:lnTo>
                <a:lnTo>
                  <a:pt x="1670291" y="67894"/>
                </a:lnTo>
                <a:lnTo>
                  <a:pt x="1669148" y="63334"/>
                </a:lnTo>
                <a:lnTo>
                  <a:pt x="1668005" y="58788"/>
                </a:lnTo>
                <a:lnTo>
                  <a:pt x="1666227" y="54813"/>
                </a:lnTo>
                <a:lnTo>
                  <a:pt x="1663687" y="51409"/>
                </a:lnTo>
                <a:lnTo>
                  <a:pt x="1661147" y="48018"/>
                </a:lnTo>
                <a:lnTo>
                  <a:pt x="1657845" y="45326"/>
                </a:lnTo>
                <a:lnTo>
                  <a:pt x="1653654" y="43345"/>
                </a:lnTo>
                <a:lnTo>
                  <a:pt x="1649590" y="41363"/>
                </a:lnTo>
                <a:lnTo>
                  <a:pt x="1644510" y="40373"/>
                </a:lnTo>
                <a:lnTo>
                  <a:pt x="1632953" y="40373"/>
                </a:lnTo>
                <a:lnTo>
                  <a:pt x="1627746" y="41694"/>
                </a:lnTo>
                <a:lnTo>
                  <a:pt x="1622666" y="44335"/>
                </a:lnTo>
                <a:lnTo>
                  <a:pt x="1617713" y="46977"/>
                </a:lnTo>
                <a:lnTo>
                  <a:pt x="1612633" y="50939"/>
                </a:lnTo>
                <a:lnTo>
                  <a:pt x="1607807" y="56210"/>
                </a:lnTo>
                <a:lnTo>
                  <a:pt x="1607807" y="46024"/>
                </a:lnTo>
                <a:lnTo>
                  <a:pt x="1606918" y="43789"/>
                </a:lnTo>
                <a:lnTo>
                  <a:pt x="1603870" y="42468"/>
                </a:lnTo>
                <a:lnTo>
                  <a:pt x="1601076" y="42138"/>
                </a:lnTo>
                <a:lnTo>
                  <a:pt x="1593456" y="42138"/>
                </a:lnTo>
                <a:lnTo>
                  <a:pt x="1590789" y="42468"/>
                </a:lnTo>
                <a:lnTo>
                  <a:pt x="1587995" y="43383"/>
                </a:lnTo>
                <a:lnTo>
                  <a:pt x="1586471" y="46024"/>
                </a:lnTo>
                <a:lnTo>
                  <a:pt x="1586471" y="134302"/>
                </a:lnTo>
                <a:lnTo>
                  <a:pt x="1587487" y="136524"/>
                </a:lnTo>
                <a:lnTo>
                  <a:pt x="1590154" y="137604"/>
                </a:lnTo>
                <a:lnTo>
                  <a:pt x="1592948" y="138010"/>
                </a:lnTo>
                <a:lnTo>
                  <a:pt x="1596504" y="138264"/>
                </a:lnTo>
                <a:lnTo>
                  <a:pt x="1603489" y="138176"/>
                </a:lnTo>
                <a:lnTo>
                  <a:pt x="1606664" y="137845"/>
                </a:lnTo>
                <a:lnTo>
                  <a:pt x="1609839" y="136944"/>
                </a:lnTo>
                <a:lnTo>
                  <a:pt x="1611490" y="134302"/>
                </a:lnTo>
                <a:lnTo>
                  <a:pt x="1611490" y="75615"/>
                </a:lnTo>
                <a:close/>
              </a:path>
              <a:path w="3731120" h="173786">
                <a:moveTo>
                  <a:pt x="1172197" y="136944"/>
                </a:moveTo>
                <a:lnTo>
                  <a:pt x="1175245" y="137845"/>
                </a:lnTo>
                <a:lnTo>
                  <a:pt x="1178547" y="138176"/>
                </a:lnTo>
                <a:lnTo>
                  <a:pt x="1187310" y="138176"/>
                </a:lnTo>
                <a:lnTo>
                  <a:pt x="1190612" y="137845"/>
                </a:lnTo>
                <a:lnTo>
                  <a:pt x="1193660" y="136944"/>
                </a:lnTo>
                <a:lnTo>
                  <a:pt x="1195311" y="134302"/>
                </a:lnTo>
                <a:lnTo>
                  <a:pt x="1195311" y="73367"/>
                </a:lnTo>
                <a:lnTo>
                  <a:pt x="1194803" y="67894"/>
                </a:lnTo>
                <a:lnTo>
                  <a:pt x="1193660" y="63334"/>
                </a:lnTo>
                <a:lnTo>
                  <a:pt x="1192517" y="58788"/>
                </a:lnTo>
                <a:lnTo>
                  <a:pt x="1190739" y="54813"/>
                </a:lnTo>
                <a:lnTo>
                  <a:pt x="1188199" y="51409"/>
                </a:lnTo>
                <a:lnTo>
                  <a:pt x="1185659" y="48018"/>
                </a:lnTo>
                <a:lnTo>
                  <a:pt x="1182357" y="45326"/>
                </a:lnTo>
                <a:lnTo>
                  <a:pt x="1178166" y="43345"/>
                </a:lnTo>
                <a:lnTo>
                  <a:pt x="1174102" y="41363"/>
                </a:lnTo>
                <a:lnTo>
                  <a:pt x="1169022" y="40373"/>
                </a:lnTo>
                <a:lnTo>
                  <a:pt x="1157465" y="40373"/>
                </a:lnTo>
                <a:lnTo>
                  <a:pt x="1152258" y="41694"/>
                </a:lnTo>
                <a:lnTo>
                  <a:pt x="1147178" y="44335"/>
                </a:lnTo>
                <a:lnTo>
                  <a:pt x="1142225" y="46977"/>
                </a:lnTo>
                <a:lnTo>
                  <a:pt x="1137145" y="50939"/>
                </a:lnTo>
                <a:lnTo>
                  <a:pt x="1132319" y="56210"/>
                </a:lnTo>
                <a:lnTo>
                  <a:pt x="1136002" y="75615"/>
                </a:lnTo>
                <a:lnTo>
                  <a:pt x="1139431" y="71196"/>
                </a:lnTo>
                <a:lnTo>
                  <a:pt x="1142860" y="67830"/>
                </a:lnTo>
                <a:lnTo>
                  <a:pt x="1146035" y="65519"/>
                </a:lnTo>
                <a:lnTo>
                  <a:pt x="1149337" y="63207"/>
                </a:lnTo>
                <a:lnTo>
                  <a:pt x="1152512" y="62052"/>
                </a:lnTo>
                <a:lnTo>
                  <a:pt x="1155687" y="62052"/>
                </a:lnTo>
                <a:lnTo>
                  <a:pt x="1160386" y="62534"/>
                </a:lnTo>
                <a:lnTo>
                  <a:pt x="1164196" y="64439"/>
                </a:lnTo>
                <a:lnTo>
                  <a:pt x="1166863" y="67551"/>
                </a:lnTo>
                <a:lnTo>
                  <a:pt x="1168895" y="71386"/>
                </a:lnTo>
                <a:lnTo>
                  <a:pt x="1170165" y="76276"/>
                </a:lnTo>
                <a:lnTo>
                  <a:pt x="1170546" y="79641"/>
                </a:lnTo>
                <a:lnTo>
                  <a:pt x="1170546" y="134302"/>
                </a:lnTo>
                <a:lnTo>
                  <a:pt x="1172197" y="136944"/>
                </a:lnTo>
                <a:close/>
              </a:path>
              <a:path w="3731120" h="173786">
                <a:moveTo>
                  <a:pt x="1111999" y="136524"/>
                </a:moveTo>
                <a:lnTo>
                  <a:pt x="1114666" y="137604"/>
                </a:lnTo>
                <a:lnTo>
                  <a:pt x="1117460" y="138010"/>
                </a:lnTo>
                <a:lnTo>
                  <a:pt x="1121016" y="138264"/>
                </a:lnTo>
                <a:lnTo>
                  <a:pt x="1128001" y="138176"/>
                </a:lnTo>
                <a:lnTo>
                  <a:pt x="1131176" y="137845"/>
                </a:lnTo>
                <a:lnTo>
                  <a:pt x="1134351" y="136944"/>
                </a:lnTo>
                <a:lnTo>
                  <a:pt x="1136002" y="134302"/>
                </a:lnTo>
                <a:lnTo>
                  <a:pt x="1136002" y="75615"/>
                </a:lnTo>
                <a:lnTo>
                  <a:pt x="1132319" y="56210"/>
                </a:lnTo>
                <a:lnTo>
                  <a:pt x="1132319" y="46024"/>
                </a:lnTo>
                <a:lnTo>
                  <a:pt x="1130922" y="43383"/>
                </a:lnTo>
                <a:lnTo>
                  <a:pt x="1128382" y="42468"/>
                </a:lnTo>
                <a:lnTo>
                  <a:pt x="1125588" y="42138"/>
                </a:lnTo>
                <a:lnTo>
                  <a:pt x="1117968" y="42138"/>
                </a:lnTo>
                <a:lnTo>
                  <a:pt x="1115301" y="42468"/>
                </a:lnTo>
                <a:lnTo>
                  <a:pt x="1112507" y="43383"/>
                </a:lnTo>
                <a:lnTo>
                  <a:pt x="1110983" y="46024"/>
                </a:lnTo>
                <a:lnTo>
                  <a:pt x="1110983" y="134302"/>
                </a:lnTo>
                <a:lnTo>
                  <a:pt x="1111999" y="136524"/>
                </a:lnTo>
                <a:close/>
              </a:path>
              <a:path w="3731120" h="173786">
                <a:moveTo>
                  <a:pt x="67652" y="133959"/>
                </a:moveTo>
                <a:lnTo>
                  <a:pt x="69723" y="105943"/>
                </a:lnTo>
                <a:lnTo>
                  <a:pt x="66459" y="109677"/>
                </a:lnTo>
                <a:lnTo>
                  <a:pt x="62382" y="112458"/>
                </a:lnTo>
                <a:lnTo>
                  <a:pt x="57505" y="114312"/>
                </a:lnTo>
                <a:lnTo>
                  <a:pt x="56205" y="136461"/>
                </a:lnTo>
                <a:lnTo>
                  <a:pt x="67652" y="133959"/>
                </a:lnTo>
                <a:close/>
              </a:path>
              <a:path w="3731120" h="173786">
                <a:moveTo>
                  <a:pt x="749" y="134454"/>
                </a:moveTo>
                <a:lnTo>
                  <a:pt x="3721" y="137020"/>
                </a:lnTo>
                <a:lnTo>
                  <a:pt x="7721" y="137667"/>
                </a:lnTo>
                <a:lnTo>
                  <a:pt x="43025" y="137594"/>
                </a:lnTo>
                <a:lnTo>
                  <a:pt x="56205" y="136461"/>
                </a:lnTo>
                <a:lnTo>
                  <a:pt x="57505" y="114312"/>
                </a:lnTo>
                <a:lnTo>
                  <a:pt x="52628" y="116154"/>
                </a:lnTo>
                <a:lnTo>
                  <a:pt x="46621" y="117081"/>
                </a:lnTo>
                <a:lnTo>
                  <a:pt x="25933" y="117081"/>
                </a:lnTo>
                <a:lnTo>
                  <a:pt x="25933" y="29984"/>
                </a:lnTo>
                <a:lnTo>
                  <a:pt x="47078" y="29984"/>
                </a:lnTo>
                <a:lnTo>
                  <a:pt x="53530" y="31064"/>
                </a:lnTo>
                <a:lnTo>
                  <a:pt x="58445" y="33197"/>
                </a:lnTo>
                <a:lnTo>
                  <a:pt x="63360" y="35344"/>
                </a:lnTo>
                <a:lnTo>
                  <a:pt x="67386" y="38328"/>
                </a:lnTo>
                <a:lnTo>
                  <a:pt x="70523" y="42163"/>
                </a:lnTo>
                <a:lnTo>
                  <a:pt x="73660" y="45986"/>
                </a:lnTo>
                <a:lnTo>
                  <a:pt x="75933" y="50507"/>
                </a:lnTo>
                <a:lnTo>
                  <a:pt x="77343" y="55714"/>
                </a:lnTo>
                <a:lnTo>
                  <a:pt x="78765" y="60934"/>
                </a:lnTo>
                <a:lnTo>
                  <a:pt x="79476" y="66573"/>
                </a:lnTo>
                <a:lnTo>
                  <a:pt x="79476" y="80035"/>
                </a:lnTo>
                <a:lnTo>
                  <a:pt x="78663" y="86499"/>
                </a:lnTo>
                <a:lnTo>
                  <a:pt x="77050" y="92036"/>
                </a:lnTo>
                <a:lnTo>
                  <a:pt x="75438" y="97586"/>
                </a:lnTo>
                <a:lnTo>
                  <a:pt x="72999" y="102222"/>
                </a:lnTo>
                <a:lnTo>
                  <a:pt x="69723" y="105943"/>
                </a:lnTo>
                <a:lnTo>
                  <a:pt x="67652" y="133959"/>
                </a:lnTo>
                <a:lnTo>
                  <a:pt x="75869" y="131483"/>
                </a:lnTo>
                <a:lnTo>
                  <a:pt x="82842" y="127609"/>
                </a:lnTo>
                <a:lnTo>
                  <a:pt x="88582" y="122326"/>
                </a:lnTo>
                <a:lnTo>
                  <a:pt x="94322" y="117043"/>
                </a:lnTo>
                <a:lnTo>
                  <a:pt x="98729" y="110235"/>
                </a:lnTo>
                <a:lnTo>
                  <a:pt x="101790" y="101892"/>
                </a:lnTo>
                <a:lnTo>
                  <a:pt x="103200" y="97572"/>
                </a:lnTo>
                <a:lnTo>
                  <a:pt x="105600" y="85549"/>
                </a:lnTo>
                <a:lnTo>
                  <a:pt x="106400" y="71754"/>
                </a:lnTo>
                <a:lnTo>
                  <a:pt x="106382" y="69797"/>
                </a:lnTo>
                <a:lnTo>
                  <a:pt x="105193" y="56565"/>
                </a:lnTo>
                <a:lnTo>
                  <a:pt x="102146" y="44932"/>
                </a:lnTo>
                <a:lnTo>
                  <a:pt x="99301" y="37210"/>
                </a:lnTo>
                <a:lnTo>
                  <a:pt x="95161" y="30733"/>
                </a:lnTo>
                <a:lnTo>
                  <a:pt x="89725" y="25488"/>
                </a:lnTo>
                <a:lnTo>
                  <a:pt x="84277" y="20243"/>
                </a:lnTo>
                <a:lnTo>
                  <a:pt x="77584" y="16281"/>
                </a:lnTo>
                <a:lnTo>
                  <a:pt x="69634" y="13601"/>
                </a:lnTo>
                <a:lnTo>
                  <a:pt x="54434" y="10351"/>
                </a:lnTo>
                <a:lnTo>
                  <a:pt x="40576" y="9601"/>
                </a:lnTo>
                <a:lnTo>
                  <a:pt x="5549" y="9601"/>
                </a:lnTo>
                <a:lnTo>
                  <a:pt x="2235" y="11531"/>
                </a:lnTo>
                <a:lnTo>
                  <a:pt x="0" y="14909"/>
                </a:lnTo>
                <a:lnTo>
                  <a:pt x="0" y="132359"/>
                </a:lnTo>
                <a:lnTo>
                  <a:pt x="749" y="134454"/>
                </a:lnTo>
                <a:close/>
              </a:path>
              <a:path w="3731120" h="173786">
                <a:moveTo>
                  <a:pt x="126530" y="46215"/>
                </a:moveTo>
                <a:lnTo>
                  <a:pt x="126530" y="134302"/>
                </a:lnTo>
                <a:lnTo>
                  <a:pt x="128206" y="136944"/>
                </a:lnTo>
                <a:lnTo>
                  <a:pt x="131381" y="137845"/>
                </a:lnTo>
                <a:lnTo>
                  <a:pt x="134556" y="138176"/>
                </a:lnTo>
                <a:lnTo>
                  <a:pt x="143459" y="138176"/>
                </a:lnTo>
                <a:lnTo>
                  <a:pt x="146621" y="137845"/>
                </a:lnTo>
                <a:lnTo>
                  <a:pt x="149809" y="136944"/>
                </a:lnTo>
                <a:lnTo>
                  <a:pt x="151472" y="134302"/>
                </a:lnTo>
                <a:lnTo>
                  <a:pt x="151472" y="46215"/>
                </a:lnTo>
                <a:lnTo>
                  <a:pt x="149809" y="43560"/>
                </a:lnTo>
                <a:lnTo>
                  <a:pt x="146621" y="42557"/>
                </a:lnTo>
                <a:lnTo>
                  <a:pt x="143459" y="42163"/>
                </a:lnTo>
                <a:lnTo>
                  <a:pt x="134556" y="42163"/>
                </a:lnTo>
                <a:lnTo>
                  <a:pt x="131381" y="42557"/>
                </a:lnTo>
                <a:lnTo>
                  <a:pt x="128206" y="43560"/>
                </a:lnTo>
                <a:lnTo>
                  <a:pt x="126530" y="46215"/>
                </a:lnTo>
                <a:close/>
              </a:path>
              <a:path w="3731120" h="173786">
                <a:moveTo>
                  <a:pt x="153352" y="16128"/>
                </a:moveTo>
                <a:lnTo>
                  <a:pt x="153352" y="11315"/>
                </a:lnTo>
                <a:lnTo>
                  <a:pt x="152361" y="7962"/>
                </a:lnTo>
                <a:lnTo>
                  <a:pt x="148412" y="4203"/>
                </a:lnTo>
                <a:lnTo>
                  <a:pt x="144653" y="3263"/>
                </a:lnTo>
                <a:lnTo>
                  <a:pt x="133489" y="3263"/>
                </a:lnTo>
                <a:lnTo>
                  <a:pt x="129679" y="4241"/>
                </a:lnTo>
                <a:lnTo>
                  <a:pt x="125666" y="8128"/>
                </a:lnTo>
                <a:lnTo>
                  <a:pt x="124650" y="11607"/>
                </a:lnTo>
                <a:lnTo>
                  <a:pt x="124650" y="21437"/>
                </a:lnTo>
                <a:lnTo>
                  <a:pt x="125628" y="24777"/>
                </a:lnTo>
                <a:lnTo>
                  <a:pt x="129514" y="28473"/>
                </a:lnTo>
                <a:lnTo>
                  <a:pt x="133299" y="29387"/>
                </a:lnTo>
                <a:lnTo>
                  <a:pt x="144449" y="29387"/>
                </a:lnTo>
                <a:lnTo>
                  <a:pt x="148247" y="28435"/>
                </a:lnTo>
                <a:lnTo>
                  <a:pt x="152336" y="24612"/>
                </a:lnTo>
                <a:lnTo>
                  <a:pt x="153352" y="21145"/>
                </a:lnTo>
                <a:lnTo>
                  <a:pt x="153352" y="16128"/>
                </a:lnTo>
                <a:close/>
              </a:path>
              <a:path w="3731120" h="173786">
                <a:moveTo>
                  <a:pt x="200101" y="136944"/>
                </a:moveTo>
                <a:lnTo>
                  <a:pt x="201764" y="134302"/>
                </a:lnTo>
                <a:lnTo>
                  <a:pt x="201764" y="79273"/>
                </a:lnTo>
                <a:lnTo>
                  <a:pt x="203619" y="76377"/>
                </a:lnTo>
                <a:lnTo>
                  <a:pt x="206959" y="71945"/>
                </a:lnTo>
                <a:lnTo>
                  <a:pt x="210134" y="68389"/>
                </a:lnTo>
                <a:lnTo>
                  <a:pt x="213106" y="66014"/>
                </a:lnTo>
                <a:lnTo>
                  <a:pt x="215925" y="64579"/>
                </a:lnTo>
                <a:lnTo>
                  <a:pt x="218694" y="63741"/>
                </a:lnTo>
                <a:lnTo>
                  <a:pt x="221259" y="63741"/>
                </a:lnTo>
                <a:lnTo>
                  <a:pt x="224332" y="64312"/>
                </a:lnTo>
                <a:lnTo>
                  <a:pt x="226885" y="65087"/>
                </a:lnTo>
                <a:lnTo>
                  <a:pt x="229539" y="65912"/>
                </a:lnTo>
                <a:lnTo>
                  <a:pt x="232486" y="64490"/>
                </a:lnTo>
                <a:lnTo>
                  <a:pt x="233210" y="61594"/>
                </a:lnTo>
                <a:lnTo>
                  <a:pt x="233476" y="58559"/>
                </a:lnTo>
                <a:lnTo>
                  <a:pt x="233375" y="47205"/>
                </a:lnTo>
                <a:lnTo>
                  <a:pt x="232867" y="44234"/>
                </a:lnTo>
                <a:lnTo>
                  <a:pt x="230174" y="41808"/>
                </a:lnTo>
                <a:lnTo>
                  <a:pt x="227406" y="41020"/>
                </a:lnTo>
                <a:lnTo>
                  <a:pt x="224332" y="40525"/>
                </a:lnTo>
                <a:lnTo>
                  <a:pt x="221564" y="40373"/>
                </a:lnTo>
                <a:lnTo>
                  <a:pt x="217868" y="40627"/>
                </a:lnTo>
                <a:lnTo>
                  <a:pt x="214172" y="41617"/>
                </a:lnTo>
                <a:lnTo>
                  <a:pt x="210477" y="43738"/>
                </a:lnTo>
                <a:lnTo>
                  <a:pt x="206679" y="46697"/>
                </a:lnTo>
                <a:lnTo>
                  <a:pt x="202590" y="50990"/>
                </a:lnTo>
                <a:lnTo>
                  <a:pt x="200418" y="53708"/>
                </a:lnTo>
                <a:lnTo>
                  <a:pt x="198107" y="57010"/>
                </a:lnTo>
                <a:lnTo>
                  <a:pt x="198107" y="46024"/>
                </a:lnTo>
                <a:lnTo>
                  <a:pt x="196735" y="43383"/>
                </a:lnTo>
                <a:lnTo>
                  <a:pt x="194144" y="42468"/>
                </a:lnTo>
                <a:lnTo>
                  <a:pt x="191376" y="42138"/>
                </a:lnTo>
                <a:lnTo>
                  <a:pt x="183769" y="42138"/>
                </a:lnTo>
                <a:lnTo>
                  <a:pt x="181063" y="42468"/>
                </a:lnTo>
                <a:lnTo>
                  <a:pt x="178244" y="43383"/>
                </a:lnTo>
                <a:lnTo>
                  <a:pt x="176822" y="46024"/>
                </a:lnTo>
                <a:lnTo>
                  <a:pt x="176822" y="134302"/>
                </a:lnTo>
                <a:lnTo>
                  <a:pt x="178498" y="136944"/>
                </a:lnTo>
                <a:lnTo>
                  <a:pt x="181673" y="137845"/>
                </a:lnTo>
                <a:lnTo>
                  <a:pt x="184848" y="138176"/>
                </a:lnTo>
                <a:lnTo>
                  <a:pt x="193751" y="138176"/>
                </a:lnTo>
                <a:lnTo>
                  <a:pt x="196913" y="137845"/>
                </a:lnTo>
                <a:lnTo>
                  <a:pt x="200101" y="136944"/>
                </a:lnTo>
                <a:close/>
              </a:path>
              <a:path w="3731120" h="173786">
                <a:moveTo>
                  <a:pt x="269379" y="68960"/>
                </a:moveTo>
                <a:lnTo>
                  <a:pt x="272122" y="64579"/>
                </a:lnTo>
                <a:lnTo>
                  <a:pt x="275615" y="60959"/>
                </a:lnTo>
                <a:lnTo>
                  <a:pt x="280301" y="58585"/>
                </a:lnTo>
                <a:lnTo>
                  <a:pt x="283057" y="58000"/>
                </a:lnTo>
                <a:lnTo>
                  <a:pt x="292493" y="58000"/>
                </a:lnTo>
                <a:lnTo>
                  <a:pt x="297129" y="59994"/>
                </a:lnTo>
                <a:lnTo>
                  <a:pt x="300126" y="63982"/>
                </a:lnTo>
                <a:lnTo>
                  <a:pt x="303123" y="67970"/>
                </a:lnTo>
                <a:lnTo>
                  <a:pt x="304533" y="73469"/>
                </a:lnTo>
                <a:lnTo>
                  <a:pt x="304330" y="80467"/>
                </a:lnTo>
                <a:lnTo>
                  <a:pt x="267119" y="80467"/>
                </a:lnTo>
                <a:lnTo>
                  <a:pt x="267119" y="100253"/>
                </a:lnTo>
                <a:lnTo>
                  <a:pt x="267119" y="96494"/>
                </a:lnTo>
                <a:lnTo>
                  <a:pt x="323240" y="96494"/>
                </a:lnTo>
                <a:lnTo>
                  <a:pt x="326453" y="94322"/>
                </a:lnTo>
                <a:lnTo>
                  <a:pt x="328485" y="90627"/>
                </a:lnTo>
                <a:lnTo>
                  <a:pt x="328485" y="77431"/>
                </a:lnTo>
                <a:lnTo>
                  <a:pt x="327685" y="71691"/>
                </a:lnTo>
                <a:lnTo>
                  <a:pt x="326110" y="66408"/>
                </a:lnTo>
                <a:lnTo>
                  <a:pt x="324523" y="61125"/>
                </a:lnTo>
                <a:lnTo>
                  <a:pt x="322046" y="56565"/>
                </a:lnTo>
                <a:lnTo>
                  <a:pt x="318681" y="52704"/>
                </a:lnTo>
                <a:lnTo>
                  <a:pt x="315315" y="48844"/>
                </a:lnTo>
                <a:lnTo>
                  <a:pt x="311010" y="45821"/>
                </a:lnTo>
                <a:lnTo>
                  <a:pt x="305765" y="43649"/>
                </a:lnTo>
                <a:lnTo>
                  <a:pt x="300520" y="41465"/>
                </a:lnTo>
                <a:lnTo>
                  <a:pt x="294208" y="40373"/>
                </a:lnTo>
                <a:lnTo>
                  <a:pt x="279819" y="40373"/>
                </a:lnTo>
                <a:lnTo>
                  <a:pt x="273532" y="41528"/>
                </a:lnTo>
                <a:lnTo>
                  <a:pt x="267957" y="43840"/>
                </a:lnTo>
                <a:lnTo>
                  <a:pt x="267258" y="77355"/>
                </a:lnTo>
                <a:lnTo>
                  <a:pt x="267728" y="74447"/>
                </a:lnTo>
                <a:lnTo>
                  <a:pt x="268554" y="71704"/>
                </a:lnTo>
                <a:lnTo>
                  <a:pt x="269379" y="68960"/>
                </a:lnTo>
                <a:close/>
              </a:path>
              <a:path w="3731120" h="173786">
                <a:moveTo>
                  <a:pt x="316865" y="135585"/>
                </a:moveTo>
                <a:lnTo>
                  <a:pt x="320700" y="134010"/>
                </a:lnTo>
                <a:lnTo>
                  <a:pt x="323342" y="131483"/>
                </a:lnTo>
                <a:lnTo>
                  <a:pt x="324065" y="128930"/>
                </a:lnTo>
                <a:lnTo>
                  <a:pt x="324294" y="126009"/>
                </a:lnTo>
                <a:lnTo>
                  <a:pt x="324319" y="123316"/>
                </a:lnTo>
                <a:lnTo>
                  <a:pt x="324180" y="119214"/>
                </a:lnTo>
                <a:lnTo>
                  <a:pt x="323037" y="115684"/>
                </a:lnTo>
                <a:lnTo>
                  <a:pt x="320167" y="115100"/>
                </a:lnTo>
                <a:lnTo>
                  <a:pt x="317296" y="116039"/>
                </a:lnTo>
                <a:lnTo>
                  <a:pt x="313715" y="117360"/>
                </a:lnTo>
                <a:lnTo>
                  <a:pt x="308902" y="118884"/>
                </a:lnTo>
                <a:lnTo>
                  <a:pt x="306044" y="119570"/>
                </a:lnTo>
                <a:lnTo>
                  <a:pt x="302755" y="120192"/>
                </a:lnTo>
                <a:lnTo>
                  <a:pt x="299453" y="120827"/>
                </a:lnTo>
                <a:lnTo>
                  <a:pt x="295630" y="121145"/>
                </a:lnTo>
                <a:lnTo>
                  <a:pt x="286981" y="121145"/>
                </a:lnTo>
                <a:lnTo>
                  <a:pt x="283298" y="120573"/>
                </a:lnTo>
                <a:lnTo>
                  <a:pt x="280238" y="119456"/>
                </a:lnTo>
                <a:lnTo>
                  <a:pt x="277164" y="118338"/>
                </a:lnTo>
                <a:lnTo>
                  <a:pt x="274662" y="116700"/>
                </a:lnTo>
                <a:lnTo>
                  <a:pt x="270764" y="112407"/>
                </a:lnTo>
                <a:lnTo>
                  <a:pt x="269341" y="109804"/>
                </a:lnTo>
                <a:lnTo>
                  <a:pt x="268452" y="106743"/>
                </a:lnTo>
                <a:lnTo>
                  <a:pt x="267563" y="103670"/>
                </a:lnTo>
                <a:lnTo>
                  <a:pt x="267119" y="100253"/>
                </a:lnTo>
                <a:lnTo>
                  <a:pt x="267119" y="80467"/>
                </a:lnTo>
                <a:lnTo>
                  <a:pt x="267258" y="77355"/>
                </a:lnTo>
                <a:lnTo>
                  <a:pt x="267957" y="43840"/>
                </a:lnTo>
                <a:lnTo>
                  <a:pt x="262382" y="46151"/>
                </a:lnTo>
                <a:lnTo>
                  <a:pt x="257657" y="49504"/>
                </a:lnTo>
                <a:lnTo>
                  <a:pt x="253758" y="53886"/>
                </a:lnTo>
                <a:lnTo>
                  <a:pt x="249872" y="58280"/>
                </a:lnTo>
                <a:lnTo>
                  <a:pt x="246900" y="63626"/>
                </a:lnTo>
                <a:lnTo>
                  <a:pt x="244856" y="69926"/>
                </a:lnTo>
                <a:lnTo>
                  <a:pt x="242811" y="76225"/>
                </a:lnTo>
                <a:lnTo>
                  <a:pt x="241782" y="83299"/>
                </a:lnTo>
                <a:lnTo>
                  <a:pt x="241782" y="99402"/>
                </a:lnTo>
                <a:lnTo>
                  <a:pt x="242760" y="106591"/>
                </a:lnTo>
                <a:lnTo>
                  <a:pt x="244703" y="112725"/>
                </a:lnTo>
                <a:lnTo>
                  <a:pt x="246646" y="118859"/>
                </a:lnTo>
                <a:lnTo>
                  <a:pt x="249605" y="123939"/>
                </a:lnTo>
                <a:lnTo>
                  <a:pt x="253568" y="127965"/>
                </a:lnTo>
                <a:lnTo>
                  <a:pt x="257517" y="131991"/>
                </a:lnTo>
                <a:lnTo>
                  <a:pt x="262458" y="135001"/>
                </a:lnTo>
                <a:lnTo>
                  <a:pt x="268363" y="136969"/>
                </a:lnTo>
                <a:lnTo>
                  <a:pt x="274269" y="138950"/>
                </a:lnTo>
                <a:lnTo>
                  <a:pt x="281139" y="139941"/>
                </a:lnTo>
                <a:lnTo>
                  <a:pt x="293344" y="139941"/>
                </a:lnTo>
                <a:lnTo>
                  <a:pt x="297434" y="139661"/>
                </a:lnTo>
                <a:lnTo>
                  <a:pt x="301269" y="139103"/>
                </a:lnTo>
                <a:lnTo>
                  <a:pt x="305092" y="138544"/>
                </a:lnTo>
                <a:lnTo>
                  <a:pt x="308495" y="137883"/>
                </a:lnTo>
                <a:lnTo>
                  <a:pt x="311454" y="137121"/>
                </a:lnTo>
                <a:lnTo>
                  <a:pt x="314426" y="136359"/>
                </a:lnTo>
                <a:lnTo>
                  <a:pt x="316865" y="135585"/>
                </a:lnTo>
                <a:close/>
              </a:path>
              <a:path w="3731120" h="173786">
                <a:moveTo>
                  <a:pt x="422998" y="138176"/>
                </a:moveTo>
                <a:lnTo>
                  <a:pt x="426300" y="137845"/>
                </a:lnTo>
                <a:lnTo>
                  <a:pt x="429514" y="137020"/>
                </a:lnTo>
                <a:lnTo>
                  <a:pt x="431088" y="134404"/>
                </a:lnTo>
                <a:lnTo>
                  <a:pt x="430542" y="131775"/>
                </a:lnTo>
                <a:lnTo>
                  <a:pt x="428815" y="128358"/>
                </a:lnTo>
                <a:lnTo>
                  <a:pt x="398919" y="82143"/>
                </a:lnTo>
                <a:lnTo>
                  <a:pt x="424751" y="52844"/>
                </a:lnTo>
                <a:lnTo>
                  <a:pt x="426478" y="50406"/>
                </a:lnTo>
                <a:lnTo>
                  <a:pt x="427723" y="47104"/>
                </a:lnTo>
                <a:lnTo>
                  <a:pt x="426732" y="43789"/>
                </a:lnTo>
                <a:lnTo>
                  <a:pt x="423976" y="42722"/>
                </a:lnTo>
                <a:lnTo>
                  <a:pt x="420941" y="42303"/>
                </a:lnTo>
                <a:lnTo>
                  <a:pt x="417195" y="42062"/>
                </a:lnTo>
                <a:lnTo>
                  <a:pt x="412254" y="42062"/>
                </a:lnTo>
                <a:lnTo>
                  <a:pt x="408571" y="42303"/>
                </a:lnTo>
                <a:lnTo>
                  <a:pt x="405599" y="42722"/>
                </a:lnTo>
                <a:lnTo>
                  <a:pt x="402551" y="43840"/>
                </a:lnTo>
                <a:lnTo>
                  <a:pt x="400113" y="46520"/>
                </a:lnTo>
                <a:lnTo>
                  <a:pt x="373976" y="81648"/>
                </a:lnTo>
                <a:lnTo>
                  <a:pt x="373976" y="4152"/>
                </a:lnTo>
                <a:lnTo>
                  <a:pt x="372313" y="1396"/>
                </a:lnTo>
                <a:lnTo>
                  <a:pt x="369125" y="393"/>
                </a:lnTo>
                <a:lnTo>
                  <a:pt x="365963" y="0"/>
                </a:lnTo>
                <a:lnTo>
                  <a:pt x="357060" y="0"/>
                </a:lnTo>
                <a:lnTo>
                  <a:pt x="353885" y="393"/>
                </a:lnTo>
                <a:lnTo>
                  <a:pt x="350710" y="1396"/>
                </a:lnTo>
                <a:lnTo>
                  <a:pt x="349034" y="4152"/>
                </a:lnTo>
                <a:lnTo>
                  <a:pt x="349034" y="134302"/>
                </a:lnTo>
                <a:lnTo>
                  <a:pt x="350710" y="136944"/>
                </a:lnTo>
                <a:lnTo>
                  <a:pt x="353885" y="137845"/>
                </a:lnTo>
                <a:lnTo>
                  <a:pt x="357060" y="138176"/>
                </a:lnTo>
                <a:lnTo>
                  <a:pt x="365963" y="138176"/>
                </a:lnTo>
                <a:lnTo>
                  <a:pt x="369125" y="137845"/>
                </a:lnTo>
                <a:lnTo>
                  <a:pt x="372313" y="136944"/>
                </a:lnTo>
                <a:lnTo>
                  <a:pt x="373976" y="134302"/>
                </a:lnTo>
                <a:lnTo>
                  <a:pt x="373976" y="87591"/>
                </a:lnTo>
                <a:lnTo>
                  <a:pt x="403377" y="134099"/>
                </a:lnTo>
                <a:lnTo>
                  <a:pt x="405549" y="136715"/>
                </a:lnTo>
                <a:lnTo>
                  <a:pt x="408571" y="137718"/>
                </a:lnTo>
                <a:lnTo>
                  <a:pt x="411632" y="138061"/>
                </a:lnTo>
                <a:lnTo>
                  <a:pt x="415518" y="138264"/>
                </a:lnTo>
                <a:lnTo>
                  <a:pt x="422998" y="138176"/>
                </a:lnTo>
                <a:close/>
              </a:path>
              <a:path w="3731120" h="173786">
                <a:moveTo>
                  <a:pt x="497306" y="125590"/>
                </a:moveTo>
                <a:lnTo>
                  <a:pt x="497306" y="123748"/>
                </a:lnTo>
                <a:lnTo>
                  <a:pt x="497065" y="121043"/>
                </a:lnTo>
                <a:lnTo>
                  <a:pt x="496316" y="117525"/>
                </a:lnTo>
                <a:lnTo>
                  <a:pt x="493560" y="116598"/>
                </a:lnTo>
                <a:lnTo>
                  <a:pt x="490918" y="117627"/>
                </a:lnTo>
                <a:lnTo>
                  <a:pt x="488099" y="118414"/>
                </a:lnTo>
                <a:lnTo>
                  <a:pt x="484543" y="118757"/>
                </a:lnTo>
                <a:lnTo>
                  <a:pt x="480644" y="118757"/>
                </a:lnTo>
                <a:lnTo>
                  <a:pt x="477939" y="117563"/>
                </a:lnTo>
                <a:lnTo>
                  <a:pt x="474903" y="112737"/>
                </a:lnTo>
                <a:lnTo>
                  <a:pt x="474154" y="109131"/>
                </a:lnTo>
                <a:lnTo>
                  <a:pt x="474154" y="62839"/>
                </a:lnTo>
                <a:lnTo>
                  <a:pt x="493445" y="62839"/>
                </a:lnTo>
                <a:lnTo>
                  <a:pt x="495655" y="62064"/>
                </a:lnTo>
                <a:lnTo>
                  <a:pt x="496976" y="58966"/>
                </a:lnTo>
                <a:lnTo>
                  <a:pt x="497306" y="56375"/>
                </a:lnTo>
                <a:lnTo>
                  <a:pt x="497230" y="49225"/>
                </a:lnTo>
                <a:lnTo>
                  <a:pt x="496900" y="46583"/>
                </a:lnTo>
                <a:lnTo>
                  <a:pt x="495985" y="44030"/>
                </a:lnTo>
                <a:lnTo>
                  <a:pt x="493344" y="42659"/>
                </a:lnTo>
                <a:lnTo>
                  <a:pt x="474154" y="42659"/>
                </a:lnTo>
                <a:lnTo>
                  <a:pt x="474154" y="22961"/>
                </a:lnTo>
                <a:lnTo>
                  <a:pt x="472503" y="20205"/>
                </a:lnTo>
                <a:lnTo>
                  <a:pt x="469379" y="19215"/>
                </a:lnTo>
                <a:lnTo>
                  <a:pt x="466153" y="18884"/>
                </a:lnTo>
                <a:lnTo>
                  <a:pt x="457301" y="18884"/>
                </a:lnTo>
                <a:lnTo>
                  <a:pt x="454075" y="19215"/>
                </a:lnTo>
                <a:lnTo>
                  <a:pt x="450875" y="20205"/>
                </a:lnTo>
                <a:lnTo>
                  <a:pt x="449300" y="22961"/>
                </a:lnTo>
                <a:lnTo>
                  <a:pt x="449300" y="42659"/>
                </a:lnTo>
                <a:lnTo>
                  <a:pt x="438810" y="42659"/>
                </a:lnTo>
                <a:lnTo>
                  <a:pt x="436181" y="44030"/>
                </a:lnTo>
                <a:lnTo>
                  <a:pt x="435267" y="46583"/>
                </a:lnTo>
                <a:lnTo>
                  <a:pt x="434936" y="49225"/>
                </a:lnTo>
                <a:lnTo>
                  <a:pt x="434860" y="56375"/>
                </a:lnTo>
                <a:lnTo>
                  <a:pt x="435190" y="58966"/>
                </a:lnTo>
                <a:lnTo>
                  <a:pt x="435851" y="60515"/>
                </a:lnTo>
                <a:lnTo>
                  <a:pt x="438721" y="62839"/>
                </a:lnTo>
                <a:lnTo>
                  <a:pt x="449300" y="62839"/>
                </a:lnTo>
                <a:lnTo>
                  <a:pt x="449300" y="113487"/>
                </a:lnTo>
                <a:lnTo>
                  <a:pt x="449872" y="118173"/>
                </a:lnTo>
                <a:lnTo>
                  <a:pt x="450989" y="122123"/>
                </a:lnTo>
                <a:lnTo>
                  <a:pt x="452107" y="126085"/>
                </a:lnTo>
                <a:lnTo>
                  <a:pt x="453859" y="129374"/>
                </a:lnTo>
                <a:lnTo>
                  <a:pt x="456234" y="131978"/>
                </a:lnTo>
                <a:lnTo>
                  <a:pt x="458609" y="134581"/>
                </a:lnTo>
                <a:lnTo>
                  <a:pt x="461606" y="136512"/>
                </a:lnTo>
                <a:lnTo>
                  <a:pt x="465239" y="137769"/>
                </a:lnTo>
                <a:lnTo>
                  <a:pt x="468871" y="139014"/>
                </a:lnTo>
                <a:lnTo>
                  <a:pt x="473163" y="139649"/>
                </a:lnTo>
                <a:lnTo>
                  <a:pt x="481787" y="139547"/>
                </a:lnTo>
                <a:lnTo>
                  <a:pt x="485419" y="139153"/>
                </a:lnTo>
                <a:lnTo>
                  <a:pt x="488645" y="138506"/>
                </a:lnTo>
                <a:lnTo>
                  <a:pt x="492709" y="137223"/>
                </a:lnTo>
                <a:lnTo>
                  <a:pt x="495922" y="134912"/>
                </a:lnTo>
                <a:lnTo>
                  <a:pt x="496760" y="132270"/>
                </a:lnTo>
                <a:lnTo>
                  <a:pt x="497306" y="128498"/>
                </a:lnTo>
                <a:lnTo>
                  <a:pt x="497306" y="125590"/>
                </a:lnTo>
                <a:close/>
              </a:path>
              <a:path w="3731120" h="173786">
                <a:moveTo>
                  <a:pt x="545109" y="117817"/>
                </a:moveTo>
                <a:lnTo>
                  <a:pt x="542328" y="116344"/>
                </a:lnTo>
                <a:lnTo>
                  <a:pt x="540143" y="114249"/>
                </a:lnTo>
                <a:lnTo>
                  <a:pt x="538518" y="111544"/>
                </a:lnTo>
                <a:lnTo>
                  <a:pt x="536905" y="108838"/>
                </a:lnTo>
                <a:lnTo>
                  <a:pt x="535736" y="105651"/>
                </a:lnTo>
                <a:lnTo>
                  <a:pt x="535012" y="101993"/>
                </a:lnTo>
                <a:lnTo>
                  <a:pt x="534289" y="98323"/>
                </a:lnTo>
                <a:lnTo>
                  <a:pt x="534022" y="136677"/>
                </a:lnTo>
                <a:lnTo>
                  <a:pt x="539826" y="138849"/>
                </a:lnTo>
                <a:lnTo>
                  <a:pt x="546658" y="139941"/>
                </a:lnTo>
                <a:lnTo>
                  <a:pt x="545109" y="117817"/>
                </a:lnTo>
                <a:close/>
              </a:path>
              <a:path w="3731120" h="173786">
                <a:moveTo>
                  <a:pt x="534022" y="136677"/>
                </a:moveTo>
                <a:lnTo>
                  <a:pt x="534289" y="98323"/>
                </a:lnTo>
                <a:lnTo>
                  <a:pt x="533920" y="94322"/>
                </a:lnTo>
                <a:lnTo>
                  <a:pt x="533920" y="85280"/>
                </a:lnTo>
                <a:lnTo>
                  <a:pt x="534365" y="81102"/>
                </a:lnTo>
                <a:lnTo>
                  <a:pt x="535254" y="77444"/>
                </a:lnTo>
                <a:lnTo>
                  <a:pt x="536143" y="73786"/>
                </a:lnTo>
                <a:lnTo>
                  <a:pt x="537476" y="70650"/>
                </a:lnTo>
                <a:lnTo>
                  <a:pt x="539267" y="68046"/>
                </a:lnTo>
                <a:lnTo>
                  <a:pt x="541045" y="65430"/>
                </a:lnTo>
                <a:lnTo>
                  <a:pt x="543318" y="63461"/>
                </a:lnTo>
                <a:lnTo>
                  <a:pt x="546087" y="62102"/>
                </a:lnTo>
                <a:lnTo>
                  <a:pt x="548868" y="60756"/>
                </a:lnTo>
                <a:lnTo>
                  <a:pt x="552094" y="60070"/>
                </a:lnTo>
                <a:lnTo>
                  <a:pt x="559955" y="60070"/>
                </a:lnTo>
                <a:lnTo>
                  <a:pt x="563397" y="60832"/>
                </a:lnTo>
                <a:lnTo>
                  <a:pt x="566140" y="62356"/>
                </a:lnTo>
                <a:lnTo>
                  <a:pt x="568871" y="63868"/>
                </a:lnTo>
                <a:lnTo>
                  <a:pt x="571068" y="65976"/>
                </a:lnTo>
                <a:lnTo>
                  <a:pt x="572719" y="68681"/>
                </a:lnTo>
                <a:lnTo>
                  <a:pt x="574370" y="71386"/>
                </a:lnTo>
                <a:lnTo>
                  <a:pt x="575538" y="74574"/>
                </a:lnTo>
                <a:lnTo>
                  <a:pt x="576224" y="78231"/>
                </a:lnTo>
                <a:lnTo>
                  <a:pt x="576922" y="81902"/>
                </a:lnTo>
                <a:lnTo>
                  <a:pt x="577265" y="85902"/>
                </a:lnTo>
                <a:lnTo>
                  <a:pt x="577265" y="94945"/>
                </a:lnTo>
                <a:lnTo>
                  <a:pt x="576846" y="99123"/>
                </a:lnTo>
                <a:lnTo>
                  <a:pt x="575983" y="102781"/>
                </a:lnTo>
                <a:lnTo>
                  <a:pt x="575119" y="106438"/>
                </a:lnTo>
                <a:lnTo>
                  <a:pt x="573811" y="109562"/>
                </a:lnTo>
                <a:lnTo>
                  <a:pt x="572020" y="112128"/>
                </a:lnTo>
                <a:lnTo>
                  <a:pt x="570242" y="114706"/>
                </a:lnTo>
                <a:lnTo>
                  <a:pt x="567969" y="116674"/>
                </a:lnTo>
                <a:lnTo>
                  <a:pt x="565200" y="118021"/>
                </a:lnTo>
                <a:lnTo>
                  <a:pt x="562419" y="119379"/>
                </a:lnTo>
                <a:lnTo>
                  <a:pt x="559155" y="120053"/>
                </a:lnTo>
                <a:lnTo>
                  <a:pt x="551307" y="120053"/>
                </a:lnTo>
                <a:lnTo>
                  <a:pt x="547878" y="119303"/>
                </a:lnTo>
                <a:lnTo>
                  <a:pt x="545109" y="117817"/>
                </a:lnTo>
                <a:lnTo>
                  <a:pt x="546658" y="139941"/>
                </a:lnTo>
                <a:lnTo>
                  <a:pt x="562622" y="139941"/>
                </a:lnTo>
                <a:lnTo>
                  <a:pt x="569709" y="138722"/>
                </a:lnTo>
                <a:lnTo>
                  <a:pt x="575779" y="136283"/>
                </a:lnTo>
                <a:lnTo>
                  <a:pt x="581850" y="133845"/>
                </a:lnTo>
                <a:lnTo>
                  <a:pt x="586905" y="130378"/>
                </a:lnTo>
                <a:lnTo>
                  <a:pt x="590931" y="125895"/>
                </a:lnTo>
                <a:lnTo>
                  <a:pt x="594956" y="121399"/>
                </a:lnTo>
                <a:lnTo>
                  <a:pt x="597954" y="116052"/>
                </a:lnTo>
                <a:lnTo>
                  <a:pt x="599935" y="109854"/>
                </a:lnTo>
                <a:lnTo>
                  <a:pt x="601916" y="103657"/>
                </a:lnTo>
                <a:lnTo>
                  <a:pt x="602907" y="96786"/>
                </a:lnTo>
                <a:lnTo>
                  <a:pt x="602907" y="81419"/>
                </a:lnTo>
                <a:lnTo>
                  <a:pt x="601980" y="74460"/>
                </a:lnTo>
                <a:lnTo>
                  <a:pt x="600125" y="68389"/>
                </a:lnTo>
                <a:lnTo>
                  <a:pt x="598284" y="62318"/>
                </a:lnTo>
                <a:lnTo>
                  <a:pt x="595464" y="57200"/>
                </a:lnTo>
                <a:lnTo>
                  <a:pt x="591667" y="53047"/>
                </a:lnTo>
                <a:lnTo>
                  <a:pt x="587870" y="48894"/>
                </a:lnTo>
                <a:lnTo>
                  <a:pt x="583069" y="45745"/>
                </a:lnTo>
                <a:lnTo>
                  <a:pt x="577265" y="43599"/>
                </a:lnTo>
                <a:lnTo>
                  <a:pt x="571461" y="41452"/>
                </a:lnTo>
                <a:lnTo>
                  <a:pt x="564603" y="40373"/>
                </a:lnTo>
                <a:lnTo>
                  <a:pt x="548563" y="40373"/>
                </a:lnTo>
                <a:lnTo>
                  <a:pt x="541489" y="41605"/>
                </a:lnTo>
                <a:lnTo>
                  <a:pt x="535457" y="44043"/>
                </a:lnTo>
                <a:lnTo>
                  <a:pt x="529412" y="46481"/>
                </a:lnTo>
                <a:lnTo>
                  <a:pt x="524383" y="49923"/>
                </a:lnTo>
                <a:lnTo>
                  <a:pt x="520357" y="54381"/>
                </a:lnTo>
                <a:lnTo>
                  <a:pt x="516331" y="58839"/>
                </a:lnTo>
                <a:lnTo>
                  <a:pt x="513321" y="64185"/>
                </a:lnTo>
                <a:lnTo>
                  <a:pt x="511302" y="70421"/>
                </a:lnTo>
                <a:lnTo>
                  <a:pt x="509295" y="76657"/>
                </a:lnTo>
                <a:lnTo>
                  <a:pt x="508292" y="83527"/>
                </a:lnTo>
                <a:lnTo>
                  <a:pt x="508292" y="98844"/>
                </a:lnTo>
                <a:lnTo>
                  <a:pt x="509206" y="105765"/>
                </a:lnTo>
                <a:lnTo>
                  <a:pt x="511060" y="111836"/>
                </a:lnTo>
                <a:lnTo>
                  <a:pt x="512902" y="117906"/>
                </a:lnTo>
                <a:lnTo>
                  <a:pt x="515747" y="123024"/>
                </a:lnTo>
                <a:lnTo>
                  <a:pt x="519569" y="127177"/>
                </a:lnTo>
                <a:lnTo>
                  <a:pt x="523392" y="131330"/>
                </a:lnTo>
                <a:lnTo>
                  <a:pt x="528218" y="134505"/>
                </a:lnTo>
                <a:lnTo>
                  <a:pt x="534022" y="136677"/>
                </a:lnTo>
                <a:close/>
              </a:path>
              <a:path w="3731120" h="173786">
                <a:moveTo>
                  <a:pt x="646633" y="136944"/>
                </a:moveTo>
                <a:lnTo>
                  <a:pt x="648296" y="134302"/>
                </a:lnTo>
                <a:lnTo>
                  <a:pt x="648296" y="79273"/>
                </a:lnTo>
                <a:lnTo>
                  <a:pt x="650151" y="76377"/>
                </a:lnTo>
                <a:lnTo>
                  <a:pt x="653491" y="71945"/>
                </a:lnTo>
                <a:lnTo>
                  <a:pt x="656666" y="68389"/>
                </a:lnTo>
                <a:lnTo>
                  <a:pt x="659638" y="66014"/>
                </a:lnTo>
                <a:lnTo>
                  <a:pt x="662457" y="64579"/>
                </a:lnTo>
                <a:lnTo>
                  <a:pt x="665226" y="63741"/>
                </a:lnTo>
                <a:lnTo>
                  <a:pt x="667791" y="63741"/>
                </a:lnTo>
                <a:lnTo>
                  <a:pt x="670864" y="64312"/>
                </a:lnTo>
                <a:lnTo>
                  <a:pt x="673417" y="65087"/>
                </a:lnTo>
                <a:lnTo>
                  <a:pt x="676071" y="65912"/>
                </a:lnTo>
                <a:lnTo>
                  <a:pt x="679018" y="64490"/>
                </a:lnTo>
                <a:lnTo>
                  <a:pt x="679742" y="61594"/>
                </a:lnTo>
                <a:lnTo>
                  <a:pt x="680008" y="58559"/>
                </a:lnTo>
                <a:lnTo>
                  <a:pt x="680034" y="49974"/>
                </a:lnTo>
                <a:lnTo>
                  <a:pt x="679907" y="47205"/>
                </a:lnTo>
                <a:lnTo>
                  <a:pt x="679399" y="44234"/>
                </a:lnTo>
                <a:lnTo>
                  <a:pt x="676706" y="41808"/>
                </a:lnTo>
                <a:lnTo>
                  <a:pt x="673938" y="41020"/>
                </a:lnTo>
                <a:lnTo>
                  <a:pt x="670864" y="40525"/>
                </a:lnTo>
                <a:lnTo>
                  <a:pt x="668096" y="40373"/>
                </a:lnTo>
                <a:lnTo>
                  <a:pt x="664400" y="40627"/>
                </a:lnTo>
                <a:lnTo>
                  <a:pt x="660704" y="41617"/>
                </a:lnTo>
                <a:lnTo>
                  <a:pt x="657009" y="43738"/>
                </a:lnTo>
                <a:lnTo>
                  <a:pt x="653211" y="46697"/>
                </a:lnTo>
                <a:lnTo>
                  <a:pt x="649122" y="50990"/>
                </a:lnTo>
                <a:lnTo>
                  <a:pt x="646950" y="53708"/>
                </a:lnTo>
                <a:lnTo>
                  <a:pt x="644639" y="57010"/>
                </a:lnTo>
                <a:lnTo>
                  <a:pt x="644639" y="46024"/>
                </a:lnTo>
                <a:lnTo>
                  <a:pt x="643267" y="43383"/>
                </a:lnTo>
                <a:lnTo>
                  <a:pt x="640676" y="42468"/>
                </a:lnTo>
                <a:lnTo>
                  <a:pt x="637908" y="42138"/>
                </a:lnTo>
                <a:lnTo>
                  <a:pt x="630301" y="42138"/>
                </a:lnTo>
                <a:lnTo>
                  <a:pt x="627595" y="42468"/>
                </a:lnTo>
                <a:lnTo>
                  <a:pt x="624776" y="43383"/>
                </a:lnTo>
                <a:lnTo>
                  <a:pt x="623354" y="46024"/>
                </a:lnTo>
                <a:lnTo>
                  <a:pt x="623354" y="134302"/>
                </a:lnTo>
                <a:lnTo>
                  <a:pt x="625030" y="136944"/>
                </a:lnTo>
                <a:lnTo>
                  <a:pt x="628205" y="137845"/>
                </a:lnTo>
                <a:lnTo>
                  <a:pt x="631380" y="138176"/>
                </a:lnTo>
                <a:lnTo>
                  <a:pt x="640283" y="138176"/>
                </a:lnTo>
                <a:lnTo>
                  <a:pt x="643445" y="137845"/>
                </a:lnTo>
                <a:lnTo>
                  <a:pt x="646633" y="136944"/>
                </a:lnTo>
                <a:close/>
              </a:path>
              <a:path w="3731120" h="173786">
                <a:moveTo>
                  <a:pt x="732624" y="136677"/>
                </a:moveTo>
                <a:lnTo>
                  <a:pt x="737273" y="134505"/>
                </a:lnTo>
                <a:lnTo>
                  <a:pt x="741413" y="131470"/>
                </a:lnTo>
                <a:lnTo>
                  <a:pt x="745045" y="127571"/>
                </a:lnTo>
                <a:lnTo>
                  <a:pt x="745045" y="134594"/>
                </a:lnTo>
                <a:lnTo>
                  <a:pt x="745883" y="136778"/>
                </a:lnTo>
                <a:lnTo>
                  <a:pt x="748753" y="137909"/>
                </a:lnTo>
                <a:lnTo>
                  <a:pt x="752271" y="138264"/>
                </a:lnTo>
                <a:lnTo>
                  <a:pt x="760107" y="138150"/>
                </a:lnTo>
                <a:lnTo>
                  <a:pt x="763981" y="137299"/>
                </a:lnTo>
                <a:lnTo>
                  <a:pt x="765632" y="134594"/>
                </a:lnTo>
                <a:lnTo>
                  <a:pt x="765632" y="69151"/>
                </a:lnTo>
                <a:lnTo>
                  <a:pt x="764908" y="63906"/>
                </a:lnTo>
                <a:lnTo>
                  <a:pt x="763460" y="59486"/>
                </a:lnTo>
                <a:lnTo>
                  <a:pt x="762000" y="55054"/>
                </a:lnTo>
                <a:lnTo>
                  <a:pt x="759688" y="51447"/>
                </a:lnTo>
                <a:lnTo>
                  <a:pt x="756526" y="48640"/>
                </a:lnTo>
                <a:lnTo>
                  <a:pt x="753364" y="45834"/>
                </a:lnTo>
                <a:lnTo>
                  <a:pt x="749325" y="43764"/>
                </a:lnTo>
                <a:lnTo>
                  <a:pt x="744397" y="42405"/>
                </a:lnTo>
                <a:lnTo>
                  <a:pt x="739482" y="41059"/>
                </a:lnTo>
                <a:lnTo>
                  <a:pt x="733564" y="40373"/>
                </a:lnTo>
                <a:lnTo>
                  <a:pt x="722744" y="40373"/>
                </a:lnTo>
                <a:lnTo>
                  <a:pt x="718972" y="40690"/>
                </a:lnTo>
                <a:lnTo>
                  <a:pt x="715302" y="41325"/>
                </a:lnTo>
                <a:lnTo>
                  <a:pt x="711644" y="41948"/>
                </a:lnTo>
                <a:lnTo>
                  <a:pt x="708266" y="42760"/>
                </a:lnTo>
                <a:lnTo>
                  <a:pt x="705167" y="43738"/>
                </a:lnTo>
                <a:lnTo>
                  <a:pt x="702056" y="44729"/>
                </a:lnTo>
                <a:lnTo>
                  <a:pt x="699350" y="45808"/>
                </a:lnTo>
                <a:lnTo>
                  <a:pt x="694740" y="48120"/>
                </a:lnTo>
                <a:lnTo>
                  <a:pt x="691273" y="51079"/>
                </a:lnTo>
                <a:lnTo>
                  <a:pt x="689991" y="54533"/>
                </a:lnTo>
                <a:lnTo>
                  <a:pt x="689825" y="58191"/>
                </a:lnTo>
                <a:lnTo>
                  <a:pt x="689914" y="61099"/>
                </a:lnTo>
                <a:lnTo>
                  <a:pt x="690600" y="64655"/>
                </a:lnTo>
                <a:lnTo>
                  <a:pt x="692340" y="67500"/>
                </a:lnTo>
                <a:lnTo>
                  <a:pt x="695325" y="68186"/>
                </a:lnTo>
                <a:lnTo>
                  <a:pt x="698385" y="66801"/>
                </a:lnTo>
                <a:lnTo>
                  <a:pt x="702157" y="64858"/>
                </a:lnTo>
                <a:lnTo>
                  <a:pt x="707174" y="62610"/>
                </a:lnTo>
                <a:lnTo>
                  <a:pt x="710057" y="61594"/>
                </a:lnTo>
                <a:lnTo>
                  <a:pt x="713320" y="60667"/>
                </a:lnTo>
                <a:lnTo>
                  <a:pt x="716597" y="59740"/>
                </a:lnTo>
                <a:lnTo>
                  <a:pt x="720305" y="59283"/>
                </a:lnTo>
                <a:lnTo>
                  <a:pt x="727633" y="59283"/>
                </a:lnTo>
                <a:lnTo>
                  <a:pt x="730288" y="59613"/>
                </a:lnTo>
                <a:lnTo>
                  <a:pt x="732434" y="60274"/>
                </a:lnTo>
                <a:lnTo>
                  <a:pt x="736282" y="61950"/>
                </a:lnTo>
                <a:lnTo>
                  <a:pt x="738860" y="64731"/>
                </a:lnTo>
                <a:lnTo>
                  <a:pt x="740346" y="68541"/>
                </a:lnTo>
                <a:lnTo>
                  <a:pt x="741184" y="73037"/>
                </a:lnTo>
                <a:lnTo>
                  <a:pt x="741184" y="81152"/>
                </a:lnTo>
                <a:lnTo>
                  <a:pt x="724725" y="81152"/>
                </a:lnTo>
                <a:lnTo>
                  <a:pt x="717829" y="81749"/>
                </a:lnTo>
                <a:lnTo>
                  <a:pt x="711885" y="82930"/>
                </a:lnTo>
                <a:lnTo>
                  <a:pt x="705954" y="84124"/>
                </a:lnTo>
                <a:lnTo>
                  <a:pt x="700989" y="85953"/>
                </a:lnTo>
                <a:lnTo>
                  <a:pt x="697001" y="88430"/>
                </a:lnTo>
                <a:lnTo>
                  <a:pt x="693000" y="90906"/>
                </a:lnTo>
                <a:lnTo>
                  <a:pt x="690003" y="94043"/>
                </a:lnTo>
                <a:lnTo>
                  <a:pt x="687984" y="97828"/>
                </a:lnTo>
                <a:lnTo>
                  <a:pt x="685977" y="101625"/>
                </a:lnTo>
                <a:lnTo>
                  <a:pt x="684974" y="106095"/>
                </a:lnTo>
                <a:lnTo>
                  <a:pt x="684974" y="115989"/>
                </a:lnTo>
                <a:lnTo>
                  <a:pt x="685761" y="120154"/>
                </a:lnTo>
                <a:lnTo>
                  <a:pt x="687349" y="123710"/>
                </a:lnTo>
                <a:lnTo>
                  <a:pt x="688936" y="127279"/>
                </a:lnTo>
                <a:lnTo>
                  <a:pt x="691159" y="130263"/>
                </a:lnTo>
                <a:lnTo>
                  <a:pt x="694029" y="132664"/>
                </a:lnTo>
                <a:lnTo>
                  <a:pt x="696899" y="135077"/>
                </a:lnTo>
                <a:lnTo>
                  <a:pt x="700290" y="136893"/>
                </a:lnTo>
                <a:lnTo>
                  <a:pt x="704227" y="138112"/>
                </a:lnTo>
                <a:lnTo>
                  <a:pt x="708152" y="139331"/>
                </a:lnTo>
                <a:lnTo>
                  <a:pt x="709320" y="114147"/>
                </a:lnTo>
                <a:lnTo>
                  <a:pt x="709320" y="110451"/>
                </a:lnTo>
                <a:lnTo>
                  <a:pt x="709726" y="106337"/>
                </a:lnTo>
                <a:lnTo>
                  <a:pt x="711377" y="102984"/>
                </a:lnTo>
                <a:lnTo>
                  <a:pt x="714463" y="100355"/>
                </a:lnTo>
                <a:lnTo>
                  <a:pt x="718553" y="98272"/>
                </a:lnTo>
                <a:lnTo>
                  <a:pt x="721398" y="97688"/>
                </a:lnTo>
                <a:lnTo>
                  <a:pt x="724230" y="97091"/>
                </a:lnTo>
                <a:lnTo>
                  <a:pt x="727659" y="96786"/>
                </a:lnTo>
                <a:lnTo>
                  <a:pt x="741184" y="96786"/>
                </a:lnTo>
                <a:lnTo>
                  <a:pt x="741184" y="111836"/>
                </a:lnTo>
                <a:lnTo>
                  <a:pt x="738149" y="115265"/>
                </a:lnTo>
                <a:lnTo>
                  <a:pt x="735164" y="117868"/>
                </a:lnTo>
                <a:lnTo>
                  <a:pt x="732231" y="119659"/>
                </a:lnTo>
                <a:lnTo>
                  <a:pt x="729297" y="121437"/>
                </a:lnTo>
                <a:lnTo>
                  <a:pt x="726071" y="122326"/>
                </a:lnTo>
                <a:lnTo>
                  <a:pt x="718426" y="122326"/>
                </a:lnTo>
                <a:lnTo>
                  <a:pt x="722807" y="139941"/>
                </a:lnTo>
                <a:lnTo>
                  <a:pt x="727976" y="138849"/>
                </a:lnTo>
                <a:lnTo>
                  <a:pt x="732624" y="136677"/>
                </a:lnTo>
                <a:close/>
              </a:path>
              <a:path w="3731120" h="173786">
                <a:moveTo>
                  <a:pt x="722807" y="139941"/>
                </a:moveTo>
                <a:lnTo>
                  <a:pt x="718426" y="122326"/>
                </a:lnTo>
                <a:lnTo>
                  <a:pt x="715175" y="121272"/>
                </a:lnTo>
                <a:lnTo>
                  <a:pt x="710488" y="117043"/>
                </a:lnTo>
                <a:lnTo>
                  <a:pt x="709320" y="114147"/>
                </a:lnTo>
                <a:lnTo>
                  <a:pt x="708152" y="139331"/>
                </a:lnTo>
                <a:lnTo>
                  <a:pt x="712457" y="139941"/>
                </a:lnTo>
                <a:lnTo>
                  <a:pt x="722807" y="139941"/>
                </a:lnTo>
                <a:close/>
              </a:path>
              <a:path w="3731120" h="173786">
                <a:moveTo>
                  <a:pt x="841730" y="125590"/>
                </a:moveTo>
                <a:lnTo>
                  <a:pt x="841730" y="123748"/>
                </a:lnTo>
                <a:lnTo>
                  <a:pt x="841489" y="121043"/>
                </a:lnTo>
                <a:lnTo>
                  <a:pt x="840740" y="117525"/>
                </a:lnTo>
                <a:lnTo>
                  <a:pt x="837984" y="116598"/>
                </a:lnTo>
                <a:lnTo>
                  <a:pt x="835342" y="117627"/>
                </a:lnTo>
                <a:lnTo>
                  <a:pt x="832523" y="118414"/>
                </a:lnTo>
                <a:lnTo>
                  <a:pt x="828967" y="118757"/>
                </a:lnTo>
                <a:lnTo>
                  <a:pt x="825068" y="118757"/>
                </a:lnTo>
                <a:lnTo>
                  <a:pt x="822363" y="117563"/>
                </a:lnTo>
                <a:lnTo>
                  <a:pt x="819327" y="112737"/>
                </a:lnTo>
                <a:lnTo>
                  <a:pt x="818578" y="109131"/>
                </a:lnTo>
                <a:lnTo>
                  <a:pt x="818578" y="62839"/>
                </a:lnTo>
                <a:lnTo>
                  <a:pt x="837869" y="62839"/>
                </a:lnTo>
                <a:lnTo>
                  <a:pt x="840079" y="62064"/>
                </a:lnTo>
                <a:lnTo>
                  <a:pt x="841400" y="58966"/>
                </a:lnTo>
                <a:lnTo>
                  <a:pt x="841730" y="56375"/>
                </a:lnTo>
                <a:lnTo>
                  <a:pt x="841654" y="49225"/>
                </a:lnTo>
                <a:lnTo>
                  <a:pt x="841324" y="46583"/>
                </a:lnTo>
                <a:lnTo>
                  <a:pt x="840409" y="44030"/>
                </a:lnTo>
                <a:lnTo>
                  <a:pt x="837768" y="42659"/>
                </a:lnTo>
                <a:lnTo>
                  <a:pt x="818578" y="42659"/>
                </a:lnTo>
                <a:lnTo>
                  <a:pt x="818578" y="22961"/>
                </a:lnTo>
                <a:lnTo>
                  <a:pt x="816927" y="20205"/>
                </a:lnTo>
                <a:lnTo>
                  <a:pt x="813803" y="19215"/>
                </a:lnTo>
                <a:lnTo>
                  <a:pt x="810577" y="18884"/>
                </a:lnTo>
                <a:lnTo>
                  <a:pt x="801725" y="18884"/>
                </a:lnTo>
                <a:lnTo>
                  <a:pt x="798499" y="19215"/>
                </a:lnTo>
                <a:lnTo>
                  <a:pt x="795299" y="20205"/>
                </a:lnTo>
                <a:lnTo>
                  <a:pt x="793724" y="22961"/>
                </a:lnTo>
                <a:lnTo>
                  <a:pt x="793724" y="42659"/>
                </a:lnTo>
                <a:lnTo>
                  <a:pt x="783234" y="42659"/>
                </a:lnTo>
                <a:lnTo>
                  <a:pt x="780605" y="44030"/>
                </a:lnTo>
                <a:lnTo>
                  <a:pt x="779691" y="46583"/>
                </a:lnTo>
                <a:lnTo>
                  <a:pt x="779360" y="49225"/>
                </a:lnTo>
                <a:lnTo>
                  <a:pt x="779284" y="56375"/>
                </a:lnTo>
                <a:lnTo>
                  <a:pt x="779614" y="58966"/>
                </a:lnTo>
                <a:lnTo>
                  <a:pt x="780275" y="60515"/>
                </a:lnTo>
                <a:lnTo>
                  <a:pt x="783145" y="62839"/>
                </a:lnTo>
                <a:lnTo>
                  <a:pt x="793724" y="62839"/>
                </a:lnTo>
                <a:lnTo>
                  <a:pt x="793724" y="113487"/>
                </a:lnTo>
                <a:lnTo>
                  <a:pt x="794296" y="118173"/>
                </a:lnTo>
                <a:lnTo>
                  <a:pt x="795413" y="122123"/>
                </a:lnTo>
                <a:lnTo>
                  <a:pt x="796531" y="126085"/>
                </a:lnTo>
                <a:lnTo>
                  <a:pt x="798283" y="129374"/>
                </a:lnTo>
                <a:lnTo>
                  <a:pt x="800658" y="131978"/>
                </a:lnTo>
                <a:lnTo>
                  <a:pt x="803033" y="134581"/>
                </a:lnTo>
                <a:lnTo>
                  <a:pt x="806030" y="136512"/>
                </a:lnTo>
                <a:lnTo>
                  <a:pt x="809663" y="137769"/>
                </a:lnTo>
                <a:lnTo>
                  <a:pt x="813295" y="139014"/>
                </a:lnTo>
                <a:lnTo>
                  <a:pt x="817587" y="139649"/>
                </a:lnTo>
                <a:lnTo>
                  <a:pt x="826211" y="139547"/>
                </a:lnTo>
                <a:lnTo>
                  <a:pt x="829843" y="139153"/>
                </a:lnTo>
                <a:lnTo>
                  <a:pt x="833069" y="138506"/>
                </a:lnTo>
                <a:lnTo>
                  <a:pt x="837133" y="137223"/>
                </a:lnTo>
                <a:lnTo>
                  <a:pt x="840346" y="134912"/>
                </a:lnTo>
                <a:lnTo>
                  <a:pt x="841184" y="132270"/>
                </a:lnTo>
                <a:lnTo>
                  <a:pt x="841730" y="128498"/>
                </a:lnTo>
                <a:lnTo>
                  <a:pt x="841730" y="125590"/>
                </a:lnTo>
                <a:close/>
              </a:path>
              <a:path w="3731120" h="173786">
                <a:moveTo>
                  <a:pt x="993000" y="48501"/>
                </a:moveTo>
                <a:lnTo>
                  <a:pt x="993000" y="43281"/>
                </a:lnTo>
                <a:lnTo>
                  <a:pt x="992238" y="38582"/>
                </a:lnTo>
                <a:lnTo>
                  <a:pt x="990714" y="34391"/>
                </a:lnTo>
                <a:lnTo>
                  <a:pt x="989317" y="30200"/>
                </a:lnTo>
                <a:lnTo>
                  <a:pt x="987158" y="26542"/>
                </a:lnTo>
                <a:lnTo>
                  <a:pt x="984491" y="23406"/>
                </a:lnTo>
                <a:lnTo>
                  <a:pt x="981697" y="20269"/>
                </a:lnTo>
                <a:lnTo>
                  <a:pt x="978268" y="17678"/>
                </a:lnTo>
                <a:lnTo>
                  <a:pt x="974331" y="15633"/>
                </a:lnTo>
                <a:lnTo>
                  <a:pt x="970521" y="13588"/>
                </a:lnTo>
                <a:lnTo>
                  <a:pt x="966584" y="12192"/>
                </a:lnTo>
                <a:lnTo>
                  <a:pt x="962774" y="11429"/>
                </a:lnTo>
                <a:lnTo>
                  <a:pt x="958964" y="10667"/>
                </a:lnTo>
                <a:lnTo>
                  <a:pt x="955662" y="10172"/>
                </a:lnTo>
                <a:lnTo>
                  <a:pt x="952868" y="9944"/>
                </a:lnTo>
                <a:lnTo>
                  <a:pt x="950201" y="9715"/>
                </a:lnTo>
                <a:lnTo>
                  <a:pt x="911466" y="9601"/>
                </a:lnTo>
                <a:lnTo>
                  <a:pt x="907656" y="11925"/>
                </a:lnTo>
                <a:lnTo>
                  <a:pt x="905243" y="15798"/>
                </a:lnTo>
                <a:lnTo>
                  <a:pt x="905243" y="134099"/>
                </a:lnTo>
                <a:lnTo>
                  <a:pt x="906259" y="136410"/>
                </a:lnTo>
                <a:lnTo>
                  <a:pt x="908926" y="137502"/>
                </a:lnTo>
                <a:lnTo>
                  <a:pt x="911974" y="137960"/>
                </a:lnTo>
                <a:lnTo>
                  <a:pt x="915657" y="138264"/>
                </a:lnTo>
                <a:lnTo>
                  <a:pt x="922896" y="138163"/>
                </a:lnTo>
                <a:lnTo>
                  <a:pt x="926198" y="137769"/>
                </a:lnTo>
                <a:lnTo>
                  <a:pt x="929500" y="136842"/>
                </a:lnTo>
                <a:lnTo>
                  <a:pt x="931278" y="134099"/>
                </a:lnTo>
                <a:lnTo>
                  <a:pt x="931278" y="29692"/>
                </a:lnTo>
                <a:lnTo>
                  <a:pt x="945121" y="29692"/>
                </a:lnTo>
                <a:lnTo>
                  <a:pt x="947661" y="29870"/>
                </a:lnTo>
                <a:lnTo>
                  <a:pt x="950201" y="30238"/>
                </a:lnTo>
                <a:lnTo>
                  <a:pt x="952741" y="30594"/>
                </a:lnTo>
                <a:lnTo>
                  <a:pt x="957567" y="32854"/>
                </a:lnTo>
                <a:lnTo>
                  <a:pt x="961758" y="36385"/>
                </a:lnTo>
                <a:lnTo>
                  <a:pt x="963409" y="39293"/>
                </a:lnTo>
                <a:lnTo>
                  <a:pt x="964933" y="42189"/>
                </a:lnTo>
                <a:lnTo>
                  <a:pt x="965695" y="45885"/>
                </a:lnTo>
                <a:lnTo>
                  <a:pt x="965695" y="53670"/>
                </a:lnTo>
                <a:lnTo>
                  <a:pt x="965314" y="56730"/>
                </a:lnTo>
                <a:lnTo>
                  <a:pt x="964298" y="59524"/>
                </a:lnTo>
                <a:lnTo>
                  <a:pt x="963409" y="62331"/>
                </a:lnTo>
                <a:lnTo>
                  <a:pt x="960234" y="66751"/>
                </a:lnTo>
                <a:lnTo>
                  <a:pt x="956170" y="70332"/>
                </a:lnTo>
                <a:lnTo>
                  <a:pt x="953376" y="71450"/>
                </a:lnTo>
                <a:lnTo>
                  <a:pt x="950582" y="72580"/>
                </a:lnTo>
                <a:lnTo>
                  <a:pt x="947153" y="73139"/>
                </a:lnTo>
                <a:lnTo>
                  <a:pt x="950455" y="93230"/>
                </a:lnTo>
                <a:lnTo>
                  <a:pt x="957821" y="92240"/>
                </a:lnTo>
                <a:lnTo>
                  <a:pt x="964044" y="90258"/>
                </a:lnTo>
                <a:lnTo>
                  <a:pt x="970267" y="88277"/>
                </a:lnTo>
                <a:lnTo>
                  <a:pt x="975474" y="85394"/>
                </a:lnTo>
                <a:lnTo>
                  <a:pt x="979792" y="81597"/>
                </a:lnTo>
                <a:lnTo>
                  <a:pt x="984110" y="77812"/>
                </a:lnTo>
                <a:lnTo>
                  <a:pt x="987285" y="73139"/>
                </a:lnTo>
                <a:lnTo>
                  <a:pt x="989571" y="67602"/>
                </a:lnTo>
                <a:lnTo>
                  <a:pt x="991857" y="62052"/>
                </a:lnTo>
                <a:lnTo>
                  <a:pt x="993000" y="55689"/>
                </a:lnTo>
                <a:lnTo>
                  <a:pt x="993000" y="48501"/>
                </a:lnTo>
                <a:close/>
              </a:path>
              <a:path w="3731120" h="173786">
                <a:moveTo>
                  <a:pt x="942962" y="73139"/>
                </a:moveTo>
                <a:lnTo>
                  <a:pt x="931278" y="73139"/>
                </a:lnTo>
                <a:lnTo>
                  <a:pt x="931278" y="93230"/>
                </a:lnTo>
                <a:lnTo>
                  <a:pt x="950455" y="93230"/>
                </a:lnTo>
                <a:lnTo>
                  <a:pt x="947153" y="73139"/>
                </a:lnTo>
                <a:lnTo>
                  <a:pt x="942962" y="73139"/>
                </a:lnTo>
                <a:close/>
              </a:path>
              <a:path w="3731120" h="173786">
                <a:moveTo>
                  <a:pt x="1031354" y="68960"/>
                </a:moveTo>
                <a:lnTo>
                  <a:pt x="1034148" y="64579"/>
                </a:lnTo>
                <a:lnTo>
                  <a:pt x="1037577" y="60959"/>
                </a:lnTo>
                <a:lnTo>
                  <a:pt x="1042276" y="58585"/>
                </a:lnTo>
                <a:lnTo>
                  <a:pt x="1045070" y="58000"/>
                </a:lnTo>
                <a:lnTo>
                  <a:pt x="1054468" y="58000"/>
                </a:lnTo>
                <a:lnTo>
                  <a:pt x="1059167" y="59994"/>
                </a:lnTo>
                <a:lnTo>
                  <a:pt x="1062088" y="63982"/>
                </a:lnTo>
                <a:lnTo>
                  <a:pt x="1065136" y="67970"/>
                </a:lnTo>
                <a:lnTo>
                  <a:pt x="1066533" y="73469"/>
                </a:lnTo>
                <a:lnTo>
                  <a:pt x="1066279" y="80467"/>
                </a:lnTo>
                <a:lnTo>
                  <a:pt x="1029068" y="80467"/>
                </a:lnTo>
                <a:lnTo>
                  <a:pt x="1029068" y="100253"/>
                </a:lnTo>
                <a:lnTo>
                  <a:pt x="1029068" y="96494"/>
                </a:lnTo>
                <a:lnTo>
                  <a:pt x="1085202" y="96494"/>
                </a:lnTo>
                <a:lnTo>
                  <a:pt x="1088504" y="94322"/>
                </a:lnTo>
                <a:lnTo>
                  <a:pt x="1090536" y="90627"/>
                </a:lnTo>
                <a:lnTo>
                  <a:pt x="1090536" y="77431"/>
                </a:lnTo>
                <a:lnTo>
                  <a:pt x="1089647" y="71691"/>
                </a:lnTo>
                <a:lnTo>
                  <a:pt x="1088123" y="66408"/>
                </a:lnTo>
                <a:lnTo>
                  <a:pt x="1086472" y="61125"/>
                </a:lnTo>
                <a:lnTo>
                  <a:pt x="1084059" y="56565"/>
                </a:lnTo>
                <a:lnTo>
                  <a:pt x="1080630" y="52704"/>
                </a:lnTo>
                <a:lnTo>
                  <a:pt x="1077328" y="48844"/>
                </a:lnTo>
                <a:lnTo>
                  <a:pt x="1073010" y="45821"/>
                </a:lnTo>
                <a:lnTo>
                  <a:pt x="1067803" y="43649"/>
                </a:lnTo>
                <a:lnTo>
                  <a:pt x="1062469" y="41465"/>
                </a:lnTo>
                <a:lnTo>
                  <a:pt x="1056246" y="40373"/>
                </a:lnTo>
                <a:lnTo>
                  <a:pt x="1041768" y="40373"/>
                </a:lnTo>
                <a:lnTo>
                  <a:pt x="1035545" y="41528"/>
                </a:lnTo>
                <a:lnTo>
                  <a:pt x="1029957" y="43840"/>
                </a:lnTo>
                <a:lnTo>
                  <a:pt x="1029195" y="77355"/>
                </a:lnTo>
                <a:lnTo>
                  <a:pt x="1029703" y="74447"/>
                </a:lnTo>
                <a:lnTo>
                  <a:pt x="1030592" y="71704"/>
                </a:lnTo>
                <a:lnTo>
                  <a:pt x="1031354" y="68960"/>
                </a:lnTo>
                <a:close/>
              </a:path>
              <a:path w="3731120" h="173786">
                <a:moveTo>
                  <a:pt x="1045324" y="120573"/>
                </a:moveTo>
                <a:lnTo>
                  <a:pt x="1042276" y="119456"/>
                </a:lnTo>
                <a:lnTo>
                  <a:pt x="1039228" y="118338"/>
                </a:lnTo>
                <a:lnTo>
                  <a:pt x="1036688" y="116700"/>
                </a:lnTo>
                <a:lnTo>
                  <a:pt x="1032751" y="112407"/>
                </a:lnTo>
                <a:lnTo>
                  <a:pt x="1031354" y="109804"/>
                </a:lnTo>
                <a:lnTo>
                  <a:pt x="1030465" y="106743"/>
                </a:lnTo>
                <a:lnTo>
                  <a:pt x="1029576" y="103670"/>
                </a:lnTo>
                <a:lnTo>
                  <a:pt x="1029068" y="100253"/>
                </a:lnTo>
                <a:lnTo>
                  <a:pt x="1029068" y="80467"/>
                </a:lnTo>
                <a:lnTo>
                  <a:pt x="1029195" y="77355"/>
                </a:lnTo>
                <a:lnTo>
                  <a:pt x="1029957" y="43840"/>
                </a:lnTo>
                <a:lnTo>
                  <a:pt x="1024369" y="46151"/>
                </a:lnTo>
                <a:lnTo>
                  <a:pt x="1019670" y="49504"/>
                </a:lnTo>
                <a:lnTo>
                  <a:pt x="1015733" y="53886"/>
                </a:lnTo>
                <a:lnTo>
                  <a:pt x="1011923" y="58280"/>
                </a:lnTo>
                <a:lnTo>
                  <a:pt x="1008875" y="63626"/>
                </a:lnTo>
                <a:lnTo>
                  <a:pt x="1006843" y="69926"/>
                </a:lnTo>
                <a:lnTo>
                  <a:pt x="1004811" y="76225"/>
                </a:lnTo>
                <a:lnTo>
                  <a:pt x="1003795" y="83299"/>
                </a:lnTo>
                <a:lnTo>
                  <a:pt x="1003795" y="99402"/>
                </a:lnTo>
                <a:lnTo>
                  <a:pt x="1004811" y="106591"/>
                </a:lnTo>
                <a:lnTo>
                  <a:pt x="1006716" y="112725"/>
                </a:lnTo>
                <a:lnTo>
                  <a:pt x="1008621" y="118859"/>
                </a:lnTo>
                <a:lnTo>
                  <a:pt x="1011542" y="123939"/>
                </a:lnTo>
                <a:lnTo>
                  <a:pt x="1015606" y="127965"/>
                </a:lnTo>
                <a:lnTo>
                  <a:pt x="1019543" y="131991"/>
                </a:lnTo>
                <a:lnTo>
                  <a:pt x="1024496" y="135001"/>
                </a:lnTo>
                <a:lnTo>
                  <a:pt x="1030338" y="136969"/>
                </a:lnTo>
                <a:lnTo>
                  <a:pt x="1036307" y="138950"/>
                </a:lnTo>
                <a:lnTo>
                  <a:pt x="1043165" y="139941"/>
                </a:lnTo>
                <a:lnTo>
                  <a:pt x="1055357" y="139941"/>
                </a:lnTo>
                <a:lnTo>
                  <a:pt x="1059421" y="139661"/>
                </a:lnTo>
                <a:lnTo>
                  <a:pt x="1063231" y="139103"/>
                </a:lnTo>
                <a:lnTo>
                  <a:pt x="1067041" y="138544"/>
                </a:lnTo>
                <a:lnTo>
                  <a:pt x="1070470" y="137883"/>
                </a:lnTo>
                <a:lnTo>
                  <a:pt x="1073518" y="137121"/>
                </a:lnTo>
                <a:lnTo>
                  <a:pt x="1076439" y="136359"/>
                </a:lnTo>
                <a:lnTo>
                  <a:pt x="1078852" y="135585"/>
                </a:lnTo>
                <a:lnTo>
                  <a:pt x="1082662" y="134010"/>
                </a:lnTo>
                <a:lnTo>
                  <a:pt x="1085583" y="130987"/>
                </a:lnTo>
                <a:lnTo>
                  <a:pt x="1086218" y="128054"/>
                </a:lnTo>
                <a:lnTo>
                  <a:pt x="1086345" y="124764"/>
                </a:lnTo>
                <a:lnTo>
                  <a:pt x="1086345" y="121665"/>
                </a:lnTo>
                <a:lnTo>
                  <a:pt x="1086091" y="118122"/>
                </a:lnTo>
                <a:lnTo>
                  <a:pt x="1084694" y="115442"/>
                </a:lnTo>
                <a:lnTo>
                  <a:pt x="1082154" y="115100"/>
                </a:lnTo>
                <a:lnTo>
                  <a:pt x="1079360" y="116039"/>
                </a:lnTo>
                <a:lnTo>
                  <a:pt x="1075677" y="117360"/>
                </a:lnTo>
                <a:lnTo>
                  <a:pt x="1070851" y="118884"/>
                </a:lnTo>
                <a:lnTo>
                  <a:pt x="1068057" y="119570"/>
                </a:lnTo>
                <a:lnTo>
                  <a:pt x="1064755" y="120192"/>
                </a:lnTo>
                <a:lnTo>
                  <a:pt x="1061453" y="120827"/>
                </a:lnTo>
                <a:lnTo>
                  <a:pt x="1057643" y="121145"/>
                </a:lnTo>
                <a:lnTo>
                  <a:pt x="1049007" y="121145"/>
                </a:lnTo>
                <a:lnTo>
                  <a:pt x="1045324" y="120573"/>
                </a:lnTo>
                <a:close/>
              </a:path>
              <a:path w="3731120" h="173786">
                <a:moveTo>
                  <a:pt x="1221981" y="173786"/>
                </a:moveTo>
                <a:lnTo>
                  <a:pt x="1229855" y="171564"/>
                </a:lnTo>
                <a:lnTo>
                  <a:pt x="1236459" y="167868"/>
                </a:lnTo>
                <a:lnTo>
                  <a:pt x="1241285" y="162001"/>
                </a:lnTo>
                <a:lnTo>
                  <a:pt x="1244333" y="154101"/>
                </a:lnTo>
                <a:lnTo>
                  <a:pt x="1245476" y="149809"/>
                </a:lnTo>
                <a:lnTo>
                  <a:pt x="1246111" y="144195"/>
                </a:lnTo>
                <a:lnTo>
                  <a:pt x="1246111" y="46215"/>
                </a:lnTo>
                <a:lnTo>
                  <a:pt x="1244460" y="43560"/>
                </a:lnTo>
                <a:lnTo>
                  <a:pt x="1241158" y="42557"/>
                </a:lnTo>
                <a:lnTo>
                  <a:pt x="1238110" y="42163"/>
                </a:lnTo>
                <a:lnTo>
                  <a:pt x="1229093" y="42163"/>
                </a:lnTo>
                <a:lnTo>
                  <a:pt x="1225918" y="42557"/>
                </a:lnTo>
                <a:lnTo>
                  <a:pt x="1222870" y="43560"/>
                </a:lnTo>
                <a:lnTo>
                  <a:pt x="1221219" y="46215"/>
                </a:lnTo>
                <a:lnTo>
                  <a:pt x="1221219" y="140741"/>
                </a:lnTo>
                <a:lnTo>
                  <a:pt x="1220965" y="143624"/>
                </a:lnTo>
                <a:lnTo>
                  <a:pt x="1220203" y="147256"/>
                </a:lnTo>
                <a:lnTo>
                  <a:pt x="1218044" y="151041"/>
                </a:lnTo>
                <a:lnTo>
                  <a:pt x="1214488" y="152946"/>
                </a:lnTo>
                <a:lnTo>
                  <a:pt x="1211313" y="153200"/>
                </a:lnTo>
                <a:lnTo>
                  <a:pt x="1208011" y="152958"/>
                </a:lnTo>
                <a:lnTo>
                  <a:pt x="1204963" y="152869"/>
                </a:lnTo>
                <a:lnTo>
                  <a:pt x="1203566" y="155511"/>
                </a:lnTo>
                <a:lnTo>
                  <a:pt x="1203185" y="158927"/>
                </a:lnTo>
                <a:lnTo>
                  <a:pt x="1203185" y="165061"/>
                </a:lnTo>
                <a:lnTo>
                  <a:pt x="1203312" y="167843"/>
                </a:lnTo>
                <a:lnTo>
                  <a:pt x="1204201" y="170624"/>
                </a:lnTo>
                <a:lnTo>
                  <a:pt x="1206868" y="172504"/>
                </a:lnTo>
                <a:lnTo>
                  <a:pt x="1210170" y="173253"/>
                </a:lnTo>
                <a:lnTo>
                  <a:pt x="1214361" y="173786"/>
                </a:lnTo>
                <a:lnTo>
                  <a:pt x="1221981" y="173786"/>
                </a:lnTo>
                <a:close/>
              </a:path>
              <a:path w="3731120" h="173786">
                <a:moveTo>
                  <a:pt x="1247889" y="16128"/>
                </a:moveTo>
                <a:lnTo>
                  <a:pt x="1247889" y="11315"/>
                </a:lnTo>
                <a:lnTo>
                  <a:pt x="1247000" y="7962"/>
                </a:lnTo>
                <a:lnTo>
                  <a:pt x="1243063" y="4203"/>
                </a:lnTo>
                <a:lnTo>
                  <a:pt x="1239253" y="3263"/>
                </a:lnTo>
                <a:lnTo>
                  <a:pt x="1228204" y="3263"/>
                </a:lnTo>
                <a:lnTo>
                  <a:pt x="1224394" y="4241"/>
                </a:lnTo>
                <a:lnTo>
                  <a:pt x="1220203" y="8128"/>
                </a:lnTo>
                <a:lnTo>
                  <a:pt x="1219187" y="11607"/>
                </a:lnTo>
                <a:lnTo>
                  <a:pt x="1219187" y="21437"/>
                </a:lnTo>
                <a:lnTo>
                  <a:pt x="1220203" y="24777"/>
                </a:lnTo>
                <a:lnTo>
                  <a:pt x="1224140" y="28473"/>
                </a:lnTo>
                <a:lnTo>
                  <a:pt x="1227950" y="29387"/>
                </a:lnTo>
                <a:lnTo>
                  <a:pt x="1239126" y="29387"/>
                </a:lnTo>
                <a:lnTo>
                  <a:pt x="1242936" y="28435"/>
                </a:lnTo>
                <a:lnTo>
                  <a:pt x="1247000" y="24612"/>
                </a:lnTo>
                <a:lnTo>
                  <a:pt x="1247889" y="21145"/>
                </a:lnTo>
                <a:lnTo>
                  <a:pt x="1247889" y="16128"/>
                </a:lnTo>
                <a:close/>
              </a:path>
              <a:path w="3731120" h="173786">
                <a:moveTo>
                  <a:pt x="1313294" y="136677"/>
                </a:moveTo>
                <a:lnTo>
                  <a:pt x="1317866" y="134505"/>
                </a:lnTo>
                <a:lnTo>
                  <a:pt x="1322057" y="131470"/>
                </a:lnTo>
                <a:lnTo>
                  <a:pt x="1325740" y="127571"/>
                </a:lnTo>
                <a:lnTo>
                  <a:pt x="1325740" y="134594"/>
                </a:lnTo>
                <a:lnTo>
                  <a:pt x="1326502" y="136778"/>
                </a:lnTo>
                <a:lnTo>
                  <a:pt x="1329423" y="137909"/>
                </a:lnTo>
                <a:lnTo>
                  <a:pt x="1332852" y="138264"/>
                </a:lnTo>
                <a:lnTo>
                  <a:pt x="1340726" y="138150"/>
                </a:lnTo>
                <a:lnTo>
                  <a:pt x="1344663" y="137299"/>
                </a:lnTo>
                <a:lnTo>
                  <a:pt x="1346314" y="134594"/>
                </a:lnTo>
                <a:lnTo>
                  <a:pt x="1346314" y="69151"/>
                </a:lnTo>
                <a:lnTo>
                  <a:pt x="1345552" y="63906"/>
                </a:lnTo>
                <a:lnTo>
                  <a:pt x="1344155" y="59486"/>
                </a:lnTo>
                <a:lnTo>
                  <a:pt x="1342631" y="55054"/>
                </a:lnTo>
                <a:lnTo>
                  <a:pt x="1340345" y="51447"/>
                </a:lnTo>
                <a:lnTo>
                  <a:pt x="1337170" y="48640"/>
                </a:lnTo>
                <a:lnTo>
                  <a:pt x="1333995" y="45834"/>
                </a:lnTo>
                <a:lnTo>
                  <a:pt x="1329931" y="43764"/>
                </a:lnTo>
                <a:lnTo>
                  <a:pt x="1325105" y="42405"/>
                </a:lnTo>
                <a:lnTo>
                  <a:pt x="1320152" y="41059"/>
                </a:lnTo>
                <a:lnTo>
                  <a:pt x="1314183" y="40373"/>
                </a:lnTo>
                <a:lnTo>
                  <a:pt x="1303388" y="40373"/>
                </a:lnTo>
                <a:lnTo>
                  <a:pt x="1299578" y="40690"/>
                </a:lnTo>
                <a:lnTo>
                  <a:pt x="1295895" y="41325"/>
                </a:lnTo>
                <a:lnTo>
                  <a:pt x="1292339" y="41948"/>
                </a:lnTo>
                <a:lnTo>
                  <a:pt x="1288910" y="42760"/>
                </a:lnTo>
                <a:lnTo>
                  <a:pt x="1285862" y="43738"/>
                </a:lnTo>
                <a:lnTo>
                  <a:pt x="1282687" y="44729"/>
                </a:lnTo>
                <a:lnTo>
                  <a:pt x="1280020" y="45808"/>
                </a:lnTo>
                <a:lnTo>
                  <a:pt x="1275321" y="48120"/>
                </a:lnTo>
                <a:lnTo>
                  <a:pt x="1271892" y="51079"/>
                </a:lnTo>
                <a:lnTo>
                  <a:pt x="1270622" y="54533"/>
                </a:lnTo>
                <a:lnTo>
                  <a:pt x="1270622" y="61099"/>
                </a:lnTo>
                <a:lnTo>
                  <a:pt x="1271257" y="64655"/>
                </a:lnTo>
                <a:lnTo>
                  <a:pt x="1273035" y="67500"/>
                </a:lnTo>
                <a:lnTo>
                  <a:pt x="1275956" y="68186"/>
                </a:lnTo>
                <a:lnTo>
                  <a:pt x="1279004" y="66801"/>
                </a:lnTo>
                <a:lnTo>
                  <a:pt x="1282814" y="64858"/>
                </a:lnTo>
                <a:lnTo>
                  <a:pt x="1287767" y="62610"/>
                </a:lnTo>
                <a:lnTo>
                  <a:pt x="1290688" y="61594"/>
                </a:lnTo>
                <a:lnTo>
                  <a:pt x="1293990" y="60667"/>
                </a:lnTo>
                <a:lnTo>
                  <a:pt x="1297292" y="59740"/>
                </a:lnTo>
                <a:lnTo>
                  <a:pt x="1300975" y="59283"/>
                </a:lnTo>
                <a:lnTo>
                  <a:pt x="1308214" y="59283"/>
                </a:lnTo>
                <a:lnTo>
                  <a:pt x="1310881" y="59613"/>
                </a:lnTo>
                <a:lnTo>
                  <a:pt x="1313040" y="60274"/>
                </a:lnTo>
                <a:lnTo>
                  <a:pt x="1316977" y="61950"/>
                </a:lnTo>
                <a:lnTo>
                  <a:pt x="1319517" y="64731"/>
                </a:lnTo>
                <a:lnTo>
                  <a:pt x="1321041" y="68541"/>
                </a:lnTo>
                <a:lnTo>
                  <a:pt x="1321803" y="73037"/>
                </a:lnTo>
                <a:lnTo>
                  <a:pt x="1321803" y="81152"/>
                </a:lnTo>
                <a:lnTo>
                  <a:pt x="1305420" y="81152"/>
                </a:lnTo>
                <a:lnTo>
                  <a:pt x="1298435" y="81749"/>
                </a:lnTo>
                <a:lnTo>
                  <a:pt x="1292593" y="82930"/>
                </a:lnTo>
                <a:lnTo>
                  <a:pt x="1286624" y="84124"/>
                </a:lnTo>
                <a:lnTo>
                  <a:pt x="1281671" y="85953"/>
                </a:lnTo>
                <a:lnTo>
                  <a:pt x="1277607" y="88430"/>
                </a:lnTo>
                <a:lnTo>
                  <a:pt x="1273670" y="90906"/>
                </a:lnTo>
                <a:lnTo>
                  <a:pt x="1270622" y="94043"/>
                </a:lnTo>
                <a:lnTo>
                  <a:pt x="1268590" y="97828"/>
                </a:lnTo>
                <a:lnTo>
                  <a:pt x="1266685" y="101625"/>
                </a:lnTo>
                <a:lnTo>
                  <a:pt x="1265669" y="106095"/>
                </a:lnTo>
                <a:lnTo>
                  <a:pt x="1265669" y="115989"/>
                </a:lnTo>
                <a:lnTo>
                  <a:pt x="1266431" y="120154"/>
                </a:lnTo>
                <a:lnTo>
                  <a:pt x="1267955" y="123710"/>
                </a:lnTo>
                <a:lnTo>
                  <a:pt x="1269606" y="127279"/>
                </a:lnTo>
                <a:lnTo>
                  <a:pt x="1271765" y="130263"/>
                </a:lnTo>
                <a:lnTo>
                  <a:pt x="1274686" y="132664"/>
                </a:lnTo>
                <a:lnTo>
                  <a:pt x="1277480" y="135077"/>
                </a:lnTo>
                <a:lnTo>
                  <a:pt x="1280909" y="136893"/>
                </a:lnTo>
                <a:lnTo>
                  <a:pt x="1284846" y="138112"/>
                </a:lnTo>
                <a:lnTo>
                  <a:pt x="1288783" y="139331"/>
                </a:lnTo>
                <a:lnTo>
                  <a:pt x="1289926" y="114147"/>
                </a:lnTo>
                <a:lnTo>
                  <a:pt x="1289926" y="110451"/>
                </a:lnTo>
                <a:lnTo>
                  <a:pt x="1290434" y="106337"/>
                </a:lnTo>
                <a:lnTo>
                  <a:pt x="1292085" y="102984"/>
                </a:lnTo>
                <a:lnTo>
                  <a:pt x="1295133" y="100355"/>
                </a:lnTo>
                <a:lnTo>
                  <a:pt x="1299197" y="98272"/>
                </a:lnTo>
                <a:lnTo>
                  <a:pt x="1301991" y="97688"/>
                </a:lnTo>
                <a:lnTo>
                  <a:pt x="1304912" y="97091"/>
                </a:lnTo>
                <a:lnTo>
                  <a:pt x="1308341" y="96786"/>
                </a:lnTo>
                <a:lnTo>
                  <a:pt x="1321803" y="96786"/>
                </a:lnTo>
                <a:lnTo>
                  <a:pt x="1321803" y="111836"/>
                </a:lnTo>
                <a:lnTo>
                  <a:pt x="1318755" y="115265"/>
                </a:lnTo>
                <a:lnTo>
                  <a:pt x="1315834" y="117868"/>
                </a:lnTo>
                <a:lnTo>
                  <a:pt x="1312913" y="119659"/>
                </a:lnTo>
                <a:lnTo>
                  <a:pt x="1309992" y="121437"/>
                </a:lnTo>
                <a:lnTo>
                  <a:pt x="1306690" y="122326"/>
                </a:lnTo>
                <a:lnTo>
                  <a:pt x="1299070" y="122326"/>
                </a:lnTo>
                <a:lnTo>
                  <a:pt x="1303515" y="139941"/>
                </a:lnTo>
                <a:lnTo>
                  <a:pt x="1308595" y="138849"/>
                </a:lnTo>
                <a:lnTo>
                  <a:pt x="1313294" y="136677"/>
                </a:lnTo>
                <a:close/>
              </a:path>
              <a:path w="3731120" h="173786">
                <a:moveTo>
                  <a:pt x="1303515" y="139941"/>
                </a:moveTo>
                <a:lnTo>
                  <a:pt x="1299070" y="122326"/>
                </a:lnTo>
                <a:lnTo>
                  <a:pt x="1295768" y="121272"/>
                </a:lnTo>
                <a:lnTo>
                  <a:pt x="1291196" y="117043"/>
                </a:lnTo>
                <a:lnTo>
                  <a:pt x="1289926" y="114147"/>
                </a:lnTo>
                <a:lnTo>
                  <a:pt x="1288783" y="139331"/>
                </a:lnTo>
                <a:lnTo>
                  <a:pt x="1293101" y="139941"/>
                </a:lnTo>
                <a:lnTo>
                  <a:pt x="1303515" y="139941"/>
                </a:lnTo>
                <a:close/>
              </a:path>
              <a:path w="3731120" h="173786">
                <a:moveTo>
                  <a:pt x="1464170" y="65519"/>
                </a:moveTo>
                <a:lnTo>
                  <a:pt x="1467218" y="63207"/>
                </a:lnTo>
                <a:lnTo>
                  <a:pt x="1470266" y="62052"/>
                </a:lnTo>
                <a:lnTo>
                  <a:pt x="1473187" y="62052"/>
                </a:lnTo>
                <a:lnTo>
                  <a:pt x="1477759" y="62534"/>
                </a:lnTo>
                <a:lnTo>
                  <a:pt x="1481188" y="64439"/>
                </a:lnTo>
                <a:lnTo>
                  <a:pt x="1483855" y="67551"/>
                </a:lnTo>
                <a:lnTo>
                  <a:pt x="1485887" y="71386"/>
                </a:lnTo>
                <a:lnTo>
                  <a:pt x="1486903" y="76276"/>
                </a:lnTo>
                <a:lnTo>
                  <a:pt x="1487284" y="78981"/>
                </a:lnTo>
                <a:lnTo>
                  <a:pt x="1487284" y="134302"/>
                </a:lnTo>
                <a:lnTo>
                  <a:pt x="1487792" y="136029"/>
                </a:lnTo>
                <a:lnTo>
                  <a:pt x="1490713" y="137604"/>
                </a:lnTo>
                <a:lnTo>
                  <a:pt x="1493634" y="138010"/>
                </a:lnTo>
                <a:lnTo>
                  <a:pt x="1497190" y="138264"/>
                </a:lnTo>
                <a:lnTo>
                  <a:pt x="1504175" y="138176"/>
                </a:lnTo>
                <a:lnTo>
                  <a:pt x="1507350" y="137845"/>
                </a:lnTo>
                <a:lnTo>
                  <a:pt x="1510398" y="136944"/>
                </a:lnTo>
                <a:lnTo>
                  <a:pt x="1512049" y="134302"/>
                </a:lnTo>
                <a:lnTo>
                  <a:pt x="1512049" y="72707"/>
                </a:lnTo>
                <a:lnTo>
                  <a:pt x="1511541" y="67894"/>
                </a:lnTo>
                <a:lnTo>
                  <a:pt x="1510525" y="63334"/>
                </a:lnTo>
                <a:lnTo>
                  <a:pt x="1509382" y="58788"/>
                </a:lnTo>
                <a:lnTo>
                  <a:pt x="1507731" y="54813"/>
                </a:lnTo>
                <a:lnTo>
                  <a:pt x="1505191" y="51409"/>
                </a:lnTo>
                <a:lnTo>
                  <a:pt x="1502778" y="48018"/>
                </a:lnTo>
                <a:lnTo>
                  <a:pt x="1499476" y="45326"/>
                </a:lnTo>
                <a:lnTo>
                  <a:pt x="1495412" y="43345"/>
                </a:lnTo>
                <a:lnTo>
                  <a:pt x="1491475" y="41363"/>
                </a:lnTo>
                <a:lnTo>
                  <a:pt x="1486522" y="40373"/>
                </a:lnTo>
                <a:lnTo>
                  <a:pt x="1478013" y="40373"/>
                </a:lnTo>
                <a:lnTo>
                  <a:pt x="1473060" y="41325"/>
                </a:lnTo>
                <a:lnTo>
                  <a:pt x="1468107" y="42900"/>
                </a:lnTo>
                <a:lnTo>
                  <a:pt x="1463154" y="45478"/>
                </a:lnTo>
                <a:lnTo>
                  <a:pt x="1458074" y="49187"/>
                </a:lnTo>
                <a:lnTo>
                  <a:pt x="1455534" y="51231"/>
                </a:lnTo>
                <a:lnTo>
                  <a:pt x="1452994" y="53670"/>
                </a:lnTo>
                <a:lnTo>
                  <a:pt x="1450327" y="56514"/>
                </a:lnTo>
                <a:lnTo>
                  <a:pt x="1447787" y="51854"/>
                </a:lnTo>
                <a:lnTo>
                  <a:pt x="1444485" y="47904"/>
                </a:lnTo>
                <a:lnTo>
                  <a:pt x="1440294" y="44780"/>
                </a:lnTo>
                <a:lnTo>
                  <a:pt x="1435468" y="42278"/>
                </a:lnTo>
                <a:lnTo>
                  <a:pt x="1432547" y="41516"/>
                </a:lnTo>
                <a:lnTo>
                  <a:pt x="1429626" y="40754"/>
                </a:lnTo>
                <a:lnTo>
                  <a:pt x="1426324" y="40373"/>
                </a:lnTo>
                <a:lnTo>
                  <a:pt x="1417434" y="40373"/>
                </a:lnTo>
                <a:lnTo>
                  <a:pt x="1412354" y="41694"/>
                </a:lnTo>
                <a:lnTo>
                  <a:pt x="1407528" y="44335"/>
                </a:lnTo>
                <a:lnTo>
                  <a:pt x="1402702" y="46977"/>
                </a:lnTo>
                <a:lnTo>
                  <a:pt x="1397749" y="50939"/>
                </a:lnTo>
                <a:lnTo>
                  <a:pt x="1392923" y="56210"/>
                </a:lnTo>
                <a:lnTo>
                  <a:pt x="1392923" y="46024"/>
                </a:lnTo>
                <a:lnTo>
                  <a:pt x="1392034" y="43789"/>
                </a:lnTo>
                <a:lnTo>
                  <a:pt x="1388986" y="42468"/>
                </a:lnTo>
                <a:lnTo>
                  <a:pt x="1386192" y="42138"/>
                </a:lnTo>
                <a:lnTo>
                  <a:pt x="1378572" y="42138"/>
                </a:lnTo>
                <a:lnTo>
                  <a:pt x="1375905" y="42468"/>
                </a:lnTo>
                <a:lnTo>
                  <a:pt x="1373111" y="43383"/>
                </a:lnTo>
                <a:lnTo>
                  <a:pt x="1371587" y="46024"/>
                </a:lnTo>
                <a:lnTo>
                  <a:pt x="1371587" y="134302"/>
                </a:lnTo>
                <a:lnTo>
                  <a:pt x="1373365" y="136944"/>
                </a:lnTo>
                <a:lnTo>
                  <a:pt x="1376540" y="137845"/>
                </a:lnTo>
                <a:lnTo>
                  <a:pt x="1379715" y="138176"/>
                </a:lnTo>
                <a:lnTo>
                  <a:pt x="1388605" y="138176"/>
                </a:lnTo>
                <a:lnTo>
                  <a:pt x="1391780" y="137845"/>
                </a:lnTo>
                <a:lnTo>
                  <a:pt x="1394955" y="136944"/>
                </a:lnTo>
                <a:lnTo>
                  <a:pt x="1396606" y="134302"/>
                </a:lnTo>
                <a:lnTo>
                  <a:pt x="1396606" y="75615"/>
                </a:lnTo>
                <a:lnTo>
                  <a:pt x="1400035" y="71196"/>
                </a:lnTo>
                <a:lnTo>
                  <a:pt x="1403337" y="67830"/>
                </a:lnTo>
                <a:lnTo>
                  <a:pt x="1406385" y="65519"/>
                </a:lnTo>
                <a:lnTo>
                  <a:pt x="1409433" y="63207"/>
                </a:lnTo>
                <a:lnTo>
                  <a:pt x="1412481" y="62052"/>
                </a:lnTo>
                <a:lnTo>
                  <a:pt x="1415529" y="62052"/>
                </a:lnTo>
                <a:lnTo>
                  <a:pt x="1419974" y="62534"/>
                </a:lnTo>
                <a:lnTo>
                  <a:pt x="1423530" y="64439"/>
                </a:lnTo>
                <a:lnTo>
                  <a:pt x="1426070" y="67551"/>
                </a:lnTo>
                <a:lnTo>
                  <a:pt x="1428102" y="71386"/>
                </a:lnTo>
                <a:lnTo>
                  <a:pt x="1429118" y="76276"/>
                </a:lnTo>
                <a:lnTo>
                  <a:pt x="1429499" y="78981"/>
                </a:lnTo>
                <a:lnTo>
                  <a:pt x="1429499" y="134302"/>
                </a:lnTo>
                <a:lnTo>
                  <a:pt x="1431150" y="136944"/>
                </a:lnTo>
                <a:lnTo>
                  <a:pt x="1434325" y="137845"/>
                </a:lnTo>
                <a:lnTo>
                  <a:pt x="1437500" y="138176"/>
                </a:lnTo>
                <a:lnTo>
                  <a:pt x="1446263" y="138176"/>
                </a:lnTo>
                <a:lnTo>
                  <a:pt x="1449438" y="137845"/>
                </a:lnTo>
                <a:lnTo>
                  <a:pt x="1452613" y="136944"/>
                </a:lnTo>
                <a:lnTo>
                  <a:pt x="1454264" y="134302"/>
                </a:lnTo>
                <a:lnTo>
                  <a:pt x="1454264" y="75615"/>
                </a:lnTo>
                <a:lnTo>
                  <a:pt x="1457820" y="71196"/>
                </a:lnTo>
                <a:lnTo>
                  <a:pt x="1461122" y="67830"/>
                </a:lnTo>
                <a:lnTo>
                  <a:pt x="1464170" y="65519"/>
                </a:lnTo>
                <a:close/>
              </a:path>
              <a:path w="3731120" h="173786">
                <a:moveTo>
                  <a:pt x="1536179" y="46215"/>
                </a:moveTo>
                <a:lnTo>
                  <a:pt x="1536179" y="134302"/>
                </a:lnTo>
                <a:lnTo>
                  <a:pt x="1537957" y="136944"/>
                </a:lnTo>
                <a:lnTo>
                  <a:pt x="1541132" y="137845"/>
                </a:lnTo>
                <a:lnTo>
                  <a:pt x="1544307" y="138176"/>
                </a:lnTo>
                <a:lnTo>
                  <a:pt x="1553197" y="138176"/>
                </a:lnTo>
                <a:lnTo>
                  <a:pt x="1556372" y="137845"/>
                </a:lnTo>
                <a:lnTo>
                  <a:pt x="1559547" y="136944"/>
                </a:lnTo>
                <a:lnTo>
                  <a:pt x="1561198" y="134302"/>
                </a:lnTo>
                <a:lnTo>
                  <a:pt x="1561198" y="46215"/>
                </a:lnTo>
                <a:lnTo>
                  <a:pt x="1559547" y="43560"/>
                </a:lnTo>
                <a:lnTo>
                  <a:pt x="1556372" y="42557"/>
                </a:lnTo>
                <a:lnTo>
                  <a:pt x="1553197" y="42163"/>
                </a:lnTo>
                <a:lnTo>
                  <a:pt x="1544307" y="42163"/>
                </a:lnTo>
                <a:lnTo>
                  <a:pt x="1541132" y="42557"/>
                </a:lnTo>
                <a:lnTo>
                  <a:pt x="1537957" y="43560"/>
                </a:lnTo>
                <a:lnTo>
                  <a:pt x="1536179" y="46215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0504" y="1171641"/>
            <a:ext cx="888455" cy="307340"/>
          </a:xfrm>
          <a:prstGeom prst="rect">
            <a:avLst/>
          </a:prstGeom>
        </p:spPr>
        <p:txBody>
          <a:bodyPr wrap="square" lIns="0" tIns="15240" rIns="0" bIns="0" rtlCol="0">
            <a:noAutofit/>
          </a:bodyPr>
          <a:lstStyle/>
          <a:p>
            <a:pPr marL="12700">
              <a:lnSpc>
                <a:spcPts val="2400"/>
              </a:lnSpc>
            </a:pPr>
            <a:r>
              <a:rPr sz="2200" b="1" dirty="0" smtClean="0">
                <a:latin typeface="Verdana"/>
                <a:cs typeface="Verdana"/>
              </a:rPr>
              <a:t>Garis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6733" y="1171641"/>
            <a:ext cx="2122845" cy="307340"/>
          </a:xfrm>
          <a:prstGeom prst="rect">
            <a:avLst/>
          </a:prstGeom>
        </p:spPr>
        <p:txBody>
          <a:bodyPr wrap="square" lIns="0" tIns="15240" rIns="0" bIns="0" rtlCol="0">
            <a:noAutofit/>
          </a:bodyPr>
          <a:lstStyle/>
          <a:p>
            <a:pPr marL="12700">
              <a:lnSpc>
                <a:spcPts val="2400"/>
              </a:lnSpc>
            </a:pPr>
            <a:r>
              <a:rPr sz="2200" b="1" dirty="0" smtClean="0">
                <a:latin typeface="Verdana"/>
                <a:cs typeface="Verdana"/>
              </a:rPr>
              <a:t>Besar Proses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95853" y="1171641"/>
            <a:ext cx="895752" cy="307340"/>
          </a:xfrm>
          <a:prstGeom prst="rect">
            <a:avLst/>
          </a:prstGeom>
        </p:spPr>
        <p:txBody>
          <a:bodyPr wrap="square" lIns="0" tIns="15240" rIns="0" bIns="0" rtlCol="0">
            <a:noAutofit/>
          </a:bodyPr>
          <a:lstStyle/>
          <a:p>
            <a:pPr marL="12700">
              <a:lnSpc>
                <a:spcPts val="2400"/>
              </a:lnSpc>
            </a:pPr>
            <a:r>
              <a:rPr sz="2200" b="1" spc="15" dirty="0" smtClean="0">
                <a:latin typeface="Verdana"/>
                <a:cs typeface="Verdana"/>
              </a:rPr>
              <a:t>SPMI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231" y="2059357"/>
            <a:ext cx="722373" cy="671576"/>
          </a:xfrm>
          <a:prstGeom prst="rect">
            <a:avLst/>
          </a:prstGeom>
        </p:spPr>
        <p:txBody>
          <a:bodyPr wrap="square" lIns="0" tIns="7810" rIns="0" bIns="0" rtlCol="0">
            <a:noAutofit/>
          </a:bodyPr>
          <a:lstStyle/>
          <a:p>
            <a:pPr marL="12700">
              <a:lnSpc>
                <a:spcPts val="1230"/>
              </a:lnSpc>
            </a:pPr>
            <a:r>
              <a:rPr sz="1100" b="1" spc="-1" dirty="0" smtClean="0">
                <a:solidFill>
                  <a:srgbClr val="FFFFFF"/>
                </a:solidFill>
                <a:latin typeface="Arial"/>
                <a:cs typeface="Arial"/>
              </a:rPr>
              <a:t>Dokumen/</a:t>
            </a:r>
            <a:endParaRPr sz="1100">
              <a:latin typeface="Arial"/>
              <a:cs typeface="Arial"/>
            </a:endParaRPr>
          </a:p>
          <a:p>
            <a:pPr marL="12700" marR="25198">
              <a:lnSpc>
                <a:spcPct val="100424"/>
              </a:lnSpc>
              <a:spcBef>
                <a:spcPts val="3"/>
              </a:spcBef>
            </a:pPr>
            <a:r>
              <a:rPr sz="1100" b="1" spc="-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b="1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b="1" spc="-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b="1" spc="0" dirty="0" smtClean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1100" b="1" spc="-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spc="-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-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1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-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b="1" spc="0" dirty="0" smtClean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1100" b="1" spc="-4" dirty="0" smtClean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1100" b="1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7982" y="2059357"/>
            <a:ext cx="722373" cy="671576"/>
          </a:xfrm>
          <a:prstGeom prst="rect">
            <a:avLst/>
          </a:prstGeom>
        </p:spPr>
        <p:txBody>
          <a:bodyPr wrap="square" lIns="0" tIns="7810" rIns="0" bIns="0" rtlCol="0">
            <a:noAutofit/>
          </a:bodyPr>
          <a:lstStyle/>
          <a:p>
            <a:pPr marL="12700">
              <a:lnSpc>
                <a:spcPts val="1230"/>
              </a:lnSpc>
            </a:pPr>
            <a:r>
              <a:rPr sz="1100" b="1" spc="-1" dirty="0" smtClean="0">
                <a:solidFill>
                  <a:srgbClr val="FFFFFF"/>
                </a:solidFill>
                <a:latin typeface="Arial"/>
                <a:cs typeface="Arial"/>
              </a:rPr>
              <a:t>Dokumen/</a:t>
            </a:r>
            <a:endParaRPr sz="1100">
              <a:latin typeface="Arial"/>
              <a:cs typeface="Arial"/>
            </a:endParaRPr>
          </a:p>
          <a:p>
            <a:pPr marL="12700" marR="203262">
              <a:lnSpc>
                <a:spcPct val="100424"/>
              </a:lnSpc>
              <a:spcBef>
                <a:spcPts val="3"/>
              </a:spcBef>
            </a:pPr>
            <a:r>
              <a:rPr sz="1100" b="1" spc="-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b="1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b="1" spc="-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b="1" spc="0" dirty="0" smtClean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1100" b="1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b="1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b="1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0" dirty="0" smtClean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1100" b="1" spc="-4" dirty="0" smtClean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1100" b="1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11728" y="2059357"/>
            <a:ext cx="722373" cy="671576"/>
          </a:xfrm>
          <a:prstGeom prst="rect">
            <a:avLst/>
          </a:prstGeom>
        </p:spPr>
        <p:txBody>
          <a:bodyPr wrap="square" lIns="0" tIns="7810" rIns="0" bIns="0" rtlCol="0">
            <a:noAutofit/>
          </a:bodyPr>
          <a:lstStyle/>
          <a:p>
            <a:pPr marL="12700">
              <a:lnSpc>
                <a:spcPts val="1230"/>
              </a:lnSpc>
            </a:pPr>
            <a:r>
              <a:rPr sz="1100" b="1" spc="-1" dirty="0" smtClean="0">
                <a:solidFill>
                  <a:srgbClr val="FFFFFF"/>
                </a:solidFill>
                <a:latin typeface="Arial"/>
                <a:cs typeface="Arial"/>
              </a:rPr>
              <a:t>Dokumen/</a:t>
            </a:r>
            <a:endParaRPr sz="1100">
              <a:latin typeface="Arial"/>
              <a:cs typeface="Arial"/>
            </a:endParaRPr>
          </a:p>
          <a:p>
            <a:pPr marL="12700" marR="164845">
              <a:lnSpc>
                <a:spcPct val="100424"/>
              </a:lnSpc>
              <a:spcBef>
                <a:spcPts val="3"/>
              </a:spcBef>
            </a:pPr>
            <a:r>
              <a:rPr sz="1100" b="1" spc="-1" dirty="0" smtClean="0">
                <a:solidFill>
                  <a:srgbClr val="FFFFFF"/>
                </a:solidFill>
                <a:latin typeface="Arial"/>
                <a:cs typeface="Arial"/>
              </a:rPr>
              <a:t>Buku Standar Dikti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5728" y="2059357"/>
            <a:ext cx="722373" cy="671576"/>
          </a:xfrm>
          <a:prstGeom prst="rect">
            <a:avLst/>
          </a:prstGeom>
        </p:spPr>
        <p:txBody>
          <a:bodyPr wrap="square" lIns="0" tIns="7810" rIns="0" bIns="0" rtlCol="0">
            <a:noAutofit/>
          </a:bodyPr>
          <a:lstStyle/>
          <a:p>
            <a:pPr marL="12700">
              <a:lnSpc>
                <a:spcPts val="1230"/>
              </a:lnSpc>
            </a:pPr>
            <a:r>
              <a:rPr sz="1100" b="1" spc="-1" dirty="0" smtClean="0">
                <a:solidFill>
                  <a:srgbClr val="FFFFFF"/>
                </a:solidFill>
                <a:latin typeface="Arial"/>
                <a:cs typeface="Arial"/>
              </a:rPr>
              <a:t>Dokumen/</a:t>
            </a:r>
            <a:endParaRPr sz="1100">
              <a:latin typeface="Arial"/>
              <a:cs typeface="Arial"/>
            </a:endParaRPr>
          </a:p>
          <a:p>
            <a:pPr marL="12700" marR="116193">
              <a:lnSpc>
                <a:spcPct val="100424"/>
              </a:lnSpc>
              <a:spcBef>
                <a:spcPts val="3"/>
              </a:spcBef>
            </a:pPr>
            <a:r>
              <a:rPr sz="1100" b="1" spc="-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b="1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b="1" spc="-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b="1" spc="0" dirty="0" smtClean="0">
                <a:solidFill>
                  <a:srgbClr val="FFFFFF"/>
                </a:solidFill>
                <a:latin typeface="Arial"/>
                <a:cs typeface="Arial"/>
              </a:rPr>
              <a:t>u F</a:t>
            </a:r>
            <a:r>
              <a:rPr sz="1100" b="1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0" dirty="0" smtClean="0">
                <a:solidFill>
                  <a:srgbClr val="FFFFFF"/>
                </a:solidFill>
                <a:latin typeface="Arial"/>
                <a:cs typeface="Arial"/>
              </a:rPr>
              <a:t>ul</a:t>
            </a:r>
            <a:r>
              <a:rPr sz="11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0" dirty="0" smtClean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1100" b="1" spc="-4" dirty="0" smtClean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1100" b="1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10332" y="3369148"/>
            <a:ext cx="1341368" cy="1009903"/>
          </a:xfrm>
          <a:prstGeom prst="rect">
            <a:avLst/>
          </a:prstGeom>
        </p:spPr>
        <p:txBody>
          <a:bodyPr wrap="square" lIns="0" tIns="7905" rIns="0" bIns="0" rtlCol="0">
            <a:noAutofit/>
          </a:bodyPr>
          <a:lstStyle/>
          <a:p>
            <a:pPr algn="ctr">
              <a:lnSpc>
                <a:spcPts val="1245"/>
              </a:lnSpc>
            </a:pPr>
            <a:r>
              <a:rPr sz="1100" b="1" spc="0" dirty="0" smtClean="0">
                <a:solidFill>
                  <a:srgbClr val="FFFFFF"/>
                </a:solidFill>
                <a:latin typeface="Verdana"/>
                <a:cs typeface="Verdana"/>
              </a:rPr>
              <a:t>Dokumen SPMI/</a:t>
            </a:r>
            <a:endParaRPr sz="1100">
              <a:latin typeface="Verdana"/>
              <a:cs typeface="Verdana"/>
            </a:endParaRPr>
          </a:p>
          <a:p>
            <a:pPr marL="260570" marR="272511" indent="-782" algn="ctr">
              <a:lnSpc>
                <a:spcPts val="1330"/>
              </a:lnSpc>
              <a:spcBef>
                <a:spcPts val="29"/>
              </a:spcBef>
            </a:pPr>
            <a:r>
              <a:rPr sz="1100" b="1" spc="0" dirty="0" smtClean="0">
                <a:solidFill>
                  <a:srgbClr val="FFFFFF"/>
                </a:solidFill>
                <a:latin typeface="Verdana"/>
                <a:cs typeface="Verdana"/>
              </a:rPr>
              <a:t>Buku Kebijakan Manual Standar Formulir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8611" y="3436132"/>
            <a:ext cx="1543713" cy="743457"/>
          </a:xfrm>
          <a:prstGeom prst="rect">
            <a:avLst/>
          </a:prstGeom>
        </p:spPr>
        <p:txBody>
          <a:bodyPr wrap="square" lIns="0" tIns="11588" rIns="0" bIns="0" rtlCol="0">
            <a:noAutofit/>
          </a:bodyPr>
          <a:lstStyle/>
          <a:p>
            <a:pPr algn="ctr">
              <a:lnSpc>
                <a:spcPts val="1825"/>
              </a:lnSpc>
            </a:pPr>
            <a:r>
              <a:rPr sz="1650" b="1" spc="9" dirty="0" smtClean="0">
                <a:solidFill>
                  <a:srgbClr val="FFFFFF"/>
                </a:solidFill>
                <a:latin typeface="Verdana"/>
                <a:cs typeface="Verdana"/>
              </a:rPr>
              <a:t>Pelaksanaan</a:t>
            </a:r>
            <a:endParaRPr sz="1650">
              <a:latin typeface="Verdana"/>
              <a:cs typeface="Verdana"/>
            </a:endParaRPr>
          </a:p>
          <a:p>
            <a:pPr marL="264363" marR="281260" algn="ctr">
              <a:lnSpc>
                <a:spcPts val="1989"/>
              </a:lnSpc>
              <a:spcBef>
                <a:spcPts val="8"/>
              </a:spcBef>
            </a:pPr>
            <a:r>
              <a:rPr sz="1650" b="1" spc="8" dirty="0" smtClean="0">
                <a:solidFill>
                  <a:srgbClr val="FFFFFF"/>
                </a:solidFill>
                <a:latin typeface="Verdana"/>
                <a:cs typeface="Verdana"/>
              </a:rPr>
              <a:t>Standar</a:t>
            </a:r>
            <a:endParaRPr sz="1650">
              <a:latin typeface="Verdana"/>
              <a:cs typeface="Verdana"/>
            </a:endParaRPr>
          </a:p>
          <a:p>
            <a:pPr marL="455028" marR="472941" algn="ctr">
              <a:lnSpc>
                <a:spcPts val="1995"/>
              </a:lnSpc>
              <a:spcBef>
                <a:spcPts val="0"/>
              </a:spcBef>
            </a:pPr>
            <a:r>
              <a:rPr sz="1650" b="1" spc="7" dirty="0" smtClean="0">
                <a:solidFill>
                  <a:srgbClr val="FFFFFF"/>
                </a:solidFill>
                <a:latin typeface="Verdana"/>
                <a:cs typeface="Verdana"/>
              </a:rPr>
              <a:t>Dikti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9675" y="5139329"/>
            <a:ext cx="1537730" cy="743229"/>
          </a:xfrm>
          <a:prstGeom prst="rect">
            <a:avLst/>
          </a:prstGeom>
        </p:spPr>
        <p:txBody>
          <a:bodyPr wrap="square" lIns="0" tIns="11588" rIns="0" bIns="0" rtlCol="0">
            <a:noAutofit/>
          </a:bodyPr>
          <a:lstStyle/>
          <a:p>
            <a:pPr marL="150228" marR="42896" algn="ctr">
              <a:lnSpc>
                <a:spcPts val="1825"/>
              </a:lnSpc>
            </a:pPr>
            <a:r>
              <a:rPr sz="1650" b="1" spc="9" dirty="0" smtClean="0">
                <a:solidFill>
                  <a:srgbClr val="FF0000"/>
                </a:solidFill>
                <a:latin typeface="Verdana"/>
                <a:cs typeface="Verdana"/>
              </a:rPr>
              <a:t>Monitoring</a:t>
            </a:r>
            <a:endParaRPr sz="1650">
              <a:latin typeface="Verdana"/>
              <a:cs typeface="Verdana"/>
            </a:endParaRPr>
          </a:p>
          <a:p>
            <a:pPr marL="570687" marR="462910" algn="ctr">
              <a:lnSpc>
                <a:spcPts val="1989"/>
              </a:lnSpc>
              <a:spcBef>
                <a:spcPts val="8"/>
              </a:spcBef>
            </a:pPr>
            <a:r>
              <a:rPr sz="1650" b="1" spc="10" dirty="0" smtClean="0">
                <a:solidFill>
                  <a:srgbClr val="FF0000"/>
                </a:solidFill>
                <a:latin typeface="Verdana"/>
                <a:cs typeface="Verdana"/>
              </a:rPr>
              <a:t>dan</a:t>
            </a:r>
            <a:endParaRPr sz="1650">
              <a:latin typeface="Verdana"/>
              <a:cs typeface="Verdana"/>
            </a:endParaRPr>
          </a:p>
          <a:p>
            <a:pPr marL="12700">
              <a:lnSpc>
                <a:spcPts val="1989"/>
              </a:lnSpc>
            </a:pPr>
            <a:r>
              <a:rPr sz="1650" b="1" spc="5" dirty="0" smtClean="0">
                <a:solidFill>
                  <a:srgbClr val="FF0000"/>
                </a:solidFill>
                <a:latin typeface="Verdana"/>
                <a:cs typeface="Verdana"/>
              </a:rPr>
              <a:t>Evaluasi Diri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9206" y="5407631"/>
            <a:ext cx="1417247" cy="490776"/>
          </a:xfrm>
          <a:prstGeom prst="rect">
            <a:avLst/>
          </a:prstGeom>
        </p:spPr>
        <p:txBody>
          <a:bodyPr wrap="square" lIns="0" tIns="11620" rIns="0" bIns="0" rtlCol="0">
            <a:noAutofit/>
          </a:bodyPr>
          <a:lstStyle/>
          <a:p>
            <a:pPr marL="188305" marR="131811" algn="ctr">
              <a:lnSpc>
                <a:spcPts val="1830"/>
              </a:lnSpc>
            </a:pPr>
            <a:r>
              <a:rPr sz="1650" b="1" spc="10" dirty="0" smtClean="0">
                <a:solidFill>
                  <a:srgbClr val="FFFFFF"/>
                </a:solidFill>
                <a:latin typeface="Verdana"/>
                <a:cs typeface="Verdana"/>
              </a:rPr>
              <a:t>Tinjauan</a:t>
            </a:r>
            <a:endParaRPr sz="1650">
              <a:latin typeface="Verdana"/>
              <a:cs typeface="Verdana"/>
            </a:endParaRPr>
          </a:p>
          <a:p>
            <a:pPr algn="ctr">
              <a:lnSpc>
                <a:spcPts val="1995"/>
              </a:lnSpc>
              <a:spcBef>
                <a:spcPts val="8"/>
              </a:spcBef>
            </a:pPr>
            <a:r>
              <a:rPr sz="1650" b="1" spc="10" dirty="0" smtClean="0">
                <a:solidFill>
                  <a:srgbClr val="FFFFFF"/>
                </a:solidFill>
                <a:latin typeface="Verdana"/>
                <a:cs typeface="Verdana"/>
              </a:rPr>
              <a:t>Manajemen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75252" y="5408188"/>
            <a:ext cx="1685693" cy="490219"/>
          </a:xfrm>
          <a:prstGeom prst="rect">
            <a:avLst/>
          </a:prstGeom>
        </p:spPr>
        <p:txBody>
          <a:bodyPr wrap="square" lIns="0" tIns="11588" rIns="0" bIns="0" rtlCol="0">
            <a:noAutofit/>
          </a:bodyPr>
          <a:lstStyle/>
          <a:p>
            <a:pPr marL="455028" marR="540827" algn="ctr">
              <a:lnSpc>
                <a:spcPts val="1825"/>
              </a:lnSpc>
            </a:pPr>
            <a:r>
              <a:rPr sz="1650" b="1" spc="8" dirty="0" smtClean="0">
                <a:solidFill>
                  <a:srgbClr val="FF0000"/>
                </a:solidFill>
                <a:latin typeface="Verdana"/>
                <a:cs typeface="Verdana"/>
              </a:rPr>
              <a:t>Audit</a:t>
            </a:r>
            <a:endParaRPr sz="1650">
              <a:latin typeface="Verdana"/>
              <a:cs typeface="Verdana"/>
            </a:endParaRPr>
          </a:p>
          <a:p>
            <a:pPr algn="ctr">
              <a:lnSpc>
                <a:spcPts val="1989"/>
              </a:lnSpc>
              <a:spcBef>
                <a:spcPts val="8"/>
              </a:spcBef>
            </a:pPr>
            <a:r>
              <a:rPr sz="1650" b="1" spc="9" dirty="0" smtClean="0">
                <a:solidFill>
                  <a:srgbClr val="FF0000"/>
                </a:solidFill>
                <a:latin typeface="Verdana"/>
                <a:cs typeface="Verdana"/>
              </a:rPr>
              <a:t>Mutu Internal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 rot="16200000">
            <a:off x="473149" y="4702603"/>
            <a:ext cx="864635" cy="231775"/>
          </a:xfrm>
          <a:prstGeom prst="rect">
            <a:avLst/>
          </a:prstGeom>
        </p:spPr>
        <p:txBody>
          <a:bodyPr wrap="square" lIns="0" tIns="11588" rIns="0" bIns="0" rtlCol="0">
            <a:noAutofit/>
          </a:bodyPr>
          <a:lstStyle/>
          <a:p>
            <a:pPr marL="12700">
              <a:lnSpc>
                <a:spcPts val="1825"/>
              </a:lnSpc>
            </a:pPr>
            <a:r>
              <a:rPr sz="1650" b="1" i="1" spc="10" dirty="0" smtClean="0">
                <a:solidFill>
                  <a:srgbClr val="1F487C"/>
                </a:solidFill>
                <a:latin typeface="Verdana"/>
                <a:cs typeface="Verdana"/>
              </a:rPr>
              <a:t>Ka</a:t>
            </a:r>
            <a:r>
              <a:rPr sz="1650" b="1" i="1" spc="15" dirty="0" smtClean="0">
                <a:solidFill>
                  <a:srgbClr val="1F487C"/>
                </a:solidFill>
                <a:latin typeface="Verdana"/>
                <a:cs typeface="Verdana"/>
              </a:rPr>
              <a:t>i</a:t>
            </a:r>
            <a:r>
              <a:rPr sz="1650" b="1" i="1" spc="9" dirty="0" smtClean="0">
                <a:solidFill>
                  <a:srgbClr val="1F487C"/>
                </a:solidFill>
                <a:latin typeface="Verdana"/>
                <a:cs typeface="Verdana"/>
              </a:rPr>
              <a:t>zen</a:t>
            </a:r>
            <a:endParaRPr sz="165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408" y="6438074"/>
            <a:ext cx="3731145" cy="173786"/>
          </a:xfrm>
          <a:custGeom>
            <a:avLst/>
            <a:gdLst/>
            <a:ahLst/>
            <a:cxnLst/>
            <a:rect l="l" t="t" r="r" b="b"/>
            <a:pathLst>
              <a:path w="3731145" h="173786">
                <a:moveTo>
                  <a:pt x="1537728" y="46215"/>
                </a:moveTo>
                <a:lnTo>
                  <a:pt x="1537728" y="134302"/>
                </a:lnTo>
                <a:lnTo>
                  <a:pt x="1539379" y="136944"/>
                </a:lnTo>
                <a:lnTo>
                  <a:pt x="1542554" y="137845"/>
                </a:lnTo>
                <a:lnTo>
                  <a:pt x="1545729" y="138176"/>
                </a:lnTo>
                <a:lnTo>
                  <a:pt x="1554619" y="138176"/>
                </a:lnTo>
                <a:lnTo>
                  <a:pt x="1557794" y="137845"/>
                </a:lnTo>
                <a:lnTo>
                  <a:pt x="1560969" y="136944"/>
                </a:lnTo>
                <a:lnTo>
                  <a:pt x="1562747" y="134302"/>
                </a:lnTo>
                <a:lnTo>
                  <a:pt x="1562747" y="46215"/>
                </a:lnTo>
                <a:lnTo>
                  <a:pt x="1561731" y="43992"/>
                </a:lnTo>
                <a:lnTo>
                  <a:pt x="1559064" y="42837"/>
                </a:lnTo>
                <a:lnTo>
                  <a:pt x="1556270" y="42354"/>
                </a:lnTo>
                <a:lnTo>
                  <a:pt x="1552714" y="42062"/>
                </a:lnTo>
                <a:lnTo>
                  <a:pt x="1545729" y="42163"/>
                </a:lnTo>
                <a:lnTo>
                  <a:pt x="1542554" y="42557"/>
                </a:lnTo>
                <a:lnTo>
                  <a:pt x="1539379" y="43560"/>
                </a:lnTo>
                <a:lnTo>
                  <a:pt x="1537728" y="46215"/>
                </a:lnTo>
                <a:close/>
              </a:path>
              <a:path w="3731145" h="173786">
                <a:moveTo>
                  <a:pt x="1564525" y="16128"/>
                </a:moveTo>
                <a:lnTo>
                  <a:pt x="1564525" y="11315"/>
                </a:lnTo>
                <a:lnTo>
                  <a:pt x="1563636" y="7962"/>
                </a:lnTo>
                <a:lnTo>
                  <a:pt x="1559572" y="4203"/>
                </a:lnTo>
                <a:lnTo>
                  <a:pt x="1555889" y="3263"/>
                </a:lnTo>
                <a:lnTo>
                  <a:pt x="1544713" y="3263"/>
                </a:lnTo>
                <a:lnTo>
                  <a:pt x="1540903" y="4241"/>
                </a:lnTo>
                <a:lnTo>
                  <a:pt x="1536839" y="8128"/>
                </a:lnTo>
                <a:lnTo>
                  <a:pt x="1535823" y="11607"/>
                </a:lnTo>
                <a:lnTo>
                  <a:pt x="1535823" y="21437"/>
                </a:lnTo>
                <a:lnTo>
                  <a:pt x="1536839" y="24777"/>
                </a:lnTo>
                <a:lnTo>
                  <a:pt x="1540776" y="28473"/>
                </a:lnTo>
                <a:lnTo>
                  <a:pt x="1544459" y="29387"/>
                </a:lnTo>
                <a:lnTo>
                  <a:pt x="1555635" y="29387"/>
                </a:lnTo>
                <a:lnTo>
                  <a:pt x="1559445" y="28435"/>
                </a:lnTo>
                <a:lnTo>
                  <a:pt x="1563509" y="24612"/>
                </a:lnTo>
                <a:lnTo>
                  <a:pt x="1564525" y="21145"/>
                </a:lnTo>
                <a:lnTo>
                  <a:pt x="1564525" y="16128"/>
                </a:lnTo>
                <a:close/>
              </a:path>
              <a:path w="3731145" h="173786">
                <a:moveTo>
                  <a:pt x="1588020" y="46024"/>
                </a:moveTo>
                <a:lnTo>
                  <a:pt x="1588020" y="134302"/>
                </a:lnTo>
                <a:lnTo>
                  <a:pt x="1589671" y="136944"/>
                </a:lnTo>
                <a:lnTo>
                  <a:pt x="1592846" y="137845"/>
                </a:lnTo>
                <a:lnTo>
                  <a:pt x="1596021" y="138176"/>
                </a:lnTo>
                <a:lnTo>
                  <a:pt x="1604911" y="138176"/>
                </a:lnTo>
                <a:lnTo>
                  <a:pt x="1608086" y="137845"/>
                </a:lnTo>
                <a:lnTo>
                  <a:pt x="1611261" y="136944"/>
                </a:lnTo>
                <a:lnTo>
                  <a:pt x="1613039" y="134302"/>
                </a:lnTo>
                <a:lnTo>
                  <a:pt x="1613039" y="75615"/>
                </a:lnTo>
                <a:lnTo>
                  <a:pt x="1609356" y="56210"/>
                </a:lnTo>
                <a:lnTo>
                  <a:pt x="1609356" y="46024"/>
                </a:lnTo>
                <a:lnTo>
                  <a:pt x="1607959" y="43383"/>
                </a:lnTo>
                <a:lnTo>
                  <a:pt x="1605419" y="42468"/>
                </a:lnTo>
                <a:lnTo>
                  <a:pt x="1602625" y="42138"/>
                </a:lnTo>
                <a:lnTo>
                  <a:pt x="1595005" y="42138"/>
                </a:lnTo>
                <a:lnTo>
                  <a:pt x="1592338" y="42468"/>
                </a:lnTo>
                <a:lnTo>
                  <a:pt x="1589417" y="43383"/>
                </a:lnTo>
                <a:lnTo>
                  <a:pt x="1588020" y="46024"/>
                </a:lnTo>
                <a:close/>
              </a:path>
              <a:path w="3731145" h="173786">
                <a:moveTo>
                  <a:pt x="1738515" y="136677"/>
                </a:moveTo>
                <a:lnTo>
                  <a:pt x="1743087" y="134505"/>
                </a:lnTo>
                <a:lnTo>
                  <a:pt x="1747278" y="131470"/>
                </a:lnTo>
                <a:lnTo>
                  <a:pt x="1750834" y="127571"/>
                </a:lnTo>
                <a:lnTo>
                  <a:pt x="1750834" y="134594"/>
                </a:lnTo>
                <a:lnTo>
                  <a:pt x="1751723" y="136778"/>
                </a:lnTo>
                <a:lnTo>
                  <a:pt x="1754644" y="137909"/>
                </a:lnTo>
                <a:lnTo>
                  <a:pt x="1758073" y="138264"/>
                </a:lnTo>
                <a:lnTo>
                  <a:pt x="1765947" y="138150"/>
                </a:lnTo>
                <a:lnTo>
                  <a:pt x="1769757" y="137299"/>
                </a:lnTo>
                <a:lnTo>
                  <a:pt x="1771408" y="134594"/>
                </a:lnTo>
                <a:lnTo>
                  <a:pt x="1771408" y="69151"/>
                </a:lnTo>
                <a:lnTo>
                  <a:pt x="1770773" y="63906"/>
                </a:lnTo>
                <a:lnTo>
                  <a:pt x="1769249" y="59486"/>
                </a:lnTo>
                <a:lnTo>
                  <a:pt x="1767852" y="55054"/>
                </a:lnTo>
                <a:lnTo>
                  <a:pt x="1765566" y="51447"/>
                </a:lnTo>
                <a:lnTo>
                  <a:pt x="1762391" y="48640"/>
                </a:lnTo>
                <a:lnTo>
                  <a:pt x="1759216" y="45834"/>
                </a:lnTo>
                <a:lnTo>
                  <a:pt x="1755152" y="43764"/>
                </a:lnTo>
                <a:lnTo>
                  <a:pt x="1750199" y="42405"/>
                </a:lnTo>
                <a:lnTo>
                  <a:pt x="1745373" y="41059"/>
                </a:lnTo>
                <a:lnTo>
                  <a:pt x="1739404" y="40373"/>
                </a:lnTo>
                <a:lnTo>
                  <a:pt x="1728609" y="40373"/>
                </a:lnTo>
                <a:lnTo>
                  <a:pt x="1724799" y="40690"/>
                </a:lnTo>
                <a:lnTo>
                  <a:pt x="1721116" y="41325"/>
                </a:lnTo>
                <a:lnTo>
                  <a:pt x="1717433" y="41948"/>
                </a:lnTo>
                <a:lnTo>
                  <a:pt x="1714131" y="42760"/>
                </a:lnTo>
                <a:lnTo>
                  <a:pt x="1710956" y="43738"/>
                </a:lnTo>
                <a:lnTo>
                  <a:pt x="1707908" y="44729"/>
                </a:lnTo>
                <a:lnTo>
                  <a:pt x="1705241" y="45808"/>
                </a:lnTo>
                <a:lnTo>
                  <a:pt x="1702828" y="46964"/>
                </a:lnTo>
                <a:lnTo>
                  <a:pt x="1698002" y="50126"/>
                </a:lnTo>
                <a:lnTo>
                  <a:pt x="1696097" y="53339"/>
                </a:lnTo>
                <a:lnTo>
                  <a:pt x="1695716" y="56146"/>
                </a:lnTo>
                <a:lnTo>
                  <a:pt x="1695716" y="59715"/>
                </a:lnTo>
                <a:lnTo>
                  <a:pt x="1695970" y="62356"/>
                </a:lnTo>
                <a:lnTo>
                  <a:pt x="1696732" y="65519"/>
                </a:lnTo>
                <a:lnTo>
                  <a:pt x="1699399" y="68186"/>
                </a:lnTo>
                <a:lnTo>
                  <a:pt x="1702574" y="67729"/>
                </a:lnTo>
                <a:lnTo>
                  <a:pt x="1705876" y="65874"/>
                </a:lnTo>
                <a:lnTo>
                  <a:pt x="1710448" y="63741"/>
                </a:lnTo>
                <a:lnTo>
                  <a:pt x="1712988" y="62610"/>
                </a:lnTo>
                <a:lnTo>
                  <a:pt x="1715909" y="61594"/>
                </a:lnTo>
                <a:lnTo>
                  <a:pt x="1719211" y="60667"/>
                </a:lnTo>
                <a:lnTo>
                  <a:pt x="1722386" y="59740"/>
                </a:lnTo>
                <a:lnTo>
                  <a:pt x="1726196" y="59283"/>
                </a:lnTo>
                <a:lnTo>
                  <a:pt x="1733435" y="59283"/>
                </a:lnTo>
                <a:lnTo>
                  <a:pt x="1736102" y="59613"/>
                </a:lnTo>
                <a:lnTo>
                  <a:pt x="1738261" y="60274"/>
                </a:lnTo>
                <a:lnTo>
                  <a:pt x="1742071" y="61950"/>
                </a:lnTo>
                <a:lnTo>
                  <a:pt x="1744738" y="64731"/>
                </a:lnTo>
                <a:lnTo>
                  <a:pt x="1746135" y="68541"/>
                </a:lnTo>
                <a:lnTo>
                  <a:pt x="1747024" y="73037"/>
                </a:lnTo>
                <a:lnTo>
                  <a:pt x="1747024" y="81152"/>
                </a:lnTo>
                <a:lnTo>
                  <a:pt x="1730514" y="81152"/>
                </a:lnTo>
                <a:lnTo>
                  <a:pt x="1723656" y="81749"/>
                </a:lnTo>
                <a:lnTo>
                  <a:pt x="1717687" y="82930"/>
                </a:lnTo>
                <a:lnTo>
                  <a:pt x="1711845" y="84124"/>
                </a:lnTo>
                <a:lnTo>
                  <a:pt x="1706765" y="85953"/>
                </a:lnTo>
                <a:lnTo>
                  <a:pt x="1702828" y="88430"/>
                </a:lnTo>
                <a:lnTo>
                  <a:pt x="1698891" y="90906"/>
                </a:lnTo>
                <a:lnTo>
                  <a:pt x="1695843" y="94043"/>
                </a:lnTo>
                <a:lnTo>
                  <a:pt x="1693811" y="97828"/>
                </a:lnTo>
                <a:lnTo>
                  <a:pt x="1691779" y="101625"/>
                </a:lnTo>
                <a:lnTo>
                  <a:pt x="1690763" y="106095"/>
                </a:lnTo>
                <a:lnTo>
                  <a:pt x="1690763" y="115989"/>
                </a:lnTo>
                <a:lnTo>
                  <a:pt x="1691652" y="120154"/>
                </a:lnTo>
                <a:lnTo>
                  <a:pt x="1693176" y="123710"/>
                </a:lnTo>
                <a:lnTo>
                  <a:pt x="1694827" y="127279"/>
                </a:lnTo>
                <a:lnTo>
                  <a:pt x="1696986" y="130263"/>
                </a:lnTo>
                <a:lnTo>
                  <a:pt x="1699907" y="132664"/>
                </a:lnTo>
                <a:lnTo>
                  <a:pt x="1702701" y="135077"/>
                </a:lnTo>
                <a:lnTo>
                  <a:pt x="1706130" y="136893"/>
                </a:lnTo>
                <a:lnTo>
                  <a:pt x="1710067" y="138112"/>
                </a:lnTo>
                <a:lnTo>
                  <a:pt x="1714004" y="139331"/>
                </a:lnTo>
                <a:lnTo>
                  <a:pt x="1715147" y="114147"/>
                </a:lnTo>
                <a:lnTo>
                  <a:pt x="1715147" y="110451"/>
                </a:lnTo>
                <a:lnTo>
                  <a:pt x="1715528" y="106337"/>
                </a:lnTo>
                <a:lnTo>
                  <a:pt x="1717179" y="102984"/>
                </a:lnTo>
                <a:lnTo>
                  <a:pt x="1720354" y="100355"/>
                </a:lnTo>
                <a:lnTo>
                  <a:pt x="1724418" y="98272"/>
                </a:lnTo>
                <a:lnTo>
                  <a:pt x="1727212" y="97688"/>
                </a:lnTo>
                <a:lnTo>
                  <a:pt x="1730006" y="97091"/>
                </a:lnTo>
                <a:lnTo>
                  <a:pt x="1733435" y="96786"/>
                </a:lnTo>
                <a:lnTo>
                  <a:pt x="1747024" y="96786"/>
                </a:lnTo>
                <a:lnTo>
                  <a:pt x="1747024" y="111836"/>
                </a:lnTo>
                <a:lnTo>
                  <a:pt x="1743976" y="115265"/>
                </a:lnTo>
                <a:lnTo>
                  <a:pt x="1741055" y="117868"/>
                </a:lnTo>
                <a:lnTo>
                  <a:pt x="1738007" y="119659"/>
                </a:lnTo>
                <a:lnTo>
                  <a:pt x="1735086" y="121437"/>
                </a:lnTo>
                <a:lnTo>
                  <a:pt x="1731911" y="122326"/>
                </a:lnTo>
                <a:lnTo>
                  <a:pt x="1724291" y="122326"/>
                </a:lnTo>
                <a:lnTo>
                  <a:pt x="1728609" y="139941"/>
                </a:lnTo>
                <a:lnTo>
                  <a:pt x="1733816" y="138849"/>
                </a:lnTo>
                <a:lnTo>
                  <a:pt x="1738515" y="136677"/>
                </a:lnTo>
                <a:close/>
              </a:path>
              <a:path w="3731145" h="173786">
                <a:moveTo>
                  <a:pt x="1728609" y="139941"/>
                </a:moveTo>
                <a:lnTo>
                  <a:pt x="1724291" y="122326"/>
                </a:lnTo>
                <a:lnTo>
                  <a:pt x="1720989" y="121272"/>
                </a:lnTo>
                <a:lnTo>
                  <a:pt x="1716290" y="117043"/>
                </a:lnTo>
                <a:lnTo>
                  <a:pt x="1715147" y="114147"/>
                </a:lnTo>
                <a:lnTo>
                  <a:pt x="1714004" y="139331"/>
                </a:lnTo>
                <a:lnTo>
                  <a:pt x="1718322" y="139941"/>
                </a:lnTo>
                <a:lnTo>
                  <a:pt x="1728609" y="139941"/>
                </a:lnTo>
                <a:close/>
              </a:path>
              <a:path w="3731145" h="173786">
                <a:moveTo>
                  <a:pt x="2192921" y="136944"/>
                </a:moveTo>
                <a:lnTo>
                  <a:pt x="2195588" y="137845"/>
                </a:lnTo>
                <a:lnTo>
                  <a:pt x="2198255" y="138176"/>
                </a:lnTo>
                <a:lnTo>
                  <a:pt x="2206002" y="138176"/>
                </a:lnTo>
                <a:lnTo>
                  <a:pt x="2208669" y="137845"/>
                </a:lnTo>
                <a:lnTo>
                  <a:pt x="2211336" y="136944"/>
                </a:lnTo>
                <a:lnTo>
                  <a:pt x="2212733" y="134302"/>
                </a:lnTo>
                <a:lnTo>
                  <a:pt x="2212733" y="46024"/>
                </a:lnTo>
                <a:lnTo>
                  <a:pt x="2211082" y="43383"/>
                </a:lnTo>
                <a:lnTo>
                  <a:pt x="2208034" y="42468"/>
                </a:lnTo>
                <a:lnTo>
                  <a:pt x="2204859" y="42138"/>
                </a:lnTo>
                <a:lnTo>
                  <a:pt x="2195969" y="42138"/>
                </a:lnTo>
                <a:lnTo>
                  <a:pt x="2192794" y="42468"/>
                </a:lnTo>
                <a:lnTo>
                  <a:pt x="2189619" y="43383"/>
                </a:lnTo>
                <a:lnTo>
                  <a:pt x="2188095" y="46024"/>
                </a:lnTo>
                <a:lnTo>
                  <a:pt x="2188095" y="104711"/>
                </a:lnTo>
                <a:lnTo>
                  <a:pt x="2184412" y="109131"/>
                </a:lnTo>
                <a:lnTo>
                  <a:pt x="2180983" y="112496"/>
                </a:lnTo>
                <a:lnTo>
                  <a:pt x="2177808" y="114807"/>
                </a:lnTo>
                <a:lnTo>
                  <a:pt x="2174633" y="117119"/>
                </a:lnTo>
                <a:lnTo>
                  <a:pt x="2171458" y="118275"/>
                </a:lnTo>
                <a:lnTo>
                  <a:pt x="2165743" y="118275"/>
                </a:lnTo>
                <a:lnTo>
                  <a:pt x="2159774" y="115874"/>
                </a:lnTo>
                <a:lnTo>
                  <a:pt x="2156980" y="112775"/>
                </a:lnTo>
                <a:lnTo>
                  <a:pt x="2154948" y="108927"/>
                </a:lnTo>
                <a:lnTo>
                  <a:pt x="2153678" y="104051"/>
                </a:lnTo>
                <a:lnTo>
                  <a:pt x="2153424" y="100520"/>
                </a:lnTo>
                <a:lnTo>
                  <a:pt x="2153424" y="46024"/>
                </a:lnTo>
                <a:lnTo>
                  <a:pt x="2151773" y="43383"/>
                </a:lnTo>
                <a:lnTo>
                  <a:pt x="2148598" y="42468"/>
                </a:lnTo>
                <a:lnTo>
                  <a:pt x="2145423" y="42138"/>
                </a:lnTo>
                <a:lnTo>
                  <a:pt x="2136533" y="42138"/>
                </a:lnTo>
                <a:lnTo>
                  <a:pt x="2133358" y="42468"/>
                </a:lnTo>
                <a:lnTo>
                  <a:pt x="2130183" y="43383"/>
                </a:lnTo>
                <a:lnTo>
                  <a:pt x="2128532" y="46024"/>
                </a:lnTo>
                <a:lnTo>
                  <a:pt x="2128532" y="106794"/>
                </a:lnTo>
                <a:lnTo>
                  <a:pt x="2129167" y="112407"/>
                </a:lnTo>
                <a:lnTo>
                  <a:pt x="2130183" y="116928"/>
                </a:lnTo>
                <a:lnTo>
                  <a:pt x="2131326" y="121450"/>
                </a:lnTo>
                <a:lnTo>
                  <a:pt x="2133104" y="125425"/>
                </a:lnTo>
                <a:lnTo>
                  <a:pt x="2135644" y="128854"/>
                </a:lnTo>
                <a:lnTo>
                  <a:pt x="2138184" y="132295"/>
                </a:lnTo>
                <a:lnTo>
                  <a:pt x="2141486" y="135001"/>
                </a:lnTo>
                <a:lnTo>
                  <a:pt x="2145677" y="136969"/>
                </a:lnTo>
                <a:lnTo>
                  <a:pt x="2149741" y="138950"/>
                </a:lnTo>
                <a:lnTo>
                  <a:pt x="2154821" y="139941"/>
                </a:lnTo>
                <a:lnTo>
                  <a:pt x="2166378" y="139941"/>
                </a:lnTo>
                <a:lnTo>
                  <a:pt x="2171585" y="138620"/>
                </a:lnTo>
                <a:lnTo>
                  <a:pt x="2176665" y="135978"/>
                </a:lnTo>
                <a:lnTo>
                  <a:pt x="2181618" y="133349"/>
                </a:lnTo>
                <a:lnTo>
                  <a:pt x="2186571" y="129387"/>
                </a:lnTo>
                <a:lnTo>
                  <a:pt x="2191524" y="124104"/>
                </a:lnTo>
                <a:lnTo>
                  <a:pt x="2191524" y="134302"/>
                </a:lnTo>
                <a:lnTo>
                  <a:pt x="2192921" y="136944"/>
                </a:lnTo>
                <a:close/>
              </a:path>
              <a:path w="3731145" h="173786">
                <a:moveTo>
                  <a:pt x="2243086" y="20205"/>
                </a:moveTo>
                <a:lnTo>
                  <a:pt x="2241562" y="22961"/>
                </a:lnTo>
                <a:lnTo>
                  <a:pt x="2241562" y="42659"/>
                </a:lnTo>
                <a:lnTo>
                  <a:pt x="2231021" y="42659"/>
                </a:lnTo>
                <a:lnTo>
                  <a:pt x="2228354" y="44030"/>
                </a:lnTo>
                <a:lnTo>
                  <a:pt x="2227465" y="46583"/>
                </a:lnTo>
                <a:lnTo>
                  <a:pt x="2227211" y="49225"/>
                </a:lnTo>
                <a:lnTo>
                  <a:pt x="2227084" y="56375"/>
                </a:lnTo>
                <a:lnTo>
                  <a:pt x="2227465" y="58966"/>
                </a:lnTo>
                <a:lnTo>
                  <a:pt x="2228100" y="60515"/>
                </a:lnTo>
                <a:lnTo>
                  <a:pt x="2230894" y="62839"/>
                </a:lnTo>
                <a:lnTo>
                  <a:pt x="2241562" y="62839"/>
                </a:lnTo>
                <a:lnTo>
                  <a:pt x="2241562" y="113487"/>
                </a:lnTo>
                <a:lnTo>
                  <a:pt x="2242070" y="118173"/>
                </a:lnTo>
                <a:lnTo>
                  <a:pt x="2243213" y="122123"/>
                </a:lnTo>
                <a:lnTo>
                  <a:pt x="2244356" y="126085"/>
                </a:lnTo>
                <a:lnTo>
                  <a:pt x="2246261" y="19215"/>
                </a:lnTo>
                <a:lnTo>
                  <a:pt x="2243086" y="20205"/>
                </a:lnTo>
                <a:close/>
              </a:path>
              <a:path w="3731145" h="173786">
                <a:moveTo>
                  <a:pt x="2289441" y="49225"/>
                </a:moveTo>
                <a:lnTo>
                  <a:pt x="2289060" y="46583"/>
                </a:lnTo>
                <a:lnTo>
                  <a:pt x="2288171" y="44030"/>
                </a:lnTo>
                <a:lnTo>
                  <a:pt x="2285504" y="42659"/>
                </a:lnTo>
                <a:lnTo>
                  <a:pt x="2266327" y="42659"/>
                </a:lnTo>
                <a:lnTo>
                  <a:pt x="2266327" y="22961"/>
                </a:lnTo>
                <a:lnTo>
                  <a:pt x="2264676" y="20205"/>
                </a:lnTo>
                <a:lnTo>
                  <a:pt x="2261628" y="19215"/>
                </a:lnTo>
                <a:lnTo>
                  <a:pt x="2258326" y="18884"/>
                </a:lnTo>
                <a:lnTo>
                  <a:pt x="2249563" y="18884"/>
                </a:lnTo>
                <a:lnTo>
                  <a:pt x="2246261" y="19215"/>
                </a:lnTo>
                <a:lnTo>
                  <a:pt x="2244356" y="126085"/>
                </a:lnTo>
                <a:lnTo>
                  <a:pt x="2246134" y="129374"/>
                </a:lnTo>
                <a:lnTo>
                  <a:pt x="2250833" y="134581"/>
                </a:lnTo>
                <a:lnTo>
                  <a:pt x="2257437" y="137769"/>
                </a:lnTo>
                <a:lnTo>
                  <a:pt x="2265438" y="139649"/>
                </a:lnTo>
                <a:lnTo>
                  <a:pt x="2270264" y="139649"/>
                </a:lnTo>
                <a:lnTo>
                  <a:pt x="2266327" y="109131"/>
                </a:lnTo>
                <a:lnTo>
                  <a:pt x="2266327" y="62839"/>
                </a:lnTo>
                <a:lnTo>
                  <a:pt x="2285631" y="62839"/>
                </a:lnTo>
                <a:lnTo>
                  <a:pt x="2287917" y="62064"/>
                </a:lnTo>
                <a:lnTo>
                  <a:pt x="2289187" y="58966"/>
                </a:lnTo>
                <a:lnTo>
                  <a:pt x="2289568" y="56375"/>
                </a:lnTo>
                <a:lnTo>
                  <a:pt x="2289441" y="49225"/>
                </a:lnTo>
                <a:close/>
              </a:path>
              <a:path w="3731145" h="173786">
                <a:moveTo>
                  <a:pt x="2289568" y="125590"/>
                </a:moveTo>
                <a:lnTo>
                  <a:pt x="2289568" y="123748"/>
                </a:lnTo>
                <a:lnTo>
                  <a:pt x="2289314" y="121043"/>
                </a:lnTo>
                <a:lnTo>
                  <a:pt x="2288552" y="117525"/>
                </a:lnTo>
                <a:lnTo>
                  <a:pt x="2285758" y="116598"/>
                </a:lnTo>
                <a:lnTo>
                  <a:pt x="2283091" y="117627"/>
                </a:lnTo>
                <a:lnTo>
                  <a:pt x="2280297" y="118414"/>
                </a:lnTo>
                <a:lnTo>
                  <a:pt x="2276741" y="118757"/>
                </a:lnTo>
                <a:lnTo>
                  <a:pt x="2272804" y="118757"/>
                </a:lnTo>
                <a:lnTo>
                  <a:pt x="2270137" y="117563"/>
                </a:lnTo>
                <a:lnTo>
                  <a:pt x="2267089" y="112737"/>
                </a:lnTo>
                <a:lnTo>
                  <a:pt x="2266327" y="109131"/>
                </a:lnTo>
                <a:lnTo>
                  <a:pt x="2270264" y="139649"/>
                </a:lnTo>
                <a:lnTo>
                  <a:pt x="2273947" y="139547"/>
                </a:lnTo>
                <a:lnTo>
                  <a:pt x="2277630" y="139153"/>
                </a:lnTo>
                <a:lnTo>
                  <a:pt x="2280805" y="138506"/>
                </a:lnTo>
                <a:lnTo>
                  <a:pt x="2284869" y="137223"/>
                </a:lnTo>
                <a:lnTo>
                  <a:pt x="2288171" y="134912"/>
                </a:lnTo>
                <a:lnTo>
                  <a:pt x="2288933" y="132270"/>
                </a:lnTo>
                <a:lnTo>
                  <a:pt x="2289568" y="128498"/>
                </a:lnTo>
                <a:lnTo>
                  <a:pt x="2289568" y="125590"/>
                </a:lnTo>
                <a:close/>
              </a:path>
              <a:path w="3731145" h="173786">
                <a:moveTo>
                  <a:pt x="2371229" y="136944"/>
                </a:moveTo>
                <a:lnTo>
                  <a:pt x="2373896" y="137845"/>
                </a:lnTo>
                <a:lnTo>
                  <a:pt x="2376563" y="138176"/>
                </a:lnTo>
                <a:lnTo>
                  <a:pt x="2384310" y="138176"/>
                </a:lnTo>
                <a:lnTo>
                  <a:pt x="2386977" y="137845"/>
                </a:lnTo>
                <a:lnTo>
                  <a:pt x="2389644" y="136944"/>
                </a:lnTo>
                <a:lnTo>
                  <a:pt x="2391041" y="134302"/>
                </a:lnTo>
                <a:lnTo>
                  <a:pt x="2391041" y="46024"/>
                </a:lnTo>
                <a:lnTo>
                  <a:pt x="2389390" y="43383"/>
                </a:lnTo>
                <a:lnTo>
                  <a:pt x="2386342" y="42468"/>
                </a:lnTo>
                <a:lnTo>
                  <a:pt x="2383167" y="42138"/>
                </a:lnTo>
                <a:lnTo>
                  <a:pt x="2374277" y="42138"/>
                </a:lnTo>
                <a:lnTo>
                  <a:pt x="2371102" y="42468"/>
                </a:lnTo>
                <a:lnTo>
                  <a:pt x="2367927" y="43383"/>
                </a:lnTo>
                <a:lnTo>
                  <a:pt x="2366403" y="46024"/>
                </a:lnTo>
                <a:lnTo>
                  <a:pt x="2366403" y="104711"/>
                </a:lnTo>
                <a:lnTo>
                  <a:pt x="2362720" y="109131"/>
                </a:lnTo>
                <a:lnTo>
                  <a:pt x="2359291" y="112496"/>
                </a:lnTo>
                <a:lnTo>
                  <a:pt x="2356116" y="114807"/>
                </a:lnTo>
                <a:lnTo>
                  <a:pt x="2352941" y="117119"/>
                </a:lnTo>
                <a:lnTo>
                  <a:pt x="2349766" y="118275"/>
                </a:lnTo>
                <a:lnTo>
                  <a:pt x="2346591" y="118275"/>
                </a:lnTo>
                <a:lnTo>
                  <a:pt x="2341892" y="117792"/>
                </a:lnTo>
                <a:lnTo>
                  <a:pt x="2338082" y="115874"/>
                </a:lnTo>
                <a:lnTo>
                  <a:pt x="2335288" y="112775"/>
                </a:lnTo>
                <a:lnTo>
                  <a:pt x="2333256" y="108927"/>
                </a:lnTo>
                <a:lnTo>
                  <a:pt x="2331986" y="104051"/>
                </a:lnTo>
                <a:lnTo>
                  <a:pt x="2331732" y="100520"/>
                </a:lnTo>
                <a:lnTo>
                  <a:pt x="2331732" y="46024"/>
                </a:lnTo>
                <a:lnTo>
                  <a:pt x="2330081" y="43383"/>
                </a:lnTo>
                <a:lnTo>
                  <a:pt x="2326906" y="42468"/>
                </a:lnTo>
                <a:lnTo>
                  <a:pt x="2323731" y="42138"/>
                </a:lnTo>
                <a:lnTo>
                  <a:pt x="2314841" y="42138"/>
                </a:lnTo>
                <a:lnTo>
                  <a:pt x="2311666" y="42468"/>
                </a:lnTo>
                <a:lnTo>
                  <a:pt x="2308491" y="43383"/>
                </a:lnTo>
                <a:lnTo>
                  <a:pt x="2306840" y="46024"/>
                </a:lnTo>
                <a:lnTo>
                  <a:pt x="2306840" y="106794"/>
                </a:lnTo>
                <a:lnTo>
                  <a:pt x="2307475" y="112407"/>
                </a:lnTo>
                <a:lnTo>
                  <a:pt x="2308491" y="116928"/>
                </a:lnTo>
                <a:lnTo>
                  <a:pt x="2309634" y="121450"/>
                </a:lnTo>
                <a:lnTo>
                  <a:pt x="2311412" y="125425"/>
                </a:lnTo>
                <a:lnTo>
                  <a:pt x="2313952" y="128854"/>
                </a:lnTo>
                <a:lnTo>
                  <a:pt x="2316492" y="132295"/>
                </a:lnTo>
                <a:lnTo>
                  <a:pt x="2319794" y="135001"/>
                </a:lnTo>
                <a:lnTo>
                  <a:pt x="2323985" y="136969"/>
                </a:lnTo>
                <a:lnTo>
                  <a:pt x="2328049" y="138950"/>
                </a:lnTo>
                <a:lnTo>
                  <a:pt x="2333129" y="139941"/>
                </a:lnTo>
                <a:lnTo>
                  <a:pt x="2344686" y="139941"/>
                </a:lnTo>
                <a:lnTo>
                  <a:pt x="2349893" y="138620"/>
                </a:lnTo>
                <a:lnTo>
                  <a:pt x="2354973" y="135978"/>
                </a:lnTo>
                <a:lnTo>
                  <a:pt x="2359926" y="133349"/>
                </a:lnTo>
                <a:lnTo>
                  <a:pt x="2364879" y="129387"/>
                </a:lnTo>
                <a:lnTo>
                  <a:pt x="2369832" y="124104"/>
                </a:lnTo>
                <a:lnTo>
                  <a:pt x="2369832" y="134302"/>
                </a:lnTo>
                <a:lnTo>
                  <a:pt x="2371229" y="136944"/>
                </a:lnTo>
                <a:close/>
              </a:path>
              <a:path w="3731145" h="173786">
                <a:moveTo>
                  <a:pt x="2417965" y="135089"/>
                </a:moveTo>
                <a:lnTo>
                  <a:pt x="2405900" y="162407"/>
                </a:lnTo>
                <a:lnTo>
                  <a:pt x="2405519" y="163131"/>
                </a:lnTo>
                <a:lnTo>
                  <a:pt x="2406789" y="165912"/>
                </a:lnTo>
                <a:lnTo>
                  <a:pt x="2410091" y="166484"/>
                </a:lnTo>
                <a:lnTo>
                  <a:pt x="2413520" y="166573"/>
                </a:lnTo>
                <a:lnTo>
                  <a:pt x="2417711" y="166319"/>
                </a:lnTo>
                <a:lnTo>
                  <a:pt x="2421394" y="165417"/>
                </a:lnTo>
                <a:lnTo>
                  <a:pt x="2424188" y="162902"/>
                </a:lnTo>
                <a:lnTo>
                  <a:pt x="2437396" y="143903"/>
                </a:lnTo>
                <a:lnTo>
                  <a:pt x="2438793" y="141985"/>
                </a:lnTo>
                <a:lnTo>
                  <a:pt x="2440952" y="138315"/>
                </a:lnTo>
                <a:lnTo>
                  <a:pt x="2442603" y="134632"/>
                </a:lnTo>
                <a:lnTo>
                  <a:pt x="2443746" y="130809"/>
                </a:lnTo>
                <a:lnTo>
                  <a:pt x="2444508" y="126631"/>
                </a:lnTo>
                <a:lnTo>
                  <a:pt x="2444889" y="122097"/>
                </a:lnTo>
                <a:lnTo>
                  <a:pt x="2444889" y="119456"/>
                </a:lnTo>
                <a:lnTo>
                  <a:pt x="2444635" y="115404"/>
                </a:lnTo>
                <a:lnTo>
                  <a:pt x="2443619" y="112623"/>
                </a:lnTo>
                <a:lnTo>
                  <a:pt x="2440698" y="110121"/>
                </a:lnTo>
                <a:lnTo>
                  <a:pt x="2437650" y="109410"/>
                </a:lnTo>
                <a:lnTo>
                  <a:pt x="2433967" y="109067"/>
                </a:lnTo>
                <a:lnTo>
                  <a:pt x="2429268" y="109067"/>
                </a:lnTo>
                <a:lnTo>
                  <a:pt x="2425458" y="109410"/>
                </a:lnTo>
                <a:lnTo>
                  <a:pt x="2422283" y="110121"/>
                </a:lnTo>
                <a:lnTo>
                  <a:pt x="2419235" y="112623"/>
                </a:lnTo>
                <a:lnTo>
                  <a:pt x="2418219" y="115404"/>
                </a:lnTo>
                <a:lnTo>
                  <a:pt x="2417965" y="119456"/>
                </a:lnTo>
                <a:lnTo>
                  <a:pt x="2417965" y="135089"/>
                </a:lnTo>
                <a:close/>
              </a:path>
              <a:path w="3731145" h="173786">
                <a:moveTo>
                  <a:pt x="2609989" y="111632"/>
                </a:moveTo>
                <a:lnTo>
                  <a:pt x="2611259" y="107937"/>
                </a:lnTo>
                <a:lnTo>
                  <a:pt x="2611894" y="103822"/>
                </a:lnTo>
                <a:lnTo>
                  <a:pt x="2611894" y="94907"/>
                </a:lnTo>
                <a:lnTo>
                  <a:pt x="2611259" y="90982"/>
                </a:lnTo>
                <a:lnTo>
                  <a:pt x="2609862" y="87490"/>
                </a:lnTo>
                <a:lnTo>
                  <a:pt x="2608592" y="83997"/>
                </a:lnTo>
                <a:lnTo>
                  <a:pt x="2606814" y="80937"/>
                </a:lnTo>
                <a:lnTo>
                  <a:pt x="2604528" y="78333"/>
                </a:lnTo>
                <a:lnTo>
                  <a:pt x="2602242" y="75730"/>
                </a:lnTo>
                <a:lnTo>
                  <a:pt x="2599575" y="73596"/>
                </a:lnTo>
                <a:lnTo>
                  <a:pt x="2596527" y="71945"/>
                </a:lnTo>
                <a:lnTo>
                  <a:pt x="2593479" y="70307"/>
                </a:lnTo>
                <a:lnTo>
                  <a:pt x="2590050" y="69151"/>
                </a:lnTo>
                <a:lnTo>
                  <a:pt x="2586494" y="68491"/>
                </a:lnTo>
                <a:lnTo>
                  <a:pt x="2586748" y="133807"/>
                </a:lnTo>
                <a:lnTo>
                  <a:pt x="2590431" y="132486"/>
                </a:lnTo>
                <a:lnTo>
                  <a:pt x="2593860" y="130809"/>
                </a:lnTo>
                <a:lnTo>
                  <a:pt x="2596908" y="128765"/>
                </a:lnTo>
                <a:lnTo>
                  <a:pt x="2599956" y="126720"/>
                </a:lnTo>
                <a:lnTo>
                  <a:pt x="2602623" y="124269"/>
                </a:lnTo>
                <a:lnTo>
                  <a:pt x="2604782" y="121437"/>
                </a:lnTo>
                <a:lnTo>
                  <a:pt x="2607068" y="118592"/>
                </a:lnTo>
                <a:lnTo>
                  <a:pt x="2608719" y="115328"/>
                </a:lnTo>
                <a:lnTo>
                  <a:pt x="2609989" y="111632"/>
                </a:lnTo>
                <a:close/>
              </a:path>
              <a:path w="3731145" h="173786">
                <a:moveTo>
                  <a:pt x="2584843" y="100152"/>
                </a:moveTo>
                <a:lnTo>
                  <a:pt x="2584843" y="102997"/>
                </a:lnTo>
                <a:lnTo>
                  <a:pt x="2584335" y="105524"/>
                </a:lnTo>
                <a:lnTo>
                  <a:pt x="2582303" y="109943"/>
                </a:lnTo>
                <a:lnTo>
                  <a:pt x="2579128" y="113271"/>
                </a:lnTo>
                <a:lnTo>
                  <a:pt x="2575191" y="115874"/>
                </a:lnTo>
                <a:lnTo>
                  <a:pt x="2570746" y="137350"/>
                </a:lnTo>
                <a:lnTo>
                  <a:pt x="2574937" y="136728"/>
                </a:lnTo>
                <a:lnTo>
                  <a:pt x="2579128" y="136105"/>
                </a:lnTo>
                <a:lnTo>
                  <a:pt x="2583065" y="135127"/>
                </a:lnTo>
                <a:lnTo>
                  <a:pt x="2586748" y="133807"/>
                </a:lnTo>
                <a:lnTo>
                  <a:pt x="2584843" y="100152"/>
                </a:lnTo>
                <a:close/>
              </a:path>
              <a:path w="3731145" h="173786">
                <a:moveTo>
                  <a:pt x="2519946" y="134454"/>
                </a:moveTo>
                <a:lnTo>
                  <a:pt x="2522867" y="137020"/>
                </a:lnTo>
                <a:lnTo>
                  <a:pt x="2526931" y="137667"/>
                </a:lnTo>
                <a:lnTo>
                  <a:pt x="2566047" y="137667"/>
                </a:lnTo>
                <a:lnTo>
                  <a:pt x="2570746" y="137350"/>
                </a:lnTo>
                <a:lnTo>
                  <a:pt x="2575191" y="115874"/>
                </a:lnTo>
                <a:lnTo>
                  <a:pt x="2570238" y="117398"/>
                </a:lnTo>
                <a:lnTo>
                  <a:pt x="2567190" y="117779"/>
                </a:lnTo>
                <a:lnTo>
                  <a:pt x="2544711" y="117779"/>
                </a:lnTo>
                <a:lnTo>
                  <a:pt x="2544711" y="81356"/>
                </a:lnTo>
                <a:lnTo>
                  <a:pt x="2560205" y="81356"/>
                </a:lnTo>
                <a:lnTo>
                  <a:pt x="2562999" y="62356"/>
                </a:lnTo>
                <a:lnTo>
                  <a:pt x="2544711" y="62356"/>
                </a:lnTo>
                <a:lnTo>
                  <a:pt x="2544711" y="29095"/>
                </a:lnTo>
                <a:lnTo>
                  <a:pt x="2561856" y="29095"/>
                </a:lnTo>
                <a:lnTo>
                  <a:pt x="2565158" y="29463"/>
                </a:lnTo>
                <a:lnTo>
                  <a:pt x="2567571" y="30187"/>
                </a:lnTo>
                <a:lnTo>
                  <a:pt x="2571889" y="31953"/>
                </a:lnTo>
                <a:lnTo>
                  <a:pt x="2575064" y="34658"/>
                </a:lnTo>
                <a:lnTo>
                  <a:pt x="2577096" y="38404"/>
                </a:lnTo>
                <a:lnTo>
                  <a:pt x="2578239" y="42760"/>
                </a:lnTo>
                <a:lnTo>
                  <a:pt x="2578239" y="45326"/>
                </a:lnTo>
                <a:lnTo>
                  <a:pt x="2577858" y="49834"/>
                </a:lnTo>
                <a:lnTo>
                  <a:pt x="2576461" y="53987"/>
                </a:lnTo>
                <a:lnTo>
                  <a:pt x="2574683" y="83502"/>
                </a:lnTo>
                <a:lnTo>
                  <a:pt x="2579001" y="86296"/>
                </a:lnTo>
                <a:lnTo>
                  <a:pt x="2582430" y="89852"/>
                </a:lnTo>
                <a:lnTo>
                  <a:pt x="2584335" y="94538"/>
                </a:lnTo>
                <a:lnTo>
                  <a:pt x="2584843" y="97193"/>
                </a:lnTo>
                <a:lnTo>
                  <a:pt x="2584843" y="100152"/>
                </a:lnTo>
                <a:lnTo>
                  <a:pt x="2586748" y="133807"/>
                </a:lnTo>
                <a:lnTo>
                  <a:pt x="2586494" y="68491"/>
                </a:lnTo>
                <a:lnTo>
                  <a:pt x="2589288" y="67436"/>
                </a:lnTo>
                <a:lnTo>
                  <a:pt x="2591828" y="66039"/>
                </a:lnTo>
                <a:lnTo>
                  <a:pt x="2596273" y="62610"/>
                </a:lnTo>
                <a:lnTo>
                  <a:pt x="2599575" y="58394"/>
                </a:lnTo>
                <a:lnTo>
                  <a:pt x="2602242" y="53657"/>
                </a:lnTo>
                <a:lnTo>
                  <a:pt x="2603131" y="50914"/>
                </a:lnTo>
                <a:lnTo>
                  <a:pt x="2603893" y="48183"/>
                </a:lnTo>
                <a:lnTo>
                  <a:pt x="2604274" y="45262"/>
                </a:lnTo>
                <a:lnTo>
                  <a:pt x="2604274" y="36614"/>
                </a:lnTo>
                <a:lnTo>
                  <a:pt x="2603258" y="31800"/>
                </a:lnTo>
                <a:lnTo>
                  <a:pt x="2601353" y="27711"/>
                </a:lnTo>
                <a:lnTo>
                  <a:pt x="2599321" y="23621"/>
                </a:lnTo>
                <a:lnTo>
                  <a:pt x="2596527" y="20243"/>
                </a:lnTo>
                <a:lnTo>
                  <a:pt x="2592717" y="17564"/>
                </a:lnTo>
                <a:lnTo>
                  <a:pt x="2589034" y="14897"/>
                </a:lnTo>
                <a:lnTo>
                  <a:pt x="2584462" y="12903"/>
                </a:lnTo>
                <a:lnTo>
                  <a:pt x="2579001" y="11582"/>
                </a:lnTo>
                <a:lnTo>
                  <a:pt x="2573540" y="10261"/>
                </a:lnTo>
                <a:lnTo>
                  <a:pt x="2566936" y="9601"/>
                </a:lnTo>
                <a:lnTo>
                  <a:pt x="2524772" y="9601"/>
                </a:lnTo>
                <a:lnTo>
                  <a:pt x="2521343" y="11531"/>
                </a:lnTo>
                <a:lnTo>
                  <a:pt x="2519184" y="14909"/>
                </a:lnTo>
                <a:lnTo>
                  <a:pt x="2519184" y="132359"/>
                </a:lnTo>
                <a:lnTo>
                  <a:pt x="2519946" y="134454"/>
                </a:lnTo>
                <a:close/>
              </a:path>
              <a:path w="3731145" h="173786">
                <a:moveTo>
                  <a:pt x="2562999" y="62356"/>
                </a:moveTo>
                <a:lnTo>
                  <a:pt x="2560205" y="81356"/>
                </a:lnTo>
                <a:lnTo>
                  <a:pt x="2564904" y="81356"/>
                </a:lnTo>
                <a:lnTo>
                  <a:pt x="2568714" y="81787"/>
                </a:lnTo>
                <a:lnTo>
                  <a:pt x="2571762" y="82638"/>
                </a:lnTo>
                <a:lnTo>
                  <a:pt x="2574683" y="83502"/>
                </a:lnTo>
                <a:lnTo>
                  <a:pt x="2576461" y="53987"/>
                </a:lnTo>
                <a:lnTo>
                  <a:pt x="2573794" y="57353"/>
                </a:lnTo>
                <a:lnTo>
                  <a:pt x="2570492" y="60121"/>
                </a:lnTo>
                <a:lnTo>
                  <a:pt x="2566047" y="61899"/>
                </a:lnTo>
                <a:lnTo>
                  <a:pt x="2562999" y="62356"/>
                </a:lnTo>
                <a:close/>
              </a:path>
              <a:path w="3731145" h="173786">
                <a:moveTo>
                  <a:pt x="2653423" y="136969"/>
                </a:moveTo>
                <a:lnTo>
                  <a:pt x="2659265" y="138950"/>
                </a:lnTo>
                <a:lnTo>
                  <a:pt x="2666250" y="139941"/>
                </a:lnTo>
                <a:lnTo>
                  <a:pt x="2678442" y="139941"/>
                </a:lnTo>
                <a:lnTo>
                  <a:pt x="2682506" y="139661"/>
                </a:lnTo>
                <a:lnTo>
                  <a:pt x="2686316" y="139103"/>
                </a:lnTo>
                <a:lnTo>
                  <a:pt x="2690126" y="138544"/>
                </a:lnTo>
                <a:lnTo>
                  <a:pt x="2693555" y="137883"/>
                </a:lnTo>
                <a:lnTo>
                  <a:pt x="2696476" y="137121"/>
                </a:lnTo>
                <a:lnTo>
                  <a:pt x="2699524" y="136359"/>
                </a:lnTo>
                <a:lnTo>
                  <a:pt x="2701937" y="135585"/>
                </a:lnTo>
                <a:lnTo>
                  <a:pt x="2705747" y="134010"/>
                </a:lnTo>
                <a:lnTo>
                  <a:pt x="2708414" y="131483"/>
                </a:lnTo>
                <a:lnTo>
                  <a:pt x="2709176" y="128930"/>
                </a:lnTo>
                <a:lnTo>
                  <a:pt x="2709430" y="123316"/>
                </a:lnTo>
                <a:lnTo>
                  <a:pt x="2709176" y="119214"/>
                </a:lnTo>
                <a:lnTo>
                  <a:pt x="2708033" y="115684"/>
                </a:lnTo>
                <a:lnTo>
                  <a:pt x="2705239" y="115100"/>
                </a:lnTo>
                <a:lnTo>
                  <a:pt x="2702318" y="116039"/>
                </a:lnTo>
                <a:lnTo>
                  <a:pt x="2698762" y="117360"/>
                </a:lnTo>
                <a:lnTo>
                  <a:pt x="2693936" y="118884"/>
                </a:lnTo>
                <a:lnTo>
                  <a:pt x="2691142" y="119570"/>
                </a:lnTo>
                <a:lnTo>
                  <a:pt x="2687840" y="120192"/>
                </a:lnTo>
                <a:lnTo>
                  <a:pt x="2684538" y="120827"/>
                </a:lnTo>
                <a:lnTo>
                  <a:pt x="2680728" y="121145"/>
                </a:lnTo>
                <a:lnTo>
                  <a:pt x="2672092" y="121145"/>
                </a:lnTo>
                <a:lnTo>
                  <a:pt x="2668409" y="120573"/>
                </a:lnTo>
                <a:lnTo>
                  <a:pt x="2665234" y="119456"/>
                </a:lnTo>
                <a:lnTo>
                  <a:pt x="2662186" y="118338"/>
                </a:lnTo>
                <a:lnTo>
                  <a:pt x="2659773" y="116700"/>
                </a:lnTo>
                <a:lnTo>
                  <a:pt x="2655836" y="112407"/>
                </a:lnTo>
                <a:lnTo>
                  <a:pt x="2654439" y="109804"/>
                </a:lnTo>
                <a:lnTo>
                  <a:pt x="2653550" y="106743"/>
                </a:lnTo>
                <a:lnTo>
                  <a:pt x="2652661" y="103670"/>
                </a:lnTo>
                <a:lnTo>
                  <a:pt x="2652153" y="100253"/>
                </a:lnTo>
                <a:lnTo>
                  <a:pt x="2652280" y="77355"/>
                </a:lnTo>
                <a:lnTo>
                  <a:pt x="2652788" y="74447"/>
                </a:lnTo>
                <a:lnTo>
                  <a:pt x="2653042" y="43840"/>
                </a:lnTo>
                <a:lnTo>
                  <a:pt x="2647454" y="46151"/>
                </a:lnTo>
                <a:lnTo>
                  <a:pt x="2642755" y="49504"/>
                </a:lnTo>
                <a:lnTo>
                  <a:pt x="2638818" y="53886"/>
                </a:lnTo>
                <a:lnTo>
                  <a:pt x="2634881" y="58280"/>
                </a:lnTo>
                <a:lnTo>
                  <a:pt x="2631960" y="63626"/>
                </a:lnTo>
                <a:lnTo>
                  <a:pt x="2629928" y="69926"/>
                </a:lnTo>
                <a:lnTo>
                  <a:pt x="2627896" y="76225"/>
                </a:lnTo>
                <a:lnTo>
                  <a:pt x="2626880" y="83299"/>
                </a:lnTo>
                <a:lnTo>
                  <a:pt x="2626880" y="99402"/>
                </a:lnTo>
                <a:lnTo>
                  <a:pt x="2627769" y="106591"/>
                </a:lnTo>
                <a:lnTo>
                  <a:pt x="2629801" y="112725"/>
                </a:lnTo>
                <a:lnTo>
                  <a:pt x="2631706" y="118859"/>
                </a:lnTo>
                <a:lnTo>
                  <a:pt x="2634627" y="123939"/>
                </a:lnTo>
                <a:lnTo>
                  <a:pt x="2638564" y="127965"/>
                </a:lnTo>
                <a:lnTo>
                  <a:pt x="2642628" y="131991"/>
                </a:lnTo>
                <a:lnTo>
                  <a:pt x="2647454" y="135001"/>
                </a:lnTo>
                <a:lnTo>
                  <a:pt x="2653423" y="136969"/>
                </a:lnTo>
                <a:close/>
              </a:path>
              <a:path w="3731145" h="173786">
                <a:moveTo>
                  <a:pt x="2654439" y="68960"/>
                </a:moveTo>
                <a:lnTo>
                  <a:pt x="2657233" y="64579"/>
                </a:lnTo>
                <a:lnTo>
                  <a:pt x="2660662" y="60959"/>
                </a:lnTo>
                <a:lnTo>
                  <a:pt x="2665361" y="58585"/>
                </a:lnTo>
                <a:lnTo>
                  <a:pt x="2668155" y="58000"/>
                </a:lnTo>
                <a:lnTo>
                  <a:pt x="2677553" y="58000"/>
                </a:lnTo>
                <a:lnTo>
                  <a:pt x="2682125" y="59994"/>
                </a:lnTo>
                <a:lnTo>
                  <a:pt x="2685173" y="63982"/>
                </a:lnTo>
                <a:lnTo>
                  <a:pt x="2688221" y="67970"/>
                </a:lnTo>
                <a:lnTo>
                  <a:pt x="2689618" y="73469"/>
                </a:lnTo>
                <a:lnTo>
                  <a:pt x="2689364" y="80467"/>
                </a:lnTo>
                <a:lnTo>
                  <a:pt x="2652153" y="80467"/>
                </a:lnTo>
                <a:lnTo>
                  <a:pt x="2652153" y="100253"/>
                </a:lnTo>
                <a:lnTo>
                  <a:pt x="2652153" y="96494"/>
                </a:lnTo>
                <a:lnTo>
                  <a:pt x="2705874" y="96494"/>
                </a:lnTo>
                <a:lnTo>
                  <a:pt x="2703715" y="52704"/>
                </a:lnTo>
                <a:lnTo>
                  <a:pt x="2700413" y="48844"/>
                </a:lnTo>
                <a:lnTo>
                  <a:pt x="2696095" y="45821"/>
                </a:lnTo>
                <a:lnTo>
                  <a:pt x="2690761" y="43649"/>
                </a:lnTo>
                <a:lnTo>
                  <a:pt x="2685554" y="41465"/>
                </a:lnTo>
                <a:lnTo>
                  <a:pt x="2679204" y="40373"/>
                </a:lnTo>
                <a:lnTo>
                  <a:pt x="2664853" y="40373"/>
                </a:lnTo>
                <a:lnTo>
                  <a:pt x="2658630" y="41528"/>
                </a:lnTo>
                <a:lnTo>
                  <a:pt x="2653042" y="43840"/>
                </a:lnTo>
                <a:lnTo>
                  <a:pt x="2652788" y="74447"/>
                </a:lnTo>
                <a:lnTo>
                  <a:pt x="2653550" y="71704"/>
                </a:lnTo>
                <a:lnTo>
                  <a:pt x="2654439" y="68960"/>
                </a:lnTo>
                <a:close/>
              </a:path>
              <a:path w="3731145" h="173786">
                <a:moveTo>
                  <a:pt x="2711208" y="66408"/>
                </a:moveTo>
                <a:lnTo>
                  <a:pt x="2709557" y="61125"/>
                </a:lnTo>
                <a:lnTo>
                  <a:pt x="2707144" y="56565"/>
                </a:lnTo>
                <a:lnTo>
                  <a:pt x="2703715" y="52704"/>
                </a:lnTo>
                <a:lnTo>
                  <a:pt x="2705874" y="96494"/>
                </a:lnTo>
                <a:lnTo>
                  <a:pt x="2708287" y="96494"/>
                </a:lnTo>
                <a:lnTo>
                  <a:pt x="2711462" y="94322"/>
                </a:lnTo>
                <a:lnTo>
                  <a:pt x="2713494" y="90627"/>
                </a:lnTo>
                <a:lnTo>
                  <a:pt x="2713494" y="77431"/>
                </a:lnTo>
                <a:lnTo>
                  <a:pt x="2712732" y="71691"/>
                </a:lnTo>
                <a:lnTo>
                  <a:pt x="2711208" y="66408"/>
                </a:lnTo>
                <a:close/>
              </a:path>
              <a:path w="3731145" h="173786">
                <a:moveTo>
                  <a:pt x="2734068" y="4152"/>
                </a:moveTo>
                <a:lnTo>
                  <a:pt x="2734068" y="134302"/>
                </a:lnTo>
                <a:lnTo>
                  <a:pt x="2735719" y="136944"/>
                </a:lnTo>
                <a:lnTo>
                  <a:pt x="2738894" y="137845"/>
                </a:lnTo>
                <a:lnTo>
                  <a:pt x="2742069" y="138176"/>
                </a:lnTo>
                <a:lnTo>
                  <a:pt x="2750959" y="138176"/>
                </a:lnTo>
                <a:lnTo>
                  <a:pt x="2754134" y="137845"/>
                </a:lnTo>
                <a:lnTo>
                  <a:pt x="2757309" y="136944"/>
                </a:lnTo>
                <a:lnTo>
                  <a:pt x="2759087" y="134302"/>
                </a:lnTo>
                <a:lnTo>
                  <a:pt x="2759087" y="4152"/>
                </a:lnTo>
                <a:lnTo>
                  <a:pt x="2757309" y="1396"/>
                </a:lnTo>
                <a:lnTo>
                  <a:pt x="2754134" y="393"/>
                </a:lnTo>
                <a:lnTo>
                  <a:pt x="2750959" y="0"/>
                </a:lnTo>
                <a:lnTo>
                  <a:pt x="2742069" y="0"/>
                </a:lnTo>
                <a:lnTo>
                  <a:pt x="2738894" y="393"/>
                </a:lnTo>
                <a:lnTo>
                  <a:pt x="2735719" y="1396"/>
                </a:lnTo>
                <a:lnTo>
                  <a:pt x="2734068" y="4152"/>
                </a:lnTo>
                <a:close/>
              </a:path>
              <a:path w="3731145" h="173786">
                <a:moveTo>
                  <a:pt x="2991243" y="136677"/>
                </a:moveTo>
                <a:lnTo>
                  <a:pt x="2995815" y="134505"/>
                </a:lnTo>
                <a:lnTo>
                  <a:pt x="3000006" y="131470"/>
                </a:lnTo>
                <a:lnTo>
                  <a:pt x="3003562" y="127571"/>
                </a:lnTo>
                <a:lnTo>
                  <a:pt x="3003562" y="134594"/>
                </a:lnTo>
                <a:lnTo>
                  <a:pt x="3004451" y="136778"/>
                </a:lnTo>
                <a:lnTo>
                  <a:pt x="3007372" y="137909"/>
                </a:lnTo>
                <a:lnTo>
                  <a:pt x="3010801" y="138264"/>
                </a:lnTo>
                <a:lnTo>
                  <a:pt x="3018675" y="138150"/>
                </a:lnTo>
                <a:lnTo>
                  <a:pt x="3022485" y="137299"/>
                </a:lnTo>
                <a:lnTo>
                  <a:pt x="3024136" y="134594"/>
                </a:lnTo>
                <a:lnTo>
                  <a:pt x="3024136" y="69151"/>
                </a:lnTo>
                <a:lnTo>
                  <a:pt x="3023501" y="63906"/>
                </a:lnTo>
                <a:lnTo>
                  <a:pt x="3021977" y="59486"/>
                </a:lnTo>
                <a:lnTo>
                  <a:pt x="3020580" y="55054"/>
                </a:lnTo>
                <a:lnTo>
                  <a:pt x="3018294" y="51447"/>
                </a:lnTo>
                <a:lnTo>
                  <a:pt x="3015119" y="48640"/>
                </a:lnTo>
                <a:lnTo>
                  <a:pt x="3011944" y="45834"/>
                </a:lnTo>
                <a:lnTo>
                  <a:pt x="3007880" y="43764"/>
                </a:lnTo>
                <a:lnTo>
                  <a:pt x="3002927" y="42405"/>
                </a:lnTo>
                <a:lnTo>
                  <a:pt x="2998101" y="41059"/>
                </a:lnTo>
                <a:lnTo>
                  <a:pt x="2992132" y="40373"/>
                </a:lnTo>
                <a:lnTo>
                  <a:pt x="2981337" y="40373"/>
                </a:lnTo>
                <a:lnTo>
                  <a:pt x="2977527" y="40690"/>
                </a:lnTo>
                <a:lnTo>
                  <a:pt x="2973844" y="41325"/>
                </a:lnTo>
                <a:lnTo>
                  <a:pt x="2970161" y="41948"/>
                </a:lnTo>
                <a:lnTo>
                  <a:pt x="2966859" y="42760"/>
                </a:lnTo>
                <a:lnTo>
                  <a:pt x="2963684" y="43738"/>
                </a:lnTo>
                <a:lnTo>
                  <a:pt x="2960636" y="44729"/>
                </a:lnTo>
                <a:lnTo>
                  <a:pt x="2957969" y="45808"/>
                </a:lnTo>
                <a:lnTo>
                  <a:pt x="2953270" y="48120"/>
                </a:lnTo>
                <a:lnTo>
                  <a:pt x="2949841" y="51079"/>
                </a:lnTo>
                <a:lnTo>
                  <a:pt x="2948571" y="54533"/>
                </a:lnTo>
                <a:lnTo>
                  <a:pt x="2948444" y="61099"/>
                </a:lnTo>
                <a:lnTo>
                  <a:pt x="2949206" y="64655"/>
                </a:lnTo>
                <a:lnTo>
                  <a:pt x="2950857" y="67500"/>
                </a:lnTo>
                <a:lnTo>
                  <a:pt x="2953905" y="68186"/>
                </a:lnTo>
                <a:lnTo>
                  <a:pt x="2956953" y="66801"/>
                </a:lnTo>
                <a:lnTo>
                  <a:pt x="2960763" y="64858"/>
                </a:lnTo>
                <a:lnTo>
                  <a:pt x="2965716" y="62610"/>
                </a:lnTo>
                <a:lnTo>
                  <a:pt x="2968637" y="61594"/>
                </a:lnTo>
                <a:lnTo>
                  <a:pt x="2971939" y="60667"/>
                </a:lnTo>
                <a:lnTo>
                  <a:pt x="2975114" y="59740"/>
                </a:lnTo>
                <a:lnTo>
                  <a:pt x="2978924" y="59283"/>
                </a:lnTo>
                <a:lnTo>
                  <a:pt x="2986163" y="59283"/>
                </a:lnTo>
                <a:lnTo>
                  <a:pt x="2988830" y="59613"/>
                </a:lnTo>
                <a:lnTo>
                  <a:pt x="2990989" y="60274"/>
                </a:lnTo>
                <a:lnTo>
                  <a:pt x="2994799" y="61950"/>
                </a:lnTo>
                <a:lnTo>
                  <a:pt x="2997466" y="64731"/>
                </a:lnTo>
                <a:lnTo>
                  <a:pt x="2998863" y="68541"/>
                </a:lnTo>
                <a:lnTo>
                  <a:pt x="2999752" y="73037"/>
                </a:lnTo>
                <a:lnTo>
                  <a:pt x="2999752" y="81152"/>
                </a:lnTo>
                <a:lnTo>
                  <a:pt x="2983242" y="81152"/>
                </a:lnTo>
                <a:lnTo>
                  <a:pt x="2976384" y="81749"/>
                </a:lnTo>
                <a:lnTo>
                  <a:pt x="2970415" y="82930"/>
                </a:lnTo>
                <a:lnTo>
                  <a:pt x="2964573" y="84124"/>
                </a:lnTo>
                <a:lnTo>
                  <a:pt x="2959493" y="85953"/>
                </a:lnTo>
                <a:lnTo>
                  <a:pt x="2955556" y="88430"/>
                </a:lnTo>
                <a:lnTo>
                  <a:pt x="2951619" y="90906"/>
                </a:lnTo>
                <a:lnTo>
                  <a:pt x="2948571" y="94043"/>
                </a:lnTo>
                <a:lnTo>
                  <a:pt x="2946539" y="97828"/>
                </a:lnTo>
                <a:lnTo>
                  <a:pt x="2944507" y="101625"/>
                </a:lnTo>
                <a:lnTo>
                  <a:pt x="2943491" y="106095"/>
                </a:lnTo>
                <a:lnTo>
                  <a:pt x="2943491" y="115989"/>
                </a:lnTo>
                <a:lnTo>
                  <a:pt x="2944380" y="120154"/>
                </a:lnTo>
                <a:lnTo>
                  <a:pt x="2945904" y="123710"/>
                </a:lnTo>
                <a:lnTo>
                  <a:pt x="2947555" y="127279"/>
                </a:lnTo>
                <a:lnTo>
                  <a:pt x="2949714" y="130263"/>
                </a:lnTo>
                <a:lnTo>
                  <a:pt x="2952635" y="132664"/>
                </a:lnTo>
                <a:lnTo>
                  <a:pt x="2955429" y="135077"/>
                </a:lnTo>
                <a:lnTo>
                  <a:pt x="2958858" y="136893"/>
                </a:lnTo>
                <a:lnTo>
                  <a:pt x="2962795" y="138112"/>
                </a:lnTo>
                <a:lnTo>
                  <a:pt x="2966732" y="139331"/>
                </a:lnTo>
                <a:lnTo>
                  <a:pt x="2967875" y="114147"/>
                </a:lnTo>
                <a:lnTo>
                  <a:pt x="2967875" y="110451"/>
                </a:lnTo>
                <a:lnTo>
                  <a:pt x="2968256" y="106337"/>
                </a:lnTo>
                <a:lnTo>
                  <a:pt x="2969907" y="102984"/>
                </a:lnTo>
                <a:lnTo>
                  <a:pt x="2973082" y="100355"/>
                </a:lnTo>
                <a:lnTo>
                  <a:pt x="2977146" y="98272"/>
                </a:lnTo>
                <a:lnTo>
                  <a:pt x="2979940" y="97688"/>
                </a:lnTo>
                <a:lnTo>
                  <a:pt x="2982734" y="97091"/>
                </a:lnTo>
                <a:lnTo>
                  <a:pt x="2986163" y="96786"/>
                </a:lnTo>
                <a:lnTo>
                  <a:pt x="2999752" y="96786"/>
                </a:lnTo>
                <a:lnTo>
                  <a:pt x="2999752" y="111836"/>
                </a:lnTo>
                <a:lnTo>
                  <a:pt x="2996704" y="115265"/>
                </a:lnTo>
                <a:lnTo>
                  <a:pt x="2993783" y="117868"/>
                </a:lnTo>
                <a:lnTo>
                  <a:pt x="2990735" y="119659"/>
                </a:lnTo>
                <a:lnTo>
                  <a:pt x="2987814" y="121437"/>
                </a:lnTo>
                <a:lnTo>
                  <a:pt x="2984639" y="122326"/>
                </a:lnTo>
                <a:lnTo>
                  <a:pt x="2977019" y="122326"/>
                </a:lnTo>
                <a:lnTo>
                  <a:pt x="2981337" y="139941"/>
                </a:lnTo>
                <a:lnTo>
                  <a:pt x="2986544" y="138849"/>
                </a:lnTo>
                <a:lnTo>
                  <a:pt x="2991243" y="136677"/>
                </a:lnTo>
                <a:close/>
              </a:path>
              <a:path w="3731145" h="173786">
                <a:moveTo>
                  <a:pt x="2981337" y="139941"/>
                </a:moveTo>
                <a:lnTo>
                  <a:pt x="2977019" y="122326"/>
                </a:lnTo>
                <a:lnTo>
                  <a:pt x="2973717" y="121272"/>
                </a:lnTo>
                <a:lnTo>
                  <a:pt x="2969018" y="117043"/>
                </a:lnTo>
                <a:lnTo>
                  <a:pt x="2967875" y="114147"/>
                </a:lnTo>
                <a:lnTo>
                  <a:pt x="2966732" y="139331"/>
                </a:lnTo>
                <a:lnTo>
                  <a:pt x="2971050" y="139941"/>
                </a:lnTo>
                <a:lnTo>
                  <a:pt x="2981337" y="139941"/>
                </a:lnTo>
                <a:close/>
              </a:path>
              <a:path w="3731145" h="173786">
                <a:moveTo>
                  <a:pt x="3039884" y="43599"/>
                </a:moveTo>
                <a:lnTo>
                  <a:pt x="3038995" y="46545"/>
                </a:lnTo>
                <a:lnTo>
                  <a:pt x="3039503" y="49631"/>
                </a:lnTo>
                <a:lnTo>
                  <a:pt x="3040392" y="53047"/>
                </a:lnTo>
                <a:lnTo>
                  <a:pt x="3063760" y="132918"/>
                </a:lnTo>
                <a:lnTo>
                  <a:pt x="3065538" y="136232"/>
                </a:lnTo>
                <a:lnTo>
                  <a:pt x="3068586" y="137566"/>
                </a:lnTo>
                <a:lnTo>
                  <a:pt x="3072269" y="138010"/>
                </a:lnTo>
                <a:lnTo>
                  <a:pt x="3076841" y="138264"/>
                </a:lnTo>
                <a:lnTo>
                  <a:pt x="3086112" y="138201"/>
                </a:lnTo>
                <a:lnTo>
                  <a:pt x="3090176" y="137934"/>
                </a:lnTo>
                <a:lnTo>
                  <a:pt x="3095510" y="135635"/>
                </a:lnTo>
                <a:lnTo>
                  <a:pt x="3110242" y="79273"/>
                </a:lnTo>
                <a:lnTo>
                  <a:pt x="3110623" y="79273"/>
                </a:lnTo>
                <a:lnTo>
                  <a:pt x="3125482" y="132918"/>
                </a:lnTo>
                <a:lnTo>
                  <a:pt x="3127260" y="136232"/>
                </a:lnTo>
                <a:lnTo>
                  <a:pt x="3130435" y="137566"/>
                </a:lnTo>
                <a:lnTo>
                  <a:pt x="3133991" y="138010"/>
                </a:lnTo>
                <a:lnTo>
                  <a:pt x="3138690" y="138264"/>
                </a:lnTo>
                <a:lnTo>
                  <a:pt x="3147834" y="138201"/>
                </a:lnTo>
                <a:lnTo>
                  <a:pt x="3153422" y="137667"/>
                </a:lnTo>
                <a:lnTo>
                  <a:pt x="3156851" y="135635"/>
                </a:lnTo>
                <a:lnTo>
                  <a:pt x="3181743" y="53047"/>
                </a:lnTo>
                <a:lnTo>
                  <a:pt x="3182886" y="48501"/>
                </a:lnTo>
                <a:lnTo>
                  <a:pt x="3183140" y="45821"/>
                </a:lnTo>
                <a:lnTo>
                  <a:pt x="3182632" y="44094"/>
                </a:lnTo>
                <a:lnTo>
                  <a:pt x="3179965" y="42608"/>
                </a:lnTo>
                <a:lnTo>
                  <a:pt x="3177171" y="42265"/>
                </a:lnTo>
                <a:lnTo>
                  <a:pt x="3173615" y="42062"/>
                </a:lnTo>
                <a:lnTo>
                  <a:pt x="3168662" y="42062"/>
                </a:lnTo>
                <a:lnTo>
                  <a:pt x="3165106" y="42265"/>
                </a:lnTo>
                <a:lnTo>
                  <a:pt x="3159772" y="43726"/>
                </a:lnTo>
                <a:lnTo>
                  <a:pt x="3141738" y="111137"/>
                </a:lnTo>
                <a:lnTo>
                  <a:pt x="3141230" y="111239"/>
                </a:lnTo>
                <a:lnTo>
                  <a:pt x="3123704" y="45923"/>
                </a:lnTo>
                <a:lnTo>
                  <a:pt x="3121799" y="43294"/>
                </a:lnTo>
                <a:lnTo>
                  <a:pt x="3118878" y="42468"/>
                </a:lnTo>
                <a:lnTo>
                  <a:pt x="3115830" y="42138"/>
                </a:lnTo>
                <a:lnTo>
                  <a:pt x="3106940" y="42125"/>
                </a:lnTo>
                <a:lnTo>
                  <a:pt x="3103892" y="42392"/>
                </a:lnTo>
                <a:lnTo>
                  <a:pt x="3100336" y="43726"/>
                </a:lnTo>
                <a:lnTo>
                  <a:pt x="3098939" y="46316"/>
                </a:lnTo>
                <a:lnTo>
                  <a:pt x="3082429" y="111137"/>
                </a:lnTo>
                <a:lnTo>
                  <a:pt x="3082048" y="111137"/>
                </a:lnTo>
                <a:lnTo>
                  <a:pt x="3064522" y="46316"/>
                </a:lnTo>
                <a:lnTo>
                  <a:pt x="3060839" y="42621"/>
                </a:lnTo>
                <a:lnTo>
                  <a:pt x="3057918" y="42265"/>
                </a:lnTo>
                <a:lnTo>
                  <a:pt x="3054108" y="42062"/>
                </a:lnTo>
                <a:lnTo>
                  <a:pt x="3049028" y="42062"/>
                </a:lnTo>
                <a:lnTo>
                  <a:pt x="3045472" y="42265"/>
                </a:lnTo>
                <a:lnTo>
                  <a:pt x="3042551" y="42608"/>
                </a:lnTo>
                <a:lnTo>
                  <a:pt x="3039884" y="43599"/>
                </a:lnTo>
                <a:close/>
              </a:path>
              <a:path w="3731145" h="173786">
                <a:moveTo>
                  <a:pt x="3239655" y="136677"/>
                </a:moveTo>
                <a:lnTo>
                  <a:pt x="3244227" y="134505"/>
                </a:lnTo>
                <a:lnTo>
                  <a:pt x="3248418" y="131470"/>
                </a:lnTo>
                <a:lnTo>
                  <a:pt x="3251974" y="127571"/>
                </a:lnTo>
                <a:lnTo>
                  <a:pt x="3251974" y="134594"/>
                </a:lnTo>
                <a:lnTo>
                  <a:pt x="3252863" y="136778"/>
                </a:lnTo>
                <a:lnTo>
                  <a:pt x="3255784" y="137909"/>
                </a:lnTo>
                <a:lnTo>
                  <a:pt x="3259213" y="138264"/>
                </a:lnTo>
                <a:lnTo>
                  <a:pt x="3267087" y="138150"/>
                </a:lnTo>
                <a:lnTo>
                  <a:pt x="3270897" y="137299"/>
                </a:lnTo>
                <a:lnTo>
                  <a:pt x="3272548" y="134594"/>
                </a:lnTo>
                <a:lnTo>
                  <a:pt x="3272548" y="69151"/>
                </a:lnTo>
                <a:lnTo>
                  <a:pt x="3271913" y="63906"/>
                </a:lnTo>
                <a:lnTo>
                  <a:pt x="3270389" y="59486"/>
                </a:lnTo>
                <a:lnTo>
                  <a:pt x="3268992" y="55054"/>
                </a:lnTo>
                <a:lnTo>
                  <a:pt x="3266706" y="51447"/>
                </a:lnTo>
                <a:lnTo>
                  <a:pt x="3263531" y="48640"/>
                </a:lnTo>
                <a:lnTo>
                  <a:pt x="3260356" y="45834"/>
                </a:lnTo>
                <a:lnTo>
                  <a:pt x="3256292" y="43764"/>
                </a:lnTo>
                <a:lnTo>
                  <a:pt x="3251339" y="42405"/>
                </a:lnTo>
                <a:lnTo>
                  <a:pt x="3246513" y="41059"/>
                </a:lnTo>
                <a:lnTo>
                  <a:pt x="3240544" y="40373"/>
                </a:lnTo>
                <a:lnTo>
                  <a:pt x="3229749" y="40373"/>
                </a:lnTo>
                <a:lnTo>
                  <a:pt x="3225939" y="40690"/>
                </a:lnTo>
                <a:lnTo>
                  <a:pt x="3222256" y="41325"/>
                </a:lnTo>
                <a:lnTo>
                  <a:pt x="3218573" y="41948"/>
                </a:lnTo>
                <a:lnTo>
                  <a:pt x="3215271" y="42760"/>
                </a:lnTo>
                <a:lnTo>
                  <a:pt x="3212096" y="43738"/>
                </a:lnTo>
                <a:lnTo>
                  <a:pt x="3209048" y="44729"/>
                </a:lnTo>
                <a:lnTo>
                  <a:pt x="3206381" y="45808"/>
                </a:lnTo>
                <a:lnTo>
                  <a:pt x="3201682" y="48120"/>
                </a:lnTo>
                <a:lnTo>
                  <a:pt x="3198253" y="51079"/>
                </a:lnTo>
                <a:lnTo>
                  <a:pt x="3196983" y="54533"/>
                </a:lnTo>
                <a:lnTo>
                  <a:pt x="3196856" y="61099"/>
                </a:lnTo>
                <a:lnTo>
                  <a:pt x="3197618" y="64655"/>
                </a:lnTo>
                <a:lnTo>
                  <a:pt x="3199269" y="67500"/>
                </a:lnTo>
                <a:lnTo>
                  <a:pt x="3202317" y="68186"/>
                </a:lnTo>
                <a:lnTo>
                  <a:pt x="3205365" y="66801"/>
                </a:lnTo>
                <a:lnTo>
                  <a:pt x="3209175" y="64858"/>
                </a:lnTo>
                <a:lnTo>
                  <a:pt x="3214128" y="62610"/>
                </a:lnTo>
                <a:lnTo>
                  <a:pt x="3217049" y="61594"/>
                </a:lnTo>
                <a:lnTo>
                  <a:pt x="3220351" y="60667"/>
                </a:lnTo>
                <a:lnTo>
                  <a:pt x="3223526" y="59740"/>
                </a:lnTo>
                <a:lnTo>
                  <a:pt x="3227336" y="59283"/>
                </a:lnTo>
                <a:lnTo>
                  <a:pt x="3234575" y="59283"/>
                </a:lnTo>
                <a:lnTo>
                  <a:pt x="3237242" y="59613"/>
                </a:lnTo>
                <a:lnTo>
                  <a:pt x="3239401" y="60274"/>
                </a:lnTo>
                <a:lnTo>
                  <a:pt x="3243211" y="61950"/>
                </a:lnTo>
                <a:lnTo>
                  <a:pt x="3245878" y="64731"/>
                </a:lnTo>
                <a:lnTo>
                  <a:pt x="3247275" y="68541"/>
                </a:lnTo>
                <a:lnTo>
                  <a:pt x="3248164" y="73037"/>
                </a:lnTo>
                <a:lnTo>
                  <a:pt x="3248164" y="81152"/>
                </a:lnTo>
                <a:lnTo>
                  <a:pt x="3231654" y="81152"/>
                </a:lnTo>
                <a:lnTo>
                  <a:pt x="3224796" y="81749"/>
                </a:lnTo>
                <a:lnTo>
                  <a:pt x="3218827" y="82930"/>
                </a:lnTo>
                <a:lnTo>
                  <a:pt x="3212985" y="84124"/>
                </a:lnTo>
                <a:lnTo>
                  <a:pt x="3207905" y="85953"/>
                </a:lnTo>
                <a:lnTo>
                  <a:pt x="3203968" y="88430"/>
                </a:lnTo>
                <a:lnTo>
                  <a:pt x="3200031" y="90906"/>
                </a:lnTo>
                <a:lnTo>
                  <a:pt x="3196983" y="94043"/>
                </a:lnTo>
                <a:lnTo>
                  <a:pt x="3194951" y="97828"/>
                </a:lnTo>
                <a:lnTo>
                  <a:pt x="3192919" y="101625"/>
                </a:lnTo>
                <a:lnTo>
                  <a:pt x="3191903" y="106095"/>
                </a:lnTo>
                <a:lnTo>
                  <a:pt x="3191903" y="115989"/>
                </a:lnTo>
                <a:lnTo>
                  <a:pt x="3192792" y="120154"/>
                </a:lnTo>
                <a:lnTo>
                  <a:pt x="3194316" y="123710"/>
                </a:lnTo>
                <a:lnTo>
                  <a:pt x="3195967" y="127279"/>
                </a:lnTo>
                <a:lnTo>
                  <a:pt x="3198126" y="130263"/>
                </a:lnTo>
                <a:lnTo>
                  <a:pt x="3201047" y="132664"/>
                </a:lnTo>
                <a:lnTo>
                  <a:pt x="3203841" y="135077"/>
                </a:lnTo>
                <a:lnTo>
                  <a:pt x="3207270" y="136893"/>
                </a:lnTo>
                <a:lnTo>
                  <a:pt x="3211207" y="138112"/>
                </a:lnTo>
                <a:lnTo>
                  <a:pt x="3215144" y="139331"/>
                </a:lnTo>
                <a:lnTo>
                  <a:pt x="3216287" y="114147"/>
                </a:lnTo>
                <a:lnTo>
                  <a:pt x="3216287" y="110451"/>
                </a:lnTo>
                <a:lnTo>
                  <a:pt x="3216668" y="106337"/>
                </a:lnTo>
                <a:lnTo>
                  <a:pt x="3218319" y="102984"/>
                </a:lnTo>
                <a:lnTo>
                  <a:pt x="3221494" y="100355"/>
                </a:lnTo>
                <a:lnTo>
                  <a:pt x="3225558" y="98272"/>
                </a:lnTo>
                <a:lnTo>
                  <a:pt x="3228352" y="97688"/>
                </a:lnTo>
                <a:lnTo>
                  <a:pt x="3231146" y="97091"/>
                </a:lnTo>
                <a:lnTo>
                  <a:pt x="3234575" y="96786"/>
                </a:lnTo>
                <a:lnTo>
                  <a:pt x="3248164" y="96786"/>
                </a:lnTo>
                <a:lnTo>
                  <a:pt x="3248164" y="111836"/>
                </a:lnTo>
                <a:lnTo>
                  <a:pt x="3245116" y="115265"/>
                </a:lnTo>
                <a:lnTo>
                  <a:pt x="3242195" y="117868"/>
                </a:lnTo>
                <a:lnTo>
                  <a:pt x="3239147" y="119659"/>
                </a:lnTo>
                <a:lnTo>
                  <a:pt x="3236226" y="121437"/>
                </a:lnTo>
                <a:lnTo>
                  <a:pt x="3233051" y="122326"/>
                </a:lnTo>
                <a:lnTo>
                  <a:pt x="3225431" y="122326"/>
                </a:lnTo>
                <a:lnTo>
                  <a:pt x="3229749" y="139941"/>
                </a:lnTo>
                <a:lnTo>
                  <a:pt x="3234956" y="138849"/>
                </a:lnTo>
                <a:lnTo>
                  <a:pt x="3239655" y="136677"/>
                </a:lnTo>
                <a:close/>
              </a:path>
              <a:path w="3731145" h="173786">
                <a:moveTo>
                  <a:pt x="3229749" y="139941"/>
                </a:moveTo>
                <a:lnTo>
                  <a:pt x="3225431" y="122326"/>
                </a:lnTo>
                <a:lnTo>
                  <a:pt x="3222129" y="121272"/>
                </a:lnTo>
                <a:lnTo>
                  <a:pt x="3217430" y="117043"/>
                </a:lnTo>
                <a:lnTo>
                  <a:pt x="3216287" y="114147"/>
                </a:lnTo>
                <a:lnTo>
                  <a:pt x="3215144" y="139331"/>
                </a:lnTo>
                <a:lnTo>
                  <a:pt x="3219462" y="139941"/>
                </a:lnTo>
                <a:lnTo>
                  <a:pt x="3229749" y="139941"/>
                </a:lnTo>
                <a:close/>
              </a:path>
              <a:path w="3731145" h="173786">
                <a:moveTo>
                  <a:pt x="3415677" y="57175"/>
                </a:moveTo>
                <a:lnTo>
                  <a:pt x="3416439" y="53149"/>
                </a:lnTo>
                <a:lnTo>
                  <a:pt x="3417201" y="49123"/>
                </a:lnTo>
                <a:lnTo>
                  <a:pt x="3417582" y="45034"/>
                </a:lnTo>
                <a:lnTo>
                  <a:pt x="3417582" y="36118"/>
                </a:lnTo>
                <a:lnTo>
                  <a:pt x="3416820" y="31686"/>
                </a:lnTo>
                <a:lnTo>
                  <a:pt x="3415169" y="27558"/>
                </a:lnTo>
                <a:lnTo>
                  <a:pt x="3413645" y="23444"/>
                </a:lnTo>
                <a:lnTo>
                  <a:pt x="3411105" y="19875"/>
                </a:lnTo>
                <a:lnTo>
                  <a:pt x="3407803" y="16878"/>
                </a:lnTo>
                <a:lnTo>
                  <a:pt x="3404501" y="13868"/>
                </a:lnTo>
                <a:lnTo>
                  <a:pt x="3405517" y="75958"/>
                </a:lnTo>
                <a:lnTo>
                  <a:pt x="3408946" y="70815"/>
                </a:lnTo>
                <a:lnTo>
                  <a:pt x="3411486" y="66166"/>
                </a:lnTo>
                <a:lnTo>
                  <a:pt x="3414026" y="61506"/>
                </a:lnTo>
                <a:lnTo>
                  <a:pt x="3415677" y="57175"/>
                </a:lnTo>
                <a:close/>
              </a:path>
              <a:path w="3731145" h="173786">
                <a:moveTo>
                  <a:pt x="3382784" y="101244"/>
                </a:moveTo>
                <a:lnTo>
                  <a:pt x="3383912" y="100118"/>
                </a:lnTo>
                <a:lnTo>
                  <a:pt x="3393418" y="90244"/>
                </a:lnTo>
                <a:lnTo>
                  <a:pt x="3400945" y="81597"/>
                </a:lnTo>
                <a:lnTo>
                  <a:pt x="3405517" y="75958"/>
                </a:lnTo>
                <a:lnTo>
                  <a:pt x="3404501" y="13868"/>
                </a:lnTo>
                <a:lnTo>
                  <a:pt x="3400437" y="11531"/>
                </a:lnTo>
                <a:lnTo>
                  <a:pt x="3395484" y="9842"/>
                </a:lnTo>
                <a:lnTo>
                  <a:pt x="3390404" y="8166"/>
                </a:lnTo>
                <a:lnTo>
                  <a:pt x="3384562" y="7327"/>
                </a:lnTo>
                <a:lnTo>
                  <a:pt x="3373767" y="7327"/>
                </a:lnTo>
                <a:lnTo>
                  <a:pt x="3369703" y="7721"/>
                </a:lnTo>
                <a:lnTo>
                  <a:pt x="3365766" y="8508"/>
                </a:lnTo>
                <a:lnTo>
                  <a:pt x="3361829" y="9296"/>
                </a:lnTo>
                <a:lnTo>
                  <a:pt x="3358273" y="10274"/>
                </a:lnTo>
                <a:lnTo>
                  <a:pt x="3355098" y="11429"/>
                </a:lnTo>
                <a:lnTo>
                  <a:pt x="3351923" y="12585"/>
                </a:lnTo>
                <a:lnTo>
                  <a:pt x="3349129" y="13766"/>
                </a:lnTo>
                <a:lnTo>
                  <a:pt x="3346970" y="14998"/>
                </a:lnTo>
                <a:lnTo>
                  <a:pt x="3343160" y="17221"/>
                </a:lnTo>
                <a:lnTo>
                  <a:pt x="3340620" y="20040"/>
                </a:lnTo>
                <a:lnTo>
                  <a:pt x="3339604" y="22783"/>
                </a:lnTo>
                <a:lnTo>
                  <a:pt x="3339350" y="25717"/>
                </a:lnTo>
                <a:lnTo>
                  <a:pt x="3339350" y="32638"/>
                </a:lnTo>
                <a:lnTo>
                  <a:pt x="3339731" y="35750"/>
                </a:lnTo>
                <a:lnTo>
                  <a:pt x="3340747" y="39484"/>
                </a:lnTo>
                <a:lnTo>
                  <a:pt x="3343541" y="40474"/>
                </a:lnTo>
                <a:lnTo>
                  <a:pt x="3346335" y="38938"/>
                </a:lnTo>
                <a:lnTo>
                  <a:pt x="3349637" y="36804"/>
                </a:lnTo>
                <a:lnTo>
                  <a:pt x="3354209" y="34353"/>
                </a:lnTo>
                <a:lnTo>
                  <a:pt x="3356876" y="33248"/>
                </a:lnTo>
                <a:lnTo>
                  <a:pt x="3359924" y="32257"/>
                </a:lnTo>
                <a:lnTo>
                  <a:pt x="3362845" y="31280"/>
                </a:lnTo>
                <a:lnTo>
                  <a:pt x="3366401" y="30784"/>
                </a:lnTo>
                <a:lnTo>
                  <a:pt x="3373005" y="30784"/>
                </a:lnTo>
                <a:lnTo>
                  <a:pt x="3375418" y="31191"/>
                </a:lnTo>
                <a:lnTo>
                  <a:pt x="3379482" y="32842"/>
                </a:lnTo>
                <a:lnTo>
                  <a:pt x="3382530" y="35432"/>
                </a:lnTo>
                <a:lnTo>
                  <a:pt x="3384943" y="38582"/>
                </a:lnTo>
                <a:lnTo>
                  <a:pt x="3386340" y="42468"/>
                </a:lnTo>
                <a:lnTo>
                  <a:pt x="3386721" y="46710"/>
                </a:lnTo>
                <a:lnTo>
                  <a:pt x="3386340" y="51600"/>
                </a:lnTo>
                <a:lnTo>
                  <a:pt x="3385832" y="54241"/>
                </a:lnTo>
                <a:lnTo>
                  <a:pt x="3385324" y="56870"/>
                </a:lnTo>
                <a:lnTo>
                  <a:pt x="3384181" y="59766"/>
                </a:lnTo>
                <a:lnTo>
                  <a:pt x="3382657" y="62890"/>
                </a:lnTo>
                <a:lnTo>
                  <a:pt x="3381133" y="66027"/>
                </a:lnTo>
                <a:lnTo>
                  <a:pt x="3379101" y="69494"/>
                </a:lnTo>
                <a:lnTo>
                  <a:pt x="3376434" y="73291"/>
                </a:lnTo>
                <a:lnTo>
                  <a:pt x="3373640" y="77076"/>
                </a:lnTo>
                <a:lnTo>
                  <a:pt x="3370084" y="81292"/>
                </a:lnTo>
                <a:lnTo>
                  <a:pt x="3365639" y="85902"/>
                </a:lnTo>
                <a:lnTo>
                  <a:pt x="3343541" y="109664"/>
                </a:lnTo>
                <a:lnTo>
                  <a:pt x="3340239" y="113474"/>
                </a:lnTo>
                <a:lnTo>
                  <a:pt x="3338207" y="117030"/>
                </a:lnTo>
                <a:lnTo>
                  <a:pt x="3337318" y="119633"/>
                </a:lnTo>
                <a:lnTo>
                  <a:pt x="3336937" y="122745"/>
                </a:lnTo>
                <a:lnTo>
                  <a:pt x="3337064" y="130975"/>
                </a:lnTo>
                <a:lnTo>
                  <a:pt x="3337572" y="133870"/>
                </a:lnTo>
                <a:lnTo>
                  <a:pt x="3339477" y="136499"/>
                </a:lnTo>
                <a:lnTo>
                  <a:pt x="3342398" y="137540"/>
                </a:lnTo>
                <a:lnTo>
                  <a:pt x="3418725" y="137667"/>
                </a:lnTo>
                <a:lnTo>
                  <a:pt x="3421519" y="136144"/>
                </a:lnTo>
                <a:lnTo>
                  <a:pt x="3422408" y="133324"/>
                </a:lnTo>
                <a:lnTo>
                  <a:pt x="3422662" y="130619"/>
                </a:lnTo>
                <a:lnTo>
                  <a:pt x="3422662" y="123634"/>
                </a:lnTo>
                <a:lnTo>
                  <a:pt x="3422281" y="120929"/>
                </a:lnTo>
                <a:lnTo>
                  <a:pt x="3421265" y="118186"/>
                </a:lnTo>
                <a:lnTo>
                  <a:pt x="3418344" y="116585"/>
                </a:lnTo>
                <a:lnTo>
                  <a:pt x="3367798" y="116585"/>
                </a:lnTo>
                <a:lnTo>
                  <a:pt x="3382784" y="101244"/>
                </a:lnTo>
                <a:close/>
              </a:path>
              <a:path w="3731145" h="173786">
                <a:moveTo>
                  <a:pt x="3490226" y="117195"/>
                </a:moveTo>
                <a:lnTo>
                  <a:pt x="3486289" y="118846"/>
                </a:lnTo>
                <a:lnTo>
                  <a:pt x="3481463" y="119265"/>
                </a:lnTo>
                <a:lnTo>
                  <a:pt x="3478034" y="119265"/>
                </a:lnTo>
                <a:lnTo>
                  <a:pt x="3475113" y="118554"/>
                </a:lnTo>
                <a:lnTo>
                  <a:pt x="3472700" y="117132"/>
                </a:lnTo>
                <a:lnTo>
                  <a:pt x="3468255" y="113233"/>
                </a:lnTo>
                <a:lnTo>
                  <a:pt x="3471684" y="139941"/>
                </a:lnTo>
                <a:lnTo>
                  <a:pt x="3489083" y="139941"/>
                </a:lnTo>
                <a:lnTo>
                  <a:pt x="3496449" y="138391"/>
                </a:lnTo>
                <a:lnTo>
                  <a:pt x="3502418" y="135293"/>
                </a:lnTo>
                <a:lnTo>
                  <a:pt x="3508387" y="132194"/>
                </a:lnTo>
                <a:lnTo>
                  <a:pt x="3513213" y="127736"/>
                </a:lnTo>
                <a:lnTo>
                  <a:pt x="3516896" y="121932"/>
                </a:lnTo>
                <a:lnTo>
                  <a:pt x="3520706" y="116128"/>
                </a:lnTo>
                <a:lnTo>
                  <a:pt x="3523373" y="109092"/>
                </a:lnTo>
                <a:lnTo>
                  <a:pt x="3525024" y="100850"/>
                </a:lnTo>
                <a:lnTo>
                  <a:pt x="3526949" y="86528"/>
                </a:lnTo>
                <a:lnTo>
                  <a:pt x="3527437" y="73139"/>
                </a:lnTo>
                <a:lnTo>
                  <a:pt x="3527424" y="70569"/>
                </a:lnTo>
                <a:lnTo>
                  <a:pt x="3526878" y="57344"/>
                </a:lnTo>
                <a:lnTo>
                  <a:pt x="3525532" y="45478"/>
                </a:lnTo>
                <a:lnTo>
                  <a:pt x="3524135" y="37325"/>
                </a:lnTo>
                <a:lnTo>
                  <a:pt x="3521849" y="30429"/>
                </a:lnTo>
                <a:lnTo>
                  <a:pt x="3518420" y="24790"/>
                </a:lnTo>
                <a:lnTo>
                  <a:pt x="3515118" y="19151"/>
                </a:lnTo>
                <a:lnTo>
                  <a:pt x="3510546" y="14833"/>
                </a:lnTo>
                <a:lnTo>
                  <a:pt x="3504704" y="11823"/>
                </a:lnTo>
                <a:lnTo>
                  <a:pt x="3498989" y="8826"/>
                </a:lnTo>
                <a:lnTo>
                  <a:pt x="3491750" y="7327"/>
                </a:lnTo>
                <a:lnTo>
                  <a:pt x="3474351" y="7327"/>
                </a:lnTo>
                <a:lnTo>
                  <a:pt x="3467112" y="8877"/>
                </a:lnTo>
                <a:lnTo>
                  <a:pt x="3461143" y="11976"/>
                </a:lnTo>
                <a:lnTo>
                  <a:pt x="3455174" y="15074"/>
                </a:lnTo>
                <a:lnTo>
                  <a:pt x="3450348" y="19532"/>
                </a:lnTo>
                <a:lnTo>
                  <a:pt x="3446538" y="25336"/>
                </a:lnTo>
                <a:lnTo>
                  <a:pt x="3442855" y="31140"/>
                </a:lnTo>
                <a:lnTo>
                  <a:pt x="3440188" y="38188"/>
                </a:lnTo>
                <a:lnTo>
                  <a:pt x="3438410" y="46469"/>
                </a:lnTo>
                <a:lnTo>
                  <a:pt x="3436416" y="60783"/>
                </a:lnTo>
                <a:lnTo>
                  <a:pt x="3435870" y="74129"/>
                </a:lnTo>
                <a:lnTo>
                  <a:pt x="3435886" y="76705"/>
                </a:lnTo>
                <a:lnTo>
                  <a:pt x="3436502" y="89919"/>
                </a:lnTo>
                <a:lnTo>
                  <a:pt x="3437902" y="101790"/>
                </a:lnTo>
                <a:lnTo>
                  <a:pt x="3439299" y="109943"/>
                </a:lnTo>
                <a:lnTo>
                  <a:pt x="3441712" y="116839"/>
                </a:lnTo>
                <a:lnTo>
                  <a:pt x="3445014" y="122478"/>
                </a:lnTo>
                <a:lnTo>
                  <a:pt x="3448443" y="128117"/>
                </a:lnTo>
                <a:lnTo>
                  <a:pt x="3452888" y="132435"/>
                </a:lnTo>
                <a:lnTo>
                  <a:pt x="3458730" y="135445"/>
                </a:lnTo>
                <a:lnTo>
                  <a:pt x="3464445" y="138442"/>
                </a:lnTo>
                <a:lnTo>
                  <a:pt x="3463302" y="95453"/>
                </a:lnTo>
                <a:lnTo>
                  <a:pt x="3462540" y="89484"/>
                </a:lnTo>
                <a:lnTo>
                  <a:pt x="3462159" y="81953"/>
                </a:lnTo>
                <a:lnTo>
                  <a:pt x="3462159" y="65379"/>
                </a:lnTo>
                <a:lnTo>
                  <a:pt x="3462413" y="58851"/>
                </a:lnTo>
                <a:lnTo>
                  <a:pt x="3463048" y="53251"/>
                </a:lnTo>
                <a:lnTo>
                  <a:pt x="3463683" y="47637"/>
                </a:lnTo>
                <a:lnTo>
                  <a:pt x="3464699" y="42951"/>
                </a:lnTo>
                <a:lnTo>
                  <a:pt x="3466096" y="39192"/>
                </a:lnTo>
                <a:lnTo>
                  <a:pt x="3467620" y="35432"/>
                </a:lnTo>
                <a:lnTo>
                  <a:pt x="3469652" y="32613"/>
                </a:lnTo>
                <a:lnTo>
                  <a:pt x="3474732" y="28854"/>
                </a:lnTo>
                <a:lnTo>
                  <a:pt x="3477907" y="27914"/>
                </a:lnTo>
                <a:lnTo>
                  <a:pt x="3481844" y="27914"/>
                </a:lnTo>
                <a:lnTo>
                  <a:pt x="3486162" y="28206"/>
                </a:lnTo>
                <a:lnTo>
                  <a:pt x="3489845" y="29387"/>
                </a:lnTo>
                <a:lnTo>
                  <a:pt x="3492893" y="31813"/>
                </a:lnTo>
                <a:lnTo>
                  <a:pt x="3495560" y="35128"/>
                </a:lnTo>
                <a:lnTo>
                  <a:pt x="3497719" y="39890"/>
                </a:lnTo>
                <a:lnTo>
                  <a:pt x="3498481" y="42786"/>
                </a:lnTo>
                <a:lnTo>
                  <a:pt x="3499243" y="46215"/>
                </a:lnTo>
                <a:lnTo>
                  <a:pt x="3499878" y="49644"/>
                </a:lnTo>
                <a:lnTo>
                  <a:pt x="3500386" y="53695"/>
                </a:lnTo>
                <a:lnTo>
                  <a:pt x="3500767" y="58343"/>
                </a:lnTo>
                <a:lnTo>
                  <a:pt x="3501021" y="62991"/>
                </a:lnTo>
                <a:lnTo>
                  <a:pt x="3501275" y="68351"/>
                </a:lnTo>
                <a:lnTo>
                  <a:pt x="3501148" y="84023"/>
                </a:lnTo>
                <a:lnTo>
                  <a:pt x="3500894" y="88176"/>
                </a:lnTo>
                <a:lnTo>
                  <a:pt x="3500640" y="92341"/>
                </a:lnTo>
                <a:lnTo>
                  <a:pt x="3500259" y="96062"/>
                </a:lnTo>
                <a:lnTo>
                  <a:pt x="3499624" y="99364"/>
                </a:lnTo>
                <a:lnTo>
                  <a:pt x="3498989" y="102666"/>
                </a:lnTo>
                <a:lnTo>
                  <a:pt x="3498227" y="105562"/>
                </a:lnTo>
                <a:lnTo>
                  <a:pt x="3496195" y="110578"/>
                </a:lnTo>
                <a:lnTo>
                  <a:pt x="3493528" y="114312"/>
                </a:lnTo>
                <a:lnTo>
                  <a:pt x="3490226" y="117195"/>
                </a:lnTo>
                <a:close/>
              </a:path>
              <a:path w="3731145" h="173786">
                <a:moveTo>
                  <a:pt x="3468255" y="113233"/>
                </a:moveTo>
                <a:lnTo>
                  <a:pt x="3466604" y="109702"/>
                </a:lnTo>
                <a:lnTo>
                  <a:pt x="3465080" y="106172"/>
                </a:lnTo>
                <a:lnTo>
                  <a:pt x="3463937" y="101422"/>
                </a:lnTo>
                <a:lnTo>
                  <a:pt x="3463302" y="95453"/>
                </a:lnTo>
                <a:lnTo>
                  <a:pt x="3464445" y="138442"/>
                </a:lnTo>
                <a:lnTo>
                  <a:pt x="3471684" y="139941"/>
                </a:lnTo>
                <a:lnTo>
                  <a:pt x="3468255" y="113233"/>
                </a:lnTo>
                <a:close/>
              </a:path>
              <a:path w="3731145" h="173786">
                <a:moveTo>
                  <a:pt x="3546995" y="36029"/>
                </a:moveTo>
                <a:lnTo>
                  <a:pt x="3546995" y="40119"/>
                </a:lnTo>
                <a:lnTo>
                  <a:pt x="3547376" y="43446"/>
                </a:lnTo>
                <a:lnTo>
                  <a:pt x="3549027" y="46926"/>
                </a:lnTo>
                <a:lnTo>
                  <a:pt x="3551694" y="46799"/>
                </a:lnTo>
                <a:lnTo>
                  <a:pt x="3554488" y="45618"/>
                </a:lnTo>
                <a:lnTo>
                  <a:pt x="3575062" y="34239"/>
                </a:lnTo>
                <a:lnTo>
                  <a:pt x="3575062" y="117576"/>
                </a:lnTo>
                <a:lnTo>
                  <a:pt x="3551186" y="117576"/>
                </a:lnTo>
                <a:lnTo>
                  <a:pt x="3548392" y="119849"/>
                </a:lnTo>
                <a:lnTo>
                  <a:pt x="3547630" y="122974"/>
                </a:lnTo>
                <a:lnTo>
                  <a:pt x="3547376" y="125856"/>
                </a:lnTo>
                <a:lnTo>
                  <a:pt x="3547376" y="129616"/>
                </a:lnTo>
                <a:lnTo>
                  <a:pt x="3547630" y="132473"/>
                </a:lnTo>
                <a:lnTo>
                  <a:pt x="3548519" y="135534"/>
                </a:lnTo>
                <a:lnTo>
                  <a:pt x="3551186" y="137667"/>
                </a:lnTo>
                <a:lnTo>
                  <a:pt x="3621798" y="137667"/>
                </a:lnTo>
                <a:lnTo>
                  <a:pt x="3624338" y="136296"/>
                </a:lnTo>
                <a:lnTo>
                  <a:pt x="3625354" y="133756"/>
                </a:lnTo>
                <a:lnTo>
                  <a:pt x="3625735" y="131190"/>
                </a:lnTo>
                <a:lnTo>
                  <a:pt x="3625735" y="124256"/>
                </a:lnTo>
                <a:lnTo>
                  <a:pt x="3625354" y="121678"/>
                </a:lnTo>
                <a:lnTo>
                  <a:pt x="3624465" y="119062"/>
                </a:lnTo>
                <a:lnTo>
                  <a:pt x="3621798" y="117576"/>
                </a:lnTo>
                <a:lnTo>
                  <a:pt x="3600970" y="117576"/>
                </a:lnTo>
                <a:lnTo>
                  <a:pt x="3600843" y="10693"/>
                </a:lnTo>
                <a:lnTo>
                  <a:pt x="3598176" y="9118"/>
                </a:lnTo>
                <a:lnTo>
                  <a:pt x="3595509" y="8851"/>
                </a:lnTo>
                <a:lnTo>
                  <a:pt x="3591953" y="8712"/>
                </a:lnTo>
                <a:lnTo>
                  <a:pt x="3584460" y="8762"/>
                </a:lnTo>
                <a:lnTo>
                  <a:pt x="3581285" y="8953"/>
                </a:lnTo>
                <a:lnTo>
                  <a:pt x="3578110" y="9994"/>
                </a:lnTo>
                <a:lnTo>
                  <a:pt x="3550551" y="27812"/>
                </a:lnTo>
                <a:lnTo>
                  <a:pt x="3548265" y="29756"/>
                </a:lnTo>
                <a:lnTo>
                  <a:pt x="3547249" y="32677"/>
                </a:lnTo>
                <a:lnTo>
                  <a:pt x="3546995" y="36029"/>
                </a:lnTo>
                <a:close/>
              </a:path>
              <a:path w="3731145" h="173786">
                <a:moveTo>
                  <a:pt x="3721620" y="56210"/>
                </a:moveTo>
                <a:lnTo>
                  <a:pt x="3723398" y="53581"/>
                </a:lnTo>
                <a:lnTo>
                  <a:pt x="3724922" y="50787"/>
                </a:lnTo>
                <a:lnTo>
                  <a:pt x="3725938" y="47853"/>
                </a:lnTo>
                <a:lnTo>
                  <a:pt x="3726954" y="44919"/>
                </a:lnTo>
                <a:lnTo>
                  <a:pt x="3727462" y="41897"/>
                </a:lnTo>
                <a:lnTo>
                  <a:pt x="3727462" y="34112"/>
                </a:lnTo>
                <a:lnTo>
                  <a:pt x="3726700" y="29844"/>
                </a:lnTo>
                <a:lnTo>
                  <a:pt x="3725049" y="25984"/>
                </a:lnTo>
                <a:lnTo>
                  <a:pt x="3723525" y="22123"/>
                </a:lnTo>
                <a:lnTo>
                  <a:pt x="3721112" y="18808"/>
                </a:lnTo>
                <a:lnTo>
                  <a:pt x="3717937" y="16027"/>
                </a:lnTo>
                <a:lnTo>
                  <a:pt x="3714762" y="63690"/>
                </a:lnTo>
                <a:lnTo>
                  <a:pt x="3717429" y="61340"/>
                </a:lnTo>
                <a:lnTo>
                  <a:pt x="3719715" y="58851"/>
                </a:lnTo>
                <a:lnTo>
                  <a:pt x="3721620" y="56210"/>
                </a:lnTo>
                <a:close/>
              </a:path>
              <a:path w="3731145" h="173786">
                <a:moveTo>
                  <a:pt x="3687330" y="61061"/>
                </a:moveTo>
                <a:lnTo>
                  <a:pt x="3684155" y="59347"/>
                </a:lnTo>
                <a:lnTo>
                  <a:pt x="3681488" y="57734"/>
                </a:lnTo>
                <a:lnTo>
                  <a:pt x="3676789" y="54698"/>
                </a:lnTo>
                <a:lnTo>
                  <a:pt x="3678821" y="85839"/>
                </a:lnTo>
                <a:lnTo>
                  <a:pt x="3681488" y="84188"/>
                </a:lnTo>
                <a:lnTo>
                  <a:pt x="3684536" y="82537"/>
                </a:lnTo>
                <a:lnTo>
                  <a:pt x="3687965" y="84251"/>
                </a:lnTo>
                <a:lnTo>
                  <a:pt x="3691013" y="85940"/>
                </a:lnTo>
                <a:lnTo>
                  <a:pt x="3693680" y="87591"/>
                </a:lnTo>
                <a:lnTo>
                  <a:pt x="3696347" y="89242"/>
                </a:lnTo>
                <a:lnTo>
                  <a:pt x="3700284" y="92735"/>
                </a:lnTo>
                <a:lnTo>
                  <a:pt x="3703332" y="96418"/>
                </a:lnTo>
                <a:lnTo>
                  <a:pt x="3704983" y="100444"/>
                </a:lnTo>
                <a:lnTo>
                  <a:pt x="3705364" y="105105"/>
                </a:lnTo>
                <a:lnTo>
                  <a:pt x="3705364" y="109994"/>
                </a:lnTo>
                <a:lnTo>
                  <a:pt x="3703713" y="113817"/>
                </a:lnTo>
                <a:lnTo>
                  <a:pt x="3700538" y="116585"/>
                </a:lnTo>
                <a:lnTo>
                  <a:pt x="3697363" y="119354"/>
                </a:lnTo>
                <a:lnTo>
                  <a:pt x="3692537" y="120738"/>
                </a:lnTo>
                <a:lnTo>
                  <a:pt x="3679456" y="120738"/>
                </a:lnTo>
                <a:lnTo>
                  <a:pt x="3674503" y="119392"/>
                </a:lnTo>
                <a:lnTo>
                  <a:pt x="3671201" y="116687"/>
                </a:lnTo>
                <a:lnTo>
                  <a:pt x="3667772" y="113982"/>
                </a:lnTo>
                <a:lnTo>
                  <a:pt x="3666121" y="110058"/>
                </a:lnTo>
                <a:lnTo>
                  <a:pt x="3665359" y="137769"/>
                </a:lnTo>
                <a:lnTo>
                  <a:pt x="3670820" y="139217"/>
                </a:lnTo>
                <a:lnTo>
                  <a:pt x="3677170" y="139941"/>
                </a:lnTo>
                <a:lnTo>
                  <a:pt x="3692029" y="139941"/>
                </a:lnTo>
                <a:lnTo>
                  <a:pt x="3698760" y="139141"/>
                </a:lnTo>
                <a:lnTo>
                  <a:pt x="3704602" y="137515"/>
                </a:lnTo>
                <a:lnTo>
                  <a:pt x="3710317" y="135902"/>
                </a:lnTo>
                <a:lnTo>
                  <a:pt x="3715270" y="133527"/>
                </a:lnTo>
                <a:lnTo>
                  <a:pt x="3719207" y="130390"/>
                </a:lnTo>
                <a:lnTo>
                  <a:pt x="3723144" y="127253"/>
                </a:lnTo>
                <a:lnTo>
                  <a:pt x="3726065" y="123418"/>
                </a:lnTo>
                <a:lnTo>
                  <a:pt x="3728097" y="118859"/>
                </a:lnTo>
                <a:lnTo>
                  <a:pt x="3730129" y="114312"/>
                </a:lnTo>
                <a:lnTo>
                  <a:pt x="3731145" y="109131"/>
                </a:lnTo>
                <a:lnTo>
                  <a:pt x="3731145" y="99694"/>
                </a:lnTo>
                <a:lnTo>
                  <a:pt x="3730510" y="96329"/>
                </a:lnTo>
                <a:lnTo>
                  <a:pt x="3729367" y="93230"/>
                </a:lnTo>
                <a:lnTo>
                  <a:pt x="3728224" y="90131"/>
                </a:lnTo>
                <a:lnTo>
                  <a:pt x="3726573" y="87210"/>
                </a:lnTo>
                <a:lnTo>
                  <a:pt x="3724414" y="84467"/>
                </a:lnTo>
                <a:lnTo>
                  <a:pt x="3722128" y="81737"/>
                </a:lnTo>
                <a:lnTo>
                  <a:pt x="3719461" y="79171"/>
                </a:lnTo>
                <a:lnTo>
                  <a:pt x="3716286" y="76796"/>
                </a:lnTo>
                <a:lnTo>
                  <a:pt x="3713238" y="74422"/>
                </a:lnTo>
                <a:lnTo>
                  <a:pt x="3709555" y="72186"/>
                </a:lnTo>
                <a:lnTo>
                  <a:pt x="3705618" y="70065"/>
                </a:lnTo>
                <a:lnTo>
                  <a:pt x="3709047" y="68160"/>
                </a:lnTo>
                <a:lnTo>
                  <a:pt x="3712095" y="66027"/>
                </a:lnTo>
                <a:lnTo>
                  <a:pt x="3714762" y="63690"/>
                </a:lnTo>
                <a:lnTo>
                  <a:pt x="3717937" y="16027"/>
                </a:lnTo>
                <a:lnTo>
                  <a:pt x="3714635" y="13258"/>
                </a:lnTo>
                <a:lnTo>
                  <a:pt x="3710571" y="11112"/>
                </a:lnTo>
                <a:lnTo>
                  <a:pt x="3705491" y="9601"/>
                </a:lnTo>
                <a:lnTo>
                  <a:pt x="3700411" y="8077"/>
                </a:lnTo>
                <a:lnTo>
                  <a:pt x="3694442" y="7327"/>
                </a:lnTo>
                <a:lnTo>
                  <a:pt x="3680218" y="7327"/>
                </a:lnTo>
                <a:lnTo>
                  <a:pt x="3673995" y="8153"/>
                </a:lnTo>
                <a:lnTo>
                  <a:pt x="3668534" y="9791"/>
                </a:lnTo>
                <a:lnTo>
                  <a:pt x="3669296" y="36194"/>
                </a:lnTo>
                <a:lnTo>
                  <a:pt x="3670566" y="32677"/>
                </a:lnTo>
                <a:lnTo>
                  <a:pt x="3673233" y="30137"/>
                </a:lnTo>
                <a:lnTo>
                  <a:pt x="3676027" y="27597"/>
                </a:lnTo>
                <a:lnTo>
                  <a:pt x="3680091" y="26327"/>
                </a:lnTo>
                <a:lnTo>
                  <a:pt x="3688473" y="26327"/>
                </a:lnTo>
                <a:lnTo>
                  <a:pt x="3691013" y="26657"/>
                </a:lnTo>
                <a:lnTo>
                  <a:pt x="3695077" y="27978"/>
                </a:lnTo>
                <a:lnTo>
                  <a:pt x="3698252" y="30238"/>
                </a:lnTo>
                <a:lnTo>
                  <a:pt x="3700792" y="33083"/>
                </a:lnTo>
                <a:lnTo>
                  <a:pt x="3702062" y="36779"/>
                </a:lnTo>
                <a:lnTo>
                  <a:pt x="3702443" y="41173"/>
                </a:lnTo>
                <a:lnTo>
                  <a:pt x="3702443" y="45135"/>
                </a:lnTo>
                <a:lnTo>
                  <a:pt x="3701046" y="48729"/>
                </a:lnTo>
                <a:lnTo>
                  <a:pt x="3698506" y="51955"/>
                </a:lnTo>
                <a:lnTo>
                  <a:pt x="3695839" y="55194"/>
                </a:lnTo>
                <a:lnTo>
                  <a:pt x="3692156" y="58229"/>
                </a:lnTo>
                <a:lnTo>
                  <a:pt x="3687330" y="61061"/>
                </a:lnTo>
                <a:close/>
              </a:path>
              <a:path w="3731145" h="173786">
                <a:moveTo>
                  <a:pt x="3644150" y="41770"/>
                </a:moveTo>
                <a:lnTo>
                  <a:pt x="3644150" y="45326"/>
                </a:lnTo>
                <a:lnTo>
                  <a:pt x="3644658" y="48628"/>
                </a:lnTo>
                <a:lnTo>
                  <a:pt x="3645674" y="51663"/>
                </a:lnTo>
                <a:lnTo>
                  <a:pt x="3646690" y="54698"/>
                </a:lnTo>
                <a:lnTo>
                  <a:pt x="3648087" y="57480"/>
                </a:lnTo>
                <a:lnTo>
                  <a:pt x="3649992" y="60020"/>
                </a:lnTo>
                <a:lnTo>
                  <a:pt x="3654310" y="64909"/>
                </a:lnTo>
                <a:lnTo>
                  <a:pt x="3656977" y="67055"/>
                </a:lnTo>
                <a:lnTo>
                  <a:pt x="3659644" y="69202"/>
                </a:lnTo>
                <a:lnTo>
                  <a:pt x="3662692" y="71196"/>
                </a:lnTo>
                <a:lnTo>
                  <a:pt x="3666121" y="73037"/>
                </a:lnTo>
                <a:lnTo>
                  <a:pt x="3661930" y="75222"/>
                </a:lnTo>
                <a:lnTo>
                  <a:pt x="3658247" y="77508"/>
                </a:lnTo>
                <a:lnTo>
                  <a:pt x="3655072" y="79921"/>
                </a:lnTo>
                <a:lnTo>
                  <a:pt x="3651897" y="82321"/>
                </a:lnTo>
                <a:lnTo>
                  <a:pt x="3649103" y="84899"/>
                </a:lnTo>
                <a:lnTo>
                  <a:pt x="3647071" y="87642"/>
                </a:lnTo>
                <a:lnTo>
                  <a:pt x="3644912" y="90373"/>
                </a:lnTo>
                <a:lnTo>
                  <a:pt x="3643261" y="93344"/>
                </a:lnTo>
                <a:lnTo>
                  <a:pt x="3642118" y="96545"/>
                </a:lnTo>
                <a:lnTo>
                  <a:pt x="3641102" y="99745"/>
                </a:lnTo>
                <a:lnTo>
                  <a:pt x="3640594" y="103162"/>
                </a:lnTo>
                <a:lnTo>
                  <a:pt x="3640594" y="112128"/>
                </a:lnTo>
                <a:lnTo>
                  <a:pt x="3641483" y="116865"/>
                </a:lnTo>
                <a:lnTo>
                  <a:pt x="3643261" y="120992"/>
                </a:lnTo>
                <a:lnTo>
                  <a:pt x="3645166" y="125120"/>
                </a:lnTo>
                <a:lnTo>
                  <a:pt x="3647960" y="128574"/>
                </a:lnTo>
                <a:lnTo>
                  <a:pt x="3651643" y="131381"/>
                </a:lnTo>
                <a:lnTo>
                  <a:pt x="3655326" y="134188"/>
                </a:lnTo>
                <a:lnTo>
                  <a:pt x="3659898" y="136309"/>
                </a:lnTo>
                <a:lnTo>
                  <a:pt x="3665359" y="137769"/>
                </a:lnTo>
                <a:lnTo>
                  <a:pt x="3666121" y="110058"/>
                </a:lnTo>
                <a:lnTo>
                  <a:pt x="3666121" y="104901"/>
                </a:lnTo>
                <a:lnTo>
                  <a:pt x="3666502" y="100444"/>
                </a:lnTo>
                <a:lnTo>
                  <a:pt x="3668026" y="96418"/>
                </a:lnTo>
                <a:lnTo>
                  <a:pt x="3670693" y="92684"/>
                </a:lnTo>
                <a:lnTo>
                  <a:pt x="3674122" y="89141"/>
                </a:lnTo>
                <a:lnTo>
                  <a:pt x="3678821" y="85839"/>
                </a:lnTo>
                <a:lnTo>
                  <a:pt x="3676789" y="54698"/>
                </a:lnTo>
                <a:lnTo>
                  <a:pt x="3673487" y="51561"/>
                </a:lnTo>
                <a:lnTo>
                  <a:pt x="3670947" y="48298"/>
                </a:lnTo>
                <a:lnTo>
                  <a:pt x="3669550" y="44729"/>
                </a:lnTo>
                <a:lnTo>
                  <a:pt x="3669296" y="40678"/>
                </a:lnTo>
                <a:lnTo>
                  <a:pt x="3669296" y="36194"/>
                </a:lnTo>
                <a:lnTo>
                  <a:pt x="3668534" y="9791"/>
                </a:lnTo>
                <a:lnTo>
                  <a:pt x="3663073" y="11442"/>
                </a:lnTo>
                <a:lnTo>
                  <a:pt x="3658628" y="13804"/>
                </a:lnTo>
                <a:lnTo>
                  <a:pt x="3655072" y="16878"/>
                </a:lnTo>
                <a:lnTo>
                  <a:pt x="3651389" y="19938"/>
                </a:lnTo>
                <a:lnTo>
                  <a:pt x="3648722" y="23571"/>
                </a:lnTo>
                <a:lnTo>
                  <a:pt x="3646944" y="27762"/>
                </a:lnTo>
                <a:lnTo>
                  <a:pt x="3645166" y="31953"/>
                </a:lnTo>
                <a:lnTo>
                  <a:pt x="3644150" y="36614"/>
                </a:lnTo>
                <a:lnTo>
                  <a:pt x="3644150" y="41770"/>
                </a:lnTo>
                <a:close/>
              </a:path>
              <a:path w="3731145" h="173786">
                <a:moveTo>
                  <a:pt x="2786011" y="136944"/>
                </a:moveTo>
                <a:lnTo>
                  <a:pt x="2789186" y="137845"/>
                </a:lnTo>
                <a:lnTo>
                  <a:pt x="2792361" y="138176"/>
                </a:lnTo>
                <a:lnTo>
                  <a:pt x="2801251" y="138176"/>
                </a:lnTo>
                <a:lnTo>
                  <a:pt x="2804426" y="137845"/>
                </a:lnTo>
                <a:lnTo>
                  <a:pt x="2807601" y="136944"/>
                </a:lnTo>
                <a:lnTo>
                  <a:pt x="2809379" y="134302"/>
                </a:lnTo>
                <a:lnTo>
                  <a:pt x="2809379" y="75615"/>
                </a:lnTo>
                <a:lnTo>
                  <a:pt x="2812808" y="71196"/>
                </a:lnTo>
                <a:lnTo>
                  <a:pt x="2816110" y="67830"/>
                </a:lnTo>
                <a:lnTo>
                  <a:pt x="2819158" y="65519"/>
                </a:lnTo>
                <a:lnTo>
                  <a:pt x="2822206" y="63207"/>
                </a:lnTo>
                <a:lnTo>
                  <a:pt x="2825254" y="62052"/>
                </a:lnTo>
                <a:lnTo>
                  <a:pt x="2828175" y="62052"/>
                </a:lnTo>
                <a:lnTo>
                  <a:pt x="2832620" y="62534"/>
                </a:lnTo>
                <a:lnTo>
                  <a:pt x="2836303" y="64439"/>
                </a:lnTo>
                <a:lnTo>
                  <a:pt x="2838843" y="67551"/>
                </a:lnTo>
                <a:lnTo>
                  <a:pt x="2840748" y="71386"/>
                </a:lnTo>
                <a:lnTo>
                  <a:pt x="2841891" y="76276"/>
                </a:lnTo>
                <a:lnTo>
                  <a:pt x="2842145" y="78981"/>
                </a:lnTo>
                <a:lnTo>
                  <a:pt x="2842145" y="134302"/>
                </a:lnTo>
                <a:lnTo>
                  <a:pt x="2843796" y="136944"/>
                </a:lnTo>
                <a:lnTo>
                  <a:pt x="2846971" y="137845"/>
                </a:lnTo>
                <a:lnTo>
                  <a:pt x="2850146" y="138176"/>
                </a:lnTo>
                <a:lnTo>
                  <a:pt x="2859036" y="138176"/>
                </a:lnTo>
                <a:lnTo>
                  <a:pt x="2862211" y="137845"/>
                </a:lnTo>
                <a:lnTo>
                  <a:pt x="2865386" y="136944"/>
                </a:lnTo>
                <a:lnTo>
                  <a:pt x="2867037" y="134302"/>
                </a:lnTo>
                <a:lnTo>
                  <a:pt x="2867037" y="75615"/>
                </a:lnTo>
                <a:lnTo>
                  <a:pt x="2870593" y="71196"/>
                </a:lnTo>
                <a:lnTo>
                  <a:pt x="2873895" y="67830"/>
                </a:lnTo>
                <a:lnTo>
                  <a:pt x="2876943" y="65519"/>
                </a:lnTo>
                <a:lnTo>
                  <a:pt x="2879991" y="63207"/>
                </a:lnTo>
                <a:lnTo>
                  <a:pt x="2882912" y="62052"/>
                </a:lnTo>
                <a:lnTo>
                  <a:pt x="2885960" y="62052"/>
                </a:lnTo>
                <a:lnTo>
                  <a:pt x="2890405" y="62534"/>
                </a:lnTo>
                <a:lnTo>
                  <a:pt x="2893961" y="64439"/>
                </a:lnTo>
                <a:lnTo>
                  <a:pt x="2896628" y="67551"/>
                </a:lnTo>
                <a:lnTo>
                  <a:pt x="2898533" y="71386"/>
                </a:lnTo>
                <a:lnTo>
                  <a:pt x="2899676" y="76276"/>
                </a:lnTo>
                <a:lnTo>
                  <a:pt x="2899930" y="78981"/>
                </a:lnTo>
                <a:lnTo>
                  <a:pt x="2899930" y="134302"/>
                </a:lnTo>
                <a:lnTo>
                  <a:pt x="2901581" y="136944"/>
                </a:lnTo>
                <a:lnTo>
                  <a:pt x="2904756" y="137845"/>
                </a:lnTo>
                <a:lnTo>
                  <a:pt x="2907931" y="138176"/>
                </a:lnTo>
                <a:lnTo>
                  <a:pt x="2916948" y="138176"/>
                </a:lnTo>
                <a:lnTo>
                  <a:pt x="2920123" y="137845"/>
                </a:lnTo>
                <a:lnTo>
                  <a:pt x="2923171" y="136944"/>
                </a:lnTo>
                <a:lnTo>
                  <a:pt x="2924822" y="134302"/>
                </a:lnTo>
                <a:lnTo>
                  <a:pt x="2924822" y="72707"/>
                </a:lnTo>
                <a:lnTo>
                  <a:pt x="2924314" y="67894"/>
                </a:lnTo>
                <a:lnTo>
                  <a:pt x="2923298" y="63334"/>
                </a:lnTo>
                <a:lnTo>
                  <a:pt x="2922155" y="58788"/>
                </a:lnTo>
                <a:lnTo>
                  <a:pt x="2920377" y="54813"/>
                </a:lnTo>
                <a:lnTo>
                  <a:pt x="2917964" y="51409"/>
                </a:lnTo>
                <a:lnTo>
                  <a:pt x="2915424" y="48018"/>
                </a:lnTo>
                <a:lnTo>
                  <a:pt x="2912249" y="45326"/>
                </a:lnTo>
                <a:lnTo>
                  <a:pt x="2908185" y="43345"/>
                </a:lnTo>
                <a:lnTo>
                  <a:pt x="2904121" y="41363"/>
                </a:lnTo>
                <a:lnTo>
                  <a:pt x="2899168" y="40373"/>
                </a:lnTo>
                <a:lnTo>
                  <a:pt x="2890786" y="40373"/>
                </a:lnTo>
                <a:lnTo>
                  <a:pt x="2883293" y="41948"/>
                </a:lnTo>
                <a:lnTo>
                  <a:pt x="2878340" y="44183"/>
                </a:lnTo>
                <a:lnTo>
                  <a:pt x="2873387" y="47142"/>
                </a:lnTo>
                <a:lnTo>
                  <a:pt x="2870847" y="49187"/>
                </a:lnTo>
                <a:lnTo>
                  <a:pt x="2865767" y="53670"/>
                </a:lnTo>
                <a:lnTo>
                  <a:pt x="2863100" y="56514"/>
                </a:lnTo>
                <a:lnTo>
                  <a:pt x="2861957" y="54076"/>
                </a:lnTo>
                <a:lnTo>
                  <a:pt x="2858909" y="49885"/>
                </a:lnTo>
                <a:lnTo>
                  <a:pt x="2855353" y="46202"/>
                </a:lnTo>
                <a:lnTo>
                  <a:pt x="2850781" y="43370"/>
                </a:lnTo>
                <a:lnTo>
                  <a:pt x="2848114" y="42278"/>
                </a:lnTo>
                <a:lnTo>
                  <a:pt x="2845193" y="41516"/>
                </a:lnTo>
                <a:lnTo>
                  <a:pt x="2842399" y="40754"/>
                </a:lnTo>
                <a:lnTo>
                  <a:pt x="2839097" y="40373"/>
                </a:lnTo>
                <a:lnTo>
                  <a:pt x="2830207" y="40373"/>
                </a:lnTo>
                <a:lnTo>
                  <a:pt x="2825127" y="41694"/>
                </a:lnTo>
                <a:lnTo>
                  <a:pt x="2820301" y="44335"/>
                </a:lnTo>
                <a:lnTo>
                  <a:pt x="2815475" y="46977"/>
                </a:lnTo>
                <a:lnTo>
                  <a:pt x="2810522" y="50939"/>
                </a:lnTo>
                <a:lnTo>
                  <a:pt x="2805696" y="56210"/>
                </a:lnTo>
                <a:lnTo>
                  <a:pt x="2805696" y="46024"/>
                </a:lnTo>
                <a:lnTo>
                  <a:pt x="2804299" y="43383"/>
                </a:lnTo>
                <a:lnTo>
                  <a:pt x="2801759" y="42468"/>
                </a:lnTo>
                <a:lnTo>
                  <a:pt x="2798965" y="42138"/>
                </a:lnTo>
                <a:lnTo>
                  <a:pt x="2791345" y="42138"/>
                </a:lnTo>
                <a:lnTo>
                  <a:pt x="2788678" y="42468"/>
                </a:lnTo>
                <a:lnTo>
                  <a:pt x="2785757" y="43383"/>
                </a:lnTo>
                <a:lnTo>
                  <a:pt x="2784360" y="46024"/>
                </a:lnTo>
                <a:lnTo>
                  <a:pt x="2784360" y="134302"/>
                </a:lnTo>
                <a:lnTo>
                  <a:pt x="2786011" y="136944"/>
                </a:lnTo>
                <a:close/>
              </a:path>
              <a:path w="3731145" h="173786">
                <a:moveTo>
                  <a:pt x="2080018" y="136842"/>
                </a:moveTo>
                <a:lnTo>
                  <a:pt x="2083066" y="137769"/>
                </a:lnTo>
                <a:lnTo>
                  <a:pt x="2086241" y="138163"/>
                </a:lnTo>
                <a:lnTo>
                  <a:pt x="2095131" y="138163"/>
                </a:lnTo>
                <a:lnTo>
                  <a:pt x="2098306" y="137769"/>
                </a:lnTo>
                <a:lnTo>
                  <a:pt x="2101481" y="136842"/>
                </a:lnTo>
                <a:lnTo>
                  <a:pt x="2103005" y="134099"/>
                </a:lnTo>
                <a:lnTo>
                  <a:pt x="2103005" y="19989"/>
                </a:lnTo>
                <a:lnTo>
                  <a:pt x="2101989" y="14300"/>
                </a:lnTo>
                <a:lnTo>
                  <a:pt x="2096020" y="9829"/>
                </a:lnTo>
                <a:lnTo>
                  <a:pt x="2092718" y="9601"/>
                </a:lnTo>
                <a:lnTo>
                  <a:pt x="2072779" y="9601"/>
                </a:lnTo>
                <a:lnTo>
                  <a:pt x="2065286" y="11683"/>
                </a:lnTo>
                <a:lnTo>
                  <a:pt x="2060460" y="17513"/>
                </a:lnTo>
                <a:lnTo>
                  <a:pt x="2058428" y="21767"/>
                </a:lnTo>
                <a:lnTo>
                  <a:pt x="2057539" y="24549"/>
                </a:lnTo>
                <a:lnTo>
                  <a:pt x="2028837" y="100647"/>
                </a:lnTo>
                <a:lnTo>
                  <a:pt x="2028456" y="100647"/>
                </a:lnTo>
                <a:lnTo>
                  <a:pt x="2000770" y="24345"/>
                </a:lnTo>
                <a:lnTo>
                  <a:pt x="2000008" y="21577"/>
                </a:lnTo>
                <a:lnTo>
                  <a:pt x="1999119" y="19253"/>
                </a:lnTo>
                <a:lnTo>
                  <a:pt x="1996960" y="15493"/>
                </a:lnTo>
                <a:lnTo>
                  <a:pt x="1990610" y="10833"/>
                </a:lnTo>
                <a:lnTo>
                  <a:pt x="1986165" y="9842"/>
                </a:lnTo>
                <a:lnTo>
                  <a:pt x="1983625" y="9601"/>
                </a:lnTo>
                <a:lnTo>
                  <a:pt x="1960638" y="9601"/>
                </a:lnTo>
                <a:lnTo>
                  <a:pt x="1958225" y="10490"/>
                </a:lnTo>
                <a:lnTo>
                  <a:pt x="1954669" y="14058"/>
                </a:lnTo>
                <a:lnTo>
                  <a:pt x="1953780" y="16624"/>
                </a:lnTo>
                <a:lnTo>
                  <a:pt x="1953780" y="134099"/>
                </a:lnTo>
                <a:lnTo>
                  <a:pt x="1955304" y="136842"/>
                </a:lnTo>
                <a:lnTo>
                  <a:pt x="1958479" y="137769"/>
                </a:lnTo>
                <a:lnTo>
                  <a:pt x="1961654" y="138163"/>
                </a:lnTo>
                <a:lnTo>
                  <a:pt x="1970417" y="138163"/>
                </a:lnTo>
                <a:lnTo>
                  <a:pt x="1973592" y="137769"/>
                </a:lnTo>
                <a:lnTo>
                  <a:pt x="1976767" y="136842"/>
                </a:lnTo>
                <a:lnTo>
                  <a:pt x="1978418" y="134099"/>
                </a:lnTo>
                <a:lnTo>
                  <a:pt x="1978418" y="29883"/>
                </a:lnTo>
                <a:lnTo>
                  <a:pt x="2014486" y="134010"/>
                </a:lnTo>
                <a:lnTo>
                  <a:pt x="2019058" y="137579"/>
                </a:lnTo>
                <a:lnTo>
                  <a:pt x="2025408" y="138264"/>
                </a:lnTo>
                <a:lnTo>
                  <a:pt x="2029980" y="138264"/>
                </a:lnTo>
                <a:lnTo>
                  <a:pt x="2036330" y="137794"/>
                </a:lnTo>
                <a:lnTo>
                  <a:pt x="2041029" y="134010"/>
                </a:lnTo>
                <a:lnTo>
                  <a:pt x="2078113" y="29883"/>
                </a:lnTo>
                <a:lnTo>
                  <a:pt x="2078367" y="29883"/>
                </a:lnTo>
                <a:lnTo>
                  <a:pt x="2078367" y="134099"/>
                </a:lnTo>
                <a:lnTo>
                  <a:pt x="2080018" y="136842"/>
                </a:lnTo>
                <a:close/>
              </a:path>
              <a:path w="3731145" h="173786">
                <a:moveTo>
                  <a:pt x="1821827" y="75615"/>
                </a:moveTo>
                <a:lnTo>
                  <a:pt x="1825256" y="71196"/>
                </a:lnTo>
                <a:lnTo>
                  <a:pt x="1828685" y="67830"/>
                </a:lnTo>
                <a:lnTo>
                  <a:pt x="1831860" y="65519"/>
                </a:lnTo>
                <a:lnTo>
                  <a:pt x="1835162" y="63207"/>
                </a:lnTo>
                <a:lnTo>
                  <a:pt x="1838337" y="62052"/>
                </a:lnTo>
                <a:lnTo>
                  <a:pt x="1841512" y="62052"/>
                </a:lnTo>
                <a:lnTo>
                  <a:pt x="1846211" y="62534"/>
                </a:lnTo>
                <a:lnTo>
                  <a:pt x="1849894" y="64439"/>
                </a:lnTo>
                <a:lnTo>
                  <a:pt x="1852688" y="67551"/>
                </a:lnTo>
                <a:lnTo>
                  <a:pt x="1854720" y="71386"/>
                </a:lnTo>
                <a:lnTo>
                  <a:pt x="1855990" y="76276"/>
                </a:lnTo>
                <a:lnTo>
                  <a:pt x="1856371" y="79641"/>
                </a:lnTo>
                <a:lnTo>
                  <a:pt x="1856371" y="134302"/>
                </a:lnTo>
                <a:lnTo>
                  <a:pt x="1858022" y="136944"/>
                </a:lnTo>
                <a:lnTo>
                  <a:pt x="1861070" y="137845"/>
                </a:lnTo>
                <a:lnTo>
                  <a:pt x="1864372" y="138176"/>
                </a:lnTo>
                <a:lnTo>
                  <a:pt x="1873135" y="138176"/>
                </a:lnTo>
                <a:lnTo>
                  <a:pt x="1876437" y="137845"/>
                </a:lnTo>
                <a:lnTo>
                  <a:pt x="1879485" y="136944"/>
                </a:lnTo>
                <a:lnTo>
                  <a:pt x="1881136" y="134302"/>
                </a:lnTo>
                <a:lnTo>
                  <a:pt x="1881136" y="73367"/>
                </a:lnTo>
                <a:lnTo>
                  <a:pt x="1880628" y="67894"/>
                </a:lnTo>
                <a:lnTo>
                  <a:pt x="1879485" y="63334"/>
                </a:lnTo>
                <a:lnTo>
                  <a:pt x="1878342" y="58788"/>
                </a:lnTo>
                <a:lnTo>
                  <a:pt x="1876564" y="54813"/>
                </a:lnTo>
                <a:lnTo>
                  <a:pt x="1874024" y="51409"/>
                </a:lnTo>
                <a:lnTo>
                  <a:pt x="1871484" y="48018"/>
                </a:lnTo>
                <a:lnTo>
                  <a:pt x="1868055" y="45326"/>
                </a:lnTo>
                <a:lnTo>
                  <a:pt x="1863991" y="43345"/>
                </a:lnTo>
                <a:lnTo>
                  <a:pt x="1859800" y="41363"/>
                </a:lnTo>
                <a:lnTo>
                  <a:pt x="1854847" y="40373"/>
                </a:lnTo>
                <a:lnTo>
                  <a:pt x="1843290" y="40373"/>
                </a:lnTo>
                <a:lnTo>
                  <a:pt x="1838083" y="41694"/>
                </a:lnTo>
                <a:lnTo>
                  <a:pt x="1833003" y="44335"/>
                </a:lnTo>
                <a:lnTo>
                  <a:pt x="1827923" y="46977"/>
                </a:lnTo>
                <a:lnTo>
                  <a:pt x="1822970" y="50939"/>
                </a:lnTo>
                <a:lnTo>
                  <a:pt x="1818144" y="56210"/>
                </a:lnTo>
                <a:lnTo>
                  <a:pt x="1818144" y="46024"/>
                </a:lnTo>
                <a:lnTo>
                  <a:pt x="1817255" y="43789"/>
                </a:lnTo>
                <a:lnTo>
                  <a:pt x="1814207" y="42468"/>
                </a:lnTo>
                <a:lnTo>
                  <a:pt x="1811413" y="42138"/>
                </a:lnTo>
                <a:lnTo>
                  <a:pt x="1803793" y="42138"/>
                </a:lnTo>
                <a:lnTo>
                  <a:pt x="1801126" y="42468"/>
                </a:lnTo>
                <a:lnTo>
                  <a:pt x="1798205" y="43383"/>
                </a:lnTo>
                <a:lnTo>
                  <a:pt x="1796808" y="46024"/>
                </a:lnTo>
                <a:lnTo>
                  <a:pt x="1796808" y="134302"/>
                </a:lnTo>
                <a:lnTo>
                  <a:pt x="1798459" y="136944"/>
                </a:lnTo>
                <a:lnTo>
                  <a:pt x="1801634" y="137845"/>
                </a:lnTo>
                <a:lnTo>
                  <a:pt x="1804809" y="138176"/>
                </a:lnTo>
                <a:lnTo>
                  <a:pt x="1813699" y="138176"/>
                </a:lnTo>
                <a:lnTo>
                  <a:pt x="1816874" y="137845"/>
                </a:lnTo>
                <a:lnTo>
                  <a:pt x="1820049" y="136944"/>
                </a:lnTo>
                <a:lnTo>
                  <a:pt x="1821827" y="134302"/>
                </a:lnTo>
                <a:lnTo>
                  <a:pt x="1821827" y="75615"/>
                </a:lnTo>
                <a:close/>
              </a:path>
              <a:path w="3731145" h="173786">
                <a:moveTo>
                  <a:pt x="1649234" y="136944"/>
                </a:moveTo>
                <a:lnTo>
                  <a:pt x="1652282" y="137845"/>
                </a:lnTo>
                <a:lnTo>
                  <a:pt x="1655584" y="138176"/>
                </a:lnTo>
                <a:lnTo>
                  <a:pt x="1664347" y="138176"/>
                </a:lnTo>
                <a:lnTo>
                  <a:pt x="1667649" y="137845"/>
                </a:lnTo>
                <a:lnTo>
                  <a:pt x="1670697" y="136944"/>
                </a:lnTo>
                <a:lnTo>
                  <a:pt x="1672348" y="134302"/>
                </a:lnTo>
                <a:lnTo>
                  <a:pt x="1672348" y="73367"/>
                </a:lnTo>
                <a:lnTo>
                  <a:pt x="1671840" y="67894"/>
                </a:lnTo>
                <a:lnTo>
                  <a:pt x="1670697" y="63334"/>
                </a:lnTo>
                <a:lnTo>
                  <a:pt x="1669554" y="58788"/>
                </a:lnTo>
                <a:lnTo>
                  <a:pt x="1667776" y="54813"/>
                </a:lnTo>
                <a:lnTo>
                  <a:pt x="1665236" y="51409"/>
                </a:lnTo>
                <a:lnTo>
                  <a:pt x="1662696" y="48018"/>
                </a:lnTo>
                <a:lnTo>
                  <a:pt x="1659267" y="45326"/>
                </a:lnTo>
                <a:lnTo>
                  <a:pt x="1655203" y="43345"/>
                </a:lnTo>
                <a:lnTo>
                  <a:pt x="1651012" y="41363"/>
                </a:lnTo>
                <a:lnTo>
                  <a:pt x="1646059" y="40373"/>
                </a:lnTo>
                <a:lnTo>
                  <a:pt x="1634502" y="40373"/>
                </a:lnTo>
                <a:lnTo>
                  <a:pt x="1629295" y="41694"/>
                </a:lnTo>
                <a:lnTo>
                  <a:pt x="1624215" y="44335"/>
                </a:lnTo>
                <a:lnTo>
                  <a:pt x="1619135" y="46977"/>
                </a:lnTo>
                <a:lnTo>
                  <a:pt x="1614182" y="50939"/>
                </a:lnTo>
                <a:lnTo>
                  <a:pt x="1609356" y="56210"/>
                </a:lnTo>
                <a:lnTo>
                  <a:pt x="1613039" y="75615"/>
                </a:lnTo>
                <a:lnTo>
                  <a:pt x="1616468" y="71196"/>
                </a:lnTo>
                <a:lnTo>
                  <a:pt x="1619897" y="67830"/>
                </a:lnTo>
                <a:lnTo>
                  <a:pt x="1623072" y="65519"/>
                </a:lnTo>
                <a:lnTo>
                  <a:pt x="1626374" y="63207"/>
                </a:lnTo>
                <a:lnTo>
                  <a:pt x="1629549" y="62052"/>
                </a:lnTo>
                <a:lnTo>
                  <a:pt x="1632724" y="62052"/>
                </a:lnTo>
                <a:lnTo>
                  <a:pt x="1637423" y="62534"/>
                </a:lnTo>
                <a:lnTo>
                  <a:pt x="1641106" y="64439"/>
                </a:lnTo>
                <a:lnTo>
                  <a:pt x="1643900" y="67551"/>
                </a:lnTo>
                <a:lnTo>
                  <a:pt x="1645932" y="71386"/>
                </a:lnTo>
                <a:lnTo>
                  <a:pt x="1647202" y="76276"/>
                </a:lnTo>
                <a:lnTo>
                  <a:pt x="1647583" y="79641"/>
                </a:lnTo>
                <a:lnTo>
                  <a:pt x="1647583" y="134302"/>
                </a:lnTo>
                <a:lnTo>
                  <a:pt x="1649234" y="136944"/>
                </a:lnTo>
                <a:close/>
              </a:path>
              <a:path w="3731145" h="173786">
                <a:moveTo>
                  <a:pt x="1173746" y="136944"/>
                </a:moveTo>
                <a:lnTo>
                  <a:pt x="1176794" y="137845"/>
                </a:lnTo>
                <a:lnTo>
                  <a:pt x="1180096" y="138176"/>
                </a:lnTo>
                <a:lnTo>
                  <a:pt x="1188859" y="138176"/>
                </a:lnTo>
                <a:lnTo>
                  <a:pt x="1192161" y="137845"/>
                </a:lnTo>
                <a:lnTo>
                  <a:pt x="1195209" y="136944"/>
                </a:lnTo>
                <a:lnTo>
                  <a:pt x="1196860" y="134302"/>
                </a:lnTo>
                <a:lnTo>
                  <a:pt x="1196860" y="73367"/>
                </a:lnTo>
                <a:lnTo>
                  <a:pt x="1196352" y="67894"/>
                </a:lnTo>
                <a:lnTo>
                  <a:pt x="1195209" y="63334"/>
                </a:lnTo>
                <a:lnTo>
                  <a:pt x="1194066" y="58788"/>
                </a:lnTo>
                <a:lnTo>
                  <a:pt x="1192288" y="54813"/>
                </a:lnTo>
                <a:lnTo>
                  <a:pt x="1189748" y="51409"/>
                </a:lnTo>
                <a:lnTo>
                  <a:pt x="1187208" y="48018"/>
                </a:lnTo>
                <a:lnTo>
                  <a:pt x="1183779" y="45326"/>
                </a:lnTo>
                <a:lnTo>
                  <a:pt x="1179715" y="43345"/>
                </a:lnTo>
                <a:lnTo>
                  <a:pt x="1175524" y="41363"/>
                </a:lnTo>
                <a:lnTo>
                  <a:pt x="1170571" y="40373"/>
                </a:lnTo>
                <a:lnTo>
                  <a:pt x="1159014" y="40373"/>
                </a:lnTo>
                <a:lnTo>
                  <a:pt x="1153807" y="41694"/>
                </a:lnTo>
                <a:lnTo>
                  <a:pt x="1148727" y="44335"/>
                </a:lnTo>
                <a:lnTo>
                  <a:pt x="1143647" y="46977"/>
                </a:lnTo>
                <a:lnTo>
                  <a:pt x="1138694" y="50939"/>
                </a:lnTo>
                <a:lnTo>
                  <a:pt x="1133868" y="56210"/>
                </a:lnTo>
                <a:lnTo>
                  <a:pt x="1137551" y="75615"/>
                </a:lnTo>
                <a:lnTo>
                  <a:pt x="1140980" y="71196"/>
                </a:lnTo>
                <a:lnTo>
                  <a:pt x="1144409" y="67830"/>
                </a:lnTo>
                <a:lnTo>
                  <a:pt x="1147584" y="65519"/>
                </a:lnTo>
                <a:lnTo>
                  <a:pt x="1150886" y="63207"/>
                </a:lnTo>
                <a:lnTo>
                  <a:pt x="1154061" y="62052"/>
                </a:lnTo>
                <a:lnTo>
                  <a:pt x="1157236" y="62052"/>
                </a:lnTo>
                <a:lnTo>
                  <a:pt x="1161935" y="62534"/>
                </a:lnTo>
                <a:lnTo>
                  <a:pt x="1165618" y="64439"/>
                </a:lnTo>
                <a:lnTo>
                  <a:pt x="1168412" y="67551"/>
                </a:lnTo>
                <a:lnTo>
                  <a:pt x="1170444" y="71386"/>
                </a:lnTo>
                <a:lnTo>
                  <a:pt x="1171714" y="76276"/>
                </a:lnTo>
                <a:lnTo>
                  <a:pt x="1172095" y="79641"/>
                </a:lnTo>
                <a:lnTo>
                  <a:pt x="1172095" y="134302"/>
                </a:lnTo>
                <a:lnTo>
                  <a:pt x="1173746" y="136944"/>
                </a:lnTo>
                <a:close/>
              </a:path>
              <a:path w="3731145" h="173786">
                <a:moveTo>
                  <a:pt x="1114183" y="136944"/>
                </a:moveTo>
                <a:lnTo>
                  <a:pt x="1117358" y="137845"/>
                </a:lnTo>
                <a:lnTo>
                  <a:pt x="1120533" y="138176"/>
                </a:lnTo>
                <a:lnTo>
                  <a:pt x="1129423" y="138176"/>
                </a:lnTo>
                <a:lnTo>
                  <a:pt x="1132598" y="137845"/>
                </a:lnTo>
                <a:lnTo>
                  <a:pt x="1135773" y="136944"/>
                </a:lnTo>
                <a:lnTo>
                  <a:pt x="1137551" y="134302"/>
                </a:lnTo>
                <a:lnTo>
                  <a:pt x="1137551" y="75615"/>
                </a:lnTo>
                <a:lnTo>
                  <a:pt x="1133868" y="56210"/>
                </a:lnTo>
                <a:lnTo>
                  <a:pt x="1133868" y="46024"/>
                </a:lnTo>
                <a:lnTo>
                  <a:pt x="1132471" y="43383"/>
                </a:lnTo>
                <a:lnTo>
                  <a:pt x="1129931" y="42468"/>
                </a:lnTo>
                <a:lnTo>
                  <a:pt x="1127137" y="42138"/>
                </a:lnTo>
                <a:lnTo>
                  <a:pt x="1119517" y="42138"/>
                </a:lnTo>
                <a:lnTo>
                  <a:pt x="1116850" y="42468"/>
                </a:lnTo>
                <a:lnTo>
                  <a:pt x="1113929" y="43383"/>
                </a:lnTo>
                <a:lnTo>
                  <a:pt x="1112532" y="46024"/>
                </a:lnTo>
                <a:lnTo>
                  <a:pt x="1112532" y="134302"/>
                </a:lnTo>
                <a:lnTo>
                  <a:pt x="1114183" y="136944"/>
                </a:lnTo>
                <a:close/>
              </a:path>
              <a:path w="3731145" h="173786">
                <a:moveTo>
                  <a:pt x="67640" y="133959"/>
                </a:moveTo>
                <a:lnTo>
                  <a:pt x="69723" y="105943"/>
                </a:lnTo>
                <a:lnTo>
                  <a:pt x="66459" y="109677"/>
                </a:lnTo>
                <a:lnTo>
                  <a:pt x="62382" y="112458"/>
                </a:lnTo>
                <a:lnTo>
                  <a:pt x="57505" y="114312"/>
                </a:lnTo>
                <a:lnTo>
                  <a:pt x="56188" y="136462"/>
                </a:lnTo>
                <a:lnTo>
                  <a:pt x="67640" y="133959"/>
                </a:lnTo>
                <a:close/>
              </a:path>
              <a:path w="3731145" h="173786">
                <a:moveTo>
                  <a:pt x="736" y="134454"/>
                </a:moveTo>
                <a:lnTo>
                  <a:pt x="3708" y="137020"/>
                </a:lnTo>
                <a:lnTo>
                  <a:pt x="7721" y="137667"/>
                </a:lnTo>
                <a:lnTo>
                  <a:pt x="43008" y="137594"/>
                </a:lnTo>
                <a:lnTo>
                  <a:pt x="56188" y="136462"/>
                </a:lnTo>
                <a:lnTo>
                  <a:pt x="57505" y="114312"/>
                </a:lnTo>
                <a:lnTo>
                  <a:pt x="52616" y="116154"/>
                </a:lnTo>
                <a:lnTo>
                  <a:pt x="46609" y="117081"/>
                </a:lnTo>
                <a:lnTo>
                  <a:pt x="25933" y="117081"/>
                </a:lnTo>
                <a:lnTo>
                  <a:pt x="25933" y="29984"/>
                </a:lnTo>
                <a:lnTo>
                  <a:pt x="47078" y="29984"/>
                </a:lnTo>
                <a:lnTo>
                  <a:pt x="53530" y="31064"/>
                </a:lnTo>
                <a:lnTo>
                  <a:pt x="58445" y="33197"/>
                </a:lnTo>
                <a:lnTo>
                  <a:pt x="63360" y="35344"/>
                </a:lnTo>
                <a:lnTo>
                  <a:pt x="67386" y="38328"/>
                </a:lnTo>
                <a:lnTo>
                  <a:pt x="70510" y="42163"/>
                </a:lnTo>
                <a:lnTo>
                  <a:pt x="73647" y="45986"/>
                </a:lnTo>
                <a:lnTo>
                  <a:pt x="75920" y="50507"/>
                </a:lnTo>
                <a:lnTo>
                  <a:pt x="77343" y="55714"/>
                </a:lnTo>
                <a:lnTo>
                  <a:pt x="78765" y="60934"/>
                </a:lnTo>
                <a:lnTo>
                  <a:pt x="79476" y="66573"/>
                </a:lnTo>
                <a:lnTo>
                  <a:pt x="79476" y="80035"/>
                </a:lnTo>
                <a:lnTo>
                  <a:pt x="78663" y="86499"/>
                </a:lnTo>
                <a:lnTo>
                  <a:pt x="77050" y="92036"/>
                </a:lnTo>
                <a:lnTo>
                  <a:pt x="75425" y="97586"/>
                </a:lnTo>
                <a:lnTo>
                  <a:pt x="72986" y="102222"/>
                </a:lnTo>
                <a:lnTo>
                  <a:pt x="69723" y="105943"/>
                </a:lnTo>
                <a:lnTo>
                  <a:pt x="67640" y="133959"/>
                </a:lnTo>
                <a:lnTo>
                  <a:pt x="75857" y="131483"/>
                </a:lnTo>
                <a:lnTo>
                  <a:pt x="82842" y="127609"/>
                </a:lnTo>
                <a:lnTo>
                  <a:pt x="88582" y="122326"/>
                </a:lnTo>
                <a:lnTo>
                  <a:pt x="94322" y="117043"/>
                </a:lnTo>
                <a:lnTo>
                  <a:pt x="98717" y="110235"/>
                </a:lnTo>
                <a:lnTo>
                  <a:pt x="101790" y="101892"/>
                </a:lnTo>
                <a:lnTo>
                  <a:pt x="103194" y="97574"/>
                </a:lnTo>
                <a:lnTo>
                  <a:pt x="105588" y="85550"/>
                </a:lnTo>
                <a:lnTo>
                  <a:pt x="106387" y="71754"/>
                </a:lnTo>
                <a:lnTo>
                  <a:pt x="106370" y="69797"/>
                </a:lnTo>
                <a:lnTo>
                  <a:pt x="105185" y="56565"/>
                </a:lnTo>
                <a:lnTo>
                  <a:pt x="102133" y="44932"/>
                </a:lnTo>
                <a:lnTo>
                  <a:pt x="99301" y="37210"/>
                </a:lnTo>
                <a:lnTo>
                  <a:pt x="95161" y="30733"/>
                </a:lnTo>
                <a:lnTo>
                  <a:pt x="89712" y="25488"/>
                </a:lnTo>
                <a:lnTo>
                  <a:pt x="84277" y="20243"/>
                </a:lnTo>
                <a:lnTo>
                  <a:pt x="77571" y="16281"/>
                </a:lnTo>
                <a:lnTo>
                  <a:pt x="69621" y="13601"/>
                </a:lnTo>
                <a:lnTo>
                  <a:pt x="54434" y="10351"/>
                </a:lnTo>
                <a:lnTo>
                  <a:pt x="40576" y="9601"/>
                </a:lnTo>
                <a:lnTo>
                  <a:pt x="5537" y="9601"/>
                </a:lnTo>
                <a:lnTo>
                  <a:pt x="2222" y="11531"/>
                </a:lnTo>
                <a:lnTo>
                  <a:pt x="0" y="14909"/>
                </a:lnTo>
                <a:lnTo>
                  <a:pt x="0" y="132359"/>
                </a:lnTo>
                <a:lnTo>
                  <a:pt x="736" y="134454"/>
                </a:lnTo>
                <a:close/>
              </a:path>
              <a:path w="3731145" h="173786">
                <a:moveTo>
                  <a:pt x="126530" y="46215"/>
                </a:moveTo>
                <a:lnTo>
                  <a:pt x="126530" y="134302"/>
                </a:lnTo>
                <a:lnTo>
                  <a:pt x="128193" y="136944"/>
                </a:lnTo>
                <a:lnTo>
                  <a:pt x="131381" y="137845"/>
                </a:lnTo>
                <a:lnTo>
                  <a:pt x="134543" y="138176"/>
                </a:lnTo>
                <a:lnTo>
                  <a:pt x="143459" y="138176"/>
                </a:lnTo>
                <a:lnTo>
                  <a:pt x="146621" y="137845"/>
                </a:lnTo>
                <a:lnTo>
                  <a:pt x="149809" y="136944"/>
                </a:lnTo>
                <a:lnTo>
                  <a:pt x="151472" y="134302"/>
                </a:lnTo>
                <a:lnTo>
                  <a:pt x="151472" y="46215"/>
                </a:lnTo>
                <a:lnTo>
                  <a:pt x="149809" y="43560"/>
                </a:lnTo>
                <a:lnTo>
                  <a:pt x="146621" y="42557"/>
                </a:lnTo>
                <a:lnTo>
                  <a:pt x="143459" y="42163"/>
                </a:lnTo>
                <a:lnTo>
                  <a:pt x="134543" y="42163"/>
                </a:lnTo>
                <a:lnTo>
                  <a:pt x="131381" y="42557"/>
                </a:lnTo>
                <a:lnTo>
                  <a:pt x="128193" y="43560"/>
                </a:lnTo>
                <a:lnTo>
                  <a:pt x="126530" y="46215"/>
                </a:lnTo>
                <a:close/>
              </a:path>
              <a:path w="3731145" h="173786">
                <a:moveTo>
                  <a:pt x="153352" y="16128"/>
                </a:moveTo>
                <a:lnTo>
                  <a:pt x="153352" y="11315"/>
                </a:lnTo>
                <a:lnTo>
                  <a:pt x="152361" y="7962"/>
                </a:lnTo>
                <a:lnTo>
                  <a:pt x="148399" y="4203"/>
                </a:lnTo>
                <a:lnTo>
                  <a:pt x="144640" y="3263"/>
                </a:lnTo>
                <a:lnTo>
                  <a:pt x="133489" y="3263"/>
                </a:lnTo>
                <a:lnTo>
                  <a:pt x="129679" y="4241"/>
                </a:lnTo>
                <a:lnTo>
                  <a:pt x="125653" y="8128"/>
                </a:lnTo>
                <a:lnTo>
                  <a:pt x="124650" y="11607"/>
                </a:lnTo>
                <a:lnTo>
                  <a:pt x="124650" y="21437"/>
                </a:lnTo>
                <a:lnTo>
                  <a:pt x="125615" y="24777"/>
                </a:lnTo>
                <a:lnTo>
                  <a:pt x="129514" y="28473"/>
                </a:lnTo>
                <a:lnTo>
                  <a:pt x="133286" y="29387"/>
                </a:lnTo>
                <a:lnTo>
                  <a:pt x="144437" y="29387"/>
                </a:lnTo>
                <a:lnTo>
                  <a:pt x="148234" y="28435"/>
                </a:lnTo>
                <a:lnTo>
                  <a:pt x="152323" y="24612"/>
                </a:lnTo>
                <a:lnTo>
                  <a:pt x="153352" y="21145"/>
                </a:lnTo>
                <a:lnTo>
                  <a:pt x="153352" y="16128"/>
                </a:lnTo>
                <a:close/>
              </a:path>
              <a:path w="3731145" h="173786">
                <a:moveTo>
                  <a:pt x="200101" y="136944"/>
                </a:moveTo>
                <a:lnTo>
                  <a:pt x="201764" y="134302"/>
                </a:lnTo>
                <a:lnTo>
                  <a:pt x="201764" y="79273"/>
                </a:lnTo>
                <a:lnTo>
                  <a:pt x="203606" y="76377"/>
                </a:lnTo>
                <a:lnTo>
                  <a:pt x="206959" y="71945"/>
                </a:lnTo>
                <a:lnTo>
                  <a:pt x="210121" y="68389"/>
                </a:lnTo>
                <a:lnTo>
                  <a:pt x="213093" y="66014"/>
                </a:lnTo>
                <a:lnTo>
                  <a:pt x="215912" y="64579"/>
                </a:lnTo>
                <a:lnTo>
                  <a:pt x="218681" y="63741"/>
                </a:lnTo>
                <a:lnTo>
                  <a:pt x="221259" y="63741"/>
                </a:lnTo>
                <a:lnTo>
                  <a:pt x="224332" y="64312"/>
                </a:lnTo>
                <a:lnTo>
                  <a:pt x="226885" y="65087"/>
                </a:lnTo>
                <a:lnTo>
                  <a:pt x="229539" y="65912"/>
                </a:lnTo>
                <a:lnTo>
                  <a:pt x="232473" y="64490"/>
                </a:lnTo>
                <a:lnTo>
                  <a:pt x="233197" y="61594"/>
                </a:lnTo>
                <a:lnTo>
                  <a:pt x="233464" y="58559"/>
                </a:lnTo>
                <a:lnTo>
                  <a:pt x="233502" y="49974"/>
                </a:lnTo>
                <a:lnTo>
                  <a:pt x="233362" y="47205"/>
                </a:lnTo>
                <a:lnTo>
                  <a:pt x="232854" y="44234"/>
                </a:lnTo>
                <a:lnTo>
                  <a:pt x="230162" y="41808"/>
                </a:lnTo>
                <a:lnTo>
                  <a:pt x="227393" y="41020"/>
                </a:lnTo>
                <a:lnTo>
                  <a:pt x="224332" y="40525"/>
                </a:lnTo>
                <a:lnTo>
                  <a:pt x="221551" y="40373"/>
                </a:lnTo>
                <a:lnTo>
                  <a:pt x="217855" y="40627"/>
                </a:lnTo>
                <a:lnTo>
                  <a:pt x="214160" y="41617"/>
                </a:lnTo>
                <a:lnTo>
                  <a:pt x="210477" y="43738"/>
                </a:lnTo>
                <a:lnTo>
                  <a:pt x="206679" y="46697"/>
                </a:lnTo>
                <a:lnTo>
                  <a:pt x="202590" y="50990"/>
                </a:lnTo>
                <a:lnTo>
                  <a:pt x="200406" y="53708"/>
                </a:lnTo>
                <a:lnTo>
                  <a:pt x="198094" y="57010"/>
                </a:lnTo>
                <a:lnTo>
                  <a:pt x="198094" y="46024"/>
                </a:lnTo>
                <a:lnTo>
                  <a:pt x="196735" y="43383"/>
                </a:lnTo>
                <a:lnTo>
                  <a:pt x="194144" y="42468"/>
                </a:lnTo>
                <a:lnTo>
                  <a:pt x="191363" y="42138"/>
                </a:lnTo>
                <a:lnTo>
                  <a:pt x="183769" y="42138"/>
                </a:lnTo>
                <a:lnTo>
                  <a:pt x="181063" y="42468"/>
                </a:lnTo>
                <a:lnTo>
                  <a:pt x="178244" y="43383"/>
                </a:lnTo>
                <a:lnTo>
                  <a:pt x="176822" y="46024"/>
                </a:lnTo>
                <a:lnTo>
                  <a:pt x="176822" y="134302"/>
                </a:lnTo>
                <a:lnTo>
                  <a:pt x="178485" y="136944"/>
                </a:lnTo>
                <a:lnTo>
                  <a:pt x="181673" y="137845"/>
                </a:lnTo>
                <a:lnTo>
                  <a:pt x="184835" y="138176"/>
                </a:lnTo>
                <a:lnTo>
                  <a:pt x="193751" y="138176"/>
                </a:lnTo>
                <a:lnTo>
                  <a:pt x="196913" y="137845"/>
                </a:lnTo>
                <a:lnTo>
                  <a:pt x="200101" y="136944"/>
                </a:lnTo>
                <a:close/>
              </a:path>
              <a:path w="3731145" h="173786">
                <a:moveTo>
                  <a:pt x="269379" y="68960"/>
                </a:moveTo>
                <a:lnTo>
                  <a:pt x="272110" y="64579"/>
                </a:lnTo>
                <a:lnTo>
                  <a:pt x="275615" y="60959"/>
                </a:lnTo>
                <a:lnTo>
                  <a:pt x="280289" y="58585"/>
                </a:lnTo>
                <a:lnTo>
                  <a:pt x="283044" y="58000"/>
                </a:lnTo>
                <a:lnTo>
                  <a:pt x="292481" y="58000"/>
                </a:lnTo>
                <a:lnTo>
                  <a:pt x="297116" y="59994"/>
                </a:lnTo>
                <a:lnTo>
                  <a:pt x="300126" y="63982"/>
                </a:lnTo>
                <a:lnTo>
                  <a:pt x="303123" y="67970"/>
                </a:lnTo>
                <a:lnTo>
                  <a:pt x="304520" y="73469"/>
                </a:lnTo>
                <a:lnTo>
                  <a:pt x="304330" y="80467"/>
                </a:lnTo>
                <a:lnTo>
                  <a:pt x="267119" y="80467"/>
                </a:lnTo>
                <a:lnTo>
                  <a:pt x="267119" y="100253"/>
                </a:lnTo>
                <a:lnTo>
                  <a:pt x="267119" y="96494"/>
                </a:lnTo>
                <a:lnTo>
                  <a:pt x="323227" y="96494"/>
                </a:lnTo>
                <a:lnTo>
                  <a:pt x="326453" y="94322"/>
                </a:lnTo>
                <a:lnTo>
                  <a:pt x="328472" y="90627"/>
                </a:lnTo>
                <a:lnTo>
                  <a:pt x="328472" y="77431"/>
                </a:lnTo>
                <a:lnTo>
                  <a:pt x="327685" y="71691"/>
                </a:lnTo>
                <a:lnTo>
                  <a:pt x="326097" y="66408"/>
                </a:lnTo>
                <a:lnTo>
                  <a:pt x="324523" y="61125"/>
                </a:lnTo>
                <a:lnTo>
                  <a:pt x="322046" y="56565"/>
                </a:lnTo>
                <a:lnTo>
                  <a:pt x="318681" y="52704"/>
                </a:lnTo>
                <a:lnTo>
                  <a:pt x="315315" y="48844"/>
                </a:lnTo>
                <a:lnTo>
                  <a:pt x="311010" y="45821"/>
                </a:lnTo>
                <a:lnTo>
                  <a:pt x="305765" y="43649"/>
                </a:lnTo>
                <a:lnTo>
                  <a:pt x="300520" y="41465"/>
                </a:lnTo>
                <a:lnTo>
                  <a:pt x="294195" y="40373"/>
                </a:lnTo>
                <a:lnTo>
                  <a:pt x="279819" y="40373"/>
                </a:lnTo>
                <a:lnTo>
                  <a:pt x="273532" y="41528"/>
                </a:lnTo>
                <a:lnTo>
                  <a:pt x="267957" y="43840"/>
                </a:lnTo>
                <a:lnTo>
                  <a:pt x="267246" y="77355"/>
                </a:lnTo>
                <a:lnTo>
                  <a:pt x="267728" y="74447"/>
                </a:lnTo>
                <a:lnTo>
                  <a:pt x="268554" y="71704"/>
                </a:lnTo>
                <a:lnTo>
                  <a:pt x="269379" y="68960"/>
                </a:lnTo>
                <a:close/>
              </a:path>
              <a:path w="3731145" h="173786">
                <a:moveTo>
                  <a:pt x="316865" y="135585"/>
                </a:moveTo>
                <a:lnTo>
                  <a:pt x="320687" y="134010"/>
                </a:lnTo>
                <a:lnTo>
                  <a:pt x="323329" y="131483"/>
                </a:lnTo>
                <a:lnTo>
                  <a:pt x="324053" y="128930"/>
                </a:lnTo>
                <a:lnTo>
                  <a:pt x="324281" y="126009"/>
                </a:lnTo>
                <a:lnTo>
                  <a:pt x="324319" y="123316"/>
                </a:lnTo>
                <a:lnTo>
                  <a:pt x="324167" y="119214"/>
                </a:lnTo>
                <a:lnTo>
                  <a:pt x="323037" y="115684"/>
                </a:lnTo>
                <a:lnTo>
                  <a:pt x="320167" y="115100"/>
                </a:lnTo>
                <a:lnTo>
                  <a:pt x="317296" y="116039"/>
                </a:lnTo>
                <a:lnTo>
                  <a:pt x="313715" y="117360"/>
                </a:lnTo>
                <a:lnTo>
                  <a:pt x="308902" y="118884"/>
                </a:lnTo>
                <a:lnTo>
                  <a:pt x="306044" y="119570"/>
                </a:lnTo>
                <a:lnTo>
                  <a:pt x="302742" y="120192"/>
                </a:lnTo>
                <a:lnTo>
                  <a:pt x="299440" y="120827"/>
                </a:lnTo>
                <a:lnTo>
                  <a:pt x="295617" y="121145"/>
                </a:lnTo>
                <a:lnTo>
                  <a:pt x="286969" y="121145"/>
                </a:lnTo>
                <a:lnTo>
                  <a:pt x="283298" y="120573"/>
                </a:lnTo>
                <a:lnTo>
                  <a:pt x="280225" y="119456"/>
                </a:lnTo>
                <a:lnTo>
                  <a:pt x="277164" y="118338"/>
                </a:lnTo>
                <a:lnTo>
                  <a:pt x="274650" y="116700"/>
                </a:lnTo>
                <a:lnTo>
                  <a:pt x="270764" y="112407"/>
                </a:lnTo>
                <a:lnTo>
                  <a:pt x="269341" y="109804"/>
                </a:lnTo>
                <a:lnTo>
                  <a:pt x="268452" y="106743"/>
                </a:lnTo>
                <a:lnTo>
                  <a:pt x="267563" y="103670"/>
                </a:lnTo>
                <a:lnTo>
                  <a:pt x="267119" y="100253"/>
                </a:lnTo>
                <a:lnTo>
                  <a:pt x="267246" y="77355"/>
                </a:lnTo>
                <a:lnTo>
                  <a:pt x="267957" y="43840"/>
                </a:lnTo>
                <a:lnTo>
                  <a:pt x="262382" y="46151"/>
                </a:lnTo>
                <a:lnTo>
                  <a:pt x="257644" y="49504"/>
                </a:lnTo>
                <a:lnTo>
                  <a:pt x="253758" y="53886"/>
                </a:lnTo>
                <a:lnTo>
                  <a:pt x="249859" y="58280"/>
                </a:lnTo>
                <a:lnTo>
                  <a:pt x="246887" y="63626"/>
                </a:lnTo>
                <a:lnTo>
                  <a:pt x="244843" y="69926"/>
                </a:lnTo>
                <a:lnTo>
                  <a:pt x="242798" y="76225"/>
                </a:lnTo>
                <a:lnTo>
                  <a:pt x="241782" y="83299"/>
                </a:lnTo>
                <a:lnTo>
                  <a:pt x="241782" y="99402"/>
                </a:lnTo>
                <a:lnTo>
                  <a:pt x="242747" y="106591"/>
                </a:lnTo>
                <a:lnTo>
                  <a:pt x="244703" y="112725"/>
                </a:lnTo>
                <a:lnTo>
                  <a:pt x="246646" y="118859"/>
                </a:lnTo>
                <a:lnTo>
                  <a:pt x="249593" y="123939"/>
                </a:lnTo>
                <a:lnTo>
                  <a:pt x="253555" y="127965"/>
                </a:lnTo>
                <a:lnTo>
                  <a:pt x="257517" y="131991"/>
                </a:lnTo>
                <a:lnTo>
                  <a:pt x="262445" y="135001"/>
                </a:lnTo>
                <a:lnTo>
                  <a:pt x="268351" y="136969"/>
                </a:lnTo>
                <a:lnTo>
                  <a:pt x="274256" y="138950"/>
                </a:lnTo>
                <a:lnTo>
                  <a:pt x="281139" y="139941"/>
                </a:lnTo>
                <a:lnTo>
                  <a:pt x="293344" y="139941"/>
                </a:lnTo>
                <a:lnTo>
                  <a:pt x="297434" y="139661"/>
                </a:lnTo>
                <a:lnTo>
                  <a:pt x="301256" y="139103"/>
                </a:lnTo>
                <a:lnTo>
                  <a:pt x="305092" y="138544"/>
                </a:lnTo>
                <a:lnTo>
                  <a:pt x="308483" y="137883"/>
                </a:lnTo>
                <a:lnTo>
                  <a:pt x="311454" y="137121"/>
                </a:lnTo>
                <a:lnTo>
                  <a:pt x="314426" y="136359"/>
                </a:lnTo>
                <a:lnTo>
                  <a:pt x="316865" y="135585"/>
                </a:lnTo>
                <a:close/>
              </a:path>
              <a:path w="3731145" h="173786">
                <a:moveTo>
                  <a:pt x="422998" y="138176"/>
                </a:moveTo>
                <a:lnTo>
                  <a:pt x="426300" y="137845"/>
                </a:lnTo>
                <a:lnTo>
                  <a:pt x="429514" y="137020"/>
                </a:lnTo>
                <a:lnTo>
                  <a:pt x="431076" y="134404"/>
                </a:lnTo>
                <a:lnTo>
                  <a:pt x="430530" y="131775"/>
                </a:lnTo>
                <a:lnTo>
                  <a:pt x="428802" y="128358"/>
                </a:lnTo>
                <a:lnTo>
                  <a:pt x="398919" y="82143"/>
                </a:lnTo>
                <a:lnTo>
                  <a:pt x="424751" y="52844"/>
                </a:lnTo>
                <a:lnTo>
                  <a:pt x="426478" y="50406"/>
                </a:lnTo>
                <a:lnTo>
                  <a:pt x="427710" y="47104"/>
                </a:lnTo>
                <a:lnTo>
                  <a:pt x="426719" y="43789"/>
                </a:lnTo>
                <a:lnTo>
                  <a:pt x="423964" y="42722"/>
                </a:lnTo>
                <a:lnTo>
                  <a:pt x="420941" y="42303"/>
                </a:lnTo>
                <a:lnTo>
                  <a:pt x="417194" y="42062"/>
                </a:lnTo>
                <a:lnTo>
                  <a:pt x="412241" y="42062"/>
                </a:lnTo>
                <a:lnTo>
                  <a:pt x="408559" y="42303"/>
                </a:lnTo>
                <a:lnTo>
                  <a:pt x="405599" y="42722"/>
                </a:lnTo>
                <a:lnTo>
                  <a:pt x="402539" y="43840"/>
                </a:lnTo>
                <a:lnTo>
                  <a:pt x="400100" y="46520"/>
                </a:lnTo>
                <a:lnTo>
                  <a:pt x="373976" y="81648"/>
                </a:lnTo>
                <a:lnTo>
                  <a:pt x="373976" y="4152"/>
                </a:lnTo>
                <a:lnTo>
                  <a:pt x="372313" y="1396"/>
                </a:lnTo>
                <a:lnTo>
                  <a:pt x="369125" y="393"/>
                </a:lnTo>
                <a:lnTo>
                  <a:pt x="365963" y="0"/>
                </a:lnTo>
                <a:lnTo>
                  <a:pt x="357047" y="0"/>
                </a:lnTo>
                <a:lnTo>
                  <a:pt x="353885" y="393"/>
                </a:lnTo>
                <a:lnTo>
                  <a:pt x="350697" y="1396"/>
                </a:lnTo>
                <a:lnTo>
                  <a:pt x="349034" y="4152"/>
                </a:lnTo>
                <a:lnTo>
                  <a:pt x="349034" y="134302"/>
                </a:lnTo>
                <a:lnTo>
                  <a:pt x="350697" y="136944"/>
                </a:lnTo>
                <a:lnTo>
                  <a:pt x="353885" y="137845"/>
                </a:lnTo>
                <a:lnTo>
                  <a:pt x="357047" y="138176"/>
                </a:lnTo>
                <a:lnTo>
                  <a:pt x="365963" y="138176"/>
                </a:lnTo>
                <a:lnTo>
                  <a:pt x="369125" y="137845"/>
                </a:lnTo>
                <a:lnTo>
                  <a:pt x="372313" y="136944"/>
                </a:lnTo>
                <a:lnTo>
                  <a:pt x="373976" y="134302"/>
                </a:lnTo>
                <a:lnTo>
                  <a:pt x="373976" y="87591"/>
                </a:lnTo>
                <a:lnTo>
                  <a:pt x="403364" y="134099"/>
                </a:lnTo>
                <a:lnTo>
                  <a:pt x="405549" y="136715"/>
                </a:lnTo>
                <a:lnTo>
                  <a:pt x="408559" y="137718"/>
                </a:lnTo>
                <a:lnTo>
                  <a:pt x="411632" y="138061"/>
                </a:lnTo>
                <a:lnTo>
                  <a:pt x="415505" y="138264"/>
                </a:lnTo>
                <a:lnTo>
                  <a:pt x="422998" y="138176"/>
                </a:lnTo>
                <a:close/>
              </a:path>
              <a:path w="3731145" h="173786">
                <a:moveTo>
                  <a:pt x="497306" y="125590"/>
                </a:moveTo>
                <a:lnTo>
                  <a:pt x="497306" y="123748"/>
                </a:lnTo>
                <a:lnTo>
                  <a:pt x="497052" y="121043"/>
                </a:lnTo>
                <a:lnTo>
                  <a:pt x="496316" y="117525"/>
                </a:lnTo>
                <a:lnTo>
                  <a:pt x="493560" y="116598"/>
                </a:lnTo>
                <a:lnTo>
                  <a:pt x="490918" y="117627"/>
                </a:lnTo>
                <a:lnTo>
                  <a:pt x="488099" y="118414"/>
                </a:lnTo>
                <a:lnTo>
                  <a:pt x="484530" y="118757"/>
                </a:lnTo>
                <a:lnTo>
                  <a:pt x="480644" y="118757"/>
                </a:lnTo>
                <a:lnTo>
                  <a:pt x="477939" y="117563"/>
                </a:lnTo>
                <a:lnTo>
                  <a:pt x="474903" y="112737"/>
                </a:lnTo>
                <a:lnTo>
                  <a:pt x="474141" y="109131"/>
                </a:lnTo>
                <a:lnTo>
                  <a:pt x="474141" y="62839"/>
                </a:lnTo>
                <a:lnTo>
                  <a:pt x="493445" y="62839"/>
                </a:lnTo>
                <a:lnTo>
                  <a:pt x="495655" y="62064"/>
                </a:lnTo>
                <a:lnTo>
                  <a:pt x="496976" y="58966"/>
                </a:lnTo>
                <a:lnTo>
                  <a:pt x="497306" y="56375"/>
                </a:lnTo>
                <a:lnTo>
                  <a:pt x="497217" y="49225"/>
                </a:lnTo>
                <a:lnTo>
                  <a:pt x="496887" y="46583"/>
                </a:lnTo>
                <a:lnTo>
                  <a:pt x="495985" y="44030"/>
                </a:lnTo>
                <a:lnTo>
                  <a:pt x="493344" y="42659"/>
                </a:lnTo>
                <a:lnTo>
                  <a:pt x="474141" y="42659"/>
                </a:lnTo>
                <a:lnTo>
                  <a:pt x="474141" y="22961"/>
                </a:lnTo>
                <a:lnTo>
                  <a:pt x="472490" y="20205"/>
                </a:lnTo>
                <a:lnTo>
                  <a:pt x="469379" y="19215"/>
                </a:lnTo>
                <a:lnTo>
                  <a:pt x="466140" y="18884"/>
                </a:lnTo>
                <a:lnTo>
                  <a:pt x="457301" y="18884"/>
                </a:lnTo>
                <a:lnTo>
                  <a:pt x="454063" y="19215"/>
                </a:lnTo>
                <a:lnTo>
                  <a:pt x="450862" y="20205"/>
                </a:lnTo>
                <a:lnTo>
                  <a:pt x="449300" y="22961"/>
                </a:lnTo>
                <a:lnTo>
                  <a:pt x="449300" y="42659"/>
                </a:lnTo>
                <a:lnTo>
                  <a:pt x="438810" y="42659"/>
                </a:lnTo>
                <a:lnTo>
                  <a:pt x="436168" y="44030"/>
                </a:lnTo>
                <a:lnTo>
                  <a:pt x="435267" y="46583"/>
                </a:lnTo>
                <a:lnTo>
                  <a:pt x="434936" y="49225"/>
                </a:lnTo>
                <a:lnTo>
                  <a:pt x="434847" y="56375"/>
                </a:lnTo>
                <a:lnTo>
                  <a:pt x="435178" y="58966"/>
                </a:lnTo>
                <a:lnTo>
                  <a:pt x="435838" y="60515"/>
                </a:lnTo>
                <a:lnTo>
                  <a:pt x="438708" y="62839"/>
                </a:lnTo>
                <a:lnTo>
                  <a:pt x="449300" y="62839"/>
                </a:lnTo>
                <a:lnTo>
                  <a:pt x="449300" y="113487"/>
                </a:lnTo>
                <a:lnTo>
                  <a:pt x="449859" y="118173"/>
                </a:lnTo>
                <a:lnTo>
                  <a:pt x="450977" y="122123"/>
                </a:lnTo>
                <a:lnTo>
                  <a:pt x="452107" y="126085"/>
                </a:lnTo>
                <a:lnTo>
                  <a:pt x="453847" y="129374"/>
                </a:lnTo>
                <a:lnTo>
                  <a:pt x="456234" y="131978"/>
                </a:lnTo>
                <a:lnTo>
                  <a:pt x="458609" y="134581"/>
                </a:lnTo>
                <a:lnTo>
                  <a:pt x="461606" y="136512"/>
                </a:lnTo>
                <a:lnTo>
                  <a:pt x="465239" y="137769"/>
                </a:lnTo>
                <a:lnTo>
                  <a:pt x="468858" y="139014"/>
                </a:lnTo>
                <a:lnTo>
                  <a:pt x="473151" y="139649"/>
                </a:lnTo>
                <a:lnTo>
                  <a:pt x="481774" y="139547"/>
                </a:lnTo>
                <a:lnTo>
                  <a:pt x="485406" y="139153"/>
                </a:lnTo>
                <a:lnTo>
                  <a:pt x="488645" y="138506"/>
                </a:lnTo>
                <a:lnTo>
                  <a:pt x="492696" y="137223"/>
                </a:lnTo>
                <a:lnTo>
                  <a:pt x="495909" y="134912"/>
                </a:lnTo>
                <a:lnTo>
                  <a:pt x="496760" y="132270"/>
                </a:lnTo>
                <a:lnTo>
                  <a:pt x="497306" y="128498"/>
                </a:lnTo>
                <a:lnTo>
                  <a:pt x="497306" y="125590"/>
                </a:lnTo>
                <a:close/>
              </a:path>
              <a:path w="3731145" h="173786">
                <a:moveTo>
                  <a:pt x="545096" y="117817"/>
                </a:moveTo>
                <a:lnTo>
                  <a:pt x="542328" y="116344"/>
                </a:lnTo>
                <a:lnTo>
                  <a:pt x="540131" y="114249"/>
                </a:lnTo>
                <a:lnTo>
                  <a:pt x="538518" y="111544"/>
                </a:lnTo>
                <a:lnTo>
                  <a:pt x="536905" y="108838"/>
                </a:lnTo>
                <a:lnTo>
                  <a:pt x="535724" y="105651"/>
                </a:lnTo>
                <a:lnTo>
                  <a:pt x="535000" y="101993"/>
                </a:lnTo>
                <a:lnTo>
                  <a:pt x="534276" y="98323"/>
                </a:lnTo>
                <a:lnTo>
                  <a:pt x="534009" y="136677"/>
                </a:lnTo>
                <a:lnTo>
                  <a:pt x="539813" y="138849"/>
                </a:lnTo>
                <a:lnTo>
                  <a:pt x="546646" y="139941"/>
                </a:lnTo>
                <a:lnTo>
                  <a:pt x="545096" y="117817"/>
                </a:lnTo>
                <a:close/>
              </a:path>
              <a:path w="3731145" h="173786">
                <a:moveTo>
                  <a:pt x="534009" y="136677"/>
                </a:moveTo>
                <a:lnTo>
                  <a:pt x="534276" y="98323"/>
                </a:lnTo>
                <a:lnTo>
                  <a:pt x="533908" y="94322"/>
                </a:lnTo>
                <a:lnTo>
                  <a:pt x="533908" y="85280"/>
                </a:lnTo>
                <a:lnTo>
                  <a:pt x="534365" y="81102"/>
                </a:lnTo>
                <a:lnTo>
                  <a:pt x="535254" y="77444"/>
                </a:lnTo>
                <a:lnTo>
                  <a:pt x="536143" y="73786"/>
                </a:lnTo>
                <a:lnTo>
                  <a:pt x="537476" y="70650"/>
                </a:lnTo>
                <a:lnTo>
                  <a:pt x="539254" y="68046"/>
                </a:lnTo>
                <a:lnTo>
                  <a:pt x="541045" y="65430"/>
                </a:lnTo>
                <a:lnTo>
                  <a:pt x="543318" y="63461"/>
                </a:lnTo>
                <a:lnTo>
                  <a:pt x="546087" y="62102"/>
                </a:lnTo>
                <a:lnTo>
                  <a:pt x="548855" y="60756"/>
                </a:lnTo>
                <a:lnTo>
                  <a:pt x="552094" y="60070"/>
                </a:lnTo>
                <a:lnTo>
                  <a:pt x="559943" y="60070"/>
                </a:lnTo>
                <a:lnTo>
                  <a:pt x="563384" y="60832"/>
                </a:lnTo>
                <a:lnTo>
                  <a:pt x="566127" y="62356"/>
                </a:lnTo>
                <a:lnTo>
                  <a:pt x="568871" y="63868"/>
                </a:lnTo>
                <a:lnTo>
                  <a:pt x="571055" y="65976"/>
                </a:lnTo>
                <a:lnTo>
                  <a:pt x="572706" y="68681"/>
                </a:lnTo>
                <a:lnTo>
                  <a:pt x="574357" y="71386"/>
                </a:lnTo>
                <a:lnTo>
                  <a:pt x="575525" y="74574"/>
                </a:lnTo>
                <a:lnTo>
                  <a:pt x="576224" y="78231"/>
                </a:lnTo>
                <a:lnTo>
                  <a:pt x="576922" y="81902"/>
                </a:lnTo>
                <a:lnTo>
                  <a:pt x="577265" y="85902"/>
                </a:lnTo>
                <a:lnTo>
                  <a:pt x="577265" y="94945"/>
                </a:lnTo>
                <a:lnTo>
                  <a:pt x="576834" y="99123"/>
                </a:lnTo>
                <a:lnTo>
                  <a:pt x="575970" y="102781"/>
                </a:lnTo>
                <a:lnTo>
                  <a:pt x="575119" y="106438"/>
                </a:lnTo>
                <a:lnTo>
                  <a:pt x="573798" y="109562"/>
                </a:lnTo>
                <a:lnTo>
                  <a:pt x="572020" y="112128"/>
                </a:lnTo>
                <a:lnTo>
                  <a:pt x="570230" y="114706"/>
                </a:lnTo>
                <a:lnTo>
                  <a:pt x="567956" y="116674"/>
                </a:lnTo>
                <a:lnTo>
                  <a:pt x="565188" y="118021"/>
                </a:lnTo>
                <a:lnTo>
                  <a:pt x="562419" y="119379"/>
                </a:lnTo>
                <a:lnTo>
                  <a:pt x="559155" y="120053"/>
                </a:lnTo>
                <a:lnTo>
                  <a:pt x="551294" y="120053"/>
                </a:lnTo>
                <a:lnTo>
                  <a:pt x="547865" y="119303"/>
                </a:lnTo>
                <a:lnTo>
                  <a:pt x="545096" y="117817"/>
                </a:lnTo>
                <a:lnTo>
                  <a:pt x="546646" y="139941"/>
                </a:lnTo>
                <a:lnTo>
                  <a:pt x="562610" y="139941"/>
                </a:lnTo>
                <a:lnTo>
                  <a:pt x="569709" y="138722"/>
                </a:lnTo>
                <a:lnTo>
                  <a:pt x="575779" y="136283"/>
                </a:lnTo>
                <a:lnTo>
                  <a:pt x="581850" y="133845"/>
                </a:lnTo>
                <a:lnTo>
                  <a:pt x="586892" y="130378"/>
                </a:lnTo>
                <a:lnTo>
                  <a:pt x="590918" y="125895"/>
                </a:lnTo>
                <a:lnTo>
                  <a:pt x="594944" y="121399"/>
                </a:lnTo>
                <a:lnTo>
                  <a:pt x="597954" y="116052"/>
                </a:lnTo>
                <a:lnTo>
                  <a:pt x="599922" y="109854"/>
                </a:lnTo>
                <a:lnTo>
                  <a:pt x="601903" y="103657"/>
                </a:lnTo>
                <a:lnTo>
                  <a:pt x="602894" y="96786"/>
                </a:lnTo>
                <a:lnTo>
                  <a:pt x="602894" y="81419"/>
                </a:lnTo>
                <a:lnTo>
                  <a:pt x="601967" y="74460"/>
                </a:lnTo>
                <a:lnTo>
                  <a:pt x="600125" y="68389"/>
                </a:lnTo>
                <a:lnTo>
                  <a:pt x="598271" y="62318"/>
                </a:lnTo>
                <a:lnTo>
                  <a:pt x="595452" y="57200"/>
                </a:lnTo>
                <a:lnTo>
                  <a:pt x="591667" y="53047"/>
                </a:lnTo>
                <a:lnTo>
                  <a:pt x="587870" y="48894"/>
                </a:lnTo>
                <a:lnTo>
                  <a:pt x="583069" y="45745"/>
                </a:lnTo>
                <a:lnTo>
                  <a:pt x="577265" y="43599"/>
                </a:lnTo>
                <a:lnTo>
                  <a:pt x="571461" y="41452"/>
                </a:lnTo>
                <a:lnTo>
                  <a:pt x="564591" y="40373"/>
                </a:lnTo>
                <a:lnTo>
                  <a:pt x="548563" y="40373"/>
                </a:lnTo>
                <a:lnTo>
                  <a:pt x="541489" y="41605"/>
                </a:lnTo>
                <a:lnTo>
                  <a:pt x="535444" y="44043"/>
                </a:lnTo>
                <a:lnTo>
                  <a:pt x="529412" y="46481"/>
                </a:lnTo>
                <a:lnTo>
                  <a:pt x="524383" y="49923"/>
                </a:lnTo>
                <a:lnTo>
                  <a:pt x="520357" y="54381"/>
                </a:lnTo>
                <a:lnTo>
                  <a:pt x="516331" y="58839"/>
                </a:lnTo>
                <a:lnTo>
                  <a:pt x="513308" y="64185"/>
                </a:lnTo>
                <a:lnTo>
                  <a:pt x="511302" y="70421"/>
                </a:lnTo>
                <a:lnTo>
                  <a:pt x="509282" y="76657"/>
                </a:lnTo>
                <a:lnTo>
                  <a:pt x="508279" y="83527"/>
                </a:lnTo>
                <a:lnTo>
                  <a:pt x="508279" y="98844"/>
                </a:lnTo>
                <a:lnTo>
                  <a:pt x="509206" y="105765"/>
                </a:lnTo>
                <a:lnTo>
                  <a:pt x="511047" y="111836"/>
                </a:lnTo>
                <a:lnTo>
                  <a:pt x="512902" y="117906"/>
                </a:lnTo>
                <a:lnTo>
                  <a:pt x="515734" y="123024"/>
                </a:lnTo>
                <a:lnTo>
                  <a:pt x="519556" y="127177"/>
                </a:lnTo>
                <a:lnTo>
                  <a:pt x="523392" y="131330"/>
                </a:lnTo>
                <a:lnTo>
                  <a:pt x="528205" y="134505"/>
                </a:lnTo>
                <a:lnTo>
                  <a:pt x="534009" y="136677"/>
                </a:lnTo>
                <a:close/>
              </a:path>
              <a:path w="3731145" h="173786">
                <a:moveTo>
                  <a:pt x="646633" y="136944"/>
                </a:moveTo>
                <a:lnTo>
                  <a:pt x="648296" y="134302"/>
                </a:lnTo>
                <a:lnTo>
                  <a:pt x="648296" y="79273"/>
                </a:lnTo>
                <a:lnTo>
                  <a:pt x="650138" y="76377"/>
                </a:lnTo>
                <a:lnTo>
                  <a:pt x="653491" y="71945"/>
                </a:lnTo>
                <a:lnTo>
                  <a:pt x="656653" y="68389"/>
                </a:lnTo>
                <a:lnTo>
                  <a:pt x="659625" y="66014"/>
                </a:lnTo>
                <a:lnTo>
                  <a:pt x="662444" y="64579"/>
                </a:lnTo>
                <a:lnTo>
                  <a:pt x="665213" y="63741"/>
                </a:lnTo>
                <a:lnTo>
                  <a:pt x="667791" y="63741"/>
                </a:lnTo>
                <a:lnTo>
                  <a:pt x="670864" y="64312"/>
                </a:lnTo>
                <a:lnTo>
                  <a:pt x="673417" y="65087"/>
                </a:lnTo>
                <a:lnTo>
                  <a:pt x="676071" y="65912"/>
                </a:lnTo>
                <a:lnTo>
                  <a:pt x="679005" y="64490"/>
                </a:lnTo>
                <a:lnTo>
                  <a:pt x="679729" y="61594"/>
                </a:lnTo>
                <a:lnTo>
                  <a:pt x="679996" y="58559"/>
                </a:lnTo>
                <a:lnTo>
                  <a:pt x="680034" y="49974"/>
                </a:lnTo>
                <a:lnTo>
                  <a:pt x="679894" y="47205"/>
                </a:lnTo>
                <a:lnTo>
                  <a:pt x="679386" y="44234"/>
                </a:lnTo>
                <a:lnTo>
                  <a:pt x="676694" y="41808"/>
                </a:lnTo>
                <a:lnTo>
                  <a:pt x="673925" y="41020"/>
                </a:lnTo>
                <a:lnTo>
                  <a:pt x="670864" y="40525"/>
                </a:lnTo>
                <a:lnTo>
                  <a:pt x="668083" y="40373"/>
                </a:lnTo>
                <a:lnTo>
                  <a:pt x="664387" y="40627"/>
                </a:lnTo>
                <a:lnTo>
                  <a:pt x="660692" y="41617"/>
                </a:lnTo>
                <a:lnTo>
                  <a:pt x="657009" y="43738"/>
                </a:lnTo>
                <a:lnTo>
                  <a:pt x="653211" y="46697"/>
                </a:lnTo>
                <a:lnTo>
                  <a:pt x="649122" y="50990"/>
                </a:lnTo>
                <a:lnTo>
                  <a:pt x="646938" y="53708"/>
                </a:lnTo>
                <a:lnTo>
                  <a:pt x="644626" y="57010"/>
                </a:lnTo>
                <a:lnTo>
                  <a:pt x="644626" y="46024"/>
                </a:lnTo>
                <a:lnTo>
                  <a:pt x="643267" y="43383"/>
                </a:lnTo>
                <a:lnTo>
                  <a:pt x="640676" y="42468"/>
                </a:lnTo>
                <a:lnTo>
                  <a:pt x="637895" y="42138"/>
                </a:lnTo>
                <a:lnTo>
                  <a:pt x="630301" y="42138"/>
                </a:lnTo>
                <a:lnTo>
                  <a:pt x="627595" y="42468"/>
                </a:lnTo>
                <a:lnTo>
                  <a:pt x="624776" y="43383"/>
                </a:lnTo>
                <a:lnTo>
                  <a:pt x="623354" y="46024"/>
                </a:lnTo>
                <a:lnTo>
                  <a:pt x="623354" y="134302"/>
                </a:lnTo>
                <a:lnTo>
                  <a:pt x="625017" y="136944"/>
                </a:lnTo>
                <a:lnTo>
                  <a:pt x="628205" y="137845"/>
                </a:lnTo>
                <a:lnTo>
                  <a:pt x="631367" y="138176"/>
                </a:lnTo>
                <a:lnTo>
                  <a:pt x="640283" y="138176"/>
                </a:lnTo>
                <a:lnTo>
                  <a:pt x="643445" y="137845"/>
                </a:lnTo>
                <a:lnTo>
                  <a:pt x="646633" y="136944"/>
                </a:lnTo>
                <a:close/>
              </a:path>
              <a:path w="3731145" h="173786">
                <a:moveTo>
                  <a:pt x="732624" y="136677"/>
                </a:moveTo>
                <a:lnTo>
                  <a:pt x="737273" y="134505"/>
                </a:lnTo>
                <a:lnTo>
                  <a:pt x="741413" y="131470"/>
                </a:lnTo>
                <a:lnTo>
                  <a:pt x="745045" y="127571"/>
                </a:lnTo>
                <a:lnTo>
                  <a:pt x="745045" y="134594"/>
                </a:lnTo>
                <a:lnTo>
                  <a:pt x="745883" y="136778"/>
                </a:lnTo>
                <a:lnTo>
                  <a:pt x="748753" y="137909"/>
                </a:lnTo>
                <a:lnTo>
                  <a:pt x="752271" y="138264"/>
                </a:lnTo>
                <a:lnTo>
                  <a:pt x="760094" y="138150"/>
                </a:lnTo>
                <a:lnTo>
                  <a:pt x="763981" y="137299"/>
                </a:lnTo>
                <a:lnTo>
                  <a:pt x="765632" y="134594"/>
                </a:lnTo>
                <a:lnTo>
                  <a:pt x="765632" y="69151"/>
                </a:lnTo>
                <a:lnTo>
                  <a:pt x="764895" y="63906"/>
                </a:lnTo>
                <a:lnTo>
                  <a:pt x="763447" y="59486"/>
                </a:lnTo>
                <a:lnTo>
                  <a:pt x="762000" y="55054"/>
                </a:lnTo>
                <a:lnTo>
                  <a:pt x="759688" y="51447"/>
                </a:lnTo>
                <a:lnTo>
                  <a:pt x="756526" y="48640"/>
                </a:lnTo>
                <a:lnTo>
                  <a:pt x="753351" y="45834"/>
                </a:lnTo>
                <a:lnTo>
                  <a:pt x="749312" y="43764"/>
                </a:lnTo>
                <a:lnTo>
                  <a:pt x="744397" y="42405"/>
                </a:lnTo>
                <a:lnTo>
                  <a:pt x="739482" y="41059"/>
                </a:lnTo>
                <a:lnTo>
                  <a:pt x="733564" y="40373"/>
                </a:lnTo>
                <a:lnTo>
                  <a:pt x="722744" y="40373"/>
                </a:lnTo>
                <a:lnTo>
                  <a:pt x="718959" y="40690"/>
                </a:lnTo>
                <a:lnTo>
                  <a:pt x="715302" y="41325"/>
                </a:lnTo>
                <a:lnTo>
                  <a:pt x="711644" y="41948"/>
                </a:lnTo>
                <a:lnTo>
                  <a:pt x="708253" y="42760"/>
                </a:lnTo>
                <a:lnTo>
                  <a:pt x="705154" y="43738"/>
                </a:lnTo>
                <a:lnTo>
                  <a:pt x="702056" y="44729"/>
                </a:lnTo>
                <a:lnTo>
                  <a:pt x="699350" y="45808"/>
                </a:lnTo>
                <a:lnTo>
                  <a:pt x="694728" y="48120"/>
                </a:lnTo>
                <a:lnTo>
                  <a:pt x="691261" y="51079"/>
                </a:lnTo>
                <a:lnTo>
                  <a:pt x="689978" y="54533"/>
                </a:lnTo>
                <a:lnTo>
                  <a:pt x="689813" y="58191"/>
                </a:lnTo>
                <a:lnTo>
                  <a:pt x="689914" y="61099"/>
                </a:lnTo>
                <a:lnTo>
                  <a:pt x="690587" y="64655"/>
                </a:lnTo>
                <a:lnTo>
                  <a:pt x="692340" y="67500"/>
                </a:lnTo>
                <a:lnTo>
                  <a:pt x="695325" y="68186"/>
                </a:lnTo>
                <a:lnTo>
                  <a:pt x="698372" y="66801"/>
                </a:lnTo>
                <a:lnTo>
                  <a:pt x="702157" y="64858"/>
                </a:lnTo>
                <a:lnTo>
                  <a:pt x="707174" y="62610"/>
                </a:lnTo>
                <a:lnTo>
                  <a:pt x="710057" y="61594"/>
                </a:lnTo>
                <a:lnTo>
                  <a:pt x="713320" y="60667"/>
                </a:lnTo>
                <a:lnTo>
                  <a:pt x="716584" y="59740"/>
                </a:lnTo>
                <a:lnTo>
                  <a:pt x="720293" y="59283"/>
                </a:lnTo>
                <a:lnTo>
                  <a:pt x="727621" y="59283"/>
                </a:lnTo>
                <a:lnTo>
                  <a:pt x="730275" y="59613"/>
                </a:lnTo>
                <a:lnTo>
                  <a:pt x="732421" y="60274"/>
                </a:lnTo>
                <a:lnTo>
                  <a:pt x="736282" y="61950"/>
                </a:lnTo>
                <a:lnTo>
                  <a:pt x="738860" y="64731"/>
                </a:lnTo>
                <a:lnTo>
                  <a:pt x="740333" y="68541"/>
                </a:lnTo>
                <a:lnTo>
                  <a:pt x="741184" y="73037"/>
                </a:lnTo>
                <a:lnTo>
                  <a:pt x="741184" y="81152"/>
                </a:lnTo>
                <a:lnTo>
                  <a:pt x="724712" y="81152"/>
                </a:lnTo>
                <a:lnTo>
                  <a:pt x="717829" y="81749"/>
                </a:lnTo>
                <a:lnTo>
                  <a:pt x="711885" y="82930"/>
                </a:lnTo>
                <a:lnTo>
                  <a:pt x="705942" y="84124"/>
                </a:lnTo>
                <a:lnTo>
                  <a:pt x="700976" y="85953"/>
                </a:lnTo>
                <a:lnTo>
                  <a:pt x="696988" y="88430"/>
                </a:lnTo>
                <a:lnTo>
                  <a:pt x="693000" y="90906"/>
                </a:lnTo>
                <a:lnTo>
                  <a:pt x="689991" y="94043"/>
                </a:lnTo>
                <a:lnTo>
                  <a:pt x="687984" y="97828"/>
                </a:lnTo>
                <a:lnTo>
                  <a:pt x="685977" y="101625"/>
                </a:lnTo>
                <a:lnTo>
                  <a:pt x="684961" y="106095"/>
                </a:lnTo>
                <a:lnTo>
                  <a:pt x="684961" y="115989"/>
                </a:lnTo>
                <a:lnTo>
                  <a:pt x="685761" y="120154"/>
                </a:lnTo>
                <a:lnTo>
                  <a:pt x="687336" y="123710"/>
                </a:lnTo>
                <a:lnTo>
                  <a:pt x="688924" y="127279"/>
                </a:lnTo>
                <a:lnTo>
                  <a:pt x="691146" y="130263"/>
                </a:lnTo>
                <a:lnTo>
                  <a:pt x="694016" y="132664"/>
                </a:lnTo>
                <a:lnTo>
                  <a:pt x="696887" y="135077"/>
                </a:lnTo>
                <a:lnTo>
                  <a:pt x="700290" y="136893"/>
                </a:lnTo>
                <a:lnTo>
                  <a:pt x="704215" y="138112"/>
                </a:lnTo>
                <a:lnTo>
                  <a:pt x="708139" y="139331"/>
                </a:lnTo>
                <a:lnTo>
                  <a:pt x="709307" y="114147"/>
                </a:lnTo>
                <a:lnTo>
                  <a:pt x="709307" y="110451"/>
                </a:lnTo>
                <a:lnTo>
                  <a:pt x="709726" y="106337"/>
                </a:lnTo>
                <a:lnTo>
                  <a:pt x="711377" y="102984"/>
                </a:lnTo>
                <a:lnTo>
                  <a:pt x="714463" y="100355"/>
                </a:lnTo>
                <a:lnTo>
                  <a:pt x="718553" y="98272"/>
                </a:lnTo>
                <a:lnTo>
                  <a:pt x="721385" y="97688"/>
                </a:lnTo>
                <a:lnTo>
                  <a:pt x="724230" y="97091"/>
                </a:lnTo>
                <a:lnTo>
                  <a:pt x="727659" y="96786"/>
                </a:lnTo>
                <a:lnTo>
                  <a:pt x="741184" y="96786"/>
                </a:lnTo>
                <a:lnTo>
                  <a:pt x="741184" y="111836"/>
                </a:lnTo>
                <a:lnTo>
                  <a:pt x="738149" y="115265"/>
                </a:lnTo>
                <a:lnTo>
                  <a:pt x="735164" y="117868"/>
                </a:lnTo>
                <a:lnTo>
                  <a:pt x="732218" y="119659"/>
                </a:lnTo>
                <a:lnTo>
                  <a:pt x="729284" y="121437"/>
                </a:lnTo>
                <a:lnTo>
                  <a:pt x="726071" y="122326"/>
                </a:lnTo>
                <a:lnTo>
                  <a:pt x="718413" y="122326"/>
                </a:lnTo>
                <a:lnTo>
                  <a:pt x="722807" y="139941"/>
                </a:lnTo>
                <a:lnTo>
                  <a:pt x="727964" y="138849"/>
                </a:lnTo>
                <a:lnTo>
                  <a:pt x="732624" y="136677"/>
                </a:lnTo>
                <a:close/>
              </a:path>
              <a:path w="3731145" h="173786">
                <a:moveTo>
                  <a:pt x="722807" y="139941"/>
                </a:moveTo>
                <a:lnTo>
                  <a:pt x="718413" y="122326"/>
                </a:lnTo>
                <a:lnTo>
                  <a:pt x="715162" y="121272"/>
                </a:lnTo>
                <a:lnTo>
                  <a:pt x="710488" y="117043"/>
                </a:lnTo>
                <a:lnTo>
                  <a:pt x="709307" y="114147"/>
                </a:lnTo>
                <a:lnTo>
                  <a:pt x="708139" y="139331"/>
                </a:lnTo>
                <a:lnTo>
                  <a:pt x="712444" y="139941"/>
                </a:lnTo>
                <a:lnTo>
                  <a:pt x="722807" y="139941"/>
                </a:lnTo>
                <a:close/>
              </a:path>
              <a:path w="3731145" h="173786">
                <a:moveTo>
                  <a:pt x="795286" y="20205"/>
                </a:moveTo>
                <a:lnTo>
                  <a:pt x="793724" y="22961"/>
                </a:lnTo>
                <a:lnTo>
                  <a:pt x="793724" y="42659"/>
                </a:lnTo>
                <a:lnTo>
                  <a:pt x="783234" y="42659"/>
                </a:lnTo>
                <a:lnTo>
                  <a:pt x="780592" y="44030"/>
                </a:lnTo>
                <a:lnTo>
                  <a:pt x="779691" y="46583"/>
                </a:lnTo>
                <a:lnTo>
                  <a:pt x="779360" y="49225"/>
                </a:lnTo>
                <a:lnTo>
                  <a:pt x="779272" y="56375"/>
                </a:lnTo>
                <a:lnTo>
                  <a:pt x="779602" y="58966"/>
                </a:lnTo>
                <a:lnTo>
                  <a:pt x="780262" y="60515"/>
                </a:lnTo>
                <a:lnTo>
                  <a:pt x="783132" y="62839"/>
                </a:lnTo>
                <a:lnTo>
                  <a:pt x="793724" y="62839"/>
                </a:lnTo>
                <a:lnTo>
                  <a:pt x="793724" y="113487"/>
                </a:lnTo>
                <a:lnTo>
                  <a:pt x="794283" y="118173"/>
                </a:lnTo>
                <a:lnTo>
                  <a:pt x="795401" y="122123"/>
                </a:lnTo>
                <a:lnTo>
                  <a:pt x="796531" y="126085"/>
                </a:lnTo>
                <a:lnTo>
                  <a:pt x="798271" y="129374"/>
                </a:lnTo>
                <a:lnTo>
                  <a:pt x="800658" y="131978"/>
                </a:lnTo>
                <a:lnTo>
                  <a:pt x="803033" y="134581"/>
                </a:lnTo>
                <a:lnTo>
                  <a:pt x="806030" y="136512"/>
                </a:lnTo>
                <a:lnTo>
                  <a:pt x="809663" y="137769"/>
                </a:lnTo>
                <a:lnTo>
                  <a:pt x="813282" y="139014"/>
                </a:lnTo>
                <a:lnTo>
                  <a:pt x="817575" y="139649"/>
                </a:lnTo>
                <a:lnTo>
                  <a:pt x="826147" y="139547"/>
                </a:lnTo>
                <a:lnTo>
                  <a:pt x="829830" y="139153"/>
                </a:lnTo>
                <a:lnTo>
                  <a:pt x="833005" y="138506"/>
                </a:lnTo>
                <a:lnTo>
                  <a:pt x="837069" y="137223"/>
                </a:lnTo>
                <a:lnTo>
                  <a:pt x="840371" y="134912"/>
                </a:lnTo>
                <a:lnTo>
                  <a:pt x="841133" y="132270"/>
                </a:lnTo>
                <a:lnTo>
                  <a:pt x="841768" y="128498"/>
                </a:lnTo>
                <a:lnTo>
                  <a:pt x="841768" y="123748"/>
                </a:lnTo>
                <a:lnTo>
                  <a:pt x="841260" y="119849"/>
                </a:lnTo>
                <a:lnTo>
                  <a:pt x="840117" y="116839"/>
                </a:lnTo>
                <a:lnTo>
                  <a:pt x="837450" y="116839"/>
                </a:lnTo>
                <a:lnTo>
                  <a:pt x="834529" y="117919"/>
                </a:lnTo>
                <a:lnTo>
                  <a:pt x="831481" y="118643"/>
                </a:lnTo>
                <a:lnTo>
                  <a:pt x="825004" y="118757"/>
                </a:lnTo>
                <a:lnTo>
                  <a:pt x="822363" y="117563"/>
                </a:lnTo>
                <a:lnTo>
                  <a:pt x="819327" y="112737"/>
                </a:lnTo>
                <a:lnTo>
                  <a:pt x="818565" y="109131"/>
                </a:lnTo>
                <a:lnTo>
                  <a:pt x="818565" y="62839"/>
                </a:lnTo>
                <a:lnTo>
                  <a:pt x="837831" y="62839"/>
                </a:lnTo>
                <a:lnTo>
                  <a:pt x="840117" y="62064"/>
                </a:lnTo>
                <a:lnTo>
                  <a:pt x="841387" y="58966"/>
                </a:lnTo>
                <a:lnTo>
                  <a:pt x="841768" y="56375"/>
                </a:lnTo>
                <a:lnTo>
                  <a:pt x="841768" y="52755"/>
                </a:lnTo>
                <a:lnTo>
                  <a:pt x="841641" y="49225"/>
                </a:lnTo>
                <a:lnTo>
                  <a:pt x="841260" y="46583"/>
                </a:lnTo>
                <a:lnTo>
                  <a:pt x="840371" y="44030"/>
                </a:lnTo>
                <a:lnTo>
                  <a:pt x="837704" y="42659"/>
                </a:lnTo>
                <a:lnTo>
                  <a:pt x="818565" y="42659"/>
                </a:lnTo>
                <a:lnTo>
                  <a:pt x="818565" y="22961"/>
                </a:lnTo>
                <a:lnTo>
                  <a:pt x="816914" y="20205"/>
                </a:lnTo>
                <a:lnTo>
                  <a:pt x="813803" y="19215"/>
                </a:lnTo>
                <a:lnTo>
                  <a:pt x="810564" y="18884"/>
                </a:lnTo>
                <a:lnTo>
                  <a:pt x="801725" y="18884"/>
                </a:lnTo>
                <a:lnTo>
                  <a:pt x="798487" y="19215"/>
                </a:lnTo>
                <a:lnTo>
                  <a:pt x="795286" y="20205"/>
                </a:lnTo>
                <a:close/>
              </a:path>
              <a:path w="3731145" h="173786">
                <a:moveTo>
                  <a:pt x="994422" y="48501"/>
                </a:moveTo>
                <a:lnTo>
                  <a:pt x="994422" y="43281"/>
                </a:lnTo>
                <a:lnTo>
                  <a:pt x="993787" y="38582"/>
                </a:lnTo>
                <a:lnTo>
                  <a:pt x="992263" y="34391"/>
                </a:lnTo>
                <a:lnTo>
                  <a:pt x="990866" y="30200"/>
                </a:lnTo>
                <a:lnTo>
                  <a:pt x="988707" y="26542"/>
                </a:lnTo>
                <a:lnTo>
                  <a:pt x="985913" y="23406"/>
                </a:lnTo>
                <a:lnTo>
                  <a:pt x="983119" y="20269"/>
                </a:lnTo>
                <a:lnTo>
                  <a:pt x="979817" y="17678"/>
                </a:lnTo>
                <a:lnTo>
                  <a:pt x="975880" y="15633"/>
                </a:lnTo>
                <a:lnTo>
                  <a:pt x="971943" y="13588"/>
                </a:lnTo>
                <a:lnTo>
                  <a:pt x="968133" y="12192"/>
                </a:lnTo>
                <a:lnTo>
                  <a:pt x="964323" y="11429"/>
                </a:lnTo>
                <a:lnTo>
                  <a:pt x="960513" y="10667"/>
                </a:lnTo>
                <a:lnTo>
                  <a:pt x="957211" y="10172"/>
                </a:lnTo>
                <a:lnTo>
                  <a:pt x="954417" y="9944"/>
                </a:lnTo>
                <a:lnTo>
                  <a:pt x="951750" y="9715"/>
                </a:lnTo>
                <a:lnTo>
                  <a:pt x="912888" y="9601"/>
                </a:lnTo>
                <a:lnTo>
                  <a:pt x="909205" y="11925"/>
                </a:lnTo>
                <a:lnTo>
                  <a:pt x="906792" y="15798"/>
                </a:lnTo>
                <a:lnTo>
                  <a:pt x="906792" y="134099"/>
                </a:lnTo>
                <a:lnTo>
                  <a:pt x="907808" y="136410"/>
                </a:lnTo>
                <a:lnTo>
                  <a:pt x="910475" y="137502"/>
                </a:lnTo>
                <a:lnTo>
                  <a:pt x="913396" y="137960"/>
                </a:lnTo>
                <a:lnTo>
                  <a:pt x="917206" y="138264"/>
                </a:lnTo>
                <a:lnTo>
                  <a:pt x="924445" y="138163"/>
                </a:lnTo>
                <a:lnTo>
                  <a:pt x="927747" y="137769"/>
                </a:lnTo>
                <a:lnTo>
                  <a:pt x="931049" y="136842"/>
                </a:lnTo>
                <a:lnTo>
                  <a:pt x="932827" y="134099"/>
                </a:lnTo>
                <a:lnTo>
                  <a:pt x="932827" y="29692"/>
                </a:lnTo>
                <a:lnTo>
                  <a:pt x="946543" y="29692"/>
                </a:lnTo>
                <a:lnTo>
                  <a:pt x="949210" y="29870"/>
                </a:lnTo>
                <a:lnTo>
                  <a:pt x="951750" y="30238"/>
                </a:lnTo>
                <a:lnTo>
                  <a:pt x="954290" y="30594"/>
                </a:lnTo>
                <a:lnTo>
                  <a:pt x="958989" y="32854"/>
                </a:lnTo>
                <a:lnTo>
                  <a:pt x="963307" y="36385"/>
                </a:lnTo>
                <a:lnTo>
                  <a:pt x="964831" y="39293"/>
                </a:lnTo>
                <a:lnTo>
                  <a:pt x="966482" y="42189"/>
                </a:lnTo>
                <a:lnTo>
                  <a:pt x="967244" y="45885"/>
                </a:lnTo>
                <a:lnTo>
                  <a:pt x="967244" y="53670"/>
                </a:lnTo>
                <a:lnTo>
                  <a:pt x="966736" y="56730"/>
                </a:lnTo>
                <a:lnTo>
                  <a:pt x="965847" y="59524"/>
                </a:lnTo>
                <a:lnTo>
                  <a:pt x="964958" y="62331"/>
                </a:lnTo>
                <a:lnTo>
                  <a:pt x="961783" y="66751"/>
                </a:lnTo>
                <a:lnTo>
                  <a:pt x="957719" y="70332"/>
                </a:lnTo>
                <a:lnTo>
                  <a:pt x="954925" y="71450"/>
                </a:lnTo>
                <a:lnTo>
                  <a:pt x="952131" y="72580"/>
                </a:lnTo>
                <a:lnTo>
                  <a:pt x="948702" y="73139"/>
                </a:lnTo>
                <a:lnTo>
                  <a:pt x="951877" y="93230"/>
                </a:lnTo>
                <a:lnTo>
                  <a:pt x="959243" y="92240"/>
                </a:lnTo>
                <a:lnTo>
                  <a:pt x="965466" y="90258"/>
                </a:lnTo>
                <a:lnTo>
                  <a:pt x="971689" y="88277"/>
                </a:lnTo>
                <a:lnTo>
                  <a:pt x="977023" y="85394"/>
                </a:lnTo>
                <a:lnTo>
                  <a:pt x="981341" y="81597"/>
                </a:lnTo>
                <a:lnTo>
                  <a:pt x="985532" y="77812"/>
                </a:lnTo>
                <a:lnTo>
                  <a:pt x="988834" y="73139"/>
                </a:lnTo>
                <a:lnTo>
                  <a:pt x="991120" y="67602"/>
                </a:lnTo>
                <a:lnTo>
                  <a:pt x="993406" y="62052"/>
                </a:lnTo>
                <a:lnTo>
                  <a:pt x="994422" y="55689"/>
                </a:lnTo>
                <a:lnTo>
                  <a:pt x="994422" y="48501"/>
                </a:lnTo>
                <a:close/>
              </a:path>
              <a:path w="3731145" h="173786">
                <a:moveTo>
                  <a:pt x="944511" y="73139"/>
                </a:moveTo>
                <a:lnTo>
                  <a:pt x="932827" y="73139"/>
                </a:lnTo>
                <a:lnTo>
                  <a:pt x="932827" y="93230"/>
                </a:lnTo>
                <a:lnTo>
                  <a:pt x="951877" y="93230"/>
                </a:lnTo>
                <a:lnTo>
                  <a:pt x="948702" y="73139"/>
                </a:lnTo>
                <a:lnTo>
                  <a:pt x="944511" y="73139"/>
                </a:lnTo>
                <a:close/>
              </a:path>
              <a:path w="3731145" h="173786">
                <a:moveTo>
                  <a:pt x="1031887" y="136969"/>
                </a:moveTo>
                <a:lnTo>
                  <a:pt x="1037729" y="138950"/>
                </a:lnTo>
                <a:lnTo>
                  <a:pt x="1044714" y="139941"/>
                </a:lnTo>
                <a:lnTo>
                  <a:pt x="1056906" y="139941"/>
                </a:lnTo>
                <a:lnTo>
                  <a:pt x="1060970" y="139661"/>
                </a:lnTo>
                <a:lnTo>
                  <a:pt x="1064780" y="139103"/>
                </a:lnTo>
                <a:lnTo>
                  <a:pt x="1068590" y="138544"/>
                </a:lnTo>
                <a:lnTo>
                  <a:pt x="1072019" y="137883"/>
                </a:lnTo>
                <a:lnTo>
                  <a:pt x="1074940" y="137121"/>
                </a:lnTo>
                <a:lnTo>
                  <a:pt x="1077988" y="136359"/>
                </a:lnTo>
                <a:lnTo>
                  <a:pt x="1080401" y="135585"/>
                </a:lnTo>
                <a:lnTo>
                  <a:pt x="1084211" y="134010"/>
                </a:lnTo>
                <a:lnTo>
                  <a:pt x="1086878" y="131483"/>
                </a:lnTo>
                <a:lnTo>
                  <a:pt x="1087640" y="128930"/>
                </a:lnTo>
                <a:lnTo>
                  <a:pt x="1087767" y="126009"/>
                </a:lnTo>
                <a:lnTo>
                  <a:pt x="1087894" y="123316"/>
                </a:lnTo>
                <a:lnTo>
                  <a:pt x="1087640" y="119214"/>
                </a:lnTo>
                <a:lnTo>
                  <a:pt x="1086497" y="115684"/>
                </a:lnTo>
                <a:lnTo>
                  <a:pt x="1083703" y="115100"/>
                </a:lnTo>
                <a:lnTo>
                  <a:pt x="1080782" y="116039"/>
                </a:lnTo>
                <a:lnTo>
                  <a:pt x="1077226" y="117360"/>
                </a:lnTo>
                <a:lnTo>
                  <a:pt x="1072400" y="118884"/>
                </a:lnTo>
                <a:lnTo>
                  <a:pt x="1069606" y="119570"/>
                </a:lnTo>
                <a:lnTo>
                  <a:pt x="1066304" y="120192"/>
                </a:lnTo>
                <a:lnTo>
                  <a:pt x="1063002" y="120827"/>
                </a:lnTo>
                <a:lnTo>
                  <a:pt x="1059192" y="121145"/>
                </a:lnTo>
                <a:lnTo>
                  <a:pt x="1050556" y="121145"/>
                </a:lnTo>
                <a:lnTo>
                  <a:pt x="1046873" y="120573"/>
                </a:lnTo>
                <a:lnTo>
                  <a:pt x="1043698" y="119456"/>
                </a:lnTo>
                <a:lnTo>
                  <a:pt x="1040650" y="118338"/>
                </a:lnTo>
                <a:lnTo>
                  <a:pt x="1038237" y="116700"/>
                </a:lnTo>
                <a:lnTo>
                  <a:pt x="1034300" y="112407"/>
                </a:lnTo>
                <a:lnTo>
                  <a:pt x="1032903" y="109804"/>
                </a:lnTo>
                <a:lnTo>
                  <a:pt x="1032014" y="106743"/>
                </a:lnTo>
                <a:lnTo>
                  <a:pt x="1031125" y="103670"/>
                </a:lnTo>
                <a:lnTo>
                  <a:pt x="1030617" y="100253"/>
                </a:lnTo>
                <a:lnTo>
                  <a:pt x="1030617" y="80467"/>
                </a:lnTo>
                <a:lnTo>
                  <a:pt x="1030744" y="77355"/>
                </a:lnTo>
                <a:lnTo>
                  <a:pt x="1031252" y="74447"/>
                </a:lnTo>
                <a:lnTo>
                  <a:pt x="1031506" y="43840"/>
                </a:lnTo>
                <a:lnTo>
                  <a:pt x="1025918" y="46151"/>
                </a:lnTo>
                <a:lnTo>
                  <a:pt x="1021219" y="49504"/>
                </a:lnTo>
                <a:lnTo>
                  <a:pt x="1017282" y="53886"/>
                </a:lnTo>
                <a:lnTo>
                  <a:pt x="1013345" y="58280"/>
                </a:lnTo>
                <a:lnTo>
                  <a:pt x="1010424" y="63626"/>
                </a:lnTo>
                <a:lnTo>
                  <a:pt x="1008392" y="69926"/>
                </a:lnTo>
                <a:lnTo>
                  <a:pt x="1006360" y="76225"/>
                </a:lnTo>
                <a:lnTo>
                  <a:pt x="1005344" y="83299"/>
                </a:lnTo>
                <a:lnTo>
                  <a:pt x="1005344" y="99402"/>
                </a:lnTo>
                <a:lnTo>
                  <a:pt x="1006233" y="106591"/>
                </a:lnTo>
                <a:lnTo>
                  <a:pt x="1008265" y="112725"/>
                </a:lnTo>
                <a:lnTo>
                  <a:pt x="1010170" y="118859"/>
                </a:lnTo>
                <a:lnTo>
                  <a:pt x="1013091" y="123939"/>
                </a:lnTo>
                <a:lnTo>
                  <a:pt x="1017028" y="127965"/>
                </a:lnTo>
                <a:lnTo>
                  <a:pt x="1021092" y="131991"/>
                </a:lnTo>
                <a:lnTo>
                  <a:pt x="1025918" y="135001"/>
                </a:lnTo>
                <a:lnTo>
                  <a:pt x="1031887" y="136969"/>
                </a:lnTo>
                <a:close/>
              </a:path>
              <a:path w="3731145" h="173786">
                <a:moveTo>
                  <a:pt x="1032903" y="68960"/>
                </a:moveTo>
                <a:lnTo>
                  <a:pt x="1035697" y="64579"/>
                </a:lnTo>
                <a:lnTo>
                  <a:pt x="1039126" y="60959"/>
                </a:lnTo>
                <a:lnTo>
                  <a:pt x="1043825" y="58585"/>
                </a:lnTo>
                <a:lnTo>
                  <a:pt x="1046619" y="58000"/>
                </a:lnTo>
                <a:lnTo>
                  <a:pt x="1056017" y="58000"/>
                </a:lnTo>
                <a:lnTo>
                  <a:pt x="1060589" y="59994"/>
                </a:lnTo>
                <a:lnTo>
                  <a:pt x="1063637" y="63982"/>
                </a:lnTo>
                <a:lnTo>
                  <a:pt x="1066685" y="67970"/>
                </a:lnTo>
                <a:lnTo>
                  <a:pt x="1068082" y="73469"/>
                </a:lnTo>
                <a:lnTo>
                  <a:pt x="1067828" y="80467"/>
                </a:lnTo>
                <a:lnTo>
                  <a:pt x="1030617" y="80467"/>
                </a:lnTo>
                <a:lnTo>
                  <a:pt x="1030617" y="100253"/>
                </a:lnTo>
                <a:lnTo>
                  <a:pt x="1030617" y="96494"/>
                </a:lnTo>
                <a:lnTo>
                  <a:pt x="1086751" y="96494"/>
                </a:lnTo>
                <a:lnTo>
                  <a:pt x="1089926" y="94322"/>
                </a:lnTo>
                <a:lnTo>
                  <a:pt x="1091958" y="90627"/>
                </a:lnTo>
                <a:lnTo>
                  <a:pt x="1091958" y="77431"/>
                </a:lnTo>
                <a:lnTo>
                  <a:pt x="1091196" y="71691"/>
                </a:lnTo>
                <a:lnTo>
                  <a:pt x="1089672" y="66408"/>
                </a:lnTo>
                <a:lnTo>
                  <a:pt x="1088021" y="61125"/>
                </a:lnTo>
                <a:lnTo>
                  <a:pt x="1085608" y="56565"/>
                </a:lnTo>
                <a:lnTo>
                  <a:pt x="1082179" y="52704"/>
                </a:lnTo>
                <a:lnTo>
                  <a:pt x="1078877" y="48844"/>
                </a:lnTo>
                <a:lnTo>
                  <a:pt x="1074559" y="45821"/>
                </a:lnTo>
                <a:lnTo>
                  <a:pt x="1069225" y="43649"/>
                </a:lnTo>
                <a:lnTo>
                  <a:pt x="1064018" y="41465"/>
                </a:lnTo>
                <a:lnTo>
                  <a:pt x="1057668" y="40373"/>
                </a:lnTo>
                <a:lnTo>
                  <a:pt x="1043317" y="40373"/>
                </a:lnTo>
                <a:lnTo>
                  <a:pt x="1037094" y="41528"/>
                </a:lnTo>
                <a:lnTo>
                  <a:pt x="1031506" y="43840"/>
                </a:lnTo>
                <a:lnTo>
                  <a:pt x="1031252" y="74447"/>
                </a:lnTo>
                <a:lnTo>
                  <a:pt x="1032014" y="71704"/>
                </a:lnTo>
                <a:lnTo>
                  <a:pt x="1032903" y="68960"/>
                </a:lnTo>
                <a:close/>
              </a:path>
              <a:path w="3731145" h="173786">
                <a:moveTo>
                  <a:pt x="1204607" y="162305"/>
                </a:moveTo>
                <a:lnTo>
                  <a:pt x="1204607" y="165061"/>
                </a:lnTo>
                <a:lnTo>
                  <a:pt x="1204861" y="167843"/>
                </a:lnTo>
                <a:lnTo>
                  <a:pt x="1205750" y="170624"/>
                </a:lnTo>
                <a:lnTo>
                  <a:pt x="1208417" y="172504"/>
                </a:lnTo>
                <a:lnTo>
                  <a:pt x="1211592" y="173253"/>
                </a:lnTo>
                <a:lnTo>
                  <a:pt x="1215910" y="173786"/>
                </a:lnTo>
                <a:lnTo>
                  <a:pt x="1223403" y="173786"/>
                </a:lnTo>
                <a:lnTo>
                  <a:pt x="1227721" y="173050"/>
                </a:lnTo>
                <a:lnTo>
                  <a:pt x="1231404" y="171564"/>
                </a:lnTo>
                <a:lnTo>
                  <a:pt x="1234960" y="170078"/>
                </a:lnTo>
                <a:lnTo>
                  <a:pt x="1238008" y="167868"/>
                </a:lnTo>
                <a:lnTo>
                  <a:pt x="1240421" y="164934"/>
                </a:lnTo>
                <a:lnTo>
                  <a:pt x="1242834" y="162001"/>
                </a:lnTo>
                <a:lnTo>
                  <a:pt x="1244612" y="158381"/>
                </a:lnTo>
                <a:lnTo>
                  <a:pt x="1245755" y="154101"/>
                </a:lnTo>
                <a:lnTo>
                  <a:pt x="1247025" y="149809"/>
                </a:lnTo>
                <a:lnTo>
                  <a:pt x="1247533" y="144195"/>
                </a:lnTo>
                <a:lnTo>
                  <a:pt x="1247533" y="46215"/>
                </a:lnTo>
                <a:lnTo>
                  <a:pt x="1245882" y="43560"/>
                </a:lnTo>
                <a:lnTo>
                  <a:pt x="1242707" y="42557"/>
                </a:lnTo>
                <a:lnTo>
                  <a:pt x="1239532" y="42163"/>
                </a:lnTo>
                <a:lnTo>
                  <a:pt x="1230642" y="42163"/>
                </a:lnTo>
                <a:lnTo>
                  <a:pt x="1227467" y="42557"/>
                </a:lnTo>
                <a:lnTo>
                  <a:pt x="1224419" y="43560"/>
                </a:lnTo>
                <a:lnTo>
                  <a:pt x="1222768" y="46215"/>
                </a:lnTo>
                <a:lnTo>
                  <a:pt x="1222768" y="140741"/>
                </a:lnTo>
                <a:lnTo>
                  <a:pt x="1222514" y="143624"/>
                </a:lnTo>
                <a:lnTo>
                  <a:pt x="1222133" y="145440"/>
                </a:lnTo>
                <a:lnTo>
                  <a:pt x="1221117" y="148729"/>
                </a:lnTo>
                <a:lnTo>
                  <a:pt x="1218577" y="151891"/>
                </a:lnTo>
                <a:lnTo>
                  <a:pt x="1216037" y="152946"/>
                </a:lnTo>
                <a:lnTo>
                  <a:pt x="1212862" y="153200"/>
                </a:lnTo>
                <a:lnTo>
                  <a:pt x="1209560" y="152958"/>
                </a:lnTo>
                <a:lnTo>
                  <a:pt x="1206512" y="152869"/>
                </a:lnTo>
                <a:lnTo>
                  <a:pt x="1205115" y="155511"/>
                </a:lnTo>
                <a:lnTo>
                  <a:pt x="1204734" y="158927"/>
                </a:lnTo>
                <a:lnTo>
                  <a:pt x="1204607" y="162305"/>
                </a:lnTo>
                <a:close/>
              </a:path>
              <a:path w="3731145" h="173786">
                <a:moveTo>
                  <a:pt x="1249438" y="16128"/>
                </a:moveTo>
                <a:lnTo>
                  <a:pt x="1249438" y="11315"/>
                </a:lnTo>
                <a:lnTo>
                  <a:pt x="1248549" y="7962"/>
                </a:lnTo>
                <a:lnTo>
                  <a:pt x="1244612" y="4203"/>
                </a:lnTo>
                <a:lnTo>
                  <a:pt x="1240802" y="3263"/>
                </a:lnTo>
                <a:lnTo>
                  <a:pt x="1229626" y="3263"/>
                </a:lnTo>
                <a:lnTo>
                  <a:pt x="1225816" y="4241"/>
                </a:lnTo>
                <a:lnTo>
                  <a:pt x="1221752" y="8128"/>
                </a:lnTo>
                <a:lnTo>
                  <a:pt x="1220736" y="11607"/>
                </a:lnTo>
                <a:lnTo>
                  <a:pt x="1220736" y="21437"/>
                </a:lnTo>
                <a:lnTo>
                  <a:pt x="1221752" y="24777"/>
                </a:lnTo>
                <a:lnTo>
                  <a:pt x="1225689" y="28473"/>
                </a:lnTo>
                <a:lnTo>
                  <a:pt x="1229499" y="29387"/>
                </a:lnTo>
                <a:lnTo>
                  <a:pt x="1240675" y="29387"/>
                </a:lnTo>
                <a:lnTo>
                  <a:pt x="1244485" y="28435"/>
                </a:lnTo>
                <a:lnTo>
                  <a:pt x="1248422" y="24612"/>
                </a:lnTo>
                <a:lnTo>
                  <a:pt x="1249438" y="21145"/>
                </a:lnTo>
                <a:lnTo>
                  <a:pt x="1249438" y="16128"/>
                </a:lnTo>
                <a:close/>
              </a:path>
              <a:path w="3731145" h="173786">
                <a:moveTo>
                  <a:pt x="1314843" y="136677"/>
                </a:moveTo>
                <a:lnTo>
                  <a:pt x="1319415" y="134505"/>
                </a:lnTo>
                <a:lnTo>
                  <a:pt x="1323606" y="131470"/>
                </a:lnTo>
                <a:lnTo>
                  <a:pt x="1327162" y="127571"/>
                </a:lnTo>
                <a:lnTo>
                  <a:pt x="1327162" y="134594"/>
                </a:lnTo>
                <a:lnTo>
                  <a:pt x="1328051" y="136778"/>
                </a:lnTo>
                <a:lnTo>
                  <a:pt x="1330972" y="137909"/>
                </a:lnTo>
                <a:lnTo>
                  <a:pt x="1334401" y="138264"/>
                </a:lnTo>
                <a:lnTo>
                  <a:pt x="1342275" y="138150"/>
                </a:lnTo>
                <a:lnTo>
                  <a:pt x="1346085" y="137299"/>
                </a:lnTo>
                <a:lnTo>
                  <a:pt x="1347736" y="134594"/>
                </a:lnTo>
                <a:lnTo>
                  <a:pt x="1347736" y="69151"/>
                </a:lnTo>
                <a:lnTo>
                  <a:pt x="1347101" y="63906"/>
                </a:lnTo>
                <a:lnTo>
                  <a:pt x="1345577" y="59486"/>
                </a:lnTo>
                <a:lnTo>
                  <a:pt x="1344180" y="55054"/>
                </a:lnTo>
                <a:lnTo>
                  <a:pt x="1341894" y="51447"/>
                </a:lnTo>
                <a:lnTo>
                  <a:pt x="1338719" y="48640"/>
                </a:lnTo>
                <a:lnTo>
                  <a:pt x="1335544" y="45834"/>
                </a:lnTo>
                <a:lnTo>
                  <a:pt x="1331480" y="43764"/>
                </a:lnTo>
                <a:lnTo>
                  <a:pt x="1326527" y="42405"/>
                </a:lnTo>
                <a:lnTo>
                  <a:pt x="1321701" y="41059"/>
                </a:lnTo>
                <a:lnTo>
                  <a:pt x="1315732" y="40373"/>
                </a:lnTo>
                <a:lnTo>
                  <a:pt x="1304937" y="40373"/>
                </a:lnTo>
                <a:lnTo>
                  <a:pt x="1301127" y="40690"/>
                </a:lnTo>
                <a:lnTo>
                  <a:pt x="1297444" y="41325"/>
                </a:lnTo>
                <a:lnTo>
                  <a:pt x="1293761" y="41948"/>
                </a:lnTo>
                <a:lnTo>
                  <a:pt x="1290459" y="42760"/>
                </a:lnTo>
                <a:lnTo>
                  <a:pt x="1287284" y="43738"/>
                </a:lnTo>
                <a:lnTo>
                  <a:pt x="1284236" y="44729"/>
                </a:lnTo>
                <a:lnTo>
                  <a:pt x="1281569" y="45808"/>
                </a:lnTo>
                <a:lnTo>
                  <a:pt x="1276870" y="48120"/>
                </a:lnTo>
                <a:lnTo>
                  <a:pt x="1273441" y="51079"/>
                </a:lnTo>
                <a:lnTo>
                  <a:pt x="1272171" y="54533"/>
                </a:lnTo>
                <a:lnTo>
                  <a:pt x="1272044" y="58191"/>
                </a:lnTo>
                <a:lnTo>
                  <a:pt x="1272044" y="61099"/>
                </a:lnTo>
                <a:lnTo>
                  <a:pt x="1272806" y="64655"/>
                </a:lnTo>
                <a:lnTo>
                  <a:pt x="1274457" y="67500"/>
                </a:lnTo>
                <a:lnTo>
                  <a:pt x="1277505" y="68186"/>
                </a:lnTo>
                <a:lnTo>
                  <a:pt x="1280553" y="66801"/>
                </a:lnTo>
                <a:lnTo>
                  <a:pt x="1284363" y="64858"/>
                </a:lnTo>
                <a:lnTo>
                  <a:pt x="1289316" y="62610"/>
                </a:lnTo>
                <a:lnTo>
                  <a:pt x="1292237" y="61594"/>
                </a:lnTo>
                <a:lnTo>
                  <a:pt x="1295539" y="60667"/>
                </a:lnTo>
                <a:lnTo>
                  <a:pt x="1298714" y="59740"/>
                </a:lnTo>
                <a:lnTo>
                  <a:pt x="1302524" y="59283"/>
                </a:lnTo>
                <a:lnTo>
                  <a:pt x="1309763" y="59283"/>
                </a:lnTo>
                <a:lnTo>
                  <a:pt x="1312430" y="59613"/>
                </a:lnTo>
                <a:lnTo>
                  <a:pt x="1314589" y="60274"/>
                </a:lnTo>
                <a:lnTo>
                  <a:pt x="1318399" y="61950"/>
                </a:lnTo>
                <a:lnTo>
                  <a:pt x="1321066" y="64731"/>
                </a:lnTo>
                <a:lnTo>
                  <a:pt x="1322463" y="68541"/>
                </a:lnTo>
                <a:lnTo>
                  <a:pt x="1323352" y="73037"/>
                </a:lnTo>
                <a:lnTo>
                  <a:pt x="1323352" y="81152"/>
                </a:lnTo>
                <a:lnTo>
                  <a:pt x="1306842" y="81152"/>
                </a:lnTo>
                <a:lnTo>
                  <a:pt x="1299984" y="81749"/>
                </a:lnTo>
                <a:lnTo>
                  <a:pt x="1294015" y="82930"/>
                </a:lnTo>
                <a:lnTo>
                  <a:pt x="1288173" y="84124"/>
                </a:lnTo>
                <a:lnTo>
                  <a:pt x="1283093" y="85953"/>
                </a:lnTo>
                <a:lnTo>
                  <a:pt x="1279156" y="88430"/>
                </a:lnTo>
                <a:lnTo>
                  <a:pt x="1275219" y="90906"/>
                </a:lnTo>
                <a:lnTo>
                  <a:pt x="1272171" y="94043"/>
                </a:lnTo>
                <a:lnTo>
                  <a:pt x="1270139" y="97828"/>
                </a:lnTo>
                <a:lnTo>
                  <a:pt x="1268107" y="101625"/>
                </a:lnTo>
                <a:lnTo>
                  <a:pt x="1267091" y="106095"/>
                </a:lnTo>
                <a:lnTo>
                  <a:pt x="1267091" y="115989"/>
                </a:lnTo>
                <a:lnTo>
                  <a:pt x="1267980" y="120154"/>
                </a:lnTo>
                <a:lnTo>
                  <a:pt x="1269504" y="123710"/>
                </a:lnTo>
                <a:lnTo>
                  <a:pt x="1271155" y="127279"/>
                </a:lnTo>
                <a:lnTo>
                  <a:pt x="1273314" y="130263"/>
                </a:lnTo>
                <a:lnTo>
                  <a:pt x="1276235" y="132664"/>
                </a:lnTo>
                <a:lnTo>
                  <a:pt x="1279029" y="135077"/>
                </a:lnTo>
                <a:lnTo>
                  <a:pt x="1282458" y="136893"/>
                </a:lnTo>
                <a:lnTo>
                  <a:pt x="1286395" y="138112"/>
                </a:lnTo>
                <a:lnTo>
                  <a:pt x="1290332" y="139331"/>
                </a:lnTo>
                <a:lnTo>
                  <a:pt x="1291475" y="114147"/>
                </a:lnTo>
                <a:lnTo>
                  <a:pt x="1291475" y="110451"/>
                </a:lnTo>
                <a:lnTo>
                  <a:pt x="1291856" y="106337"/>
                </a:lnTo>
                <a:lnTo>
                  <a:pt x="1293507" y="102984"/>
                </a:lnTo>
                <a:lnTo>
                  <a:pt x="1296682" y="100355"/>
                </a:lnTo>
                <a:lnTo>
                  <a:pt x="1300746" y="98272"/>
                </a:lnTo>
                <a:lnTo>
                  <a:pt x="1303540" y="97688"/>
                </a:lnTo>
                <a:lnTo>
                  <a:pt x="1306334" y="97091"/>
                </a:lnTo>
                <a:lnTo>
                  <a:pt x="1309763" y="96786"/>
                </a:lnTo>
                <a:lnTo>
                  <a:pt x="1323352" y="96786"/>
                </a:lnTo>
                <a:lnTo>
                  <a:pt x="1323352" y="111836"/>
                </a:lnTo>
                <a:lnTo>
                  <a:pt x="1320304" y="115265"/>
                </a:lnTo>
                <a:lnTo>
                  <a:pt x="1317383" y="117868"/>
                </a:lnTo>
                <a:lnTo>
                  <a:pt x="1314335" y="119659"/>
                </a:lnTo>
                <a:lnTo>
                  <a:pt x="1311414" y="121437"/>
                </a:lnTo>
                <a:lnTo>
                  <a:pt x="1308239" y="122326"/>
                </a:lnTo>
                <a:lnTo>
                  <a:pt x="1300619" y="122326"/>
                </a:lnTo>
                <a:lnTo>
                  <a:pt x="1304937" y="139941"/>
                </a:lnTo>
                <a:lnTo>
                  <a:pt x="1310144" y="138849"/>
                </a:lnTo>
                <a:lnTo>
                  <a:pt x="1314843" y="136677"/>
                </a:lnTo>
                <a:close/>
              </a:path>
              <a:path w="3731145" h="173786">
                <a:moveTo>
                  <a:pt x="1304937" y="139941"/>
                </a:moveTo>
                <a:lnTo>
                  <a:pt x="1300619" y="122326"/>
                </a:lnTo>
                <a:lnTo>
                  <a:pt x="1297317" y="121272"/>
                </a:lnTo>
                <a:lnTo>
                  <a:pt x="1292618" y="117043"/>
                </a:lnTo>
                <a:lnTo>
                  <a:pt x="1291475" y="114147"/>
                </a:lnTo>
                <a:lnTo>
                  <a:pt x="1290332" y="139331"/>
                </a:lnTo>
                <a:lnTo>
                  <a:pt x="1294650" y="139941"/>
                </a:lnTo>
                <a:lnTo>
                  <a:pt x="1304937" y="139941"/>
                </a:lnTo>
                <a:close/>
              </a:path>
              <a:path w="3731145" h="173786">
                <a:moveTo>
                  <a:pt x="1451876" y="56514"/>
                </a:moveTo>
                <a:lnTo>
                  <a:pt x="1450733" y="54076"/>
                </a:lnTo>
                <a:lnTo>
                  <a:pt x="1447685" y="49885"/>
                </a:lnTo>
                <a:lnTo>
                  <a:pt x="1444129" y="46202"/>
                </a:lnTo>
                <a:lnTo>
                  <a:pt x="1439557" y="43370"/>
                </a:lnTo>
                <a:lnTo>
                  <a:pt x="1436890" y="42278"/>
                </a:lnTo>
                <a:lnTo>
                  <a:pt x="1433969" y="41516"/>
                </a:lnTo>
                <a:lnTo>
                  <a:pt x="1431175" y="40754"/>
                </a:lnTo>
                <a:lnTo>
                  <a:pt x="1427873" y="40373"/>
                </a:lnTo>
                <a:lnTo>
                  <a:pt x="1418983" y="40373"/>
                </a:lnTo>
                <a:lnTo>
                  <a:pt x="1413903" y="41694"/>
                </a:lnTo>
                <a:lnTo>
                  <a:pt x="1409077" y="44335"/>
                </a:lnTo>
                <a:lnTo>
                  <a:pt x="1404251" y="46977"/>
                </a:lnTo>
                <a:lnTo>
                  <a:pt x="1399298" y="50939"/>
                </a:lnTo>
                <a:lnTo>
                  <a:pt x="1394472" y="56210"/>
                </a:lnTo>
                <a:lnTo>
                  <a:pt x="1394472" y="46024"/>
                </a:lnTo>
                <a:lnTo>
                  <a:pt x="1393583" y="43789"/>
                </a:lnTo>
                <a:lnTo>
                  <a:pt x="1390535" y="42468"/>
                </a:lnTo>
                <a:lnTo>
                  <a:pt x="1387741" y="42138"/>
                </a:lnTo>
                <a:lnTo>
                  <a:pt x="1380121" y="42138"/>
                </a:lnTo>
                <a:lnTo>
                  <a:pt x="1377454" y="42468"/>
                </a:lnTo>
                <a:lnTo>
                  <a:pt x="1374533" y="43383"/>
                </a:lnTo>
                <a:lnTo>
                  <a:pt x="1373136" y="46024"/>
                </a:lnTo>
                <a:lnTo>
                  <a:pt x="1373136" y="134302"/>
                </a:lnTo>
                <a:lnTo>
                  <a:pt x="1374787" y="136944"/>
                </a:lnTo>
                <a:lnTo>
                  <a:pt x="1377962" y="137845"/>
                </a:lnTo>
                <a:lnTo>
                  <a:pt x="1381137" y="138176"/>
                </a:lnTo>
                <a:lnTo>
                  <a:pt x="1390027" y="138176"/>
                </a:lnTo>
                <a:lnTo>
                  <a:pt x="1393202" y="137845"/>
                </a:lnTo>
                <a:lnTo>
                  <a:pt x="1396377" y="136944"/>
                </a:lnTo>
                <a:lnTo>
                  <a:pt x="1398155" y="134302"/>
                </a:lnTo>
                <a:lnTo>
                  <a:pt x="1398155" y="75615"/>
                </a:lnTo>
                <a:lnTo>
                  <a:pt x="1401584" y="71196"/>
                </a:lnTo>
                <a:lnTo>
                  <a:pt x="1404886" y="67830"/>
                </a:lnTo>
                <a:lnTo>
                  <a:pt x="1407934" y="65519"/>
                </a:lnTo>
                <a:lnTo>
                  <a:pt x="1410982" y="63207"/>
                </a:lnTo>
                <a:lnTo>
                  <a:pt x="1414030" y="62052"/>
                </a:lnTo>
                <a:lnTo>
                  <a:pt x="1416951" y="62052"/>
                </a:lnTo>
                <a:lnTo>
                  <a:pt x="1421396" y="62534"/>
                </a:lnTo>
                <a:lnTo>
                  <a:pt x="1425079" y="64439"/>
                </a:lnTo>
                <a:lnTo>
                  <a:pt x="1427619" y="67551"/>
                </a:lnTo>
                <a:lnTo>
                  <a:pt x="1429524" y="71386"/>
                </a:lnTo>
                <a:lnTo>
                  <a:pt x="1430667" y="76276"/>
                </a:lnTo>
                <a:lnTo>
                  <a:pt x="1430921" y="78981"/>
                </a:lnTo>
                <a:lnTo>
                  <a:pt x="1430921" y="134302"/>
                </a:lnTo>
                <a:lnTo>
                  <a:pt x="1432572" y="136944"/>
                </a:lnTo>
                <a:lnTo>
                  <a:pt x="1435747" y="137845"/>
                </a:lnTo>
                <a:lnTo>
                  <a:pt x="1438922" y="138176"/>
                </a:lnTo>
                <a:lnTo>
                  <a:pt x="1447812" y="138176"/>
                </a:lnTo>
                <a:lnTo>
                  <a:pt x="1450987" y="137845"/>
                </a:lnTo>
                <a:lnTo>
                  <a:pt x="1454162" y="136944"/>
                </a:lnTo>
                <a:lnTo>
                  <a:pt x="1455813" y="134302"/>
                </a:lnTo>
                <a:lnTo>
                  <a:pt x="1455813" y="75615"/>
                </a:lnTo>
                <a:lnTo>
                  <a:pt x="1459369" y="71196"/>
                </a:lnTo>
                <a:lnTo>
                  <a:pt x="1462671" y="67830"/>
                </a:lnTo>
                <a:lnTo>
                  <a:pt x="1465719" y="65519"/>
                </a:lnTo>
                <a:lnTo>
                  <a:pt x="1468767" y="63207"/>
                </a:lnTo>
                <a:lnTo>
                  <a:pt x="1471688" y="62052"/>
                </a:lnTo>
                <a:lnTo>
                  <a:pt x="1474736" y="62052"/>
                </a:lnTo>
                <a:lnTo>
                  <a:pt x="1479181" y="62534"/>
                </a:lnTo>
                <a:lnTo>
                  <a:pt x="1482737" y="64439"/>
                </a:lnTo>
                <a:lnTo>
                  <a:pt x="1485404" y="67551"/>
                </a:lnTo>
                <a:lnTo>
                  <a:pt x="1487309" y="71386"/>
                </a:lnTo>
                <a:lnTo>
                  <a:pt x="1488452" y="76276"/>
                </a:lnTo>
                <a:lnTo>
                  <a:pt x="1488706" y="78981"/>
                </a:lnTo>
                <a:lnTo>
                  <a:pt x="1488706" y="134302"/>
                </a:lnTo>
                <a:lnTo>
                  <a:pt x="1490357" y="136944"/>
                </a:lnTo>
                <a:lnTo>
                  <a:pt x="1493532" y="137845"/>
                </a:lnTo>
                <a:lnTo>
                  <a:pt x="1496707" y="138176"/>
                </a:lnTo>
                <a:lnTo>
                  <a:pt x="1505724" y="138176"/>
                </a:lnTo>
                <a:lnTo>
                  <a:pt x="1508899" y="137845"/>
                </a:lnTo>
                <a:lnTo>
                  <a:pt x="1511947" y="136944"/>
                </a:lnTo>
                <a:lnTo>
                  <a:pt x="1513598" y="134302"/>
                </a:lnTo>
                <a:lnTo>
                  <a:pt x="1513598" y="72707"/>
                </a:lnTo>
                <a:lnTo>
                  <a:pt x="1513090" y="67894"/>
                </a:lnTo>
                <a:lnTo>
                  <a:pt x="1512074" y="63334"/>
                </a:lnTo>
                <a:lnTo>
                  <a:pt x="1510931" y="58788"/>
                </a:lnTo>
                <a:lnTo>
                  <a:pt x="1509153" y="54813"/>
                </a:lnTo>
                <a:lnTo>
                  <a:pt x="1506740" y="51409"/>
                </a:lnTo>
                <a:lnTo>
                  <a:pt x="1504200" y="48018"/>
                </a:lnTo>
                <a:lnTo>
                  <a:pt x="1501025" y="45326"/>
                </a:lnTo>
                <a:lnTo>
                  <a:pt x="1496961" y="43345"/>
                </a:lnTo>
                <a:lnTo>
                  <a:pt x="1492897" y="41363"/>
                </a:lnTo>
                <a:lnTo>
                  <a:pt x="1487944" y="40373"/>
                </a:lnTo>
                <a:lnTo>
                  <a:pt x="1479562" y="40373"/>
                </a:lnTo>
                <a:lnTo>
                  <a:pt x="1474609" y="41325"/>
                </a:lnTo>
                <a:lnTo>
                  <a:pt x="1467116" y="44183"/>
                </a:lnTo>
                <a:lnTo>
                  <a:pt x="1462163" y="47142"/>
                </a:lnTo>
                <a:lnTo>
                  <a:pt x="1459623" y="49187"/>
                </a:lnTo>
                <a:lnTo>
                  <a:pt x="1457083" y="51231"/>
                </a:lnTo>
                <a:lnTo>
                  <a:pt x="1454543" y="53670"/>
                </a:lnTo>
                <a:lnTo>
                  <a:pt x="1451876" y="5651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721256"/>
            <a:ext cx="3546116" cy="585012"/>
          </a:xfrm>
          <a:prstGeom prst="rect">
            <a:avLst/>
          </a:prstGeom>
        </p:spPr>
        <p:txBody>
          <a:bodyPr wrap="square" lIns="0" tIns="28606" rIns="0" bIns="0" rtlCol="0">
            <a:noAutofit/>
          </a:bodyPr>
          <a:lstStyle/>
          <a:p>
            <a:pPr marL="12700">
              <a:lnSpc>
                <a:spcPts val="4505"/>
              </a:lnSpc>
            </a:pPr>
            <a:r>
              <a:rPr sz="4400" b="1" spc="-20" dirty="0" smtClean="0">
                <a:latin typeface="Calibri"/>
                <a:cs typeface="Calibri"/>
              </a:rPr>
              <a:t>Langkah ketiga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151149"/>
            <a:ext cx="394267" cy="1505686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 marR="30">
              <a:lnSpc>
                <a:spcPts val="3304"/>
              </a:lnSpc>
            </a:pPr>
            <a:r>
              <a:rPr sz="3200" spc="-4" dirty="0" smtClean="0">
                <a:latin typeface="Calibri"/>
                <a:cs typeface="Calibri"/>
              </a:rPr>
              <a:t>1.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54"/>
              </a:spcBef>
            </a:pPr>
            <a:r>
              <a:rPr sz="3200" spc="-4" dirty="0" smtClean="0">
                <a:latin typeface="Calibri"/>
                <a:cs typeface="Calibri"/>
              </a:rPr>
              <a:t>2.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315"/>
              </a:spcBef>
            </a:pPr>
            <a:r>
              <a:rPr sz="3200" spc="-4" dirty="0" smtClean="0">
                <a:latin typeface="Calibri"/>
                <a:cs typeface="Calibri"/>
              </a:rPr>
              <a:t>3.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356" y="3151149"/>
            <a:ext cx="1884674" cy="1944598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 marR="19667" algn="just">
              <a:lnSpc>
                <a:spcPts val="3304"/>
              </a:lnSpc>
            </a:pPr>
            <a:r>
              <a:rPr sz="3200" spc="-9" dirty="0" smtClean="0">
                <a:latin typeface="Calibri"/>
                <a:cs typeface="Calibri"/>
              </a:rPr>
              <a:t>Penentuan</a:t>
            </a:r>
            <a:endParaRPr sz="3200">
              <a:latin typeface="Calibri"/>
              <a:cs typeface="Calibri"/>
            </a:endParaRPr>
          </a:p>
          <a:p>
            <a:pPr marL="12700" algn="just">
              <a:lnSpc>
                <a:spcPct val="99995"/>
              </a:lnSpc>
              <a:spcBef>
                <a:spcPts val="204"/>
              </a:spcBef>
            </a:pPr>
            <a:r>
              <a:rPr sz="3200" dirty="0" smtClean="0">
                <a:latin typeface="Calibri"/>
                <a:cs typeface="Calibri"/>
              </a:rPr>
              <a:t>Ide</a:t>
            </a:r>
            <a:r>
              <a:rPr sz="3200" spc="-34" dirty="0" smtClean="0">
                <a:latin typeface="Calibri"/>
                <a:cs typeface="Calibri"/>
              </a:rPr>
              <a:t>n</a:t>
            </a:r>
            <a:r>
              <a:rPr sz="3200" spc="0" dirty="0" smtClean="0">
                <a:latin typeface="Calibri"/>
                <a:cs typeface="Calibri"/>
              </a:rPr>
              <a:t>t</a:t>
            </a:r>
            <a:r>
              <a:rPr sz="3200" spc="-9" dirty="0" smtClean="0">
                <a:latin typeface="Calibri"/>
                <a:cs typeface="Calibri"/>
              </a:rPr>
              <a:t>i</a:t>
            </a:r>
            <a:r>
              <a:rPr sz="3200" spc="0" dirty="0" smtClean="0">
                <a:latin typeface="Calibri"/>
                <a:cs typeface="Calibri"/>
              </a:rPr>
              <a:t>f</a:t>
            </a:r>
            <a:r>
              <a:rPr sz="3200" spc="-9" dirty="0" smtClean="0">
                <a:latin typeface="Calibri"/>
                <a:cs typeface="Calibri"/>
              </a:rPr>
              <a:t>i</a:t>
            </a:r>
            <a:r>
              <a:rPr sz="3200" spc="-64" dirty="0" smtClean="0">
                <a:latin typeface="Calibri"/>
                <a:cs typeface="Calibri"/>
              </a:rPr>
              <a:t>k</a:t>
            </a:r>
            <a:r>
              <a:rPr sz="3200" spc="0" dirty="0" smtClean="0">
                <a:latin typeface="Calibri"/>
                <a:cs typeface="Calibri"/>
              </a:rPr>
              <a:t>asi </a:t>
            </a:r>
            <a:r>
              <a:rPr sz="3200" spc="-59" dirty="0" smtClean="0">
                <a:latin typeface="Calibri"/>
                <a:cs typeface="Calibri"/>
              </a:rPr>
              <a:t>P</a:t>
            </a:r>
            <a:r>
              <a:rPr sz="3200" spc="0" dirty="0" smtClean="0">
                <a:latin typeface="Calibri"/>
                <a:cs typeface="Calibri"/>
              </a:rPr>
              <a:t>ene</a:t>
            </a:r>
            <a:r>
              <a:rPr sz="3200" spc="-29" dirty="0" smtClean="0">
                <a:latin typeface="Calibri"/>
                <a:cs typeface="Calibri"/>
              </a:rPr>
              <a:t>n</a:t>
            </a:r>
            <a:r>
              <a:rPr sz="3200" spc="0" dirty="0" smtClean="0">
                <a:latin typeface="Calibri"/>
                <a:cs typeface="Calibri"/>
              </a:rPr>
              <a:t>tuan di</a:t>
            </a:r>
            <a:r>
              <a:rPr sz="3200" spc="-9" dirty="0" smtClean="0">
                <a:latin typeface="Calibri"/>
                <a:cs typeface="Calibri"/>
              </a:rPr>
              <a:t>l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39" dirty="0" smtClean="0">
                <a:latin typeface="Calibri"/>
                <a:cs typeface="Calibri"/>
              </a:rPr>
              <a:t>k</a:t>
            </a:r>
            <a:r>
              <a:rPr sz="3200" spc="0" dirty="0" smtClean="0">
                <a:latin typeface="Calibri"/>
                <a:cs typeface="Calibri"/>
              </a:rPr>
              <a:t>u</a:t>
            </a:r>
            <a:r>
              <a:rPr sz="3200" spc="-64" dirty="0" smtClean="0">
                <a:latin typeface="Calibri"/>
                <a:cs typeface="Calibri"/>
              </a:rPr>
              <a:t>k</a:t>
            </a:r>
            <a:r>
              <a:rPr sz="3200" spc="0" dirty="0" smtClean="0">
                <a:latin typeface="Calibri"/>
                <a:cs typeface="Calibri"/>
              </a:rPr>
              <a:t>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33306" y="3151149"/>
            <a:ext cx="4545297" cy="1505686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839" marR="61714">
              <a:lnSpc>
                <a:spcPts val="3304"/>
              </a:lnSpc>
            </a:pPr>
            <a:r>
              <a:rPr sz="3200" spc="-7" dirty="0" smtClean="0">
                <a:latin typeface="Calibri"/>
                <a:cs typeface="Calibri"/>
              </a:rPr>
              <a:t>auditor yang tepat</a:t>
            </a:r>
            <a:endParaRPr sz="3200">
              <a:latin typeface="Calibri"/>
              <a:cs typeface="Calibri"/>
            </a:endParaRPr>
          </a:p>
          <a:p>
            <a:pPr marL="12700" indent="12331">
              <a:lnSpc>
                <a:spcPts val="4220"/>
              </a:lnSpc>
              <a:spcBef>
                <a:spcPts val="95"/>
              </a:spcBef>
            </a:pPr>
            <a:r>
              <a:rPr sz="3200" dirty="0" smtClean="0">
                <a:latin typeface="Calibri"/>
                <a:cs typeface="Calibri"/>
              </a:rPr>
              <a:t>do</a:t>
            </a:r>
            <a:r>
              <a:rPr sz="3200" spc="-34" dirty="0" smtClean="0">
                <a:latin typeface="Calibri"/>
                <a:cs typeface="Calibri"/>
              </a:rPr>
              <a:t>k</a:t>
            </a:r>
            <a:r>
              <a:rPr sz="3200" spc="0" dirty="0" smtClean="0">
                <a:latin typeface="Calibri"/>
                <a:cs typeface="Calibri"/>
              </a:rPr>
              <a:t>umen acuan</a:t>
            </a:r>
            <a:r>
              <a:rPr sz="3200" spc="1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/ </a:t>
            </a:r>
            <a:r>
              <a:rPr sz="3200" spc="-34" dirty="0" smtClean="0">
                <a:latin typeface="Calibri"/>
                <a:cs typeface="Calibri"/>
              </a:rPr>
              <a:t>r</a:t>
            </a:r>
            <a:r>
              <a:rPr sz="3200" spc="-19" dirty="0" smtClean="0">
                <a:latin typeface="Calibri"/>
                <a:cs typeface="Calibri"/>
              </a:rPr>
              <a:t>e</a:t>
            </a:r>
            <a:r>
              <a:rPr sz="3200" spc="-89" dirty="0" smtClean="0">
                <a:latin typeface="Calibri"/>
                <a:cs typeface="Calibri"/>
              </a:rPr>
              <a:t>f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-34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ensi </a:t>
            </a:r>
            <a:r>
              <a:rPr sz="3200" spc="-34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an</a:t>
            </a:r>
            <a:r>
              <a:rPr sz="3200" spc="19" dirty="0" smtClean="0">
                <a:latin typeface="Calibri"/>
                <a:cs typeface="Calibri"/>
              </a:rPr>
              <a:t>g</a:t>
            </a:r>
            <a:r>
              <a:rPr sz="3200" spc="-54" dirty="0" smtClean="0">
                <a:latin typeface="Calibri"/>
                <a:cs typeface="Calibri"/>
              </a:rPr>
              <a:t>g</a:t>
            </a:r>
            <a:r>
              <a:rPr sz="3200" spc="0" dirty="0" smtClean="0">
                <a:latin typeface="Calibri"/>
                <a:cs typeface="Calibri"/>
              </a:rPr>
              <a:t>al</a:t>
            </a:r>
            <a:r>
              <a:rPr sz="3200" spc="34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dan 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emp</a:t>
            </a:r>
            <a:r>
              <a:rPr sz="3200" spc="-19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t A</a:t>
            </a:r>
            <a:r>
              <a:rPr sz="3200" spc="-9" dirty="0" smtClean="0">
                <a:latin typeface="Calibri"/>
                <a:cs typeface="Calibri"/>
              </a:rPr>
              <a:t>M</a:t>
            </a:r>
            <a:r>
              <a:rPr sz="3200" spc="0" dirty="0" smtClean="0">
                <a:latin typeface="Calibri"/>
                <a:cs typeface="Calibri"/>
              </a:rPr>
              <a:t>I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7408" y="6438074"/>
            <a:ext cx="3731145" cy="173786"/>
          </a:xfrm>
          <a:custGeom>
            <a:avLst/>
            <a:gdLst/>
            <a:ahLst/>
            <a:cxnLst/>
            <a:rect l="l" t="t" r="r" b="b"/>
            <a:pathLst>
              <a:path w="3731145" h="173786">
                <a:moveTo>
                  <a:pt x="1537728" y="46215"/>
                </a:moveTo>
                <a:lnTo>
                  <a:pt x="1537728" y="134302"/>
                </a:lnTo>
                <a:lnTo>
                  <a:pt x="1539379" y="136944"/>
                </a:lnTo>
                <a:lnTo>
                  <a:pt x="1542554" y="137845"/>
                </a:lnTo>
                <a:lnTo>
                  <a:pt x="1545729" y="138176"/>
                </a:lnTo>
                <a:lnTo>
                  <a:pt x="1554619" y="138176"/>
                </a:lnTo>
                <a:lnTo>
                  <a:pt x="1557794" y="137845"/>
                </a:lnTo>
                <a:lnTo>
                  <a:pt x="1560969" y="136944"/>
                </a:lnTo>
                <a:lnTo>
                  <a:pt x="1562747" y="134302"/>
                </a:lnTo>
                <a:lnTo>
                  <a:pt x="1562747" y="46215"/>
                </a:lnTo>
                <a:lnTo>
                  <a:pt x="1561731" y="43992"/>
                </a:lnTo>
                <a:lnTo>
                  <a:pt x="1559064" y="42837"/>
                </a:lnTo>
                <a:lnTo>
                  <a:pt x="1556270" y="42354"/>
                </a:lnTo>
                <a:lnTo>
                  <a:pt x="1552714" y="42062"/>
                </a:lnTo>
                <a:lnTo>
                  <a:pt x="1545729" y="42163"/>
                </a:lnTo>
                <a:lnTo>
                  <a:pt x="1542554" y="42557"/>
                </a:lnTo>
                <a:lnTo>
                  <a:pt x="1539379" y="43560"/>
                </a:lnTo>
                <a:lnTo>
                  <a:pt x="1537728" y="46215"/>
                </a:lnTo>
                <a:close/>
              </a:path>
              <a:path w="3731145" h="173786">
                <a:moveTo>
                  <a:pt x="1564525" y="16128"/>
                </a:moveTo>
                <a:lnTo>
                  <a:pt x="1564525" y="11315"/>
                </a:lnTo>
                <a:lnTo>
                  <a:pt x="1563636" y="7962"/>
                </a:lnTo>
                <a:lnTo>
                  <a:pt x="1559572" y="4203"/>
                </a:lnTo>
                <a:lnTo>
                  <a:pt x="1555889" y="3263"/>
                </a:lnTo>
                <a:lnTo>
                  <a:pt x="1544713" y="3263"/>
                </a:lnTo>
                <a:lnTo>
                  <a:pt x="1540903" y="4241"/>
                </a:lnTo>
                <a:lnTo>
                  <a:pt x="1536839" y="8128"/>
                </a:lnTo>
                <a:lnTo>
                  <a:pt x="1535823" y="11607"/>
                </a:lnTo>
                <a:lnTo>
                  <a:pt x="1535823" y="21437"/>
                </a:lnTo>
                <a:lnTo>
                  <a:pt x="1536839" y="24777"/>
                </a:lnTo>
                <a:lnTo>
                  <a:pt x="1540776" y="28473"/>
                </a:lnTo>
                <a:lnTo>
                  <a:pt x="1544459" y="29387"/>
                </a:lnTo>
                <a:lnTo>
                  <a:pt x="1555635" y="29387"/>
                </a:lnTo>
                <a:lnTo>
                  <a:pt x="1559445" y="28435"/>
                </a:lnTo>
                <a:lnTo>
                  <a:pt x="1563509" y="24612"/>
                </a:lnTo>
                <a:lnTo>
                  <a:pt x="1564525" y="21145"/>
                </a:lnTo>
                <a:lnTo>
                  <a:pt x="1564525" y="16128"/>
                </a:lnTo>
                <a:close/>
              </a:path>
              <a:path w="3731145" h="173786">
                <a:moveTo>
                  <a:pt x="1588020" y="46024"/>
                </a:moveTo>
                <a:lnTo>
                  <a:pt x="1588020" y="134302"/>
                </a:lnTo>
                <a:lnTo>
                  <a:pt x="1589671" y="136944"/>
                </a:lnTo>
                <a:lnTo>
                  <a:pt x="1592846" y="137845"/>
                </a:lnTo>
                <a:lnTo>
                  <a:pt x="1596021" y="138176"/>
                </a:lnTo>
                <a:lnTo>
                  <a:pt x="1604911" y="138176"/>
                </a:lnTo>
                <a:lnTo>
                  <a:pt x="1608086" y="137845"/>
                </a:lnTo>
                <a:lnTo>
                  <a:pt x="1611261" y="136944"/>
                </a:lnTo>
                <a:lnTo>
                  <a:pt x="1613039" y="134302"/>
                </a:lnTo>
                <a:lnTo>
                  <a:pt x="1613039" y="75615"/>
                </a:lnTo>
                <a:lnTo>
                  <a:pt x="1609356" y="56210"/>
                </a:lnTo>
                <a:lnTo>
                  <a:pt x="1609356" y="46024"/>
                </a:lnTo>
                <a:lnTo>
                  <a:pt x="1607959" y="43383"/>
                </a:lnTo>
                <a:lnTo>
                  <a:pt x="1605419" y="42468"/>
                </a:lnTo>
                <a:lnTo>
                  <a:pt x="1602625" y="42138"/>
                </a:lnTo>
                <a:lnTo>
                  <a:pt x="1595005" y="42138"/>
                </a:lnTo>
                <a:lnTo>
                  <a:pt x="1592338" y="42468"/>
                </a:lnTo>
                <a:lnTo>
                  <a:pt x="1589417" y="43383"/>
                </a:lnTo>
                <a:lnTo>
                  <a:pt x="1588020" y="46024"/>
                </a:lnTo>
                <a:close/>
              </a:path>
              <a:path w="3731145" h="173786">
                <a:moveTo>
                  <a:pt x="1738515" y="136677"/>
                </a:moveTo>
                <a:lnTo>
                  <a:pt x="1743087" y="134505"/>
                </a:lnTo>
                <a:lnTo>
                  <a:pt x="1747278" y="131470"/>
                </a:lnTo>
                <a:lnTo>
                  <a:pt x="1750834" y="127571"/>
                </a:lnTo>
                <a:lnTo>
                  <a:pt x="1750834" y="134594"/>
                </a:lnTo>
                <a:lnTo>
                  <a:pt x="1751723" y="136778"/>
                </a:lnTo>
                <a:lnTo>
                  <a:pt x="1754644" y="137909"/>
                </a:lnTo>
                <a:lnTo>
                  <a:pt x="1758073" y="138264"/>
                </a:lnTo>
                <a:lnTo>
                  <a:pt x="1765947" y="138150"/>
                </a:lnTo>
                <a:lnTo>
                  <a:pt x="1769757" y="137299"/>
                </a:lnTo>
                <a:lnTo>
                  <a:pt x="1771408" y="134594"/>
                </a:lnTo>
                <a:lnTo>
                  <a:pt x="1771408" y="69151"/>
                </a:lnTo>
                <a:lnTo>
                  <a:pt x="1770773" y="63906"/>
                </a:lnTo>
                <a:lnTo>
                  <a:pt x="1769249" y="59486"/>
                </a:lnTo>
                <a:lnTo>
                  <a:pt x="1767852" y="55054"/>
                </a:lnTo>
                <a:lnTo>
                  <a:pt x="1765566" y="51447"/>
                </a:lnTo>
                <a:lnTo>
                  <a:pt x="1762391" y="48640"/>
                </a:lnTo>
                <a:lnTo>
                  <a:pt x="1759216" y="45834"/>
                </a:lnTo>
                <a:lnTo>
                  <a:pt x="1755152" y="43764"/>
                </a:lnTo>
                <a:lnTo>
                  <a:pt x="1750199" y="42405"/>
                </a:lnTo>
                <a:lnTo>
                  <a:pt x="1745373" y="41059"/>
                </a:lnTo>
                <a:lnTo>
                  <a:pt x="1739404" y="40373"/>
                </a:lnTo>
                <a:lnTo>
                  <a:pt x="1728609" y="40373"/>
                </a:lnTo>
                <a:lnTo>
                  <a:pt x="1724799" y="40690"/>
                </a:lnTo>
                <a:lnTo>
                  <a:pt x="1721116" y="41325"/>
                </a:lnTo>
                <a:lnTo>
                  <a:pt x="1717433" y="41948"/>
                </a:lnTo>
                <a:lnTo>
                  <a:pt x="1714131" y="42760"/>
                </a:lnTo>
                <a:lnTo>
                  <a:pt x="1710956" y="43738"/>
                </a:lnTo>
                <a:lnTo>
                  <a:pt x="1707908" y="44729"/>
                </a:lnTo>
                <a:lnTo>
                  <a:pt x="1705241" y="45808"/>
                </a:lnTo>
                <a:lnTo>
                  <a:pt x="1702828" y="46964"/>
                </a:lnTo>
                <a:lnTo>
                  <a:pt x="1698002" y="50126"/>
                </a:lnTo>
                <a:lnTo>
                  <a:pt x="1696097" y="53339"/>
                </a:lnTo>
                <a:lnTo>
                  <a:pt x="1695716" y="56146"/>
                </a:lnTo>
                <a:lnTo>
                  <a:pt x="1695716" y="59715"/>
                </a:lnTo>
                <a:lnTo>
                  <a:pt x="1695970" y="62356"/>
                </a:lnTo>
                <a:lnTo>
                  <a:pt x="1696732" y="65519"/>
                </a:lnTo>
                <a:lnTo>
                  <a:pt x="1699399" y="68186"/>
                </a:lnTo>
                <a:lnTo>
                  <a:pt x="1702574" y="67729"/>
                </a:lnTo>
                <a:lnTo>
                  <a:pt x="1705876" y="65874"/>
                </a:lnTo>
                <a:lnTo>
                  <a:pt x="1710448" y="63741"/>
                </a:lnTo>
                <a:lnTo>
                  <a:pt x="1712988" y="62610"/>
                </a:lnTo>
                <a:lnTo>
                  <a:pt x="1715909" y="61594"/>
                </a:lnTo>
                <a:lnTo>
                  <a:pt x="1719211" y="60667"/>
                </a:lnTo>
                <a:lnTo>
                  <a:pt x="1722386" y="59740"/>
                </a:lnTo>
                <a:lnTo>
                  <a:pt x="1726196" y="59283"/>
                </a:lnTo>
                <a:lnTo>
                  <a:pt x="1733435" y="59283"/>
                </a:lnTo>
                <a:lnTo>
                  <a:pt x="1736102" y="59613"/>
                </a:lnTo>
                <a:lnTo>
                  <a:pt x="1738261" y="60274"/>
                </a:lnTo>
                <a:lnTo>
                  <a:pt x="1742071" y="61950"/>
                </a:lnTo>
                <a:lnTo>
                  <a:pt x="1744738" y="64731"/>
                </a:lnTo>
                <a:lnTo>
                  <a:pt x="1746135" y="68541"/>
                </a:lnTo>
                <a:lnTo>
                  <a:pt x="1747024" y="73037"/>
                </a:lnTo>
                <a:lnTo>
                  <a:pt x="1747024" y="81152"/>
                </a:lnTo>
                <a:lnTo>
                  <a:pt x="1730514" y="81152"/>
                </a:lnTo>
                <a:lnTo>
                  <a:pt x="1723656" y="81749"/>
                </a:lnTo>
                <a:lnTo>
                  <a:pt x="1717687" y="82930"/>
                </a:lnTo>
                <a:lnTo>
                  <a:pt x="1711845" y="84124"/>
                </a:lnTo>
                <a:lnTo>
                  <a:pt x="1706765" y="85953"/>
                </a:lnTo>
                <a:lnTo>
                  <a:pt x="1702828" y="88430"/>
                </a:lnTo>
                <a:lnTo>
                  <a:pt x="1698891" y="90906"/>
                </a:lnTo>
                <a:lnTo>
                  <a:pt x="1695843" y="94043"/>
                </a:lnTo>
                <a:lnTo>
                  <a:pt x="1693811" y="97828"/>
                </a:lnTo>
                <a:lnTo>
                  <a:pt x="1691779" y="101625"/>
                </a:lnTo>
                <a:lnTo>
                  <a:pt x="1690763" y="106095"/>
                </a:lnTo>
                <a:lnTo>
                  <a:pt x="1690763" y="115989"/>
                </a:lnTo>
                <a:lnTo>
                  <a:pt x="1691652" y="120154"/>
                </a:lnTo>
                <a:lnTo>
                  <a:pt x="1693176" y="123710"/>
                </a:lnTo>
                <a:lnTo>
                  <a:pt x="1694827" y="127279"/>
                </a:lnTo>
                <a:lnTo>
                  <a:pt x="1696986" y="130263"/>
                </a:lnTo>
                <a:lnTo>
                  <a:pt x="1699907" y="132664"/>
                </a:lnTo>
                <a:lnTo>
                  <a:pt x="1702701" y="135077"/>
                </a:lnTo>
                <a:lnTo>
                  <a:pt x="1706130" y="136893"/>
                </a:lnTo>
                <a:lnTo>
                  <a:pt x="1710067" y="138112"/>
                </a:lnTo>
                <a:lnTo>
                  <a:pt x="1714004" y="139331"/>
                </a:lnTo>
                <a:lnTo>
                  <a:pt x="1715147" y="114147"/>
                </a:lnTo>
                <a:lnTo>
                  <a:pt x="1715147" y="110451"/>
                </a:lnTo>
                <a:lnTo>
                  <a:pt x="1715528" y="106337"/>
                </a:lnTo>
                <a:lnTo>
                  <a:pt x="1717179" y="102984"/>
                </a:lnTo>
                <a:lnTo>
                  <a:pt x="1720354" y="100355"/>
                </a:lnTo>
                <a:lnTo>
                  <a:pt x="1724418" y="98272"/>
                </a:lnTo>
                <a:lnTo>
                  <a:pt x="1727212" y="97688"/>
                </a:lnTo>
                <a:lnTo>
                  <a:pt x="1730006" y="97091"/>
                </a:lnTo>
                <a:lnTo>
                  <a:pt x="1733435" y="96786"/>
                </a:lnTo>
                <a:lnTo>
                  <a:pt x="1747024" y="96786"/>
                </a:lnTo>
                <a:lnTo>
                  <a:pt x="1747024" y="111836"/>
                </a:lnTo>
                <a:lnTo>
                  <a:pt x="1743976" y="115265"/>
                </a:lnTo>
                <a:lnTo>
                  <a:pt x="1741055" y="117868"/>
                </a:lnTo>
                <a:lnTo>
                  <a:pt x="1738007" y="119659"/>
                </a:lnTo>
                <a:lnTo>
                  <a:pt x="1735086" y="121437"/>
                </a:lnTo>
                <a:lnTo>
                  <a:pt x="1731911" y="122326"/>
                </a:lnTo>
                <a:lnTo>
                  <a:pt x="1724291" y="122326"/>
                </a:lnTo>
                <a:lnTo>
                  <a:pt x="1728609" y="139941"/>
                </a:lnTo>
                <a:lnTo>
                  <a:pt x="1733816" y="138849"/>
                </a:lnTo>
                <a:lnTo>
                  <a:pt x="1738515" y="136677"/>
                </a:lnTo>
                <a:close/>
              </a:path>
              <a:path w="3731145" h="173786">
                <a:moveTo>
                  <a:pt x="1728609" y="139941"/>
                </a:moveTo>
                <a:lnTo>
                  <a:pt x="1724291" y="122326"/>
                </a:lnTo>
                <a:lnTo>
                  <a:pt x="1720989" y="121272"/>
                </a:lnTo>
                <a:lnTo>
                  <a:pt x="1716290" y="117043"/>
                </a:lnTo>
                <a:lnTo>
                  <a:pt x="1715147" y="114147"/>
                </a:lnTo>
                <a:lnTo>
                  <a:pt x="1714004" y="139331"/>
                </a:lnTo>
                <a:lnTo>
                  <a:pt x="1718322" y="139941"/>
                </a:lnTo>
                <a:lnTo>
                  <a:pt x="1728609" y="139941"/>
                </a:lnTo>
                <a:close/>
              </a:path>
              <a:path w="3731145" h="173786">
                <a:moveTo>
                  <a:pt x="2192921" y="136944"/>
                </a:moveTo>
                <a:lnTo>
                  <a:pt x="2195588" y="137845"/>
                </a:lnTo>
                <a:lnTo>
                  <a:pt x="2198255" y="138176"/>
                </a:lnTo>
                <a:lnTo>
                  <a:pt x="2206002" y="138176"/>
                </a:lnTo>
                <a:lnTo>
                  <a:pt x="2208669" y="137845"/>
                </a:lnTo>
                <a:lnTo>
                  <a:pt x="2211336" y="136944"/>
                </a:lnTo>
                <a:lnTo>
                  <a:pt x="2212733" y="134302"/>
                </a:lnTo>
                <a:lnTo>
                  <a:pt x="2212733" y="46024"/>
                </a:lnTo>
                <a:lnTo>
                  <a:pt x="2211082" y="43383"/>
                </a:lnTo>
                <a:lnTo>
                  <a:pt x="2208034" y="42468"/>
                </a:lnTo>
                <a:lnTo>
                  <a:pt x="2204859" y="42138"/>
                </a:lnTo>
                <a:lnTo>
                  <a:pt x="2195969" y="42138"/>
                </a:lnTo>
                <a:lnTo>
                  <a:pt x="2192794" y="42468"/>
                </a:lnTo>
                <a:lnTo>
                  <a:pt x="2189619" y="43383"/>
                </a:lnTo>
                <a:lnTo>
                  <a:pt x="2188095" y="46024"/>
                </a:lnTo>
                <a:lnTo>
                  <a:pt x="2188095" y="104711"/>
                </a:lnTo>
                <a:lnTo>
                  <a:pt x="2184412" y="109131"/>
                </a:lnTo>
                <a:lnTo>
                  <a:pt x="2180983" y="112496"/>
                </a:lnTo>
                <a:lnTo>
                  <a:pt x="2177808" y="114807"/>
                </a:lnTo>
                <a:lnTo>
                  <a:pt x="2174633" y="117119"/>
                </a:lnTo>
                <a:lnTo>
                  <a:pt x="2171458" y="118275"/>
                </a:lnTo>
                <a:lnTo>
                  <a:pt x="2165743" y="118275"/>
                </a:lnTo>
                <a:lnTo>
                  <a:pt x="2159774" y="115874"/>
                </a:lnTo>
                <a:lnTo>
                  <a:pt x="2156980" y="112775"/>
                </a:lnTo>
                <a:lnTo>
                  <a:pt x="2154948" y="108927"/>
                </a:lnTo>
                <a:lnTo>
                  <a:pt x="2153678" y="104051"/>
                </a:lnTo>
                <a:lnTo>
                  <a:pt x="2153424" y="100520"/>
                </a:lnTo>
                <a:lnTo>
                  <a:pt x="2153424" y="46024"/>
                </a:lnTo>
                <a:lnTo>
                  <a:pt x="2151773" y="43383"/>
                </a:lnTo>
                <a:lnTo>
                  <a:pt x="2148598" y="42468"/>
                </a:lnTo>
                <a:lnTo>
                  <a:pt x="2145423" y="42138"/>
                </a:lnTo>
                <a:lnTo>
                  <a:pt x="2136533" y="42138"/>
                </a:lnTo>
                <a:lnTo>
                  <a:pt x="2133358" y="42468"/>
                </a:lnTo>
                <a:lnTo>
                  <a:pt x="2130183" y="43383"/>
                </a:lnTo>
                <a:lnTo>
                  <a:pt x="2128532" y="46024"/>
                </a:lnTo>
                <a:lnTo>
                  <a:pt x="2128532" y="106794"/>
                </a:lnTo>
                <a:lnTo>
                  <a:pt x="2129167" y="112407"/>
                </a:lnTo>
                <a:lnTo>
                  <a:pt x="2130183" y="116928"/>
                </a:lnTo>
                <a:lnTo>
                  <a:pt x="2131326" y="121450"/>
                </a:lnTo>
                <a:lnTo>
                  <a:pt x="2133104" y="125425"/>
                </a:lnTo>
                <a:lnTo>
                  <a:pt x="2135644" y="128854"/>
                </a:lnTo>
                <a:lnTo>
                  <a:pt x="2138184" y="132295"/>
                </a:lnTo>
                <a:lnTo>
                  <a:pt x="2141486" y="135001"/>
                </a:lnTo>
                <a:lnTo>
                  <a:pt x="2145677" y="136969"/>
                </a:lnTo>
                <a:lnTo>
                  <a:pt x="2149741" y="138950"/>
                </a:lnTo>
                <a:lnTo>
                  <a:pt x="2154821" y="139941"/>
                </a:lnTo>
                <a:lnTo>
                  <a:pt x="2166378" y="139941"/>
                </a:lnTo>
                <a:lnTo>
                  <a:pt x="2171585" y="138620"/>
                </a:lnTo>
                <a:lnTo>
                  <a:pt x="2176665" y="135978"/>
                </a:lnTo>
                <a:lnTo>
                  <a:pt x="2181618" y="133349"/>
                </a:lnTo>
                <a:lnTo>
                  <a:pt x="2186571" y="129387"/>
                </a:lnTo>
                <a:lnTo>
                  <a:pt x="2191524" y="124104"/>
                </a:lnTo>
                <a:lnTo>
                  <a:pt x="2191524" y="134302"/>
                </a:lnTo>
                <a:lnTo>
                  <a:pt x="2192921" y="136944"/>
                </a:lnTo>
                <a:close/>
              </a:path>
              <a:path w="3731145" h="173786">
                <a:moveTo>
                  <a:pt x="2243086" y="20205"/>
                </a:moveTo>
                <a:lnTo>
                  <a:pt x="2241562" y="22961"/>
                </a:lnTo>
                <a:lnTo>
                  <a:pt x="2241562" y="42659"/>
                </a:lnTo>
                <a:lnTo>
                  <a:pt x="2231021" y="42659"/>
                </a:lnTo>
                <a:lnTo>
                  <a:pt x="2228354" y="44030"/>
                </a:lnTo>
                <a:lnTo>
                  <a:pt x="2227465" y="46583"/>
                </a:lnTo>
                <a:lnTo>
                  <a:pt x="2227211" y="49225"/>
                </a:lnTo>
                <a:lnTo>
                  <a:pt x="2227084" y="56375"/>
                </a:lnTo>
                <a:lnTo>
                  <a:pt x="2227465" y="58966"/>
                </a:lnTo>
                <a:lnTo>
                  <a:pt x="2228100" y="60515"/>
                </a:lnTo>
                <a:lnTo>
                  <a:pt x="2230894" y="62839"/>
                </a:lnTo>
                <a:lnTo>
                  <a:pt x="2241562" y="62839"/>
                </a:lnTo>
                <a:lnTo>
                  <a:pt x="2241562" y="113487"/>
                </a:lnTo>
                <a:lnTo>
                  <a:pt x="2242070" y="118173"/>
                </a:lnTo>
                <a:lnTo>
                  <a:pt x="2243213" y="122123"/>
                </a:lnTo>
                <a:lnTo>
                  <a:pt x="2244356" y="126085"/>
                </a:lnTo>
                <a:lnTo>
                  <a:pt x="2246261" y="19215"/>
                </a:lnTo>
                <a:lnTo>
                  <a:pt x="2243086" y="20205"/>
                </a:lnTo>
                <a:close/>
              </a:path>
              <a:path w="3731145" h="173786">
                <a:moveTo>
                  <a:pt x="2289441" y="49225"/>
                </a:moveTo>
                <a:lnTo>
                  <a:pt x="2289060" y="46583"/>
                </a:lnTo>
                <a:lnTo>
                  <a:pt x="2288171" y="44030"/>
                </a:lnTo>
                <a:lnTo>
                  <a:pt x="2285504" y="42659"/>
                </a:lnTo>
                <a:lnTo>
                  <a:pt x="2266327" y="42659"/>
                </a:lnTo>
                <a:lnTo>
                  <a:pt x="2266327" y="22961"/>
                </a:lnTo>
                <a:lnTo>
                  <a:pt x="2264676" y="20205"/>
                </a:lnTo>
                <a:lnTo>
                  <a:pt x="2261628" y="19215"/>
                </a:lnTo>
                <a:lnTo>
                  <a:pt x="2258326" y="18884"/>
                </a:lnTo>
                <a:lnTo>
                  <a:pt x="2249563" y="18884"/>
                </a:lnTo>
                <a:lnTo>
                  <a:pt x="2246261" y="19215"/>
                </a:lnTo>
                <a:lnTo>
                  <a:pt x="2244356" y="126085"/>
                </a:lnTo>
                <a:lnTo>
                  <a:pt x="2246134" y="129374"/>
                </a:lnTo>
                <a:lnTo>
                  <a:pt x="2250833" y="134581"/>
                </a:lnTo>
                <a:lnTo>
                  <a:pt x="2257437" y="137769"/>
                </a:lnTo>
                <a:lnTo>
                  <a:pt x="2265438" y="139649"/>
                </a:lnTo>
                <a:lnTo>
                  <a:pt x="2270264" y="139649"/>
                </a:lnTo>
                <a:lnTo>
                  <a:pt x="2266327" y="109131"/>
                </a:lnTo>
                <a:lnTo>
                  <a:pt x="2266327" y="62839"/>
                </a:lnTo>
                <a:lnTo>
                  <a:pt x="2285631" y="62839"/>
                </a:lnTo>
                <a:lnTo>
                  <a:pt x="2287917" y="62064"/>
                </a:lnTo>
                <a:lnTo>
                  <a:pt x="2289187" y="58966"/>
                </a:lnTo>
                <a:lnTo>
                  <a:pt x="2289568" y="56375"/>
                </a:lnTo>
                <a:lnTo>
                  <a:pt x="2289441" y="49225"/>
                </a:lnTo>
                <a:close/>
              </a:path>
              <a:path w="3731145" h="173786">
                <a:moveTo>
                  <a:pt x="2289568" y="125590"/>
                </a:moveTo>
                <a:lnTo>
                  <a:pt x="2289568" y="123748"/>
                </a:lnTo>
                <a:lnTo>
                  <a:pt x="2289314" y="121043"/>
                </a:lnTo>
                <a:lnTo>
                  <a:pt x="2288552" y="117525"/>
                </a:lnTo>
                <a:lnTo>
                  <a:pt x="2285758" y="116598"/>
                </a:lnTo>
                <a:lnTo>
                  <a:pt x="2283091" y="117627"/>
                </a:lnTo>
                <a:lnTo>
                  <a:pt x="2280297" y="118414"/>
                </a:lnTo>
                <a:lnTo>
                  <a:pt x="2276741" y="118757"/>
                </a:lnTo>
                <a:lnTo>
                  <a:pt x="2272804" y="118757"/>
                </a:lnTo>
                <a:lnTo>
                  <a:pt x="2270137" y="117563"/>
                </a:lnTo>
                <a:lnTo>
                  <a:pt x="2267089" y="112737"/>
                </a:lnTo>
                <a:lnTo>
                  <a:pt x="2266327" y="109131"/>
                </a:lnTo>
                <a:lnTo>
                  <a:pt x="2270264" y="139649"/>
                </a:lnTo>
                <a:lnTo>
                  <a:pt x="2273947" y="139547"/>
                </a:lnTo>
                <a:lnTo>
                  <a:pt x="2277630" y="139153"/>
                </a:lnTo>
                <a:lnTo>
                  <a:pt x="2280805" y="138506"/>
                </a:lnTo>
                <a:lnTo>
                  <a:pt x="2284869" y="137223"/>
                </a:lnTo>
                <a:lnTo>
                  <a:pt x="2288171" y="134912"/>
                </a:lnTo>
                <a:lnTo>
                  <a:pt x="2288933" y="132270"/>
                </a:lnTo>
                <a:lnTo>
                  <a:pt x="2289568" y="128498"/>
                </a:lnTo>
                <a:lnTo>
                  <a:pt x="2289568" y="125590"/>
                </a:lnTo>
                <a:close/>
              </a:path>
              <a:path w="3731145" h="173786">
                <a:moveTo>
                  <a:pt x="2371229" y="136944"/>
                </a:moveTo>
                <a:lnTo>
                  <a:pt x="2373896" y="137845"/>
                </a:lnTo>
                <a:lnTo>
                  <a:pt x="2376563" y="138176"/>
                </a:lnTo>
                <a:lnTo>
                  <a:pt x="2384310" y="138176"/>
                </a:lnTo>
                <a:lnTo>
                  <a:pt x="2386977" y="137845"/>
                </a:lnTo>
                <a:lnTo>
                  <a:pt x="2389644" y="136944"/>
                </a:lnTo>
                <a:lnTo>
                  <a:pt x="2391041" y="134302"/>
                </a:lnTo>
                <a:lnTo>
                  <a:pt x="2391041" y="46024"/>
                </a:lnTo>
                <a:lnTo>
                  <a:pt x="2389390" y="43383"/>
                </a:lnTo>
                <a:lnTo>
                  <a:pt x="2386342" y="42468"/>
                </a:lnTo>
                <a:lnTo>
                  <a:pt x="2383167" y="42138"/>
                </a:lnTo>
                <a:lnTo>
                  <a:pt x="2374277" y="42138"/>
                </a:lnTo>
                <a:lnTo>
                  <a:pt x="2371102" y="42468"/>
                </a:lnTo>
                <a:lnTo>
                  <a:pt x="2367927" y="43383"/>
                </a:lnTo>
                <a:lnTo>
                  <a:pt x="2366403" y="46024"/>
                </a:lnTo>
                <a:lnTo>
                  <a:pt x="2366403" y="104711"/>
                </a:lnTo>
                <a:lnTo>
                  <a:pt x="2362720" y="109131"/>
                </a:lnTo>
                <a:lnTo>
                  <a:pt x="2359291" y="112496"/>
                </a:lnTo>
                <a:lnTo>
                  <a:pt x="2356116" y="114807"/>
                </a:lnTo>
                <a:lnTo>
                  <a:pt x="2352941" y="117119"/>
                </a:lnTo>
                <a:lnTo>
                  <a:pt x="2349766" y="118275"/>
                </a:lnTo>
                <a:lnTo>
                  <a:pt x="2346591" y="118275"/>
                </a:lnTo>
                <a:lnTo>
                  <a:pt x="2341892" y="117792"/>
                </a:lnTo>
                <a:lnTo>
                  <a:pt x="2338082" y="115874"/>
                </a:lnTo>
                <a:lnTo>
                  <a:pt x="2335288" y="112775"/>
                </a:lnTo>
                <a:lnTo>
                  <a:pt x="2333256" y="108927"/>
                </a:lnTo>
                <a:lnTo>
                  <a:pt x="2331986" y="104051"/>
                </a:lnTo>
                <a:lnTo>
                  <a:pt x="2331732" y="100520"/>
                </a:lnTo>
                <a:lnTo>
                  <a:pt x="2331732" y="46024"/>
                </a:lnTo>
                <a:lnTo>
                  <a:pt x="2330081" y="43383"/>
                </a:lnTo>
                <a:lnTo>
                  <a:pt x="2326906" y="42468"/>
                </a:lnTo>
                <a:lnTo>
                  <a:pt x="2323731" y="42138"/>
                </a:lnTo>
                <a:lnTo>
                  <a:pt x="2314841" y="42138"/>
                </a:lnTo>
                <a:lnTo>
                  <a:pt x="2311666" y="42468"/>
                </a:lnTo>
                <a:lnTo>
                  <a:pt x="2308491" y="43383"/>
                </a:lnTo>
                <a:lnTo>
                  <a:pt x="2306840" y="46024"/>
                </a:lnTo>
                <a:lnTo>
                  <a:pt x="2306840" y="106794"/>
                </a:lnTo>
                <a:lnTo>
                  <a:pt x="2307475" y="112407"/>
                </a:lnTo>
                <a:lnTo>
                  <a:pt x="2308491" y="116928"/>
                </a:lnTo>
                <a:lnTo>
                  <a:pt x="2309634" y="121450"/>
                </a:lnTo>
                <a:lnTo>
                  <a:pt x="2311412" y="125425"/>
                </a:lnTo>
                <a:lnTo>
                  <a:pt x="2313952" y="128854"/>
                </a:lnTo>
                <a:lnTo>
                  <a:pt x="2316492" y="132295"/>
                </a:lnTo>
                <a:lnTo>
                  <a:pt x="2319794" y="135001"/>
                </a:lnTo>
                <a:lnTo>
                  <a:pt x="2323985" y="136969"/>
                </a:lnTo>
                <a:lnTo>
                  <a:pt x="2328049" y="138950"/>
                </a:lnTo>
                <a:lnTo>
                  <a:pt x="2333129" y="139941"/>
                </a:lnTo>
                <a:lnTo>
                  <a:pt x="2344686" y="139941"/>
                </a:lnTo>
                <a:lnTo>
                  <a:pt x="2349893" y="138620"/>
                </a:lnTo>
                <a:lnTo>
                  <a:pt x="2354973" y="135978"/>
                </a:lnTo>
                <a:lnTo>
                  <a:pt x="2359926" y="133349"/>
                </a:lnTo>
                <a:lnTo>
                  <a:pt x="2364879" y="129387"/>
                </a:lnTo>
                <a:lnTo>
                  <a:pt x="2369832" y="124104"/>
                </a:lnTo>
                <a:lnTo>
                  <a:pt x="2369832" y="134302"/>
                </a:lnTo>
                <a:lnTo>
                  <a:pt x="2371229" y="136944"/>
                </a:lnTo>
                <a:close/>
              </a:path>
              <a:path w="3731145" h="173786">
                <a:moveTo>
                  <a:pt x="2417965" y="135089"/>
                </a:moveTo>
                <a:lnTo>
                  <a:pt x="2405900" y="162407"/>
                </a:lnTo>
                <a:lnTo>
                  <a:pt x="2405519" y="163131"/>
                </a:lnTo>
                <a:lnTo>
                  <a:pt x="2406789" y="165912"/>
                </a:lnTo>
                <a:lnTo>
                  <a:pt x="2410091" y="166484"/>
                </a:lnTo>
                <a:lnTo>
                  <a:pt x="2413520" y="166573"/>
                </a:lnTo>
                <a:lnTo>
                  <a:pt x="2417711" y="166319"/>
                </a:lnTo>
                <a:lnTo>
                  <a:pt x="2421394" y="165417"/>
                </a:lnTo>
                <a:lnTo>
                  <a:pt x="2424188" y="162902"/>
                </a:lnTo>
                <a:lnTo>
                  <a:pt x="2437396" y="143903"/>
                </a:lnTo>
                <a:lnTo>
                  <a:pt x="2438793" y="141985"/>
                </a:lnTo>
                <a:lnTo>
                  <a:pt x="2440952" y="138315"/>
                </a:lnTo>
                <a:lnTo>
                  <a:pt x="2442603" y="134632"/>
                </a:lnTo>
                <a:lnTo>
                  <a:pt x="2443746" y="130809"/>
                </a:lnTo>
                <a:lnTo>
                  <a:pt x="2444508" y="126631"/>
                </a:lnTo>
                <a:lnTo>
                  <a:pt x="2444889" y="122097"/>
                </a:lnTo>
                <a:lnTo>
                  <a:pt x="2444889" y="119456"/>
                </a:lnTo>
                <a:lnTo>
                  <a:pt x="2444635" y="115404"/>
                </a:lnTo>
                <a:lnTo>
                  <a:pt x="2443619" y="112623"/>
                </a:lnTo>
                <a:lnTo>
                  <a:pt x="2440698" y="110121"/>
                </a:lnTo>
                <a:lnTo>
                  <a:pt x="2437650" y="109410"/>
                </a:lnTo>
                <a:lnTo>
                  <a:pt x="2433967" y="109067"/>
                </a:lnTo>
                <a:lnTo>
                  <a:pt x="2429268" y="109067"/>
                </a:lnTo>
                <a:lnTo>
                  <a:pt x="2425458" y="109410"/>
                </a:lnTo>
                <a:lnTo>
                  <a:pt x="2422283" y="110121"/>
                </a:lnTo>
                <a:lnTo>
                  <a:pt x="2419235" y="112623"/>
                </a:lnTo>
                <a:lnTo>
                  <a:pt x="2418219" y="115404"/>
                </a:lnTo>
                <a:lnTo>
                  <a:pt x="2417965" y="119456"/>
                </a:lnTo>
                <a:lnTo>
                  <a:pt x="2417965" y="135089"/>
                </a:lnTo>
                <a:close/>
              </a:path>
              <a:path w="3731145" h="173786">
                <a:moveTo>
                  <a:pt x="2609989" y="111632"/>
                </a:moveTo>
                <a:lnTo>
                  <a:pt x="2611259" y="107937"/>
                </a:lnTo>
                <a:lnTo>
                  <a:pt x="2611894" y="103822"/>
                </a:lnTo>
                <a:lnTo>
                  <a:pt x="2611894" y="94907"/>
                </a:lnTo>
                <a:lnTo>
                  <a:pt x="2611259" y="90982"/>
                </a:lnTo>
                <a:lnTo>
                  <a:pt x="2609862" y="87490"/>
                </a:lnTo>
                <a:lnTo>
                  <a:pt x="2608592" y="83997"/>
                </a:lnTo>
                <a:lnTo>
                  <a:pt x="2606814" y="80937"/>
                </a:lnTo>
                <a:lnTo>
                  <a:pt x="2604528" y="78333"/>
                </a:lnTo>
                <a:lnTo>
                  <a:pt x="2602242" y="75730"/>
                </a:lnTo>
                <a:lnTo>
                  <a:pt x="2599575" y="73596"/>
                </a:lnTo>
                <a:lnTo>
                  <a:pt x="2596527" y="71945"/>
                </a:lnTo>
                <a:lnTo>
                  <a:pt x="2593479" y="70307"/>
                </a:lnTo>
                <a:lnTo>
                  <a:pt x="2590050" y="69151"/>
                </a:lnTo>
                <a:lnTo>
                  <a:pt x="2586494" y="68491"/>
                </a:lnTo>
                <a:lnTo>
                  <a:pt x="2586748" y="133807"/>
                </a:lnTo>
                <a:lnTo>
                  <a:pt x="2590431" y="132486"/>
                </a:lnTo>
                <a:lnTo>
                  <a:pt x="2593860" y="130809"/>
                </a:lnTo>
                <a:lnTo>
                  <a:pt x="2596908" y="128765"/>
                </a:lnTo>
                <a:lnTo>
                  <a:pt x="2599956" y="126720"/>
                </a:lnTo>
                <a:lnTo>
                  <a:pt x="2602623" y="124269"/>
                </a:lnTo>
                <a:lnTo>
                  <a:pt x="2604782" y="121437"/>
                </a:lnTo>
                <a:lnTo>
                  <a:pt x="2607068" y="118592"/>
                </a:lnTo>
                <a:lnTo>
                  <a:pt x="2608719" y="115328"/>
                </a:lnTo>
                <a:lnTo>
                  <a:pt x="2609989" y="111632"/>
                </a:lnTo>
                <a:close/>
              </a:path>
              <a:path w="3731145" h="173786">
                <a:moveTo>
                  <a:pt x="2584843" y="100152"/>
                </a:moveTo>
                <a:lnTo>
                  <a:pt x="2584843" y="102997"/>
                </a:lnTo>
                <a:lnTo>
                  <a:pt x="2584335" y="105524"/>
                </a:lnTo>
                <a:lnTo>
                  <a:pt x="2582303" y="109943"/>
                </a:lnTo>
                <a:lnTo>
                  <a:pt x="2579128" y="113271"/>
                </a:lnTo>
                <a:lnTo>
                  <a:pt x="2575191" y="115874"/>
                </a:lnTo>
                <a:lnTo>
                  <a:pt x="2570746" y="137350"/>
                </a:lnTo>
                <a:lnTo>
                  <a:pt x="2574937" y="136728"/>
                </a:lnTo>
                <a:lnTo>
                  <a:pt x="2579128" y="136105"/>
                </a:lnTo>
                <a:lnTo>
                  <a:pt x="2583065" y="135127"/>
                </a:lnTo>
                <a:lnTo>
                  <a:pt x="2586748" y="133807"/>
                </a:lnTo>
                <a:lnTo>
                  <a:pt x="2584843" y="100152"/>
                </a:lnTo>
                <a:close/>
              </a:path>
              <a:path w="3731145" h="173786">
                <a:moveTo>
                  <a:pt x="2519946" y="134454"/>
                </a:moveTo>
                <a:lnTo>
                  <a:pt x="2522867" y="137020"/>
                </a:lnTo>
                <a:lnTo>
                  <a:pt x="2526931" y="137667"/>
                </a:lnTo>
                <a:lnTo>
                  <a:pt x="2566047" y="137667"/>
                </a:lnTo>
                <a:lnTo>
                  <a:pt x="2570746" y="137350"/>
                </a:lnTo>
                <a:lnTo>
                  <a:pt x="2575191" y="115874"/>
                </a:lnTo>
                <a:lnTo>
                  <a:pt x="2570238" y="117398"/>
                </a:lnTo>
                <a:lnTo>
                  <a:pt x="2567190" y="117779"/>
                </a:lnTo>
                <a:lnTo>
                  <a:pt x="2544711" y="117779"/>
                </a:lnTo>
                <a:lnTo>
                  <a:pt x="2544711" y="81356"/>
                </a:lnTo>
                <a:lnTo>
                  <a:pt x="2560205" y="81356"/>
                </a:lnTo>
                <a:lnTo>
                  <a:pt x="2562999" y="62356"/>
                </a:lnTo>
                <a:lnTo>
                  <a:pt x="2544711" y="62356"/>
                </a:lnTo>
                <a:lnTo>
                  <a:pt x="2544711" y="29095"/>
                </a:lnTo>
                <a:lnTo>
                  <a:pt x="2561856" y="29095"/>
                </a:lnTo>
                <a:lnTo>
                  <a:pt x="2565158" y="29463"/>
                </a:lnTo>
                <a:lnTo>
                  <a:pt x="2567571" y="30187"/>
                </a:lnTo>
                <a:lnTo>
                  <a:pt x="2571889" y="31953"/>
                </a:lnTo>
                <a:lnTo>
                  <a:pt x="2575064" y="34658"/>
                </a:lnTo>
                <a:lnTo>
                  <a:pt x="2577096" y="38404"/>
                </a:lnTo>
                <a:lnTo>
                  <a:pt x="2578239" y="42760"/>
                </a:lnTo>
                <a:lnTo>
                  <a:pt x="2578239" y="45326"/>
                </a:lnTo>
                <a:lnTo>
                  <a:pt x="2577858" y="49834"/>
                </a:lnTo>
                <a:lnTo>
                  <a:pt x="2576461" y="53987"/>
                </a:lnTo>
                <a:lnTo>
                  <a:pt x="2574683" y="83502"/>
                </a:lnTo>
                <a:lnTo>
                  <a:pt x="2579001" y="86296"/>
                </a:lnTo>
                <a:lnTo>
                  <a:pt x="2582430" y="89852"/>
                </a:lnTo>
                <a:lnTo>
                  <a:pt x="2584335" y="94538"/>
                </a:lnTo>
                <a:lnTo>
                  <a:pt x="2584843" y="97193"/>
                </a:lnTo>
                <a:lnTo>
                  <a:pt x="2584843" y="100152"/>
                </a:lnTo>
                <a:lnTo>
                  <a:pt x="2586748" y="133807"/>
                </a:lnTo>
                <a:lnTo>
                  <a:pt x="2586494" y="68491"/>
                </a:lnTo>
                <a:lnTo>
                  <a:pt x="2589288" y="67436"/>
                </a:lnTo>
                <a:lnTo>
                  <a:pt x="2591828" y="66039"/>
                </a:lnTo>
                <a:lnTo>
                  <a:pt x="2596273" y="62610"/>
                </a:lnTo>
                <a:lnTo>
                  <a:pt x="2599575" y="58394"/>
                </a:lnTo>
                <a:lnTo>
                  <a:pt x="2602242" y="53657"/>
                </a:lnTo>
                <a:lnTo>
                  <a:pt x="2603131" y="50914"/>
                </a:lnTo>
                <a:lnTo>
                  <a:pt x="2603893" y="48183"/>
                </a:lnTo>
                <a:lnTo>
                  <a:pt x="2604274" y="45262"/>
                </a:lnTo>
                <a:lnTo>
                  <a:pt x="2604274" y="36614"/>
                </a:lnTo>
                <a:lnTo>
                  <a:pt x="2603258" y="31800"/>
                </a:lnTo>
                <a:lnTo>
                  <a:pt x="2601353" y="27711"/>
                </a:lnTo>
                <a:lnTo>
                  <a:pt x="2599321" y="23621"/>
                </a:lnTo>
                <a:lnTo>
                  <a:pt x="2596527" y="20243"/>
                </a:lnTo>
                <a:lnTo>
                  <a:pt x="2592717" y="17564"/>
                </a:lnTo>
                <a:lnTo>
                  <a:pt x="2589034" y="14897"/>
                </a:lnTo>
                <a:lnTo>
                  <a:pt x="2584462" y="12903"/>
                </a:lnTo>
                <a:lnTo>
                  <a:pt x="2579001" y="11582"/>
                </a:lnTo>
                <a:lnTo>
                  <a:pt x="2573540" y="10261"/>
                </a:lnTo>
                <a:lnTo>
                  <a:pt x="2566936" y="9601"/>
                </a:lnTo>
                <a:lnTo>
                  <a:pt x="2524772" y="9601"/>
                </a:lnTo>
                <a:lnTo>
                  <a:pt x="2521343" y="11531"/>
                </a:lnTo>
                <a:lnTo>
                  <a:pt x="2519184" y="14909"/>
                </a:lnTo>
                <a:lnTo>
                  <a:pt x="2519184" y="132359"/>
                </a:lnTo>
                <a:lnTo>
                  <a:pt x="2519946" y="134454"/>
                </a:lnTo>
                <a:close/>
              </a:path>
              <a:path w="3731145" h="173786">
                <a:moveTo>
                  <a:pt x="2562999" y="62356"/>
                </a:moveTo>
                <a:lnTo>
                  <a:pt x="2560205" y="81356"/>
                </a:lnTo>
                <a:lnTo>
                  <a:pt x="2564904" y="81356"/>
                </a:lnTo>
                <a:lnTo>
                  <a:pt x="2568714" y="81787"/>
                </a:lnTo>
                <a:lnTo>
                  <a:pt x="2571762" y="82638"/>
                </a:lnTo>
                <a:lnTo>
                  <a:pt x="2574683" y="83502"/>
                </a:lnTo>
                <a:lnTo>
                  <a:pt x="2576461" y="53987"/>
                </a:lnTo>
                <a:lnTo>
                  <a:pt x="2573794" y="57353"/>
                </a:lnTo>
                <a:lnTo>
                  <a:pt x="2570492" y="60121"/>
                </a:lnTo>
                <a:lnTo>
                  <a:pt x="2566047" y="61899"/>
                </a:lnTo>
                <a:lnTo>
                  <a:pt x="2562999" y="62356"/>
                </a:lnTo>
                <a:close/>
              </a:path>
              <a:path w="3731145" h="173786">
                <a:moveTo>
                  <a:pt x="2653423" y="136969"/>
                </a:moveTo>
                <a:lnTo>
                  <a:pt x="2659265" y="138950"/>
                </a:lnTo>
                <a:lnTo>
                  <a:pt x="2666250" y="139941"/>
                </a:lnTo>
                <a:lnTo>
                  <a:pt x="2678442" y="139941"/>
                </a:lnTo>
                <a:lnTo>
                  <a:pt x="2682506" y="139661"/>
                </a:lnTo>
                <a:lnTo>
                  <a:pt x="2686316" y="139103"/>
                </a:lnTo>
                <a:lnTo>
                  <a:pt x="2690126" y="138544"/>
                </a:lnTo>
                <a:lnTo>
                  <a:pt x="2693555" y="137883"/>
                </a:lnTo>
                <a:lnTo>
                  <a:pt x="2696476" y="137121"/>
                </a:lnTo>
                <a:lnTo>
                  <a:pt x="2699524" y="136359"/>
                </a:lnTo>
                <a:lnTo>
                  <a:pt x="2701937" y="135585"/>
                </a:lnTo>
                <a:lnTo>
                  <a:pt x="2705747" y="134010"/>
                </a:lnTo>
                <a:lnTo>
                  <a:pt x="2708414" y="131483"/>
                </a:lnTo>
                <a:lnTo>
                  <a:pt x="2709176" y="128930"/>
                </a:lnTo>
                <a:lnTo>
                  <a:pt x="2709430" y="123316"/>
                </a:lnTo>
                <a:lnTo>
                  <a:pt x="2709176" y="119214"/>
                </a:lnTo>
                <a:lnTo>
                  <a:pt x="2708033" y="115684"/>
                </a:lnTo>
                <a:lnTo>
                  <a:pt x="2705239" y="115100"/>
                </a:lnTo>
                <a:lnTo>
                  <a:pt x="2702318" y="116039"/>
                </a:lnTo>
                <a:lnTo>
                  <a:pt x="2698762" y="117360"/>
                </a:lnTo>
                <a:lnTo>
                  <a:pt x="2693936" y="118884"/>
                </a:lnTo>
                <a:lnTo>
                  <a:pt x="2691142" y="119570"/>
                </a:lnTo>
                <a:lnTo>
                  <a:pt x="2687840" y="120192"/>
                </a:lnTo>
                <a:lnTo>
                  <a:pt x="2684538" y="120827"/>
                </a:lnTo>
                <a:lnTo>
                  <a:pt x="2680728" y="121145"/>
                </a:lnTo>
                <a:lnTo>
                  <a:pt x="2672092" y="121145"/>
                </a:lnTo>
                <a:lnTo>
                  <a:pt x="2668409" y="120573"/>
                </a:lnTo>
                <a:lnTo>
                  <a:pt x="2665234" y="119456"/>
                </a:lnTo>
                <a:lnTo>
                  <a:pt x="2662186" y="118338"/>
                </a:lnTo>
                <a:lnTo>
                  <a:pt x="2659773" y="116700"/>
                </a:lnTo>
                <a:lnTo>
                  <a:pt x="2655836" y="112407"/>
                </a:lnTo>
                <a:lnTo>
                  <a:pt x="2654439" y="109804"/>
                </a:lnTo>
                <a:lnTo>
                  <a:pt x="2653550" y="106743"/>
                </a:lnTo>
                <a:lnTo>
                  <a:pt x="2652661" y="103670"/>
                </a:lnTo>
                <a:lnTo>
                  <a:pt x="2652153" y="100253"/>
                </a:lnTo>
                <a:lnTo>
                  <a:pt x="2652280" y="77355"/>
                </a:lnTo>
                <a:lnTo>
                  <a:pt x="2652788" y="74447"/>
                </a:lnTo>
                <a:lnTo>
                  <a:pt x="2653042" y="43840"/>
                </a:lnTo>
                <a:lnTo>
                  <a:pt x="2647454" y="46151"/>
                </a:lnTo>
                <a:lnTo>
                  <a:pt x="2642755" y="49504"/>
                </a:lnTo>
                <a:lnTo>
                  <a:pt x="2638818" y="53886"/>
                </a:lnTo>
                <a:lnTo>
                  <a:pt x="2634881" y="58280"/>
                </a:lnTo>
                <a:lnTo>
                  <a:pt x="2631960" y="63626"/>
                </a:lnTo>
                <a:lnTo>
                  <a:pt x="2629928" y="69926"/>
                </a:lnTo>
                <a:lnTo>
                  <a:pt x="2627896" y="76225"/>
                </a:lnTo>
                <a:lnTo>
                  <a:pt x="2626880" y="83299"/>
                </a:lnTo>
                <a:lnTo>
                  <a:pt x="2626880" y="99402"/>
                </a:lnTo>
                <a:lnTo>
                  <a:pt x="2627769" y="106591"/>
                </a:lnTo>
                <a:lnTo>
                  <a:pt x="2629801" y="112725"/>
                </a:lnTo>
                <a:lnTo>
                  <a:pt x="2631706" y="118859"/>
                </a:lnTo>
                <a:lnTo>
                  <a:pt x="2634627" y="123939"/>
                </a:lnTo>
                <a:lnTo>
                  <a:pt x="2638564" y="127965"/>
                </a:lnTo>
                <a:lnTo>
                  <a:pt x="2642628" y="131991"/>
                </a:lnTo>
                <a:lnTo>
                  <a:pt x="2647454" y="135001"/>
                </a:lnTo>
                <a:lnTo>
                  <a:pt x="2653423" y="136969"/>
                </a:lnTo>
                <a:close/>
              </a:path>
              <a:path w="3731145" h="173786">
                <a:moveTo>
                  <a:pt x="2654439" y="68960"/>
                </a:moveTo>
                <a:lnTo>
                  <a:pt x="2657233" y="64579"/>
                </a:lnTo>
                <a:lnTo>
                  <a:pt x="2660662" y="60959"/>
                </a:lnTo>
                <a:lnTo>
                  <a:pt x="2665361" y="58585"/>
                </a:lnTo>
                <a:lnTo>
                  <a:pt x="2668155" y="58000"/>
                </a:lnTo>
                <a:lnTo>
                  <a:pt x="2677553" y="58000"/>
                </a:lnTo>
                <a:lnTo>
                  <a:pt x="2682125" y="59994"/>
                </a:lnTo>
                <a:lnTo>
                  <a:pt x="2685173" y="63982"/>
                </a:lnTo>
                <a:lnTo>
                  <a:pt x="2688221" y="67970"/>
                </a:lnTo>
                <a:lnTo>
                  <a:pt x="2689618" y="73469"/>
                </a:lnTo>
                <a:lnTo>
                  <a:pt x="2689364" y="80467"/>
                </a:lnTo>
                <a:lnTo>
                  <a:pt x="2652153" y="80467"/>
                </a:lnTo>
                <a:lnTo>
                  <a:pt x="2652153" y="100253"/>
                </a:lnTo>
                <a:lnTo>
                  <a:pt x="2652153" y="96494"/>
                </a:lnTo>
                <a:lnTo>
                  <a:pt x="2705874" y="96494"/>
                </a:lnTo>
                <a:lnTo>
                  <a:pt x="2703715" y="52704"/>
                </a:lnTo>
                <a:lnTo>
                  <a:pt x="2700413" y="48844"/>
                </a:lnTo>
                <a:lnTo>
                  <a:pt x="2696095" y="45821"/>
                </a:lnTo>
                <a:lnTo>
                  <a:pt x="2690761" y="43649"/>
                </a:lnTo>
                <a:lnTo>
                  <a:pt x="2685554" y="41465"/>
                </a:lnTo>
                <a:lnTo>
                  <a:pt x="2679204" y="40373"/>
                </a:lnTo>
                <a:lnTo>
                  <a:pt x="2664853" y="40373"/>
                </a:lnTo>
                <a:lnTo>
                  <a:pt x="2658630" y="41528"/>
                </a:lnTo>
                <a:lnTo>
                  <a:pt x="2653042" y="43840"/>
                </a:lnTo>
                <a:lnTo>
                  <a:pt x="2652788" y="74447"/>
                </a:lnTo>
                <a:lnTo>
                  <a:pt x="2653550" y="71704"/>
                </a:lnTo>
                <a:lnTo>
                  <a:pt x="2654439" y="68960"/>
                </a:lnTo>
                <a:close/>
              </a:path>
              <a:path w="3731145" h="173786">
                <a:moveTo>
                  <a:pt x="2711208" y="66408"/>
                </a:moveTo>
                <a:lnTo>
                  <a:pt x="2709557" y="61125"/>
                </a:lnTo>
                <a:lnTo>
                  <a:pt x="2707144" y="56565"/>
                </a:lnTo>
                <a:lnTo>
                  <a:pt x="2703715" y="52704"/>
                </a:lnTo>
                <a:lnTo>
                  <a:pt x="2705874" y="96494"/>
                </a:lnTo>
                <a:lnTo>
                  <a:pt x="2708287" y="96494"/>
                </a:lnTo>
                <a:lnTo>
                  <a:pt x="2711462" y="94322"/>
                </a:lnTo>
                <a:lnTo>
                  <a:pt x="2713494" y="90627"/>
                </a:lnTo>
                <a:lnTo>
                  <a:pt x="2713494" y="77431"/>
                </a:lnTo>
                <a:lnTo>
                  <a:pt x="2712732" y="71691"/>
                </a:lnTo>
                <a:lnTo>
                  <a:pt x="2711208" y="66408"/>
                </a:lnTo>
                <a:close/>
              </a:path>
              <a:path w="3731145" h="173786">
                <a:moveTo>
                  <a:pt x="2734068" y="4152"/>
                </a:moveTo>
                <a:lnTo>
                  <a:pt x="2734068" y="134302"/>
                </a:lnTo>
                <a:lnTo>
                  <a:pt x="2735719" y="136944"/>
                </a:lnTo>
                <a:lnTo>
                  <a:pt x="2738894" y="137845"/>
                </a:lnTo>
                <a:lnTo>
                  <a:pt x="2742069" y="138176"/>
                </a:lnTo>
                <a:lnTo>
                  <a:pt x="2750959" y="138176"/>
                </a:lnTo>
                <a:lnTo>
                  <a:pt x="2754134" y="137845"/>
                </a:lnTo>
                <a:lnTo>
                  <a:pt x="2757309" y="136944"/>
                </a:lnTo>
                <a:lnTo>
                  <a:pt x="2759087" y="134302"/>
                </a:lnTo>
                <a:lnTo>
                  <a:pt x="2759087" y="4152"/>
                </a:lnTo>
                <a:lnTo>
                  <a:pt x="2757309" y="1396"/>
                </a:lnTo>
                <a:lnTo>
                  <a:pt x="2754134" y="393"/>
                </a:lnTo>
                <a:lnTo>
                  <a:pt x="2750959" y="0"/>
                </a:lnTo>
                <a:lnTo>
                  <a:pt x="2742069" y="0"/>
                </a:lnTo>
                <a:lnTo>
                  <a:pt x="2738894" y="393"/>
                </a:lnTo>
                <a:lnTo>
                  <a:pt x="2735719" y="1396"/>
                </a:lnTo>
                <a:lnTo>
                  <a:pt x="2734068" y="4152"/>
                </a:lnTo>
                <a:close/>
              </a:path>
              <a:path w="3731145" h="173786">
                <a:moveTo>
                  <a:pt x="2991243" y="136677"/>
                </a:moveTo>
                <a:lnTo>
                  <a:pt x="2995815" y="134505"/>
                </a:lnTo>
                <a:lnTo>
                  <a:pt x="3000006" y="131470"/>
                </a:lnTo>
                <a:lnTo>
                  <a:pt x="3003562" y="127571"/>
                </a:lnTo>
                <a:lnTo>
                  <a:pt x="3003562" y="134594"/>
                </a:lnTo>
                <a:lnTo>
                  <a:pt x="3004451" y="136778"/>
                </a:lnTo>
                <a:lnTo>
                  <a:pt x="3007372" y="137909"/>
                </a:lnTo>
                <a:lnTo>
                  <a:pt x="3010801" y="138264"/>
                </a:lnTo>
                <a:lnTo>
                  <a:pt x="3018675" y="138150"/>
                </a:lnTo>
                <a:lnTo>
                  <a:pt x="3022485" y="137299"/>
                </a:lnTo>
                <a:lnTo>
                  <a:pt x="3024136" y="134594"/>
                </a:lnTo>
                <a:lnTo>
                  <a:pt x="3024136" y="69151"/>
                </a:lnTo>
                <a:lnTo>
                  <a:pt x="3023501" y="63906"/>
                </a:lnTo>
                <a:lnTo>
                  <a:pt x="3021977" y="59486"/>
                </a:lnTo>
                <a:lnTo>
                  <a:pt x="3020580" y="55054"/>
                </a:lnTo>
                <a:lnTo>
                  <a:pt x="3018294" y="51447"/>
                </a:lnTo>
                <a:lnTo>
                  <a:pt x="3015119" y="48640"/>
                </a:lnTo>
                <a:lnTo>
                  <a:pt x="3011944" y="45834"/>
                </a:lnTo>
                <a:lnTo>
                  <a:pt x="3007880" y="43764"/>
                </a:lnTo>
                <a:lnTo>
                  <a:pt x="3002927" y="42405"/>
                </a:lnTo>
                <a:lnTo>
                  <a:pt x="2998101" y="41059"/>
                </a:lnTo>
                <a:lnTo>
                  <a:pt x="2992132" y="40373"/>
                </a:lnTo>
                <a:lnTo>
                  <a:pt x="2981337" y="40373"/>
                </a:lnTo>
                <a:lnTo>
                  <a:pt x="2977527" y="40690"/>
                </a:lnTo>
                <a:lnTo>
                  <a:pt x="2973844" y="41325"/>
                </a:lnTo>
                <a:lnTo>
                  <a:pt x="2970161" y="41948"/>
                </a:lnTo>
                <a:lnTo>
                  <a:pt x="2966859" y="42760"/>
                </a:lnTo>
                <a:lnTo>
                  <a:pt x="2963684" y="43738"/>
                </a:lnTo>
                <a:lnTo>
                  <a:pt x="2960636" y="44729"/>
                </a:lnTo>
                <a:lnTo>
                  <a:pt x="2957969" y="45808"/>
                </a:lnTo>
                <a:lnTo>
                  <a:pt x="2953270" y="48120"/>
                </a:lnTo>
                <a:lnTo>
                  <a:pt x="2949841" y="51079"/>
                </a:lnTo>
                <a:lnTo>
                  <a:pt x="2948571" y="54533"/>
                </a:lnTo>
                <a:lnTo>
                  <a:pt x="2948444" y="61099"/>
                </a:lnTo>
                <a:lnTo>
                  <a:pt x="2949206" y="64655"/>
                </a:lnTo>
                <a:lnTo>
                  <a:pt x="2950857" y="67500"/>
                </a:lnTo>
                <a:lnTo>
                  <a:pt x="2953905" y="68186"/>
                </a:lnTo>
                <a:lnTo>
                  <a:pt x="2956953" y="66801"/>
                </a:lnTo>
                <a:lnTo>
                  <a:pt x="2960763" y="64858"/>
                </a:lnTo>
                <a:lnTo>
                  <a:pt x="2965716" y="62610"/>
                </a:lnTo>
                <a:lnTo>
                  <a:pt x="2968637" y="61594"/>
                </a:lnTo>
                <a:lnTo>
                  <a:pt x="2971939" y="60667"/>
                </a:lnTo>
                <a:lnTo>
                  <a:pt x="2975114" y="59740"/>
                </a:lnTo>
                <a:lnTo>
                  <a:pt x="2978924" y="59283"/>
                </a:lnTo>
                <a:lnTo>
                  <a:pt x="2986163" y="59283"/>
                </a:lnTo>
                <a:lnTo>
                  <a:pt x="2988830" y="59613"/>
                </a:lnTo>
                <a:lnTo>
                  <a:pt x="2990989" y="60274"/>
                </a:lnTo>
                <a:lnTo>
                  <a:pt x="2994799" y="61950"/>
                </a:lnTo>
                <a:lnTo>
                  <a:pt x="2997466" y="64731"/>
                </a:lnTo>
                <a:lnTo>
                  <a:pt x="2998863" y="68541"/>
                </a:lnTo>
                <a:lnTo>
                  <a:pt x="2999752" y="73037"/>
                </a:lnTo>
                <a:lnTo>
                  <a:pt x="2999752" y="81152"/>
                </a:lnTo>
                <a:lnTo>
                  <a:pt x="2983242" y="81152"/>
                </a:lnTo>
                <a:lnTo>
                  <a:pt x="2976384" y="81749"/>
                </a:lnTo>
                <a:lnTo>
                  <a:pt x="2970415" y="82930"/>
                </a:lnTo>
                <a:lnTo>
                  <a:pt x="2964573" y="84124"/>
                </a:lnTo>
                <a:lnTo>
                  <a:pt x="2959493" y="85953"/>
                </a:lnTo>
                <a:lnTo>
                  <a:pt x="2955556" y="88430"/>
                </a:lnTo>
                <a:lnTo>
                  <a:pt x="2951619" y="90906"/>
                </a:lnTo>
                <a:lnTo>
                  <a:pt x="2948571" y="94043"/>
                </a:lnTo>
                <a:lnTo>
                  <a:pt x="2946539" y="97828"/>
                </a:lnTo>
                <a:lnTo>
                  <a:pt x="2944507" y="101625"/>
                </a:lnTo>
                <a:lnTo>
                  <a:pt x="2943491" y="106095"/>
                </a:lnTo>
                <a:lnTo>
                  <a:pt x="2943491" y="115989"/>
                </a:lnTo>
                <a:lnTo>
                  <a:pt x="2944380" y="120154"/>
                </a:lnTo>
                <a:lnTo>
                  <a:pt x="2945904" y="123710"/>
                </a:lnTo>
                <a:lnTo>
                  <a:pt x="2947555" y="127279"/>
                </a:lnTo>
                <a:lnTo>
                  <a:pt x="2949714" y="130263"/>
                </a:lnTo>
                <a:lnTo>
                  <a:pt x="2952635" y="132664"/>
                </a:lnTo>
                <a:lnTo>
                  <a:pt x="2955429" y="135077"/>
                </a:lnTo>
                <a:lnTo>
                  <a:pt x="2958858" y="136893"/>
                </a:lnTo>
                <a:lnTo>
                  <a:pt x="2962795" y="138112"/>
                </a:lnTo>
                <a:lnTo>
                  <a:pt x="2966732" y="139331"/>
                </a:lnTo>
                <a:lnTo>
                  <a:pt x="2967875" y="114147"/>
                </a:lnTo>
                <a:lnTo>
                  <a:pt x="2967875" y="110451"/>
                </a:lnTo>
                <a:lnTo>
                  <a:pt x="2968256" y="106337"/>
                </a:lnTo>
                <a:lnTo>
                  <a:pt x="2969907" y="102984"/>
                </a:lnTo>
                <a:lnTo>
                  <a:pt x="2973082" y="100355"/>
                </a:lnTo>
                <a:lnTo>
                  <a:pt x="2977146" y="98272"/>
                </a:lnTo>
                <a:lnTo>
                  <a:pt x="2979940" y="97688"/>
                </a:lnTo>
                <a:lnTo>
                  <a:pt x="2982734" y="97091"/>
                </a:lnTo>
                <a:lnTo>
                  <a:pt x="2986163" y="96786"/>
                </a:lnTo>
                <a:lnTo>
                  <a:pt x="2999752" y="96786"/>
                </a:lnTo>
                <a:lnTo>
                  <a:pt x="2999752" y="111836"/>
                </a:lnTo>
                <a:lnTo>
                  <a:pt x="2996704" y="115265"/>
                </a:lnTo>
                <a:lnTo>
                  <a:pt x="2993783" y="117868"/>
                </a:lnTo>
                <a:lnTo>
                  <a:pt x="2990735" y="119659"/>
                </a:lnTo>
                <a:lnTo>
                  <a:pt x="2987814" y="121437"/>
                </a:lnTo>
                <a:lnTo>
                  <a:pt x="2984639" y="122326"/>
                </a:lnTo>
                <a:lnTo>
                  <a:pt x="2977019" y="122326"/>
                </a:lnTo>
                <a:lnTo>
                  <a:pt x="2981337" y="139941"/>
                </a:lnTo>
                <a:lnTo>
                  <a:pt x="2986544" y="138849"/>
                </a:lnTo>
                <a:lnTo>
                  <a:pt x="2991243" y="136677"/>
                </a:lnTo>
                <a:close/>
              </a:path>
              <a:path w="3731145" h="173786">
                <a:moveTo>
                  <a:pt x="2981337" y="139941"/>
                </a:moveTo>
                <a:lnTo>
                  <a:pt x="2977019" y="122326"/>
                </a:lnTo>
                <a:lnTo>
                  <a:pt x="2973717" y="121272"/>
                </a:lnTo>
                <a:lnTo>
                  <a:pt x="2969018" y="117043"/>
                </a:lnTo>
                <a:lnTo>
                  <a:pt x="2967875" y="114147"/>
                </a:lnTo>
                <a:lnTo>
                  <a:pt x="2966732" y="139331"/>
                </a:lnTo>
                <a:lnTo>
                  <a:pt x="2971050" y="139941"/>
                </a:lnTo>
                <a:lnTo>
                  <a:pt x="2981337" y="139941"/>
                </a:lnTo>
                <a:close/>
              </a:path>
              <a:path w="3731145" h="173786">
                <a:moveTo>
                  <a:pt x="3039884" y="43599"/>
                </a:moveTo>
                <a:lnTo>
                  <a:pt x="3038995" y="46545"/>
                </a:lnTo>
                <a:lnTo>
                  <a:pt x="3039503" y="49631"/>
                </a:lnTo>
                <a:lnTo>
                  <a:pt x="3040392" y="53047"/>
                </a:lnTo>
                <a:lnTo>
                  <a:pt x="3063760" y="132918"/>
                </a:lnTo>
                <a:lnTo>
                  <a:pt x="3065538" y="136232"/>
                </a:lnTo>
                <a:lnTo>
                  <a:pt x="3068586" y="137566"/>
                </a:lnTo>
                <a:lnTo>
                  <a:pt x="3072269" y="138010"/>
                </a:lnTo>
                <a:lnTo>
                  <a:pt x="3076841" y="138264"/>
                </a:lnTo>
                <a:lnTo>
                  <a:pt x="3086112" y="138201"/>
                </a:lnTo>
                <a:lnTo>
                  <a:pt x="3090176" y="137934"/>
                </a:lnTo>
                <a:lnTo>
                  <a:pt x="3095510" y="135635"/>
                </a:lnTo>
                <a:lnTo>
                  <a:pt x="3110242" y="79273"/>
                </a:lnTo>
                <a:lnTo>
                  <a:pt x="3110623" y="79273"/>
                </a:lnTo>
                <a:lnTo>
                  <a:pt x="3125482" y="132918"/>
                </a:lnTo>
                <a:lnTo>
                  <a:pt x="3127260" y="136232"/>
                </a:lnTo>
                <a:lnTo>
                  <a:pt x="3130435" y="137566"/>
                </a:lnTo>
                <a:lnTo>
                  <a:pt x="3133991" y="138010"/>
                </a:lnTo>
                <a:lnTo>
                  <a:pt x="3138690" y="138264"/>
                </a:lnTo>
                <a:lnTo>
                  <a:pt x="3147834" y="138201"/>
                </a:lnTo>
                <a:lnTo>
                  <a:pt x="3153422" y="137667"/>
                </a:lnTo>
                <a:lnTo>
                  <a:pt x="3156851" y="135635"/>
                </a:lnTo>
                <a:lnTo>
                  <a:pt x="3181743" y="53047"/>
                </a:lnTo>
                <a:lnTo>
                  <a:pt x="3182886" y="48501"/>
                </a:lnTo>
                <a:lnTo>
                  <a:pt x="3183140" y="45821"/>
                </a:lnTo>
                <a:lnTo>
                  <a:pt x="3182632" y="44094"/>
                </a:lnTo>
                <a:lnTo>
                  <a:pt x="3179965" y="42608"/>
                </a:lnTo>
                <a:lnTo>
                  <a:pt x="3177171" y="42265"/>
                </a:lnTo>
                <a:lnTo>
                  <a:pt x="3173615" y="42062"/>
                </a:lnTo>
                <a:lnTo>
                  <a:pt x="3168662" y="42062"/>
                </a:lnTo>
                <a:lnTo>
                  <a:pt x="3165106" y="42265"/>
                </a:lnTo>
                <a:lnTo>
                  <a:pt x="3159772" y="43726"/>
                </a:lnTo>
                <a:lnTo>
                  <a:pt x="3141738" y="111137"/>
                </a:lnTo>
                <a:lnTo>
                  <a:pt x="3141230" y="111239"/>
                </a:lnTo>
                <a:lnTo>
                  <a:pt x="3123704" y="45923"/>
                </a:lnTo>
                <a:lnTo>
                  <a:pt x="3121799" y="43294"/>
                </a:lnTo>
                <a:lnTo>
                  <a:pt x="3118878" y="42468"/>
                </a:lnTo>
                <a:lnTo>
                  <a:pt x="3115830" y="42138"/>
                </a:lnTo>
                <a:lnTo>
                  <a:pt x="3106940" y="42125"/>
                </a:lnTo>
                <a:lnTo>
                  <a:pt x="3103892" y="42392"/>
                </a:lnTo>
                <a:lnTo>
                  <a:pt x="3100336" y="43726"/>
                </a:lnTo>
                <a:lnTo>
                  <a:pt x="3098939" y="46316"/>
                </a:lnTo>
                <a:lnTo>
                  <a:pt x="3082429" y="111137"/>
                </a:lnTo>
                <a:lnTo>
                  <a:pt x="3082048" y="111137"/>
                </a:lnTo>
                <a:lnTo>
                  <a:pt x="3064522" y="46316"/>
                </a:lnTo>
                <a:lnTo>
                  <a:pt x="3060839" y="42621"/>
                </a:lnTo>
                <a:lnTo>
                  <a:pt x="3057918" y="42265"/>
                </a:lnTo>
                <a:lnTo>
                  <a:pt x="3054108" y="42062"/>
                </a:lnTo>
                <a:lnTo>
                  <a:pt x="3049028" y="42062"/>
                </a:lnTo>
                <a:lnTo>
                  <a:pt x="3045472" y="42265"/>
                </a:lnTo>
                <a:lnTo>
                  <a:pt x="3042551" y="42608"/>
                </a:lnTo>
                <a:lnTo>
                  <a:pt x="3039884" y="43599"/>
                </a:lnTo>
                <a:close/>
              </a:path>
              <a:path w="3731145" h="173786">
                <a:moveTo>
                  <a:pt x="3239655" y="136677"/>
                </a:moveTo>
                <a:lnTo>
                  <a:pt x="3244227" y="134505"/>
                </a:lnTo>
                <a:lnTo>
                  <a:pt x="3248418" y="131470"/>
                </a:lnTo>
                <a:lnTo>
                  <a:pt x="3251974" y="127571"/>
                </a:lnTo>
                <a:lnTo>
                  <a:pt x="3251974" y="134594"/>
                </a:lnTo>
                <a:lnTo>
                  <a:pt x="3252863" y="136778"/>
                </a:lnTo>
                <a:lnTo>
                  <a:pt x="3255784" y="137909"/>
                </a:lnTo>
                <a:lnTo>
                  <a:pt x="3259213" y="138264"/>
                </a:lnTo>
                <a:lnTo>
                  <a:pt x="3267087" y="138150"/>
                </a:lnTo>
                <a:lnTo>
                  <a:pt x="3270897" y="137299"/>
                </a:lnTo>
                <a:lnTo>
                  <a:pt x="3272548" y="134594"/>
                </a:lnTo>
                <a:lnTo>
                  <a:pt x="3272548" y="69151"/>
                </a:lnTo>
                <a:lnTo>
                  <a:pt x="3271913" y="63906"/>
                </a:lnTo>
                <a:lnTo>
                  <a:pt x="3270389" y="59486"/>
                </a:lnTo>
                <a:lnTo>
                  <a:pt x="3268992" y="55054"/>
                </a:lnTo>
                <a:lnTo>
                  <a:pt x="3266706" y="51447"/>
                </a:lnTo>
                <a:lnTo>
                  <a:pt x="3263531" y="48640"/>
                </a:lnTo>
                <a:lnTo>
                  <a:pt x="3260356" y="45834"/>
                </a:lnTo>
                <a:lnTo>
                  <a:pt x="3256292" y="43764"/>
                </a:lnTo>
                <a:lnTo>
                  <a:pt x="3251339" y="42405"/>
                </a:lnTo>
                <a:lnTo>
                  <a:pt x="3246513" y="41059"/>
                </a:lnTo>
                <a:lnTo>
                  <a:pt x="3240544" y="40373"/>
                </a:lnTo>
                <a:lnTo>
                  <a:pt x="3229749" y="40373"/>
                </a:lnTo>
                <a:lnTo>
                  <a:pt x="3225939" y="40690"/>
                </a:lnTo>
                <a:lnTo>
                  <a:pt x="3222256" y="41325"/>
                </a:lnTo>
                <a:lnTo>
                  <a:pt x="3218573" y="41948"/>
                </a:lnTo>
                <a:lnTo>
                  <a:pt x="3215271" y="42760"/>
                </a:lnTo>
                <a:lnTo>
                  <a:pt x="3212096" y="43738"/>
                </a:lnTo>
                <a:lnTo>
                  <a:pt x="3209048" y="44729"/>
                </a:lnTo>
                <a:lnTo>
                  <a:pt x="3206381" y="45808"/>
                </a:lnTo>
                <a:lnTo>
                  <a:pt x="3201682" y="48120"/>
                </a:lnTo>
                <a:lnTo>
                  <a:pt x="3198253" y="51079"/>
                </a:lnTo>
                <a:lnTo>
                  <a:pt x="3196983" y="54533"/>
                </a:lnTo>
                <a:lnTo>
                  <a:pt x="3196856" y="61099"/>
                </a:lnTo>
                <a:lnTo>
                  <a:pt x="3197618" y="64655"/>
                </a:lnTo>
                <a:lnTo>
                  <a:pt x="3199269" y="67500"/>
                </a:lnTo>
                <a:lnTo>
                  <a:pt x="3202317" y="68186"/>
                </a:lnTo>
                <a:lnTo>
                  <a:pt x="3205365" y="66801"/>
                </a:lnTo>
                <a:lnTo>
                  <a:pt x="3209175" y="64858"/>
                </a:lnTo>
                <a:lnTo>
                  <a:pt x="3214128" y="62610"/>
                </a:lnTo>
                <a:lnTo>
                  <a:pt x="3217049" y="61594"/>
                </a:lnTo>
                <a:lnTo>
                  <a:pt x="3220351" y="60667"/>
                </a:lnTo>
                <a:lnTo>
                  <a:pt x="3223526" y="59740"/>
                </a:lnTo>
                <a:lnTo>
                  <a:pt x="3227336" y="59283"/>
                </a:lnTo>
                <a:lnTo>
                  <a:pt x="3234575" y="59283"/>
                </a:lnTo>
                <a:lnTo>
                  <a:pt x="3237242" y="59613"/>
                </a:lnTo>
                <a:lnTo>
                  <a:pt x="3239401" y="60274"/>
                </a:lnTo>
                <a:lnTo>
                  <a:pt x="3243211" y="61950"/>
                </a:lnTo>
                <a:lnTo>
                  <a:pt x="3245878" y="64731"/>
                </a:lnTo>
                <a:lnTo>
                  <a:pt x="3247275" y="68541"/>
                </a:lnTo>
                <a:lnTo>
                  <a:pt x="3248164" y="73037"/>
                </a:lnTo>
                <a:lnTo>
                  <a:pt x="3248164" y="81152"/>
                </a:lnTo>
                <a:lnTo>
                  <a:pt x="3231654" y="81152"/>
                </a:lnTo>
                <a:lnTo>
                  <a:pt x="3224796" y="81749"/>
                </a:lnTo>
                <a:lnTo>
                  <a:pt x="3218827" y="82930"/>
                </a:lnTo>
                <a:lnTo>
                  <a:pt x="3212985" y="84124"/>
                </a:lnTo>
                <a:lnTo>
                  <a:pt x="3207905" y="85953"/>
                </a:lnTo>
                <a:lnTo>
                  <a:pt x="3203968" y="88430"/>
                </a:lnTo>
                <a:lnTo>
                  <a:pt x="3200031" y="90906"/>
                </a:lnTo>
                <a:lnTo>
                  <a:pt x="3196983" y="94043"/>
                </a:lnTo>
                <a:lnTo>
                  <a:pt x="3194951" y="97828"/>
                </a:lnTo>
                <a:lnTo>
                  <a:pt x="3192919" y="101625"/>
                </a:lnTo>
                <a:lnTo>
                  <a:pt x="3191903" y="106095"/>
                </a:lnTo>
                <a:lnTo>
                  <a:pt x="3191903" y="115989"/>
                </a:lnTo>
                <a:lnTo>
                  <a:pt x="3192792" y="120154"/>
                </a:lnTo>
                <a:lnTo>
                  <a:pt x="3194316" y="123710"/>
                </a:lnTo>
                <a:lnTo>
                  <a:pt x="3195967" y="127279"/>
                </a:lnTo>
                <a:lnTo>
                  <a:pt x="3198126" y="130263"/>
                </a:lnTo>
                <a:lnTo>
                  <a:pt x="3201047" y="132664"/>
                </a:lnTo>
                <a:lnTo>
                  <a:pt x="3203841" y="135077"/>
                </a:lnTo>
                <a:lnTo>
                  <a:pt x="3207270" y="136893"/>
                </a:lnTo>
                <a:lnTo>
                  <a:pt x="3211207" y="138112"/>
                </a:lnTo>
                <a:lnTo>
                  <a:pt x="3215144" y="139331"/>
                </a:lnTo>
                <a:lnTo>
                  <a:pt x="3216287" y="114147"/>
                </a:lnTo>
                <a:lnTo>
                  <a:pt x="3216287" y="110451"/>
                </a:lnTo>
                <a:lnTo>
                  <a:pt x="3216668" y="106337"/>
                </a:lnTo>
                <a:lnTo>
                  <a:pt x="3218319" y="102984"/>
                </a:lnTo>
                <a:lnTo>
                  <a:pt x="3221494" y="100355"/>
                </a:lnTo>
                <a:lnTo>
                  <a:pt x="3225558" y="98272"/>
                </a:lnTo>
                <a:lnTo>
                  <a:pt x="3228352" y="97688"/>
                </a:lnTo>
                <a:lnTo>
                  <a:pt x="3231146" y="97091"/>
                </a:lnTo>
                <a:lnTo>
                  <a:pt x="3234575" y="96786"/>
                </a:lnTo>
                <a:lnTo>
                  <a:pt x="3248164" y="96786"/>
                </a:lnTo>
                <a:lnTo>
                  <a:pt x="3248164" y="111836"/>
                </a:lnTo>
                <a:lnTo>
                  <a:pt x="3245116" y="115265"/>
                </a:lnTo>
                <a:lnTo>
                  <a:pt x="3242195" y="117868"/>
                </a:lnTo>
                <a:lnTo>
                  <a:pt x="3239147" y="119659"/>
                </a:lnTo>
                <a:lnTo>
                  <a:pt x="3236226" y="121437"/>
                </a:lnTo>
                <a:lnTo>
                  <a:pt x="3233051" y="122326"/>
                </a:lnTo>
                <a:lnTo>
                  <a:pt x="3225431" y="122326"/>
                </a:lnTo>
                <a:lnTo>
                  <a:pt x="3229749" y="139941"/>
                </a:lnTo>
                <a:lnTo>
                  <a:pt x="3234956" y="138849"/>
                </a:lnTo>
                <a:lnTo>
                  <a:pt x="3239655" y="136677"/>
                </a:lnTo>
                <a:close/>
              </a:path>
              <a:path w="3731145" h="173786">
                <a:moveTo>
                  <a:pt x="3229749" y="139941"/>
                </a:moveTo>
                <a:lnTo>
                  <a:pt x="3225431" y="122326"/>
                </a:lnTo>
                <a:lnTo>
                  <a:pt x="3222129" y="121272"/>
                </a:lnTo>
                <a:lnTo>
                  <a:pt x="3217430" y="117043"/>
                </a:lnTo>
                <a:lnTo>
                  <a:pt x="3216287" y="114147"/>
                </a:lnTo>
                <a:lnTo>
                  <a:pt x="3215144" y="139331"/>
                </a:lnTo>
                <a:lnTo>
                  <a:pt x="3219462" y="139941"/>
                </a:lnTo>
                <a:lnTo>
                  <a:pt x="3229749" y="139941"/>
                </a:lnTo>
                <a:close/>
              </a:path>
              <a:path w="3731145" h="173786">
                <a:moveTo>
                  <a:pt x="3415677" y="57175"/>
                </a:moveTo>
                <a:lnTo>
                  <a:pt x="3416439" y="53149"/>
                </a:lnTo>
                <a:lnTo>
                  <a:pt x="3417201" y="49123"/>
                </a:lnTo>
                <a:lnTo>
                  <a:pt x="3417582" y="45034"/>
                </a:lnTo>
                <a:lnTo>
                  <a:pt x="3417582" y="36118"/>
                </a:lnTo>
                <a:lnTo>
                  <a:pt x="3416820" y="31686"/>
                </a:lnTo>
                <a:lnTo>
                  <a:pt x="3415169" y="27558"/>
                </a:lnTo>
                <a:lnTo>
                  <a:pt x="3413645" y="23444"/>
                </a:lnTo>
                <a:lnTo>
                  <a:pt x="3411105" y="19875"/>
                </a:lnTo>
                <a:lnTo>
                  <a:pt x="3407803" y="16878"/>
                </a:lnTo>
                <a:lnTo>
                  <a:pt x="3404501" y="13868"/>
                </a:lnTo>
                <a:lnTo>
                  <a:pt x="3405517" y="75958"/>
                </a:lnTo>
                <a:lnTo>
                  <a:pt x="3408946" y="70815"/>
                </a:lnTo>
                <a:lnTo>
                  <a:pt x="3411486" y="66166"/>
                </a:lnTo>
                <a:lnTo>
                  <a:pt x="3414026" y="61506"/>
                </a:lnTo>
                <a:lnTo>
                  <a:pt x="3415677" y="57175"/>
                </a:lnTo>
                <a:close/>
              </a:path>
              <a:path w="3731145" h="173786">
                <a:moveTo>
                  <a:pt x="3382784" y="101244"/>
                </a:moveTo>
                <a:lnTo>
                  <a:pt x="3383912" y="100118"/>
                </a:lnTo>
                <a:lnTo>
                  <a:pt x="3393418" y="90244"/>
                </a:lnTo>
                <a:lnTo>
                  <a:pt x="3400945" y="81597"/>
                </a:lnTo>
                <a:lnTo>
                  <a:pt x="3405517" y="75958"/>
                </a:lnTo>
                <a:lnTo>
                  <a:pt x="3404501" y="13868"/>
                </a:lnTo>
                <a:lnTo>
                  <a:pt x="3400437" y="11531"/>
                </a:lnTo>
                <a:lnTo>
                  <a:pt x="3395484" y="9842"/>
                </a:lnTo>
                <a:lnTo>
                  <a:pt x="3390404" y="8166"/>
                </a:lnTo>
                <a:lnTo>
                  <a:pt x="3384562" y="7327"/>
                </a:lnTo>
                <a:lnTo>
                  <a:pt x="3373767" y="7327"/>
                </a:lnTo>
                <a:lnTo>
                  <a:pt x="3369703" y="7721"/>
                </a:lnTo>
                <a:lnTo>
                  <a:pt x="3365766" y="8508"/>
                </a:lnTo>
                <a:lnTo>
                  <a:pt x="3361829" y="9296"/>
                </a:lnTo>
                <a:lnTo>
                  <a:pt x="3358273" y="10274"/>
                </a:lnTo>
                <a:lnTo>
                  <a:pt x="3355098" y="11429"/>
                </a:lnTo>
                <a:lnTo>
                  <a:pt x="3351923" y="12585"/>
                </a:lnTo>
                <a:lnTo>
                  <a:pt x="3349129" y="13766"/>
                </a:lnTo>
                <a:lnTo>
                  <a:pt x="3346970" y="14998"/>
                </a:lnTo>
                <a:lnTo>
                  <a:pt x="3343160" y="17221"/>
                </a:lnTo>
                <a:lnTo>
                  <a:pt x="3340620" y="20040"/>
                </a:lnTo>
                <a:lnTo>
                  <a:pt x="3339604" y="22783"/>
                </a:lnTo>
                <a:lnTo>
                  <a:pt x="3339350" y="25717"/>
                </a:lnTo>
                <a:lnTo>
                  <a:pt x="3339350" y="32638"/>
                </a:lnTo>
                <a:lnTo>
                  <a:pt x="3339731" y="35750"/>
                </a:lnTo>
                <a:lnTo>
                  <a:pt x="3340747" y="39484"/>
                </a:lnTo>
                <a:lnTo>
                  <a:pt x="3343541" y="40474"/>
                </a:lnTo>
                <a:lnTo>
                  <a:pt x="3346335" y="38938"/>
                </a:lnTo>
                <a:lnTo>
                  <a:pt x="3349637" y="36804"/>
                </a:lnTo>
                <a:lnTo>
                  <a:pt x="3354209" y="34353"/>
                </a:lnTo>
                <a:lnTo>
                  <a:pt x="3356876" y="33248"/>
                </a:lnTo>
                <a:lnTo>
                  <a:pt x="3359924" y="32257"/>
                </a:lnTo>
                <a:lnTo>
                  <a:pt x="3362845" y="31280"/>
                </a:lnTo>
                <a:lnTo>
                  <a:pt x="3366401" y="30784"/>
                </a:lnTo>
                <a:lnTo>
                  <a:pt x="3373005" y="30784"/>
                </a:lnTo>
                <a:lnTo>
                  <a:pt x="3375418" y="31191"/>
                </a:lnTo>
                <a:lnTo>
                  <a:pt x="3379482" y="32842"/>
                </a:lnTo>
                <a:lnTo>
                  <a:pt x="3382530" y="35432"/>
                </a:lnTo>
                <a:lnTo>
                  <a:pt x="3384943" y="38582"/>
                </a:lnTo>
                <a:lnTo>
                  <a:pt x="3386340" y="42468"/>
                </a:lnTo>
                <a:lnTo>
                  <a:pt x="3386721" y="46710"/>
                </a:lnTo>
                <a:lnTo>
                  <a:pt x="3386340" y="51600"/>
                </a:lnTo>
                <a:lnTo>
                  <a:pt x="3385832" y="54241"/>
                </a:lnTo>
                <a:lnTo>
                  <a:pt x="3385324" y="56870"/>
                </a:lnTo>
                <a:lnTo>
                  <a:pt x="3384181" y="59766"/>
                </a:lnTo>
                <a:lnTo>
                  <a:pt x="3382657" y="62890"/>
                </a:lnTo>
                <a:lnTo>
                  <a:pt x="3381133" y="66027"/>
                </a:lnTo>
                <a:lnTo>
                  <a:pt x="3379101" y="69494"/>
                </a:lnTo>
                <a:lnTo>
                  <a:pt x="3376434" y="73291"/>
                </a:lnTo>
                <a:lnTo>
                  <a:pt x="3373640" y="77076"/>
                </a:lnTo>
                <a:lnTo>
                  <a:pt x="3370084" y="81292"/>
                </a:lnTo>
                <a:lnTo>
                  <a:pt x="3365639" y="85902"/>
                </a:lnTo>
                <a:lnTo>
                  <a:pt x="3343541" y="109664"/>
                </a:lnTo>
                <a:lnTo>
                  <a:pt x="3340239" y="113474"/>
                </a:lnTo>
                <a:lnTo>
                  <a:pt x="3338207" y="117030"/>
                </a:lnTo>
                <a:lnTo>
                  <a:pt x="3337318" y="119633"/>
                </a:lnTo>
                <a:lnTo>
                  <a:pt x="3336937" y="122745"/>
                </a:lnTo>
                <a:lnTo>
                  <a:pt x="3337064" y="130975"/>
                </a:lnTo>
                <a:lnTo>
                  <a:pt x="3337572" y="133870"/>
                </a:lnTo>
                <a:lnTo>
                  <a:pt x="3339477" y="136499"/>
                </a:lnTo>
                <a:lnTo>
                  <a:pt x="3342398" y="137540"/>
                </a:lnTo>
                <a:lnTo>
                  <a:pt x="3418725" y="137667"/>
                </a:lnTo>
                <a:lnTo>
                  <a:pt x="3421519" y="136144"/>
                </a:lnTo>
                <a:lnTo>
                  <a:pt x="3422408" y="133324"/>
                </a:lnTo>
                <a:lnTo>
                  <a:pt x="3422662" y="130619"/>
                </a:lnTo>
                <a:lnTo>
                  <a:pt x="3422662" y="123634"/>
                </a:lnTo>
                <a:lnTo>
                  <a:pt x="3422281" y="120929"/>
                </a:lnTo>
                <a:lnTo>
                  <a:pt x="3421265" y="118186"/>
                </a:lnTo>
                <a:lnTo>
                  <a:pt x="3418344" y="116585"/>
                </a:lnTo>
                <a:lnTo>
                  <a:pt x="3367798" y="116585"/>
                </a:lnTo>
                <a:lnTo>
                  <a:pt x="3382784" y="101244"/>
                </a:lnTo>
                <a:close/>
              </a:path>
              <a:path w="3731145" h="173786">
                <a:moveTo>
                  <a:pt x="3490226" y="117195"/>
                </a:moveTo>
                <a:lnTo>
                  <a:pt x="3486289" y="118846"/>
                </a:lnTo>
                <a:lnTo>
                  <a:pt x="3481463" y="119265"/>
                </a:lnTo>
                <a:lnTo>
                  <a:pt x="3478034" y="119265"/>
                </a:lnTo>
                <a:lnTo>
                  <a:pt x="3475113" y="118554"/>
                </a:lnTo>
                <a:lnTo>
                  <a:pt x="3472700" y="117132"/>
                </a:lnTo>
                <a:lnTo>
                  <a:pt x="3468255" y="113233"/>
                </a:lnTo>
                <a:lnTo>
                  <a:pt x="3471684" y="139941"/>
                </a:lnTo>
                <a:lnTo>
                  <a:pt x="3489083" y="139941"/>
                </a:lnTo>
                <a:lnTo>
                  <a:pt x="3496449" y="138391"/>
                </a:lnTo>
                <a:lnTo>
                  <a:pt x="3502418" y="135293"/>
                </a:lnTo>
                <a:lnTo>
                  <a:pt x="3508387" y="132194"/>
                </a:lnTo>
                <a:lnTo>
                  <a:pt x="3513213" y="127736"/>
                </a:lnTo>
                <a:lnTo>
                  <a:pt x="3516896" y="121932"/>
                </a:lnTo>
                <a:lnTo>
                  <a:pt x="3520706" y="116128"/>
                </a:lnTo>
                <a:lnTo>
                  <a:pt x="3523373" y="109092"/>
                </a:lnTo>
                <a:lnTo>
                  <a:pt x="3525024" y="100850"/>
                </a:lnTo>
                <a:lnTo>
                  <a:pt x="3526949" y="86528"/>
                </a:lnTo>
                <a:lnTo>
                  <a:pt x="3527437" y="73139"/>
                </a:lnTo>
                <a:lnTo>
                  <a:pt x="3527424" y="70569"/>
                </a:lnTo>
                <a:lnTo>
                  <a:pt x="3526878" y="57344"/>
                </a:lnTo>
                <a:lnTo>
                  <a:pt x="3525532" y="45478"/>
                </a:lnTo>
                <a:lnTo>
                  <a:pt x="3524135" y="37325"/>
                </a:lnTo>
                <a:lnTo>
                  <a:pt x="3521849" y="30429"/>
                </a:lnTo>
                <a:lnTo>
                  <a:pt x="3518420" y="24790"/>
                </a:lnTo>
                <a:lnTo>
                  <a:pt x="3515118" y="19151"/>
                </a:lnTo>
                <a:lnTo>
                  <a:pt x="3510546" y="14833"/>
                </a:lnTo>
                <a:lnTo>
                  <a:pt x="3504704" y="11823"/>
                </a:lnTo>
                <a:lnTo>
                  <a:pt x="3498989" y="8826"/>
                </a:lnTo>
                <a:lnTo>
                  <a:pt x="3491750" y="7327"/>
                </a:lnTo>
                <a:lnTo>
                  <a:pt x="3474351" y="7327"/>
                </a:lnTo>
                <a:lnTo>
                  <a:pt x="3467112" y="8877"/>
                </a:lnTo>
                <a:lnTo>
                  <a:pt x="3461143" y="11976"/>
                </a:lnTo>
                <a:lnTo>
                  <a:pt x="3455174" y="15074"/>
                </a:lnTo>
                <a:lnTo>
                  <a:pt x="3450348" y="19532"/>
                </a:lnTo>
                <a:lnTo>
                  <a:pt x="3446538" y="25336"/>
                </a:lnTo>
                <a:lnTo>
                  <a:pt x="3442855" y="31140"/>
                </a:lnTo>
                <a:lnTo>
                  <a:pt x="3440188" y="38188"/>
                </a:lnTo>
                <a:lnTo>
                  <a:pt x="3438410" y="46469"/>
                </a:lnTo>
                <a:lnTo>
                  <a:pt x="3436416" y="60783"/>
                </a:lnTo>
                <a:lnTo>
                  <a:pt x="3435870" y="74129"/>
                </a:lnTo>
                <a:lnTo>
                  <a:pt x="3435886" y="76705"/>
                </a:lnTo>
                <a:lnTo>
                  <a:pt x="3436502" y="89919"/>
                </a:lnTo>
                <a:lnTo>
                  <a:pt x="3437902" y="101790"/>
                </a:lnTo>
                <a:lnTo>
                  <a:pt x="3439299" y="109943"/>
                </a:lnTo>
                <a:lnTo>
                  <a:pt x="3441712" y="116839"/>
                </a:lnTo>
                <a:lnTo>
                  <a:pt x="3445014" y="122478"/>
                </a:lnTo>
                <a:lnTo>
                  <a:pt x="3448443" y="128117"/>
                </a:lnTo>
                <a:lnTo>
                  <a:pt x="3452888" y="132435"/>
                </a:lnTo>
                <a:lnTo>
                  <a:pt x="3458730" y="135445"/>
                </a:lnTo>
                <a:lnTo>
                  <a:pt x="3464445" y="138442"/>
                </a:lnTo>
                <a:lnTo>
                  <a:pt x="3463302" y="95453"/>
                </a:lnTo>
                <a:lnTo>
                  <a:pt x="3462540" y="89484"/>
                </a:lnTo>
                <a:lnTo>
                  <a:pt x="3462159" y="81953"/>
                </a:lnTo>
                <a:lnTo>
                  <a:pt x="3462159" y="65379"/>
                </a:lnTo>
                <a:lnTo>
                  <a:pt x="3462413" y="58851"/>
                </a:lnTo>
                <a:lnTo>
                  <a:pt x="3463048" y="53251"/>
                </a:lnTo>
                <a:lnTo>
                  <a:pt x="3463683" y="47637"/>
                </a:lnTo>
                <a:lnTo>
                  <a:pt x="3464699" y="42951"/>
                </a:lnTo>
                <a:lnTo>
                  <a:pt x="3466096" y="39192"/>
                </a:lnTo>
                <a:lnTo>
                  <a:pt x="3467620" y="35432"/>
                </a:lnTo>
                <a:lnTo>
                  <a:pt x="3469652" y="32613"/>
                </a:lnTo>
                <a:lnTo>
                  <a:pt x="3474732" y="28854"/>
                </a:lnTo>
                <a:lnTo>
                  <a:pt x="3477907" y="27914"/>
                </a:lnTo>
                <a:lnTo>
                  <a:pt x="3481844" y="27914"/>
                </a:lnTo>
                <a:lnTo>
                  <a:pt x="3486162" y="28206"/>
                </a:lnTo>
                <a:lnTo>
                  <a:pt x="3489845" y="29387"/>
                </a:lnTo>
                <a:lnTo>
                  <a:pt x="3492893" y="31813"/>
                </a:lnTo>
                <a:lnTo>
                  <a:pt x="3495560" y="35128"/>
                </a:lnTo>
                <a:lnTo>
                  <a:pt x="3497719" y="39890"/>
                </a:lnTo>
                <a:lnTo>
                  <a:pt x="3498481" y="42786"/>
                </a:lnTo>
                <a:lnTo>
                  <a:pt x="3499243" y="46215"/>
                </a:lnTo>
                <a:lnTo>
                  <a:pt x="3499878" y="49644"/>
                </a:lnTo>
                <a:lnTo>
                  <a:pt x="3500386" y="53695"/>
                </a:lnTo>
                <a:lnTo>
                  <a:pt x="3500767" y="58343"/>
                </a:lnTo>
                <a:lnTo>
                  <a:pt x="3501021" y="62991"/>
                </a:lnTo>
                <a:lnTo>
                  <a:pt x="3501275" y="68351"/>
                </a:lnTo>
                <a:lnTo>
                  <a:pt x="3501148" y="84023"/>
                </a:lnTo>
                <a:lnTo>
                  <a:pt x="3500894" y="88176"/>
                </a:lnTo>
                <a:lnTo>
                  <a:pt x="3500640" y="92341"/>
                </a:lnTo>
                <a:lnTo>
                  <a:pt x="3500259" y="96062"/>
                </a:lnTo>
                <a:lnTo>
                  <a:pt x="3499624" y="99364"/>
                </a:lnTo>
                <a:lnTo>
                  <a:pt x="3498989" y="102666"/>
                </a:lnTo>
                <a:lnTo>
                  <a:pt x="3498227" y="105562"/>
                </a:lnTo>
                <a:lnTo>
                  <a:pt x="3496195" y="110578"/>
                </a:lnTo>
                <a:lnTo>
                  <a:pt x="3493528" y="114312"/>
                </a:lnTo>
                <a:lnTo>
                  <a:pt x="3490226" y="117195"/>
                </a:lnTo>
                <a:close/>
              </a:path>
              <a:path w="3731145" h="173786">
                <a:moveTo>
                  <a:pt x="3468255" y="113233"/>
                </a:moveTo>
                <a:lnTo>
                  <a:pt x="3466604" y="109702"/>
                </a:lnTo>
                <a:lnTo>
                  <a:pt x="3465080" y="106172"/>
                </a:lnTo>
                <a:lnTo>
                  <a:pt x="3463937" y="101422"/>
                </a:lnTo>
                <a:lnTo>
                  <a:pt x="3463302" y="95453"/>
                </a:lnTo>
                <a:lnTo>
                  <a:pt x="3464445" y="138442"/>
                </a:lnTo>
                <a:lnTo>
                  <a:pt x="3471684" y="139941"/>
                </a:lnTo>
                <a:lnTo>
                  <a:pt x="3468255" y="113233"/>
                </a:lnTo>
                <a:close/>
              </a:path>
              <a:path w="3731145" h="173786">
                <a:moveTo>
                  <a:pt x="3546995" y="36029"/>
                </a:moveTo>
                <a:lnTo>
                  <a:pt x="3546995" y="40119"/>
                </a:lnTo>
                <a:lnTo>
                  <a:pt x="3547376" y="43446"/>
                </a:lnTo>
                <a:lnTo>
                  <a:pt x="3549027" y="46926"/>
                </a:lnTo>
                <a:lnTo>
                  <a:pt x="3551694" y="46799"/>
                </a:lnTo>
                <a:lnTo>
                  <a:pt x="3554488" y="45618"/>
                </a:lnTo>
                <a:lnTo>
                  <a:pt x="3575062" y="34239"/>
                </a:lnTo>
                <a:lnTo>
                  <a:pt x="3575062" y="117576"/>
                </a:lnTo>
                <a:lnTo>
                  <a:pt x="3551186" y="117576"/>
                </a:lnTo>
                <a:lnTo>
                  <a:pt x="3548392" y="119849"/>
                </a:lnTo>
                <a:lnTo>
                  <a:pt x="3547630" y="122974"/>
                </a:lnTo>
                <a:lnTo>
                  <a:pt x="3547376" y="125856"/>
                </a:lnTo>
                <a:lnTo>
                  <a:pt x="3547376" y="129616"/>
                </a:lnTo>
                <a:lnTo>
                  <a:pt x="3547630" y="132473"/>
                </a:lnTo>
                <a:lnTo>
                  <a:pt x="3548519" y="135534"/>
                </a:lnTo>
                <a:lnTo>
                  <a:pt x="3551186" y="137667"/>
                </a:lnTo>
                <a:lnTo>
                  <a:pt x="3621798" y="137667"/>
                </a:lnTo>
                <a:lnTo>
                  <a:pt x="3624338" y="136296"/>
                </a:lnTo>
                <a:lnTo>
                  <a:pt x="3625354" y="133756"/>
                </a:lnTo>
                <a:lnTo>
                  <a:pt x="3625735" y="131190"/>
                </a:lnTo>
                <a:lnTo>
                  <a:pt x="3625735" y="124256"/>
                </a:lnTo>
                <a:lnTo>
                  <a:pt x="3625354" y="121678"/>
                </a:lnTo>
                <a:lnTo>
                  <a:pt x="3624465" y="119062"/>
                </a:lnTo>
                <a:lnTo>
                  <a:pt x="3621798" y="117576"/>
                </a:lnTo>
                <a:lnTo>
                  <a:pt x="3600970" y="117576"/>
                </a:lnTo>
                <a:lnTo>
                  <a:pt x="3600843" y="10693"/>
                </a:lnTo>
                <a:lnTo>
                  <a:pt x="3598176" y="9118"/>
                </a:lnTo>
                <a:lnTo>
                  <a:pt x="3595509" y="8851"/>
                </a:lnTo>
                <a:lnTo>
                  <a:pt x="3591953" y="8712"/>
                </a:lnTo>
                <a:lnTo>
                  <a:pt x="3584460" y="8762"/>
                </a:lnTo>
                <a:lnTo>
                  <a:pt x="3581285" y="8953"/>
                </a:lnTo>
                <a:lnTo>
                  <a:pt x="3578110" y="9994"/>
                </a:lnTo>
                <a:lnTo>
                  <a:pt x="3550551" y="27812"/>
                </a:lnTo>
                <a:lnTo>
                  <a:pt x="3548265" y="29756"/>
                </a:lnTo>
                <a:lnTo>
                  <a:pt x="3547249" y="32677"/>
                </a:lnTo>
                <a:lnTo>
                  <a:pt x="3546995" y="36029"/>
                </a:lnTo>
                <a:close/>
              </a:path>
              <a:path w="3731145" h="173786">
                <a:moveTo>
                  <a:pt x="3721620" y="56210"/>
                </a:moveTo>
                <a:lnTo>
                  <a:pt x="3723398" y="53581"/>
                </a:lnTo>
                <a:lnTo>
                  <a:pt x="3724922" y="50787"/>
                </a:lnTo>
                <a:lnTo>
                  <a:pt x="3725938" y="47853"/>
                </a:lnTo>
                <a:lnTo>
                  <a:pt x="3726954" y="44919"/>
                </a:lnTo>
                <a:lnTo>
                  <a:pt x="3727462" y="41897"/>
                </a:lnTo>
                <a:lnTo>
                  <a:pt x="3727462" y="34112"/>
                </a:lnTo>
                <a:lnTo>
                  <a:pt x="3726700" y="29844"/>
                </a:lnTo>
                <a:lnTo>
                  <a:pt x="3725049" y="25984"/>
                </a:lnTo>
                <a:lnTo>
                  <a:pt x="3723525" y="22123"/>
                </a:lnTo>
                <a:lnTo>
                  <a:pt x="3721112" y="18808"/>
                </a:lnTo>
                <a:lnTo>
                  <a:pt x="3717937" y="16027"/>
                </a:lnTo>
                <a:lnTo>
                  <a:pt x="3714762" y="63690"/>
                </a:lnTo>
                <a:lnTo>
                  <a:pt x="3717429" y="61340"/>
                </a:lnTo>
                <a:lnTo>
                  <a:pt x="3719715" y="58851"/>
                </a:lnTo>
                <a:lnTo>
                  <a:pt x="3721620" y="56210"/>
                </a:lnTo>
                <a:close/>
              </a:path>
              <a:path w="3731145" h="173786">
                <a:moveTo>
                  <a:pt x="3687330" y="61061"/>
                </a:moveTo>
                <a:lnTo>
                  <a:pt x="3684155" y="59347"/>
                </a:lnTo>
                <a:lnTo>
                  <a:pt x="3681488" y="57734"/>
                </a:lnTo>
                <a:lnTo>
                  <a:pt x="3676789" y="54698"/>
                </a:lnTo>
                <a:lnTo>
                  <a:pt x="3678821" y="85839"/>
                </a:lnTo>
                <a:lnTo>
                  <a:pt x="3681488" y="84188"/>
                </a:lnTo>
                <a:lnTo>
                  <a:pt x="3684536" y="82537"/>
                </a:lnTo>
                <a:lnTo>
                  <a:pt x="3687965" y="84251"/>
                </a:lnTo>
                <a:lnTo>
                  <a:pt x="3691013" y="85940"/>
                </a:lnTo>
                <a:lnTo>
                  <a:pt x="3693680" y="87591"/>
                </a:lnTo>
                <a:lnTo>
                  <a:pt x="3696347" y="89242"/>
                </a:lnTo>
                <a:lnTo>
                  <a:pt x="3700284" y="92735"/>
                </a:lnTo>
                <a:lnTo>
                  <a:pt x="3703332" y="96418"/>
                </a:lnTo>
                <a:lnTo>
                  <a:pt x="3704983" y="100444"/>
                </a:lnTo>
                <a:lnTo>
                  <a:pt x="3705364" y="105105"/>
                </a:lnTo>
                <a:lnTo>
                  <a:pt x="3705364" y="109994"/>
                </a:lnTo>
                <a:lnTo>
                  <a:pt x="3703713" y="113817"/>
                </a:lnTo>
                <a:lnTo>
                  <a:pt x="3700538" y="116585"/>
                </a:lnTo>
                <a:lnTo>
                  <a:pt x="3697363" y="119354"/>
                </a:lnTo>
                <a:lnTo>
                  <a:pt x="3692537" y="120738"/>
                </a:lnTo>
                <a:lnTo>
                  <a:pt x="3679456" y="120738"/>
                </a:lnTo>
                <a:lnTo>
                  <a:pt x="3674503" y="119392"/>
                </a:lnTo>
                <a:lnTo>
                  <a:pt x="3671201" y="116687"/>
                </a:lnTo>
                <a:lnTo>
                  <a:pt x="3667772" y="113982"/>
                </a:lnTo>
                <a:lnTo>
                  <a:pt x="3666121" y="110058"/>
                </a:lnTo>
                <a:lnTo>
                  <a:pt x="3665359" y="137769"/>
                </a:lnTo>
                <a:lnTo>
                  <a:pt x="3670820" y="139217"/>
                </a:lnTo>
                <a:lnTo>
                  <a:pt x="3677170" y="139941"/>
                </a:lnTo>
                <a:lnTo>
                  <a:pt x="3692029" y="139941"/>
                </a:lnTo>
                <a:lnTo>
                  <a:pt x="3698760" y="139141"/>
                </a:lnTo>
                <a:lnTo>
                  <a:pt x="3704602" y="137515"/>
                </a:lnTo>
                <a:lnTo>
                  <a:pt x="3710317" y="135902"/>
                </a:lnTo>
                <a:lnTo>
                  <a:pt x="3715270" y="133527"/>
                </a:lnTo>
                <a:lnTo>
                  <a:pt x="3719207" y="130390"/>
                </a:lnTo>
                <a:lnTo>
                  <a:pt x="3723144" y="127253"/>
                </a:lnTo>
                <a:lnTo>
                  <a:pt x="3726065" y="123418"/>
                </a:lnTo>
                <a:lnTo>
                  <a:pt x="3728097" y="118859"/>
                </a:lnTo>
                <a:lnTo>
                  <a:pt x="3730129" y="114312"/>
                </a:lnTo>
                <a:lnTo>
                  <a:pt x="3731145" y="109131"/>
                </a:lnTo>
                <a:lnTo>
                  <a:pt x="3731145" y="99694"/>
                </a:lnTo>
                <a:lnTo>
                  <a:pt x="3730510" y="96329"/>
                </a:lnTo>
                <a:lnTo>
                  <a:pt x="3729367" y="93230"/>
                </a:lnTo>
                <a:lnTo>
                  <a:pt x="3728224" y="90131"/>
                </a:lnTo>
                <a:lnTo>
                  <a:pt x="3726573" y="87210"/>
                </a:lnTo>
                <a:lnTo>
                  <a:pt x="3724414" y="84467"/>
                </a:lnTo>
                <a:lnTo>
                  <a:pt x="3722128" y="81737"/>
                </a:lnTo>
                <a:lnTo>
                  <a:pt x="3719461" y="79171"/>
                </a:lnTo>
                <a:lnTo>
                  <a:pt x="3716286" y="76796"/>
                </a:lnTo>
                <a:lnTo>
                  <a:pt x="3713238" y="74422"/>
                </a:lnTo>
                <a:lnTo>
                  <a:pt x="3709555" y="72186"/>
                </a:lnTo>
                <a:lnTo>
                  <a:pt x="3705618" y="70065"/>
                </a:lnTo>
                <a:lnTo>
                  <a:pt x="3709047" y="68160"/>
                </a:lnTo>
                <a:lnTo>
                  <a:pt x="3712095" y="66027"/>
                </a:lnTo>
                <a:lnTo>
                  <a:pt x="3714762" y="63690"/>
                </a:lnTo>
                <a:lnTo>
                  <a:pt x="3717937" y="16027"/>
                </a:lnTo>
                <a:lnTo>
                  <a:pt x="3714635" y="13258"/>
                </a:lnTo>
                <a:lnTo>
                  <a:pt x="3710571" y="11112"/>
                </a:lnTo>
                <a:lnTo>
                  <a:pt x="3705491" y="9601"/>
                </a:lnTo>
                <a:lnTo>
                  <a:pt x="3700411" y="8077"/>
                </a:lnTo>
                <a:lnTo>
                  <a:pt x="3694442" y="7327"/>
                </a:lnTo>
                <a:lnTo>
                  <a:pt x="3680218" y="7327"/>
                </a:lnTo>
                <a:lnTo>
                  <a:pt x="3673995" y="8153"/>
                </a:lnTo>
                <a:lnTo>
                  <a:pt x="3668534" y="9791"/>
                </a:lnTo>
                <a:lnTo>
                  <a:pt x="3669296" y="36194"/>
                </a:lnTo>
                <a:lnTo>
                  <a:pt x="3670566" y="32677"/>
                </a:lnTo>
                <a:lnTo>
                  <a:pt x="3673233" y="30137"/>
                </a:lnTo>
                <a:lnTo>
                  <a:pt x="3676027" y="27597"/>
                </a:lnTo>
                <a:lnTo>
                  <a:pt x="3680091" y="26327"/>
                </a:lnTo>
                <a:lnTo>
                  <a:pt x="3688473" y="26327"/>
                </a:lnTo>
                <a:lnTo>
                  <a:pt x="3691013" y="26657"/>
                </a:lnTo>
                <a:lnTo>
                  <a:pt x="3695077" y="27978"/>
                </a:lnTo>
                <a:lnTo>
                  <a:pt x="3698252" y="30238"/>
                </a:lnTo>
                <a:lnTo>
                  <a:pt x="3700792" y="33083"/>
                </a:lnTo>
                <a:lnTo>
                  <a:pt x="3702062" y="36779"/>
                </a:lnTo>
                <a:lnTo>
                  <a:pt x="3702443" y="41173"/>
                </a:lnTo>
                <a:lnTo>
                  <a:pt x="3702443" y="45135"/>
                </a:lnTo>
                <a:lnTo>
                  <a:pt x="3701046" y="48729"/>
                </a:lnTo>
                <a:lnTo>
                  <a:pt x="3698506" y="51955"/>
                </a:lnTo>
                <a:lnTo>
                  <a:pt x="3695839" y="55194"/>
                </a:lnTo>
                <a:lnTo>
                  <a:pt x="3692156" y="58229"/>
                </a:lnTo>
                <a:lnTo>
                  <a:pt x="3687330" y="61061"/>
                </a:lnTo>
                <a:close/>
              </a:path>
              <a:path w="3731145" h="173786">
                <a:moveTo>
                  <a:pt x="3644150" y="41770"/>
                </a:moveTo>
                <a:lnTo>
                  <a:pt x="3644150" y="45326"/>
                </a:lnTo>
                <a:lnTo>
                  <a:pt x="3644658" y="48628"/>
                </a:lnTo>
                <a:lnTo>
                  <a:pt x="3645674" y="51663"/>
                </a:lnTo>
                <a:lnTo>
                  <a:pt x="3646690" y="54698"/>
                </a:lnTo>
                <a:lnTo>
                  <a:pt x="3648087" y="57480"/>
                </a:lnTo>
                <a:lnTo>
                  <a:pt x="3649992" y="60020"/>
                </a:lnTo>
                <a:lnTo>
                  <a:pt x="3654310" y="64909"/>
                </a:lnTo>
                <a:lnTo>
                  <a:pt x="3656977" y="67055"/>
                </a:lnTo>
                <a:lnTo>
                  <a:pt x="3659644" y="69202"/>
                </a:lnTo>
                <a:lnTo>
                  <a:pt x="3662692" y="71196"/>
                </a:lnTo>
                <a:lnTo>
                  <a:pt x="3666121" y="73037"/>
                </a:lnTo>
                <a:lnTo>
                  <a:pt x="3661930" y="75222"/>
                </a:lnTo>
                <a:lnTo>
                  <a:pt x="3658247" y="77508"/>
                </a:lnTo>
                <a:lnTo>
                  <a:pt x="3655072" y="79921"/>
                </a:lnTo>
                <a:lnTo>
                  <a:pt x="3651897" y="82321"/>
                </a:lnTo>
                <a:lnTo>
                  <a:pt x="3649103" y="84899"/>
                </a:lnTo>
                <a:lnTo>
                  <a:pt x="3647071" y="87642"/>
                </a:lnTo>
                <a:lnTo>
                  <a:pt x="3644912" y="90373"/>
                </a:lnTo>
                <a:lnTo>
                  <a:pt x="3643261" y="93344"/>
                </a:lnTo>
                <a:lnTo>
                  <a:pt x="3642118" y="96545"/>
                </a:lnTo>
                <a:lnTo>
                  <a:pt x="3641102" y="99745"/>
                </a:lnTo>
                <a:lnTo>
                  <a:pt x="3640594" y="103162"/>
                </a:lnTo>
                <a:lnTo>
                  <a:pt x="3640594" y="112128"/>
                </a:lnTo>
                <a:lnTo>
                  <a:pt x="3641483" y="116865"/>
                </a:lnTo>
                <a:lnTo>
                  <a:pt x="3643261" y="120992"/>
                </a:lnTo>
                <a:lnTo>
                  <a:pt x="3645166" y="125120"/>
                </a:lnTo>
                <a:lnTo>
                  <a:pt x="3647960" y="128574"/>
                </a:lnTo>
                <a:lnTo>
                  <a:pt x="3651643" y="131381"/>
                </a:lnTo>
                <a:lnTo>
                  <a:pt x="3655326" y="134188"/>
                </a:lnTo>
                <a:lnTo>
                  <a:pt x="3659898" y="136309"/>
                </a:lnTo>
                <a:lnTo>
                  <a:pt x="3665359" y="137769"/>
                </a:lnTo>
                <a:lnTo>
                  <a:pt x="3666121" y="110058"/>
                </a:lnTo>
                <a:lnTo>
                  <a:pt x="3666121" y="104901"/>
                </a:lnTo>
                <a:lnTo>
                  <a:pt x="3666502" y="100444"/>
                </a:lnTo>
                <a:lnTo>
                  <a:pt x="3668026" y="96418"/>
                </a:lnTo>
                <a:lnTo>
                  <a:pt x="3670693" y="92684"/>
                </a:lnTo>
                <a:lnTo>
                  <a:pt x="3674122" y="89141"/>
                </a:lnTo>
                <a:lnTo>
                  <a:pt x="3678821" y="85839"/>
                </a:lnTo>
                <a:lnTo>
                  <a:pt x="3676789" y="54698"/>
                </a:lnTo>
                <a:lnTo>
                  <a:pt x="3673487" y="51561"/>
                </a:lnTo>
                <a:lnTo>
                  <a:pt x="3670947" y="48298"/>
                </a:lnTo>
                <a:lnTo>
                  <a:pt x="3669550" y="44729"/>
                </a:lnTo>
                <a:lnTo>
                  <a:pt x="3669296" y="40678"/>
                </a:lnTo>
                <a:lnTo>
                  <a:pt x="3669296" y="36194"/>
                </a:lnTo>
                <a:lnTo>
                  <a:pt x="3668534" y="9791"/>
                </a:lnTo>
                <a:lnTo>
                  <a:pt x="3663073" y="11442"/>
                </a:lnTo>
                <a:lnTo>
                  <a:pt x="3658628" y="13804"/>
                </a:lnTo>
                <a:lnTo>
                  <a:pt x="3655072" y="16878"/>
                </a:lnTo>
                <a:lnTo>
                  <a:pt x="3651389" y="19938"/>
                </a:lnTo>
                <a:lnTo>
                  <a:pt x="3648722" y="23571"/>
                </a:lnTo>
                <a:lnTo>
                  <a:pt x="3646944" y="27762"/>
                </a:lnTo>
                <a:lnTo>
                  <a:pt x="3645166" y="31953"/>
                </a:lnTo>
                <a:lnTo>
                  <a:pt x="3644150" y="36614"/>
                </a:lnTo>
                <a:lnTo>
                  <a:pt x="3644150" y="41770"/>
                </a:lnTo>
                <a:close/>
              </a:path>
              <a:path w="3731145" h="173786">
                <a:moveTo>
                  <a:pt x="2786011" y="136944"/>
                </a:moveTo>
                <a:lnTo>
                  <a:pt x="2789186" y="137845"/>
                </a:lnTo>
                <a:lnTo>
                  <a:pt x="2792361" y="138176"/>
                </a:lnTo>
                <a:lnTo>
                  <a:pt x="2801251" y="138176"/>
                </a:lnTo>
                <a:lnTo>
                  <a:pt x="2804426" y="137845"/>
                </a:lnTo>
                <a:lnTo>
                  <a:pt x="2807601" y="136944"/>
                </a:lnTo>
                <a:lnTo>
                  <a:pt x="2809379" y="134302"/>
                </a:lnTo>
                <a:lnTo>
                  <a:pt x="2809379" y="75615"/>
                </a:lnTo>
                <a:lnTo>
                  <a:pt x="2812808" y="71196"/>
                </a:lnTo>
                <a:lnTo>
                  <a:pt x="2816110" y="67830"/>
                </a:lnTo>
                <a:lnTo>
                  <a:pt x="2819158" y="65519"/>
                </a:lnTo>
                <a:lnTo>
                  <a:pt x="2822206" y="63207"/>
                </a:lnTo>
                <a:lnTo>
                  <a:pt x="2825254" y="62052"/>
                </a:lnTo>
                <a:lnTo>
                  <a:pt x="2828175" y="62052"/>
                </a:lnTo>
                <a:lnTo>
                  <a:pt x="2832620" y="62534"/>
                </a:lnTo>
                <a:lnTo>
                  <a:pt x="2836303" y="64439"/>
                </a:lnTo>
                <a:lnTo>
                  <a:pt x="2838843" y="67551"/>
                </a:lnTo>
                <a:lnTo>
                  <a:pt x="2840748" y="71386"/>
                </a:lnTo>
                <a:lnTo>
                  <a:pt x="2841891" y="76276"/>
                </a:lnTo>
                <a:lnTo>
                  <a:pt x="2842145" y="78981"/>
                </a:lnTo>
                <a:lnTo>
                  <a:pt x="2842145" y="134302"/>
                </a:lnTo>
                <a:lnTo>
                  <a:pt x="2843796" y="136944"/>
                </a:lnTo>
                <a:lnTo>
                  <a:pt x="2846971" y="137845"/>
                </a:lnTo>
                <a:lnTo>
                  <a:pt x="2850146" y="138176"/>
                </a:lnTo>
                <a:lnTo>
                  <a:pt x="2859036" y="138176"/>
                </a:lnTo>
                <a:lnTo>
                  <a:pt x="2862211" y="137845"/>
                </a:lnTo>
                <a:lnTo>
                  <a:pt x="2865386" y="136944"/>
                </a:lnTo>
                <a:lnTo>
                  <a:pt x="2867037" y="134302"/>
                </a:lnTo>
                <a:lnTo>
                  <a:pt x="2867037" y="75615"/>
                </a:lnTo>
                <a:lnTo>
                  <a:pt x="2870593" y="71196"/>
                </a:lnTo>
                <a:lnTo>
                  <a:pt x="2873895" y="67830"/>
                </a:lnTo>
                <a:lnTo>
                  <a:pt x="2876943" y="65519"/>
                </a:lnTo>
                <a:lnTo>
                  <a:pt x="2879991" y="63207"/>
                </a:lnTo>
                <a:lnTo>
                  <a:pt x="2882912" y="62052"/>
                </a:lnTo>
                <a:lnTo>
                  <a:pt x="2885960" y="62052"/>
                </a:lnTo>
                <a:lnTo>
                  <a:pt x="2890405" y="62534"/>
                </a:lnTo>
                <a:lnTo>
                  <a:pt x="2893961" y="64439"/>
                </a:lnTo>
                <a:lnTo>
                  <a:pt x="2896628" y="67551"/>
                </a:lnTo>
                <a:lnTo>
                  <a:pt x="2898533" y="71386"/>
                </a:lnTo>
                <a:lnTo>
                  <a:pt x="2899676" y="76276"/>
                </a:lnTo>
                <a:lnTo>
                  <a:pt x="2899930" y="78981"/>
                </a:lnTo>
                <a:lnTo>
                  <a:pt x="2899930" y="134302"/>
                </a:lnTo>
                <a:lnTo>
                  <a:pt x="2901581" y="136944"/>
                </a:lnTo>
                <a:lnTo>
                  <a:pt x="2904756" y="137845"/>
                </a:lnTo>
                <a:lnTo>
                  <a:pt x="2907931" y="138176"/>
                </a:lnTo>
                <a:lnTo>
                  <a:pt x="2916948" y="138176"/>
                </a:lnTo>
                <a:lnTo>
                  <a:pt x="2920123" y="137845"/>
                </a:lnTo>
                <a:lnTo>
                  <a:pt x="2923171" y="136944"/>
                </a:lnTo>
                <a:lnTo>
                  <a:pt x="2924822" y="134302"/>
                </a:lnTo>
                <a:lnTo>
                  <a:pt x="2924822" y="72707"/>
                </a:lnTo>
                <a:lnTo>
                  <a:pt x="2924314" y="67894"/>
                </a:lnTo>
                <a:lnTo>
                  <a:pt x="2923298" y="63334"/>
                </a:lnTo>
                <a:lnTo>
                  <a:pt x="2922155" y="58788"/>
                </a:lnTo>
                <a:lnTo>
                  <a:pt x="2920377" y="54813"/>
                </a:lnTo>
                <a:lnTo>
                  <a:pt x="2917964" y="51409"/>
                </a:lnTo>
                <a:lnTo>
                  <a:pt x="2915424" y="48018"/>
                </a:lnTo>
                <a:lnTo>
                  <a:pt x="2912249" y="45326"/>
                </a:lnTo>
                <a:lnTo>
                  <a:pt x="2908185" y="43345"/>
                </a:lnTo>
                <a:lnTo>
                  <a:pt x="2904121" y="41363"/>
                </a:lnTo>
                <a:lnTo>
                  <a:pt x="2899168" y="40373"/>
                </a:lnTo>
                <a:lnTo>
                  <a:pt x="2890786" y="40373"/>
                </a:lnTo>
                <a:lnTo>
                  <a:pt x="2883293" y="41948"/>
                </a:lnTo>
                <a:lnTo>
                  <a:pt x="2878340" y="44183"/>
                </a:lnTo>
                <a:lnTo>
                  <a:pt x="2873387" y="47142"/>
                </a:lnTo>
                <a:lnTo>
                  <a:pt x="2870847" y="49187"/>
                </a:lnTo>
                <a:lnTo>
                  <a:pt x="2865767" y="53670"/>
                </a:lnTo>
                <a:lnTo>
                  <a:pt x="2863100" y="56514"/>
                </a:lnTo>
                <a:lnTo>
                  <a:pt x="2861957" y="54076"/>
                </a:lnTo>
                <a:lnTo>
                  <a:pt x="2858909" y="49885"/>
                </a:lnTo>
                <a:lnTo>
                  <a:pt x="2855353" y="46202"/>
                </a:lnTo>
                <a:lnTo>
                  <a:pt x="2850781" y="43370"/>
                </a:lnTo>
                <a:lnTo>
                  <a:pt x="2848114" y="42278"/>
                </a:lnTo>
                <a:lnTo>
                  <a:pt x="2845193" y="41516"/>
                </a:lnTo>
                <a:lnTo>
                  <a:pt x="2842399" y="40754"/>
                </a:lnTo>
                <a:lnTo>
                  <a:pt x="2839097" y="40373"/>
                </a:lnTo>
                <a:lnTo>
                  <a:pt x="2830207" y="40373"/>
                </a:lnTo>
                <a:lnTo>
                  <a:pt x="2825127" y="41694"/>
                </a:lnTo>
                <a:lnTo>
                  <a:pt x="2820301" y="44335"/>
                </a:lnTo>
                <a:lnTo>
                  <a:pt x="2815475" y="46977"/>
                </a:lnTo>
                <a:lnTo>
                  <a:pt x="2810522" y="50939"/>
                </a:lnTo>
                <a:lnTo>
                  <a:pt x="2805696" y="56210"/>
                </a:lnTo>
                <a:lnTo>
                  <a:pt x="2805696" y="46024"/>
                </a:lnTo>
                <a:lnTo>
                  <a:pt x="2804299" y="43383"/>
                </a:lnTo>
                <a:lnTo>
                  <a:pt x="2801759" y="42468"/>
                </a:lnTo>
                <a:lnTo>
                  <a:pt x="2798965" y="42138"/>
                </a:lnTo>
                <a:lnTo>
                  <a:pt x="2791345" y="42138"/>
                </a:lnTo>
                <a:lnTo>
                  <a:pt x="2788678" y="42468"/>
                </a:lnTo>
                <a:lnTo>
                  <a:pt x="2785757" y="43383"/>
                </a:lnTo>
                <a:lnTo>
                  <a:pt x="2784360" y="46024"/>
                </a:lnTo>
                <a:lnTo>
                  <a:pt x="2784360" y="134302"/>
                </a:lnTo>
                <a:lnTo>
                  <a:pt x="2786011" y="136944"/>
                </a:lnTo>
                <a:close/>
              </a:path>
              <a:path w="3731145" h="173786">
                <a:moveTo>
                  <a:pt x="2080018" y="136842"/>
                </a:moveTo>
                <a:lnTo>
                  <a:pt x="2083066" y="137769"/>
                </a:lnTo>
                <a:lnTo>
                  <a:pt x="2086241" y="138163"/>
                </a:lnTo>
                <a:lnTo>
                  <a:pt x="2095131" y="138163"/>
                </a:lnTo>
                <a:lnTo>
                  <a:pt x="2098306" y="137769"/>
                </a:lnTo>
                <a:lnTo>
                  <a:pt x="2101481" y="136842"/>
                </a:lnTo>
                <a:lnTo>
                  <a:pt x="2103005" y="134099"/>
                </a:lnTo>
                <a:lnTo>
                  <a:pt x="2103005" y="19989"/>
                </a:lnTo>
                <a:lnTo>
                  <a:pt x="2101989" y="14300"/>
                </a:lnTo>
                <a:lnTo>
                  <a:pt x="2096020" y="9829"/>
                </a:lnTo>
                <a:lnTo>
                  <a:pt x="2092718" y="9601"/>
                </a:lnTo>
                <a:lnTo>
                  <a:pt x="2072779" y="9601"/>
                </a:lnTo>
                <a:lnTo>
                  <a:pt x="2065286" y="11683"/>
                </a:lnTo>
                <a:lnTo>
                  <a:pt x="2060460" y="17513"/>
                </a:lnTo>
                <a:lnTo>
                  <a:pt x="2058428" y="21767"/>
                </a:lnTo>
                <a:lnTo>
                  <a:pt x="2057539" y="24549"/>
                </a:lnTo>
                <a:lnTo>
                  <a:pt x="2028837" y="100647"/>
                </a:lnTo>
                <a:lnTo>
                  <a:pt x="2028456" y="100647"/>
                </a:lnTo>
                <a:lnTo>
                  <a:pt x="2000770" y="24345"/>
                </a:lnTo>
                <a:lnTo>
                  <a:pt x="2000008" y="21577"/>
                </a:lnTo>
                <a:lnTo>
                  <a:pt x="1999119" y="19253"/>
                </a:lnTo>
                <a:lnTo>
                  <a:pt x="1996960" y="15493"/>
                </a:lnTo>
                <a:lnTo>
                  <a:pt x="1990610" y="10833"/>
                </a:lnTo>
                <a:lnTo>
                  <a:pt x="1986165" y="9842"/>
                </a:lnTo>
                <a:lnTo>
                  <a:pt x="1983625" y="9601"/>
                </a:lnTo>
                <a:lnTo>
                  <a:pt x="1960638" y="9601"/>
                </a:lnTo>
                <a:lnTo>
                  <a:pt x="1958225" y="10490"/>
                </a:lnTo>
                <a:lnTo>
                  <a:pt x="1954669" y="14058"/>
                </a:lnTo>
                <a:lnTo>
                  <a:pt x="1953780" y="16624"/>
                </a:lnTo>
                <a:lnTo>
                  <a:pt x="1953780" y="134099"/>
                </a:lnTo>
                <a:lnTo>
                  <a:pt x="1955304" y="136842"/>
                </a:lnTo>
                <a:lnTo>
                  <a:pt x="1958479" y="137769"/>
                </a:lnTo>
                <a:lnTo>
                  <a:pt x="1961654" y="138163"/>
                </a:lnTo>
                <a:lnTo>
                  <a:pt x="1970417" y="138163"/>
                </a:lnTo>
                <a:lnTo>
                  <a:pt x="1973592" y="137769"/>
                </a:lnTo>
                <a:lnTo>
                  <a:pt x="1976767" y="136842"/>
                </a:lnTo>
                <a:lnTo>
                  <a:pt x="1978418" y="134099"/>
                </a:lnTo>
                <a:lnTo>
                  <a:pt x="1978418" y="29883"/>
                </a:lnTo>
                <a:lnTo>
                  <a:pt x="2014486" y="134010"/>
                </a:lnTo>
                <a:lnTo>
                  <a:pt x="2019058" y="137579"/>
                </a:lnTo>
                <a:lnTo>
                  <a:pt x="2025408" y="138264"/>
                </a:lnTo>
                <a:lnTo>
                  <a:pt x="2029980" y="138264"/>
                </a:lnTo>
                <a:lnTo>
                  <a:pt x="2036330" y="137794"/>
                </a:lnTo>
                <a:lnTo>
                  <a:pt x="2041029" y="134010"/>
                </a:lnTo>
                <a:lnTo>
                  <a:pt x="2078113" y="29883"/>
                </a:lnTo>
                <a:lnTo>
                  <a:pt x="2078367" y="29883"/>
                </a:lnTo>
                <a:lnTo>
                  <a:pt x="2078367" y="134099"/>
                </a:lnTo>
                <a:lnTo>
                  <a:pt x="2080018" y="136842"/>
                </a:lnTo>
                <a:close/>
              </a:path>
              <a:path w="3731145" h="173786">
                <a:moveTo>
                  <a:pt x="1821827" y="75615"/>
                </a:moveTo>
                <a:lnTo>
                  <a:pt x="1825256" y="71196"/>
                </a:lnTo>
                <a:lnTo>
                  <a:pt x="1828685" y="67830"/>
                </a:lnTo>
                <a:lnTo>
                  <a:pt x="1831860" y="65519"/>
                </a:lnTo>
                <a:lnTo>
                  <a:pt x="1835162" y="63207"/>
                </a:lnTo>
                <a:lnTo>
                  <a:pt x="1838337" y="62052"/>
                </a:lnTo>
                <a:lnTo>
                  <a:pt x="1841512" y="62052"/>
                </a:lnTo>
                <a:lnTo>
                  <a:pt x="1846211" y="62534"/>
                </a:lnTo>
                <a:lnTo>
                  <a:pt x="1849894" y="64439"/>
                </a:lnTo>
                <a:lnTo>
                  <a:pt x="1852688" y="67551"/>
                </a:lnTo>
                <a:lnTo>
                  <a:pt x="1854720" y="71386"/>
                </a:lnTo>
                <a:lnTo>
                  <a:pt x="1855990" y="76276"/>
                </a:lnTo>
                <a:lnTo>
                  <a:pt x="1856371" y="79641"/>
                </a:lnTo>
                <a:lnTo>
                  <a:pt x="1856371" y="134302"/>
                </a:lnTo>
                <a:lnTo>
                  <a:pt x="1858022" y="136944"/>
                </a:lnTo>
                <a:lnTo>
                  <a:pt x="1861070" y="137845"/>
                </a:lnTo>
                <a:lnTo>
                  <a:pt x="1864372" y="138176"/>
                </a:lnTo>
                <a:lnTo>
                  <a:pt x="1873135" y="138176"/>
                </a:lnTo>
                <a:lnTo>
                  <a:pt x="1876437" y="137845"/>
                </a:lnTo>
                <a:lnTo>
                  <a:pt x="1879485" y="136944"/>
                </a:lnTo>
                <a:lnTo>
                  <a:pt x="1881136" y="134302"/>
                </a:lnTo>
                <a:lnTo>
                  <a:pt x="1881136" y="73367"/>
                </a:lnTo>
                <a:lnTo>
                  <a:pt x="1880628" y="67894"/>
                </a:lnTo>
                <a:lnTo>
                  <a:pt x="1879485" y="63334"/>
                </a:lnTo>
                <a:lnTo>
                  <a:pt x="1878342" y="58788"/>
                </a:lnTo>
                <a:lnTo>
                  <a:pt x="1876564" y="54813"/>
                </a:lnTo>
                <a:lnTo>
                  <a:pt x="1874024" y="51409"/>
                </a:lnTo>
                <a:lnTo>
                  <a:pt x="1871484" y="48018"/>
                </a:lnTo>
                <a:lnTo>
                  <a:pt x="1868055" y="45326"/>
                </a:lnTo>
                <a:lnTo>
                  <a:pt x="1863991" y="43345"/>
                </a:lnTo>
                <a:lnTo>
                  <a:pt x="1859800" y="41363"/>
                </a:lnTo>
                <a:lnTo>
                  <a:pt x="1854847" y="40373"/>
                </a:lnTo>
                <a:lnTo>
                  <a:pt x="1843290" y="40373"/>
                </a:lnTo>
                <a:lnTo>
                  <a:pt x="1838083" y="41694"/>
                </a:lnTo>
                <a:lnTo>
                  <a:pt x="1833003" y="44335"/>
                </a:lnTo>
                <a:lnTo>
                  <a:pt x="1827923" y="46977"/>
                </a:lnTo>
                <a:lnTo>
                  <a:pt x="1822970" y="50939"/>
                </a:lnTo>
                <a:lnTo>
                  <a:pt x="1818144" y="56210"/>
                </a:lnTo>
                <a:lnTo>
                  <a:pt x="1818144" y="46024"/>
                </a:lnTo>
                <a:lnTo>
                  <a:pt x="1817255" y="43789"/>
                </a:lnTo>
                <a:lnTo>
                  <a:pt x="1814207" y="42468"/>
                </a:lnTo>
                <a:lnTo>
                  <a:pt x="1811413" y="42138"/>
                </a:lnTo>
                <a:lnTo>
                  <a:pt x="1803793" y="42138"/>
                </a:lnTo>
                <a:lnTo>
                  <a:pt x="1801126" y="42468"/>
                </a:lnTo>
                <a:lnTo>
                  <a:pt x="1798205" y="43383"/>
                </a:lnTo>
                <a:lnTo>
                  <a:pt x="1796808" y="46024"/>
                </a:lnTo>
                <a:lnTo>
                  <a:pt x="1796808" y="134302"/>
                </a:lnTo>
                <a:lnTo>
                  <a:pt x="1798459" y="136944"/>
                </a:lnTo>
                <a:lnTo>
                  <a:pt x="1801634" y="137845"/>
                </a:lnTo>
                <a:lnTo>
                  <a:pt x="1804809" y="138176"/>
                </a:lnTo>
                <a:lnTo>
                  <a:pt x="1813699" y="138176"/>
                </a:lnTo>
                <a:lnTo>
                  <a:pt x="1816874" y="137845"/>
                </a:lnTo>
                <a:lnTo>
                  <a:pt x="1820049" y="136944"/>
                </a:lnTo>
                <a:lnTo>
                  <a:pt x="1821827" y="134302"/>
                </a:lnTo>
                <a:lnTo>
                  <a:pt x="1821827" y="75615"/>
                </a:lnTo>
                <a:close/>
              </a:path>
              <a:path w="3731145" h="173786">
                <a:moveTo>
                  <a:pt x="1649234" y="136944"/>
                </a:moveTo>
                <a:lnTo>
                  <a:pt x="1652282" y="137845"/>
                </a:lnTo>
                <a:lnTo>
                  <a:pt x="1655584" y="138176"/>
                </a:lnTo>
                <a:lnTo>
                  <a:pt x="1664347" y="138176"/>
                </a:lnTo>
                <a:lnTo>
                  <a:pt x="1667649" y="137845"/>
                </a:lnTo>
                <a:lnTo>
                  <a:pt x="1670697" y="136944"/>
                </a:lnTo>
                <a:lnTo>
                  <a:pt x="1672348" y="134302"/>
                </a:lnTo>
                <a:lnTo>
                  <a:pt x="1672348" y="73367"/>
                </a:lnTo>
                <a:lnTo>
                  <a:pt x="1671840" y="67894"/>
                </a:lnTo>
                <a:lnTo>
                  <a:pt x="1670697" y="63334"/>
                </a:lnTo>
                <a:lnTo>
                  <a:pt x="1669554" y="58788"/>
                </a:lnTo>
                <a:lnTo>
                  <a:pt x="1667776" y="54813"/>
                </a:lnTo>
                <a:lnTo>
                  <a:pt x="1665236" y="51409"/>
                </a:lnTo>
                <a:lnTo>
                  <a:pt x="1662696" y="48018"/>
                </a:lnTo>
                <a:lnTo>
                  <a:pt x="1659267" y="45326"/>
                </a:lnTo>
                <a:lnTo>
                  <a:pt x="1655203" y="43345"/>
                </a:lnTo>
                <a:lnTo>
                  <a:pt x="1651012" y="41363"/>
                </a:lnTo>
                <a:lnTo>
                  <a:pt x="1646059" y="40373"/>
                </a:lnTo>
                <a:lnTo>
                  <a:pt x="1634502" y="40373"/>
                </a:lnTo>
                <a:lnTo>
                  <a:pt x="1629295" y="41694"/>
                </a:lnTo>
                <a:lnTo>
                  <a:pt x="1624215" y="44335"/>
                </a:lnTo>
                <a:lnTo>
                  <a:pt x="1619135" y="46977"/>
                </a:lnTo>
                <a:lnTo>
                  <a:pt x="1614182" y="50939"/>
                </a:lnTo>
                <a:lnTo>
                  <a:pt x="1609356" y="56210"/>
                </a:lnTo>
                <a:lnTo>
                  <a:pt x="1613039" y="75615"/>
                </a:lnTo>
                <a:lnTo>
                  <a:pt x="1616468" y="71196"/>
                </a:lnTo>
                <a:lnTo>
                  <a:pt x="1619897" y="67830"/>
                </a:lnTo>
                <a:lnTo>
                  <a:pt x="1623072" y="65519"/>
                </a:lnTo>
                <a:lnTo>
                  <a:pt x="1626374" y="63207"/>
                </a:lnTo>
                <a:lnTo>
                  <a:pt x="1629549" y="62052"/>
                </a:lnTo>
                <a:lnTo>
                  <a:pt x="1632724" y="62052"/>
                </a:lnTo>
                <a:lnTo>
                  <a:pt x="1637423" y="62534"/>
                </a:lnTo>
                <a:lnTo>
                  <a:pt x="1641106" y="64439"/>
                </a:lnTo>
                <a:lnTo>
                  <a:pt x="1643900" y="67551"/>
                </a:lnTo>
                <a:lnTo>
                  <a:pt x="1645932" y="71386"/>
                </a:lnTo>
                <a:lnTo>
                  <a:pt x="1647202" y="76276"/>
                </a:lnTo>
                <a:lnTo>
                  <a:pt x="1647583" y="79641"/>
                </a:lnTo>
                <a:lnTo>
                  <a:pt x="1647583" y="134302"/>
                </a:lnTo>
                <a:lnTo>
                  <a:pt x="1649234" y="136944"/>
                </a:lnTo>
                <a:close/>
              </a:path>
              <a:path w="3731145" h="173786">
                <a:moveTo>
                  <a:pt x="1173746" y="136944"/>
                </a:moveTo>
                <a:lnTo>
                  <a:pt x="1176794" y="137845"/>
                </a:lnTo>
                <a:lnTo>
                  <a:pt x="1180096" y="138176"/>
                </a:lnTo>
                <a:lnTo>
                  <a:pt x="1188859" y="138176"/>
                </a:lnTo>
                <a:lnTo>
                  <a:pt x="1192161" y="137845"/>
                </a:lnTo>
                <a:lnTo>
                  <a:pt x="1195209" y="136944"/>
                </a:lnTo>
                <a:lnTo>
                  <a:pt x="1196860" y="134302"/>
                </a:lnTo>
                <a:lnTo>
                  <a:pt x="1196860" y="73367"/>
                </a:lnTo>
                <a:lnTo>
                  <a:pt x="1196352" y="67894"/>
                </a:lnTo>
                <a:lnTo>
                  <a:pt x="1195209" y="63334"/>
                </a:lnTo>
                <a:lnTo>
                  <a:pt x="1194066" y="58788"/>
                </a:lnTo>
                <a:lnTo>
                  <a:pt x="1192288" y="54813"/>
                </a:lnTo>
                <a:lnTo>
                  <a:pt x="1189748" y="51409"/>
                </a:lnTo>
                <a:lnTo>
                  <a:pt x="1187208" y="48018"/>
                </a:lnTo>
                <a:lnTo>
                  <a:pt x="1183779" y="45326"/>
                </a:lnTo>
                <a:lnTo>
                  <a:pt x="1179715" y="43345"/>
                </a:lnTo>
                <a:lnTo>
                  <a:pt x="1175524" y="41363"/>
                </a:lnTo>
                <a:lnTo>
                  <a:pt x="1170571" y="40373"/>
                </a:lnTo>
                <a:lnTo>
                  <a:pt x="1159014" y="40373"/>
                </a:lnTo>
                <a:lnTo>
                  <a:pt x="1153807" y="41694"/>
                </a:lnTo>
                <a:lnTo>
                  <a:pt x="1148727" y="44335"/>
                </a:lnTo>
                <a:lnTo>
                  <a:pt x="1143647" y="46977"/>
                </a:lnTo>
                <a:lnTo>
                  <a:pt x="1138694" y="50939"/>
                </a:lnTo>
                <a:lnTo>
                  <a:pt x="1133868" y="56210"/>
                </a:lnTo>
                <a:lnTo>
                  <a:pt x="1137551" y="75615"/>
                </a:lnTo>
                <a:lnTo>
                  <a:pt x="1140980" y="71196"/>
                </a:lnTo>
                <a:lnTo>
                  <a:pt x="1144409" y="67830"/>
                </a:lnTo>
                <a:lnTo>
                  <a:pt x="1147584" y="65519"/>
                </a:lnTo>
                <a:lnTo>
                  <a:pt x="1150886" y="63207"/>
                </a:lnTo>
                <a:lnTo>
                  <a:pt x="1154061" y="62052"/>
                </a:lnTo>
                <a:lnTo>
                  <a:pt x="1157236" y="62052"/>
                </a:lnTo>
                <a:lnTo>
                  <a:pt x="1161935" y="62534"/>
                </a:lnTo>
                <a:lnTo>
                  <a:pt x="1165618" y="64439"/>
                </a:lnTo>
                <a:lnTo>
                  <a:pt x="1168412" y="67551"/>
                </a:lnTo>
                <a:lnTo>
                  <a:pt x="1170444" y="71386"/>
                </a:lnTo>
                <a:lnTo>
                  <a:pt x="1171714" y="76276"/>
                </a:lnTo>
                <a:lnTo>
                  <a:pt x="1172095" y="79641"/>
                </a:lnTo>
                <a:lnTo>
                  <a:pt x="1172095" y="134302"/>
                </a:lnTo>
                <a:lnTo>
                  <a:pt x="1173746" y="136944"/>
                </a:lnTo>
                <a:close/>
              </a:path>
              <a:path w="3731145" h="173786">
                <a:moveTo>
                  <a:pt x="1114183" y="136944"/>
                </a:moveTo>
                <a:lnTo>
                  <a:pt x="1117358" y="137845"/>
                </a:lnTo>
                <a:lnTo>
                  <a:pt x="1120533" y="138176"/>
                </a:lnTo>
                <a:lnTo>
                  <a:pt x="1129423" y="138176"/>
                </a:lnTo>
                <a:lnTo>
                  <a:pt x="1132598" y="137845"/>
                </a:lnTo>
                <a:lnTo>
                  <a:pt x="1135773" y="136944"/>
                </a:lnTo>
                <a:lnTo>
                  <a:pt x="1137551" y="134302"/>
                </a:lnTo>
                <a:lnTo>
                  <a:pt x="1137551" y="75615"/>
                </a:lnTo>
                <a:lnTo>
                  <a:pt x="1133868" y="56210"/>
                </a:lnTo>
                <a:lnTo>
                  <a:pt x="1133868" y="46024"/>
                </a:lnTo>
                <a:lnTo>
                  <a:pt x="1132471" y="43383"/>
                </a:lnTo>
                <a:lnTo>
                  <a:pt x="1129931" y="42468"/>
                </a:lnTo>
                <a:lnTo>
                  <a:pt x="1127137" y="42138"/>
                </a:lnTo>
                <a:lnTo>
                  <a:pt x="1119517" y="42138"/>
                </a:lnTo>
                <a:lnTo>
                  <a:pt x="1116850" y="42468"/>
                </a:lnTo>
                <a:lnTo>
                  <a:pt x="1113929" y="43383"/>
                </a:lnTo>
                <a:lnTo>
                  <a:pt x="1112532" y="46024"/>
                </a:lnTo>
                <a:lnTo>
                  <a:pt x="1112532" y="134302"/>
                </a:lnTo>
                <a:lnTo>
                  <a:pt x="1114183" y="136944"/>
                </a:lnTo>
                <a:close/>
              </a:path>
              <a:path w="3731145" h="173786">
                <a:moveTo>
                  <a:pt x="67640" y="133959"/>
                </a:moveTo>
                <a:lnTo>
                  <a:pt x="69723" y="105943"/>
                </a:lnTo>
                <a:lnTo>
                  <a:pt x="66459" y="109677"/>
                </a:lnTo>
                <a:lnTo>
                  <a:pt x="62382" y="112458"/>
                </a:lnTo>
                <a:lnTo>
                  <a:pt x="57505" y="114312"/>
                </a:lnTo>
                <a:lnTo>
                  <a:pt x="56188" y="136462"/>
                </a:lnTo>
                <a:lnTo>
                  <a:pt x="67640" y="133959"/>
                </a:lnTo>
                <a:close/>
              </a:path>
              <a:path w="3731145" h="173786">
                <a:moveTo>
                  <a:pt x="736" y="134454"/>
                </a:moveTo>
                <a:lnTo>
                  <a:pt x="3708" y="137020"/>
                </a:lnTo>
                <a:lnTo>
                  <a:pt x="7721" y="137667"/>
                </a:lnTo>
                <a:lnTo>
                  <a:pt x="43008" y="137594"/>
                </a:lnTo>
                <a:lnTo>
                  <a:pt x="56188" y="136462"/>
                </a:lnTo>
                <a:lnTo>
                  <a:pt x="57505" y="114312"/>
                </a:lnTo>
                <a:lnTo>
                  <a:pt x="52616" y="116154"/>
                </a:lnTo>
                <a:lnTo>
                  <a:pt x="46609" y="117081"/>
                </a:lnTo>
                <a:lnTo>
                  <a:pt x="25933" y="117081"/>
                </a:lnTo>
                <a:lnTo>
                  <a:pt x="25933" y="29984"/>
                </a:lnTo>
                <a:lnTo>
                  <a:pt x="47078" y="29984"/>
                </a:lnTo>
                <a:lnTo>
                  <a:pt x="53530" y="31064"/>
                </a:lnTo>
                <a:lnTo>
                  <a:pt x="58445" y="33197"/>
                </a:lnTo>
                <a:lnTo>
                  <a:pt x="63360" y="35344"/>
                </a:lnTo>
                <a:lnTo>
                  <a:pt x="67386" y="38328"/>
                </a:lnTo>
                <a:lnTo>
                  <a:pt x="70510" y="42163"/>
                </a:lnTo>
                <a:lnTo>
                  <a:pt x="73647" y="45986"/>
                </a:lnTo>
                <a:lnTo>
                  <a:pt x="75920" y="50507"/>
                </a:lnTo>
                <a:lnTo>
                  <a:pt x="77343" y="55714"/>
                </a:lnTo>
                <a:lnTo>
                  <a:pt x="78765" y="60934"/>
                </a:lnTo>
                <a:lnTo>
                  <a:pt x="79476" y="66573"/>
                </a:lnTo>
                <a:lnTo>
                  <a:pt x="79476" y="80035"/>
                </a:lnTo>
                <a:lnTo>
                  <a:pt x="78663" y="86499"/>
                </a:lnTo>
                <a:lnTo>
                  <a:pt x="77050" y="92036"/>
                </a:lnTo>
                <a:lnTo>
                  <a:pt x="75425" y="97586"/>
                </a:lnTo>
                <a:lnTo>
                  <a:pt x="72986" y="102222"/>
                </a:lnTo>
                <a:lnTo>
                  <a:pt x="69723" y="105943"/>
                </a:lnTo>
                <a:lnTo>
                  <a:pt x="67640" y="133959"/>
                </a:lnTo>
                <a:lnTo>
                  <a:pt x="75857" y="131483"/>
                </a:lnTo>
                <a:lnTo>
                  <a:pt x="82842" y="127609"/>
                </a:lnTo>
                <a:lnTo>
                  <a:pt x="88582" y="122326"/>
                </a:lnTo>
                <a:lnTo>
                  <a:pt x="94322" y="117043"/>
                </a:lnTo>
                <a:lnTo>
                  <a:pt x="98717" y="110235"/>
                </a:lnTo>
                <a:lnTo>
                  <a:pt x="101790" y="101892"/>
                </a:lnTo>
                <a:lnTo>
                  <a:pt x="103194" y="97574"/>
                </a:lnTo>
                <a:lnTo>
                  <a:pt x="105588" y="85550"/>
                </a:lnTo>
                <a:lnTo>
                  <a:pt x="106387" y="71754"/>
                </a:lnTo>
                <a:lnTo>
                  <a:pt x="106370" y="69797"/>
                </a:lnTo>
                <a:lnTo>
                  <a:pt x="105185" y="56565"/>
                </a:lnTo>
                <a:lnTo>
                  <a:pt x="102133" y="44932"/>
                </a:lnTo>
                <a:lnTo>
                  <a:pt x="99301" y="37210"/>
                </a:lnTo>
                <a:lnTo>
                  <a:pt x="95161" y="30733"/>
                </a:lnTo>
                <a:lnTo>
                  <a:pt x="89712" y="25488"/>
                </a:lnTo>
                <a:lnTo>
                  <a:pt x="84277" y="20243"/>
                </a:lnTo>
                <a:lnTo>
                  <a:pt x="77571" y="16281"/>
                </a:lnTo>
                <a:lnTo>
                  <a:pt x="69621" y="13601"/>
                </a:lnTo>
                <a:lnTo>
                  <a:pt x="54434" y="10351"/>
                </a:lnTo>
                <a:lnTo>
                  <a:pt x="40576" y="9601"/>
                </a:lnTo>
                <a:lnTo>
                  <a:pt x="5537" y="9601"/>
                </a:lnTo>
                <a:lnTo>
                  <a:pt x="2222" y="11531"/>
                </a:lnTo>
                <a:lnTo>
                  <a:pt x="0" y="14909"/>
                </a:lnTo>
                <a:lnTo>
                  <a:pt x="0" y="132359"/>
                </a:lnTo>
                <a:lnTo>
                  <a:pt x="736" y="134454"/>
                </a:lnTo>
                <a:close/>
              </a:path>
              <a:path w="3731145" h="173786">
                <a:moveTo>
                  <a:pt x="126530" y="46215"/>
                </a:moveTo>
                <a:lnTo>
                  <a:pt x="126530" y="134302"/>
                </a:lnTo>
                <a:lnTo>
                  <a:pt x="128193" y="136944"/>
                </a:lnTo>
                <a:lnTo>
                  <a:pt x="131381" y="137845"/>
                </a:lnTo>
                <a:lnTo>
                  <a:pt x="134543" y="138176"/>
                </a:lnTo>
                <a:lnTo>
                  <a:pt x="143459" y="138176"/>
                </a:lnTo>
                <a:lnTo>
                  <a:pt x="146621" y="137845"/>
                </a:lnTo>
                <a:lnTo>
                  <a:pt x="149809" y="136944"/>
                </a:lnTo>
                <a:lnTo>
                  <a:pt x="151472" y="134302"/>
                </a:lnTo>
                <a:lnTo>
                  <a:pt x="151472" y="46215"/>
                </a:lnTo>
                <a:lnTo>
                  <a:pt x="149809" y="43560"/>
                </a:lnTo>
                <a:lnTo>
                  <a:pt x="146621" y="42557"/>
                </a:lnTo>
                <a:lnTo>
                  <a:pt x="143459" y="42163"/>
                </a:lnTo>
                <a:lnTo>
                  <a:pt x="134543" y="42163"/>
                </a:lnTo>
                <a:lnTo>
                  <a:pt x="131381" y="42557"/>
                </a:lnTo>
                <a:lnTo>
                  <a:pt x="128193" y="43560"/>
                </a:lnTo>
                <a:lnTo>
                  <a:pt x="126530" y="46215"/>
                </a:lnTo>
                <a:close/>
              </a:path>
              <a:path w="3731145" h="173786">
                <a:moveTo>
                  <a:pt x="153352" y="16128"/>
                </a:moveTo>
                <a:lnTo>
                  <a:pt x="153352" y="11315"/>
                </a:lnTo>
                <a:lnTo>
                  <a:pt x="152361" y="7962"/>
                </a:lnTo>
                <a:lnTo>
                  <a:pt x="148399" y="4203"/>
                </a:lnTo>
                <a:lnTo>
                  <a:pt x="144640" y="3263"/>
                </a:lnTo>
                <a:lnTo>
                  <a:pt x="133489" y="3263"/>
                </a:lnTo>
                <a:lnTo>
                  <a:pt x="129679" y="4241"/>
                </a:lnTo>
                <a:lnTo>
                  <a:pt x="125653" y="8128"/>
                </a:lnTo>
                <a:lnTo>
                  <a:pt x="124650" y="11607"/>
                </a:lnTo>
                <a:lnTo>
                  <a:pt x="124650" y="21437"/>
                </a:lnTo>
                <a:lnTo>
                  <a:pt x="125615" y="24777"/>
                </a:lnTo>
                <a:lnTo>
                  <a:pt x="129514" y="28473"/>
                </a:lnTo>
                <a:lnTo>
                  <a:pt x="133286" y="29387"/>
                </a:lnTo>
                <a:lnTo>
                  <a:pt x="144437" y="29387"/>
                </a:lnTo>
                <a:lnTo>
                  <a:pt x="148234" y="28435"/>
                </a:lnTo>
                <a:lnTo>
                  <a:pt x="152323" y="24612"/>
                </a:lnTo>
                <a:lnTo>
                  <a:pt x="153352" y="21145"/>
                </a:lnTo>
                <a:lnTo>
                  <a:pt x="153352" y="16128"/>
                </a:lnTo>
                <a:close/>
              </a:path>
              <a:path w="3731145" h="173786">
                <a:moveTo>
                  <a:pt x="200101" y="136944"/>
                </a:moveTo>
                <a:lnTo>
                  <a:pt x="201764" y="134302"/>
                </a:lnTo>
                <a:lnTo>
                  <a:pt x="201764" y="79273"/>
                </a:lnTo>
                <a:lnTo>
                  <a:pt x="203606" y="76377"/>
                </a:lnTo>
                <a:lnTo>
                  <a:pt x="206959" y="71945"/>
                </a:lnTo>
                <a:lnTo>
                  <a:pt x="210121" y="68389"/>
                </a:lnTo>
                <a:lnTo>
                  <a:pt x="213093" y="66014"/>
                </a:lnTo>
                <a:lnTo>
                  <a:pt x="215912" y="64579"/>
                </a:lnTo>
                <a:lnTo>
                  <a:pt x="218681" y="63741"/>
                </a:lnTo>
                <a:lnTo>
                  <a:pt x="221259" y="63741"/>
                </a:lnTo>
                <a:lnTo>
                  <a:pt x="224332" y="64312"/>
                </a:lnTo>
                <a:lnTo>
                  <a:pt x="226885" y="65087"/>
                </a:lnTo>
                <a:lnTo>
                  <a:pt x="229539" y="65912"/>
                </a:lnTo>
                <a:lnTo>
                  <a:pt x="232473" y="64490"/>
                </a:lnTo>
                <a:lnTo>
                  <a:pt x="233197" y="61594"/>
                </a:lnTo>
                <a:lnTo>
                  <a:pt x="233464" y="58559"/>
                </a:lnTo>
                <a:lnTo>
                  <a:pt x="233502" y="49974"/>
                </a:lnTo>
                <a:lnTo>
                  <a:pt x="233362" y="47205"/>
                </a:lnTo>
                <a:lnTo>
                  <a:pt x="232854" y="44234"/>
                </a:lnTo>
                <a:lnTo>
                  <a:pt x="230162" y="41808"/>
                </a:lnTo>
                <a:lnTo>
                  <a:pt x="227393" y="41020"/>
                </a:lnTo>
                <a:lnTo>
                  <a:pt x="224332" y="40525"/>
                </a:lnTo>
                <a:lnTo>
                  <a:pt x="221551" y="40373"/>
                </a:lnTo>
                <a:lnTo>
                  <a:pt x="217855" y="40627"/>
                </a:lnTo>
                <a:lnTo>
                  <a:pt x="214160" y="41617"/>
                </a:lnTo>
                <a:lnTo>
                  <a:pt x="210477" y="43738"/>
                </a:lnTo>
                <a:lnTo>
                  <a:pt x="206679" y="46697"/>
                </a:lnTo>
                <a:lnTo>
                  <a:pt x="202590" y="50990"/>
                </a:lnTo>
                <a:lnTo>
                  <a:pt x="200406" y="53708"/>
                </a:lnTo>
                <a:lnTo>
                  <a:pt x="198094" y="57010"/>
                </a:lnTo>
                <a:lnTo>
                  <a:pt x="198094" y="46024"/>
                </a:lnTo>
                <a:lnTo>
                  <a:pt x="196735" y="43383"/>
                </a:lnTo>
                <a:lnTo>
                  <a:pt x="194144" y="42468"/>
                </a:lnTo>
                <a:lnTo>
                  <a:pt x="191363" y="42138"/>
                </a:lnTo>
                <a:lnTo>
                  <a:pt x="183769" y="42138"/>
                </a:lnTo>
                <a:lnTo>
                  <a:pt x="181063" y="42468"/>
                </a:lnTo>
                <a:lnTo>
                  <a:pt x="178244" y="43383"/>
                </a:lnTo>
                <a:lnTo>
                  <a:pt x="176822" y="46024"/>
                </a:lnTo>
                <a:lnTo>
                  <a:pt x="176822" y="134302"/>
                </a:lnTo>
                <a:lnTo>
                  <a:pt x="178485" y="136944"/>
                </a:lnTo>
                <a:lnTo>
                  <a:pt x="181673" y="137845"/>
                </a:lnTo>
                <a:lnTo>
                  <a:pt x="184835" y="138176"/>
                </a:lnTo>
                <a:lnTo>
                  <a:pt x="193751" y="138176"/>
                </a:lnTo>
                <a:lnTo>
                  <a:pt x="196913" y="137845"/>
                </a:lnTo>
                <a:lnTo>
                  <a:pt x="200101" y="136944"/>
                </a:lnTo>
                <a:close/>
              </a:path>
              <a:path w="3731145" h="173786">
                <a:moveTo>
                  <a:pt x="269379" y="68960"/>
                </a:moveTo>
                <a:lnTo>
                  <a:pt x="272110" y="64579"/>
                </a:lnTo>
                <a:lnTo>
                  <a:pt x="275615" y="60959"/>
                </a:lnTo>
                <a:lnTo>
                  <a:pt x="280289" y="58585"/>
                </a:lnTo>
                <a:lnTo>
                  <a:pt x="283044" y="58000"/>
                </a:lnTo>
                <a:lnTo>
                  <a:pt x="292481" y="58000"/>
                </a:lnTo>
                <a:lnTo>
                  <a:pt x="297116" y="59994"/>
                </a:lnTo>
                <a:lnTo>
                  <a:pt x="300126" y="63982"/>
                </a:lnTo>
                <a:lnTo>
                  <a:pt x="303123" y="67970"/>
                </a:lnTo>
                <a:lnTo>
                  <a:pt x="304520" y="73469"/>
                </a:lnTo>
                <a:lnTo>
                  <a:pt x="304330" y="80467"/>
                </a:lnTo>
                <a:lnTo>
                  <a:pt x="267119" y="80467"/>
                </a:lnTo>
                <a:lnTo>
                  <a:pt x="267119" y="100253"/>
                </a:lnTo>
                <a:lnTo>
                  <a:pt x="267119" y="96494"/>
                </a:lnTo>
                <a:lnTo>
                  <a:pt x="323227" y="96494"/>
                </a:lnTo>
                <a:lnTo>
                  <a:pt x="326453" y="94322"/>
                </a:lnTo>
                <a:lnTo>
                  <a:pt x="328472" y="90627"/>
                </a:lnTo>
                <a:lnTo>
                  <a:pt x="328472" y="77431"/>
                </a:lnTo>
                <a:lnTo>
                  <a:pt x="327685" y="71691"/>
                </a:lnTo>
                <a:lnTo>
                  <a:pt x="326097" y="66408"/>
                </a:lnTo>
                <a:lnTo>
                  <a:pt x="324523" y="61125"/>
                </a:lnTo>
                <a:lnTo>
                  <a:pt x="322046" y="56565"/>
                </a:lnTo>
                <a:lnTo>
                  <a:pt x="318681" y="52704"/>
                </a:lnTo>
                <a:lnTo>
                  <a:pt x="315315" y="48844"/>
                </a:lnTo>
                <a:lnTo>
                  <a:pt x="311010" y="45821"/>
                </a:lnTo>
                <a:lnTo>
                  <a:pt x="305765" y="43649"/>
                </a:lnTo>
                <a:lnTo>
                  <a:pt x="300520" y="41465"/>
                </a:lnTo>
                <a:lnTo>
                  <a:pt x="294195" y="40373"/>
                </a:lnTo>
                <a:lnTo>
                  <a:pt x="279819" y="40373"/>
                </a:lnTo>
                <a:lnTo>
                  <a:pt x="273532" y="41528"/>
                </a:lnTo>
                <a:lnTo>
                  <a:pt x="267957" y="43840"/>
                </a:lnTo>
                <a:lnTo>
                  <a:pt x="267246" y="77355"/>
                </a:lnTo>
                <a:lnTo>
                  <a:pt x="267728" y="74447"/>
                </a:lnTo>
                <a:lnTo>
                  <a:pt x="268554" y="71704"/>
                </a:lnTo>
                <a:lnTo>
                  <a:pt x="269379" y="68960"/>
                </a:lnTo>
                <a:close/>
              </a:path>
              <a:path w="3731145" h="173786">
                <a:moveTo>
                  <a:pt x="316865" y="135585"/>
                </a:moveTo>
                <a:lnTo>
                  <a:pt x="320687" y="134010"/>
                </a:lnTo>
                <a:lnTo>
                  <a:pt x="323329" y="131483"/>
                </a:lnTo>
                <a:lnTo>
                  <a:pt x="324053" y="128930"/>
                </a:lnTo>
                <a:lnTo>
                  <a:pt x="324281" y="126009"/>
                </a:lnTo>
                <a:lnTo>
                  <a:pt x="324319" y="123316"/>
                </a:lnTo>
                <a:lnTo>
                  <a:pt x="324167" y="119214"/>
                </a:lnTo>
                <a:lnTo>
                  <a:pt x="323037" y="115684"/>
                </a:lnTo>
                <a:lnTo>
                  <a:pt x="320167" y="115100"/>
                </a:lnTo>
                <a:lnTo>
                  <a:pt x="317296" y="116039"/>
                </a:lnTo>
                <a:lnTo>
                  <a:pt x="313715" y="117360"/>
                </a:lnTo>
                <a:lnTo>
                  <a:pt x="308902" y="118884"/>
                </a:lnTo>
                <a:lnTo>
                  <a:pt x="306044" y="119570"/>
                </a:lnTo>
                <a:lnTo>
                  <a:pt x="302742" y="120192"/>
                </a:lnTo>
                <a:lnTo>
                  <a:pt x="299440" y="120827"/>
                </a:lnTo>
                <a:lnTo>
                  <a:pt x="295617" y="121145"/>
                </a:lnTo>
                <a:lnTo>
                  <a:pt x="286969" y="121145"/>
                </a:lnTo>
                <a:lnTo>
                  <a:pt x="283298" y="120573"/>
                </a:lnTo>
                <a:lnTo>
                  <a:pt x="280225" y="119456"/>
                </a:lnTo>
                <a:lnTo>
                  <a:pt x="277164" y="118338"/>
                </a:lnTo>
                <a:lnTo>
                  <a:pt x="274650" y="116700"/>
                </a:lnTo>
                <a:lnTo>
                  <a:pt x="270764" y="112407"/>
                </a:lnTo>
                <a:lnTo>
                  <a:pt x="269341" y="109804"/>
                </a:lnTo>
                <a:lnTo>
                  <a:pt x="268452" y="106743"/>
                </a:lnTo>
                <a:lnTo>
                  <a:pt x="267563" y="103670"/>
                </a:lnTo>
                <a:lnTo>
                  <a:pt x="267119" y="100253"/>
                </a:lnTo>
                <a:lnTo>
                  <a:pt x="267246" y="77355"/>
                </a:lnTo>
                <a:lnTo>
                  <a:pt x="267957" y="43840"/>
                </a:lnTo>
                <a:lnTo>
                  <a:pt x="262382" y="46151"/>
                </a:lnTo>
                <a:lnTo>
                  <a:pt x="257644" y="49504"/>
                </a:lnTo>
                <a:lnTo>
                  <a:pt x="253758" y="53886"/>
                </a:lnTo>
                <a:lnTo>
                  <a:pt x="249859" y="58280"/>
                </a:lnTo>
                <a:lnTo>
                  <a:pt x="246887" y="63626"/>
                </a:lnTo>
                <a:lnTo>
                  <a:pt x="244843" y="69926"/>
                </a:lnTo>
                <a:lnTo>
                  <a:pt x="242798" y="76225"/>
                </a:lnTo>
                <a:lnTo>
                  <a:pt x="241782" y="83299"/>
                </a:lnTo>
                <a:lnTo>
                  <a:pt x="241782" y="99402"/>
                </a:lnTo>
                <a:lnTo>
                  <a:pt x="242747" y="106591"/>
                </a:lnTo>
                <a:lnTo>
                  <a:pt x="244703" y="112725"/>
                </a:lnTo>
                <a:lnTo>
                  <a:pt x="246646" y="118859"/>
                </a:lnTo>
                <a:lnTo>
                  <a:pt x="249593" y="123939"/>
                </a:lnTo>
                <a:lnTo>
                  <a:pt x="253555" y="127965"/>
                </a:lnTo>
                <a:lnTo>
                  <a:pt x="257517" y="131991"/>
                </a:lnTo>
                <a:lnTo>
                  <a:pt x="262445" y="135001"/>
                </a:lnTo>
                <a:lnTo>
                  <a:pt x="268351" y="136969"/>
                </a:lnTo>
                <a:lnTo>
                  <a:pt x="274256" y="138950"/>
                </a:lnTo>
                <a:lnTo>
                  <a:pt x="281139" y="139941"/>
                </a:lnTo>
                <a:lnTo>
                  <a:pt x="293344" y="139941"/>
                </a:lnTo>
                <a:lnTo>
                  <a:pt x="297434" y="139661"/>
                </a:lnTo>
                <a:lnTo>
                  <a:pt x="301256" y="139103"/>
                </a:lnTo>
                <a:lnTo>
                  <a:pt x="305092" y="138544"/>
                </a:lnTo>
                <a:lnTo>
                  <a:pt x="308483" y="137883"/>
                </a:lnTo>
                <a:lnTo>
                  <a:pt x="311454" y="137121"/>
                </a:lnTo>
                <a:lnTo>
                  <a:pt x="314426" y="136359"/>
                </a:lnTo>
                <a:lnTo>
                  <a:pt x="316865" y="135585"/>
                </a:lnTo>
                <a:close/>
              </a:path>
              <a:path w="3731145" h="173786">
                <a:moveTo>
                  <a:pt x="422998" y="138176"/>
                </a:moveTo>
                <a:lnTo>
                  <a:pt x="426300" y="137845"/>
                </a:lnTo>
                <a:lnTo>
                  <a:pt x="429514" y="137020"/>
                </a:lnTo>
                <a:lnTo>
                  <a:pt x="431076" y="134404"/>
                </a:lnTo>
                <a:lnTo>
                  <a:pt x="430530" y="131775"/>
                </a:lnTo>
                <a:lnTo>
                  <a:pt x="428802" y="128358"/>
                </a:lnTo>
                <a:lnTo>
                  <a:pt x="398919" y="82143"/>
                </a:lnTo>
                <a:lnTo>
                  <a:pt x="424751" y="52844"/>
                </a:lnTo>
                <a:lnTo>
                  <a:pt x="426478" y="50406"/>
                </a:lnTo>
                <a:lnTo>
                  <a:pt x="427710" y="47104"/>
                </a:lnTo>
                <a:lnTo>
                  <a:pt x="426719" y="43789"/>
                </a:lnTo>
                <a:lnTo>
                  <a:pt x="423964" y="42722"/>
                </a:lnTo>
                <a:lnTo>
                  <a:pt x="420941" y="42303"/>
                </a:lnTo>
                <a:lnTo>
                  <a:pt x="417194" y="42062"/>
                </a:lnTo>
                <a:lnTo>
                  <a:pt x="412241" y="42062"/>
                </a:lnTo>
                <a:lnTo>
                  <a:pt x="408559" y="42303"/>
                </a:lnTo>
                <a:lnTo>
                  <a:pt x="405599" y="42722"/>
                </a:lnTo>
                <a:lnTo>
                  <a:pt x="402539" y="43840"/>
                </a:lnTo>
                <a:lnTo>
                  <a:pt x="400100" y="46520"/>
                </a:lnTo>
                <a:lnTo>
                  <a:pt x="373976" y="81648"/>
                </a:lnTo>
                <a:lnTo>
                  <a:pt x="373976" y="4152"/>
                </a:lnTo>
                <a:lnTo>
                  <a:pt x="372313" y="1396"/>
                </a:lnTo>
                <a:lnTo>
                  <a:pt x="369125" y="393"/>
                </a:lnTo>
                <a:lnTo>
                  <a:pt x="365963" y="0"/>
                </a:lnTo>
                <a:lnTo>
                  <a:pt x="357047" y="0"/>
                </a:lnTo>
                <a:lnTo>
                  <a:pt x="353885" y="393"/>
                </a:lnTo>
                <a:lnTo>
                  <a:pt x="350697" y="1396"/>
                </a:lnTo>
                <a:lnTo>
                  <a:pt x="349034" y="4152"/>
                </a:lnTo>
                <a:lnTo>
                  <a:pt x="349034" y="134302"/>
                </a:lnTo>
                <a:lnTo>
                  <a:pt x="350697" y="136944"/>
                </a:lnTo>
                <a:lnTo>
                  <a:pt x="353885" y="137845"/>
                </a:lnTo>
                <a:lnTo>
                  <a:pt x="357047" y="138176"/>
                </a:lnTo>
                <a:lnTo>
                  <a:pt x="365963" y="138176"/>
                </a:lnTo>
                <a:lnTo>
                  <a:pt x="369125" y="137845"/>
                </a:lnTo>
                <a:lnTo>
                  <a:pt x="372313" y="136944"/>
                </a:lnTo>
                <a:lnTo>
                  <a:pt x="373976" y="134302"/>
                </a:lnTo>
                <a:lnTo>
                  <a:pt x="373976" y="87591"/>
                </a:lnTo>
                <a:lnTo>
                  <a:pt x="403364" y="134099"/>
                </a:lnTo>
                <a:lnTo>
                  <a:pt x="405549" y="136715"/>
                </a:lnTo>
                <a:lnTo>
                  <a:pt x="408559" y="137718"/>
                </a:lnTo>
                <a:lnTo>
                  <a:pt x="411632" y="138061"/>
                </a:lnTo>
                <a:lnTo>
                  <a:pt x="415505" y="138264"/>
                </a:lnTo>
                <a:lnTo>
                  <a:pt x="422998" y="138176"/>
                </a:lnTo>
                <a:close/>
              </a:path>
              <a:path w="3731145" h="173786">
                <a:moveTo>
                  <a:pt x="497306" y="125590"/>
                </a:moveTo>
                <a:lnTo>
                  <a:pt x="497306" y="123748"/>
                </a:lnTo>
                <a:lnTo>
                  <a:pt x="497052" y="121043"/>
                </a:lnTo>
                <a:lnTo>
                  <a:pt x="496316" y="117525"/>
                </a:lnTo>
                <a:lnTo>
                  <a:pt x="493560" y="116598"/>
                </a:lnTo>
                <a:lnTo>
                  <a:pt x="490918" y="117627"/>
                </a:lnTo>
                <a:lnTo>
                  <a:pt x="488099" y="118414"/>
                </a:lnTo>
                <a:lnTo>
                  <a:pt x="484530" y="118757"/>
                </a:lnTo>
                <a:lnTo>
                  <a:pt x="480644" y="118757"/>
                </a:lnTo>
                <a:lnTo>
                  <a:pt x="477939" y="117563"/>
                </a:lnTo>
                <a:lnTo>
                  <a:pt x="474903" y="112737"/>
                </a:lnTo>
                <a:lnTo>
                  <a:pt x="474141" y="109131"/>
                </a:lnTo>
                <a:lnTo>
                  <a:pt x="474141" y="62839"/>
                </a:lnTo>
                <a:lnTo>
                  <a:pt x="493445" y="62839"/>
                </a:lnTo>
                <a:lnTo>
                  <a:pt x="495655" y="62064"/>
                </a:lnTo>
                <a:lnTo>
                  <a:pt x="496976" y="58966"/>
                </a:lnTo>
                <a:lnTo>
                  <a:pt x="497306" y="56375"/>
                </a:lnTo>
                <a:lnTo>
                  <a:pt x="497217" y="49225"/>
                </a:lnTo>
                <a:lnTo>
                  <a:pt x="496887" y="46583"/>
                </a:lnTo>
                <a:lnTo>
                  <a:pt x="495985" y="44030"/>
                </a:lnTo>
                <a:lnTo>
                  <a:pt x="493344" y="42659"/>
                </a:lnTo>
                <a:lnTo>
                  <a:pt x="474141" y="42659"/>
                </a:lnTo>
                <a:lnTo>
                  <a:pt x="474141" y="22961"/>
                </a:lnTo>
                <a:lnTo>
                  <a:pt x="472490" y="20205"/>
                </a:lnTo>
                <a:lnTo>
                  <a:pt x="469379" y="19215"/>
                </a:lnTo>
                <a:lnTo>
                  <a:pt x="466140" y="18884"/>
                </a:lnTo>
                <a:lnTo>
                  <a:pt x="457301" y="18884"/>
                </a:lnTo>
                <a:lnTo>
                  <a:pt x="454063" y="19215"/>
                </a:lnTo>
                <a:lnTo>
                  <a:pt x="450862" y="20205"/>
                </a:lnTo>
                <a:lnTo>
                  <a:pt x="449300" y="22961"/>
                </a:lnTo>
                <a:lnTo>
                  <a:pt x="449300" y="42659"/>
                </a:lnTo>
                <a:lnTo>
                  <a:pt x="438810" y="42659"/>
                </a:lnTo>
                <a:lnTo>
                  <a:pt x="436168" y="44030"/>
                </a:lnTo>
                <a:lnTo>
                  <a:pt x="435267" y="46583"/>
                </a:lnTo>
                <a:lnTo>
                  <a:pt x="434936" y="49225"/>
                </a:lnTo>
                <a:lnTo>
                  <a:pt x="434847" y="56375"/>
                </a:lnTo>
                <a:lnTo>
                  <a:pt x="435178" y="58966"/>
                </a:lnTo>
                <a:lnTo>
                  <a:pt x="435838" y="60515"/>
                </a:lnTo>
                <a:lnTo>
                  <a:pt x="438708" y="62839"/>
                </a:lnTo>
                <a:lnTo>
                  <a:pt x="449300" y="62839"/>
                </a:lnTo>
                <a:lnTo>
                  <a:pt x="449300" y="113487"/>
                </a:lnTo>
                <a:lnTo>
                  <a:pt x="449859" y="118173"/>
                </a:lnTo>
                <a:lnTo>
                  <a:pt x="450977" y="122123"/>
                </a:lnTo>
                <a:lnTo>
                  <a:pt x="452107" y="126085"/>
                </a:lnTo>
                <a:lnTo>
                  <a:pt x="453847" y="129374"/>
                </a:lnTo>
                <a:lnTo>
                  <a:pt x="456234" y="131978"/>
                </a:lnTo>
                <a:lnTo>
                  <a:pt x="458609" y="134581"/>
                </a:lnTo>
                <a:lnTo>
                  <a:pt x="461606" y="136512"/>
                </a:lnTo>
                <a:lnTo>
                  <a:pt x="465239" y="137769"/>
                </a:lnTo>
                <a:lnTo>
                  <a:pt x="468858" y="139014"/>
                </a:lnTo>
                <a:lnTo>
                  <a:pt x="473151" y="139649"/>
                </a:lnTo>
                <a:lnTo>
                  <a:pt x="481774" y="139547"/>
                </a:lnTo>
                <a:lnTo>
                  <a:pt x="485406" y="139153"/>
                </a:lnTo>
                <a:lnTo>
                  <a:pt x="488645" y="138506"/>
                </a:lnTo>
                <a:lnTo>
                  <a:pt x="492696" y="137223"/>
                </a:lnTo>
                <a:lnTo>
                  <a:pt x="495909" y="134912"/>
                </a:lnTo>
                <a:lnTo>
                  <a:pt x="496760" y="132270"/>
                </a:lnTo>
                <a:lnTo>
                  <a:pt x="497306" y="128498"/>
                </a:lnTo>
                <a:lnTo>
                  <a:pt x="497306" y="125590"/>
                </a:lnTo>
                <a:close/>
              </a:path>
              <a:path w="3731145" h="173786">
                <a:moveTo>
                  <a:pt x="545096" y="117817"/>
                </a:moveTo>
                <a:lnTo>
                  <a:pt x="542328" y="116344"/>
                </a:lnTo>
                <a:lnTo>
                  <a:pt x="540131" y="114249"/>
                </a:lnTo>
                <a:lnTo>
                  <a:pt x="538518" y="111544"/>
                </a:lnTo>
                <a:lnTo>
                  <a:pt x="536905" y="108838"/>
                </a:lnTo>
                <a:lnTo>
                  <a:pt x="535724" y="105651"/>
                </a:lnTo>
                <a:lnTo>
                  <a:pt x="535000" y="101993"/>
                </a:lnTo>
                <a:lnTo>
                  <a:pt x="534276" y="98323"/>
                </a:lnTo>
                <a:lnTo>
                  <a:pt x="534009" y="136677"/>
                </a:lnTo>
                <a:lnTo>
                  <a:pt x="539813" y="138849"/>
                </a:lnTo>
                <a:lnTo>
                  <a:pt x="546646" y="139941"/>
                </a:lnTo>
                <a:lnTo>
                  <a:pt x="545096" y="117817"/>
                </a:lnTo>
                <a:close/>
              </a:path>
              <a:path w="3731145" h="173786">
                <a:moveTo>
                  <a:pt x="534009" y="136677"/>
                </a:moveTo>
                <a:lnTo>
                  <a:pt x="534276" y="98323"/>
                </a:lnTo>
                <a:lnTo>
                  <a:pt x="533908" y="94322"/>
                </a:lnTo>
                <a:lnTo>
                  <a:pt x="533908" y="85280"/>
                </a:lnTo>
                <a:lnTo>
                  <a:pt x="534365" y="81102"/>
                </a:lnTo>
                <a:lnTo>
                  <a:pt x="535254" y="77444"/>
                </a:lnTo>
                <a:lnTo>
                  <a:pt x="536143" y="73786"/>
                </a:lnTo>
                <a:lnTo>
                  <a:pt x="537476" y="70650"/>
                </a:lnTo>
                <a:lnTo>
                  <a:pt x="539254" y="68046"/>
                </a:lnTo>
                <a:lnTo>
                  <a:pt x="541045" y="65430"/>
                </a:lnTo>
                <a:lnTo>
                  <a:pt x="543318" y="63461"/>
                </a:lnTo>
                <a:lnTo>
                  <a:pt x="546087" y="62102"/>
                </a:lnTo>
                <a:lnTo>
                  <a:pt x="548855" y="60756"/>
                </a:lnTo>
                <a:lnTo>
                  <a:pt x="552094" y="60070"/>
                </a:lnTo>
                <a:lnTo>
                  <a:pt x="559943" y="60070"/>
                </a:lnTo>
                <a:lnTo>
                  <a:pt x="563384" y="60832"/>
                </a:lnTo>
                <a:lnTo>
                  <a:pt x="566127" y="62356"/>
                </a:lnTo>
                <a:lnTo>
                  <a:pt x="568871" y="63868"/>
                </a:lnTo>
                <a:lnTo>
                  <a:pt x="571055" y="65976"/>
                </a:lnTo>
                <a:lnTo>
                  <a:pt x="572706" y="68681"/>
                </a:lnTo>
                <a:lnTo>
                  <a:pt x="574357" y="71386"/>
                </a:lnTo>
                <a:lnTo>
                  <a:pt x="575525" y="74574"/>
                </a:lnTo>
                <a:lnTo>
                  <a:pt x="576224" y="78231"/>
                </a:lnTo>
                <a:lnTo>
                  <a:pt x="576922" y="81902"/>
                </a:lnTo>
                <a:lnTo>
                  <a:pt x="577265" y="85902"/>
                </a:lnTo>
                <a:lnTo>
                  <a:pt x="577265" y="94945"/>
                </a:lnTo>
                <a:lnTo>
                  <a:pt x="576834" y="99123"/>
                </a:lnTo>
                <a:lnTo>
                  <a:pt x="575970" y="102781"/>
                </a:lnTo>
                <a:lnTo>
                  <a:pt x="575119" y="106438"/>
                </a:lnTo>
                <a:lnTo>
                  <a:pt x="573798" y="109562"/>
                </a:lnTo>
                <a:lnTo>
                  <a:pt x="572020" y="112128"/>
                </a:lnTo>
                <a:lnTo>
                  <a:pt x="570230" y="114706"/>
                </a:lnTo>
                <a:lnTo>
                  <a:pt x="567956" y="116674"/>
                </a:lnTo>
                <a:lnTo>
                  <a:pt x="565188" y="118021"/>
                </a:lnTo>
                <a:lnTo>
                  <a:pt x="562419" y="119379"/>
                </a:lnTo>
                <a:lnTo>
                  <a:pt x="559155" y="120053"/>
                </a:lnTo>
                <a:lnTo>
                  <a:pt x="551294" y="120053"/>
                </a:lnTo>
                <a:lnTo>
                  <a:pt x="547865" y="119303"/>
                </a:lnTo>
                <a:lnTo>
                  <a:pt x="545096" y="117817"/>
                </a:lnTo>
                <a:lnTo>
                  <a:pt x="546646" y="139941"/>
                </a:lnTo>
                <a:lnTo>
                  <a:pt x="562610" y="139941"/>
                </a:lnTo>
                <a:lnTo>
                  <a:pt x="569709" y="138722"/>
                </a:lnTo>
                <a:lnTo>
                  <a:pt x="575779" y="136283"/>
                </a:lnTo>
                <a:lnTo>
                  <a:pt x="581850" y="133845"/>
                </a:lnTo>
                <a:lnTo>
                  <a:pt x="586892" y="130378"/>
                </a:lnTo>
                <a:lnTo>
                  <a:pt x="590918" y="125895"/>
                </a:lnTo>
                <a:lnTo>
                  <a:pt x="594944" y="121399"/>
                </a:lnTo>
                <a:lnTo>
                  <a:pt x="597954" y="116052"/>
                </a:lnTo>
                <a:lnTo>
                  <a:pt x="599922" y="109854"/>
                </a:lnTo>
                <a:lnTo>
                  <a:pt x="601903" y="103657"/>
                </a:lnTo>
                <a:lnTo>
                  <a:pt x="602894" y="96786"/>
                </a:lnTo>
                <a:lnTo>
                  <a:pt x="602894" y="81419"/>
                </a:lnTo>
                <a:lnTo>
                  <a:pt x="601967" y="74460"/>
                </a:lnTo>
                <a:lnTo>
                  <a:pt x="600125" y="68389"/>
                </a:lnTo>
                <a:lnTo>
                  <a:pt x="598271" y="62318"/>
                </a:lnTo>
                <a:lnTo>
                  <a:pt x="595452" y="57200"/>
                </a:lnTo>
                <a:lnTo>
                  <a:pt x="591667" y="53047"/>
                </a:lnTo>
                <a:lnTo>
                  <a:pt x="587870" y="48894"/>
                </a:lnTo>
                <a:lnTo>
                  <a:pt x="583069" y="45745"/>
                </a:lnTo>
                <a:lnTo>
                  <a:pt x="577265" y="43599"/>
                </a:lnTo>
                <a:lnTo>
                  <a:pt x="571461" y="41452"/>
                </a:lnTo>
                <a:lnTo>
                  <a:pt x="564591" y="40373"/>
                </a:lnTo>
                <a:lnTo>
                  <a:pt x="548563" y="40373"/>
                </a:lnTo>
                <a:lnTo>
                  <a:pt x="541489" y="41605"/>
                </a:lnTo>
                <a:lnTo>
                  <a:pt x="535444" y="44043"/>
                </a:lnTo>
                <a:lnTo>
                  <a:pt x="529412" y="46481"/>
                </a:lnTo>
                <a:lnTo>
                  <a:pt x="524383" y="49923"/>
                </a:lnTo>
                <a:lnTo>
                  <a:pt x="520357" y="54381"/>
                </a:lnTo>
                <a:lnTo>
                  <a:pt x="516331" y="58839"/>
                </a:lnTo>
                <a:lnTo>
                  <a:pt x="513308" y="64185"/>
                </a:lnTo>
                <a:lnTo>
                  <a:pt x="511302" y="70421"/>
                </a:lnTo>
                <a:lnTo>
                  <a:pt x="509282" y="76657"/>
                </a:lnTo>
                <a:lnTo>
                  <a:pt x="508279" y="83527"/>
                </a:lnTo>
                <a:lnTo>
                  <a:pt x="508279" y="98844"/>
                </a:lnTo>
                <a:lnTo>
                  <a:pt x="509206" y="105765"/>
                </a:lnTo>
                <a:lnTo>
                  <a:pt x="511047" y="111836"/>
                </a:lnTo>
                <a:lnTo>
                  <a:pt x="512902" y="117906"/>
                </a:lnTo>
                <a:lnTo>
                  <a:pt x="515734" y="123024"/>
                </a:lnTo>
                <a:lnTo>
                  <a:pt x="519556" y="127177"/>
                </a:lnTo>
                <a:lnTo>
                  <a:pt x="523392" y="131330"/>
                </a:lnTo>
                <a:lnTo>
                  <a:pt x="528205" y="134505"/>
                </a:lnTo>
                <a:lnTo>
                  <a:pt x="534009" y="136677"/>
                </a:lnTo>
                <a:close/>
              </a:path>
              <a:path w="3731145" h="173786">
                <a:moveTo>
                  <a:pt x="646633" y="136944"/>
                </a:moveTo>
                <a:lnTo>
                  <a:pt x="648296" y="134302"/>
                </a:lnTo>
                <a:lnTo>
                  <a:pt x="648296" y="79273"/>
                </a:lnTo>
                <a:lnTo>
                  <a:pt x="650138" y="76377"/>
                </a:lnTo>
                <a:lnTo>
                  <a:pt x="653491" y="71945"/>
                </a:lnTo>
                <a:lnTo>
                  <a:pt x="656653" y="68389"/>
                </a:lnTo>
                <a:lnTo>
                  <a:pt x="659625" y="66014"/>
                </a:lnTo>
                <a:lnTo>
                  <a:pt x="662444" y="64579"/>
                </a:lnTo>
                <a:lnTo>
                  <a:pt x="665213" y="63741"/>
                </a:lnTo>
                <a:lnTo>
                  <a:pt x="667791" y="63741"/>
                </a:lnTo>
                <a:lnTo>
                  <a:pt x="670864" y="64312"/>
                </a:lnTo>
                <a:lnTo>
                  <a:pt x="673417" y="65087"/>
                </a:lnTo>
                <a:lnTo>
                  <a:pt x="676071" y="65912"/>
                </a:lnTo>
                <a:lnTo>
                  <a:pt x="679005" y="64490"/>
                </a:lnTo>
                <a:lnTo>
                  <a:pt x="679729" y="61594"/>
                </a:lnTo>
                <a:lnTo>
                  <a:pt x="679996" y="58559"/>
                </a:lnTo>
                <a:lnTo>
                  <a:pt x="680034" y="49974"/>
                </a:lnTo>
                <a:lnTo>
                  <a:pt x="679894" y="47205"/>
                </a:lnTo>
                <a:lnTo>
                  <a:pt x="679386" y="44234"/>
                </a:lnTo>
                <a:lnTo>
                  <a:pt x="676694" y="41808"/>
                </a:lnTo>
                <a:lnTo>
                  <a:pt x="673925" y="41020"/>
                </a:lnTo>
                <a:lnTo>
                  <a:pt x="670864" y="40525"/>
                </a:lnTo>
                <a:lnTo>
                  <a:pt x="668083" y="40373"/>
                </a:lnTo>
                <a:lnTo>
                  <a:pt x="664387" y="40627"/>
                </a:lnTo>
                <a:lnTo>
                  <a:pt x="660692" y="41617"/>
                </a:lnTo>
                <a:lnTo>
                  <a:pt x="657009" y="43738"/>
                </a:lnTo>
                <a:lnTo>
                  <a:pt x="653211" y="46697"/>
                </a:lnTo>
                <a:lnTo>
                  <a:pt x="649122" y="50990"/>
                </a:lnTo>
                <a:lnTo>
                  <a:pt x="646938" y="53708"/>
                </a:lnTo>
                <a:lnTo>
                  <a:pt x="644626" y="57010"/>
                </a:lnTo>
                <a:lnTo>
                  <a:pt x="644626" y="46024"/>
                </a:lnTo>
                <a:lnTo>
                  <a:pt x="643267" y="43383"/>
                </a:lnTo>
                <a:lnTo>
                  <a:pt x="640676" y="42468"/>
                </a:lnTo>
                <a:lnTo>
                  <a:pt x="637895" y="42138"/>
                </a:lnTo>
                <a:lnTo>
                  <a:pt x="630301" y="42138"/>
                </a:lnTo>
                <a:lnTo>
                  <a:pt x="627595" y="42468"/>
                </a:lnTo>
                <a:lnTo>
                  <a:pt x="624776" y="43383"/>
                </a:lnTo>
                <a:lnTo>
                  <a:pt x="623354" y="46024"/>
                </a:lnTo>
                <a:lnTo>
                  <a:pt x="623354" y="134302"/>
                </a:lnTo>
                <a:lnTo>
                  <a:pt x="625017" y="136944"/>
                </a:lnTo>
                <a:lnTo>
                  <a:pt x="628205" y="137845"/>
                </a:lnTo>
                <a:lnTo>
                  <a:pt x="631367" y="138176"/>
                </a:lnTo>
                <a:lnTo>
                  <a:pt x="640283" y="138176"/>
                </a:lnTo>
                <a:lnTo>
                  <a:pt x="643445" y="137845"/>
                </a:lnTo>
                <a:lnTo>
                  <a:pt x="646633" y="136944"/>
                </a:lnTo>
                <a:close/>
              </a:path>
              <a:path w="3731145" h="173786">
                <a:moveTo>
                  <a:pt x="732624" y="136677"/>
                </a:moveTo>
                <a:lnTo>
                  <a:pt x="737273" y="134505"/>
                </a:lnTo>
                <a:lnTo>
                  <a:pt x="741413" y="131470"/>
                </a:lnTo>
                <a:lnTo>
                  <a:pt x="745045" y="127571"/>
                </a:lnTo>
                <a:lnTo>
                  <a:pt x="745045" y="134594"/>
                </a:lnTo>
                <a:lnTo>
                  <a:pt x="745883" y="136778"/>
                </a:lnTo>
                <a:lnTo>
                  <a:pt x="748753" y="137909"/>
                </a:lnTo>
                <a:lnTo>
                  <a:pt x="752271" y="138264"/>
                </a:lnTo>
                <a:lnTo>
                  <a:pt x="760094" y="138150"/>
                </a:lnTo>
                <a:lnTo>
                  <a:pt x="763981" y="137299"/>
                </a:lnTo>
                <a:lnTo>
                  <a:pt x="765632" y="134594"/>
                </a:lnTo>
                <a:lnTo>
                  <a:pt x="765632" y="69151"/>
                </a:lnTo>
                <a:lnTo>
                  <a:pt x="764895" y="63906"/>
                </a:lnTo>
                <a:lnTo>
                  <a:pt x="763447" y="59486"/>
                </a:lnTo>
                <a:lnTo>
                  <a:pt x="762000" y="55054"/>
                </a:lnTo>
                <a:lnTo>
                  <a:pt x="759688" y="51447"/>
                </a:lnTo>
                <a:lnTo>
                  <a:pt x="756526" y="48640"/>
                </a:lnTo>
                <a:lnTo>
                  <a:pt x="753351" y="45834"/>
                </a:lnTo>
                <a:lnTo>
                  <a:pt x="749312" y="43764"/>
                </a:lnTo>
                <a:lnTo>
                  <a:pt x="744397" y="42405"/>
                </a:lnTo>
                <a:lnTo>
                  <a:pt x="739482" y="41059"/>
                </a:lnTo>
                <a:lnTo>
                  <a:pt x="733564" y="40373"/>
                </a:lnTo>
                <a:lnTo>
                  <a:pt x="722744" y="40373"/>
                </a:lnTo>
                <a:lnTo>
                  <a:pt x="718959" y="40690"/>
                </a:lnTo>
                <a:lnTo>
                  <a:pt x="715302" y="41325"/>
                </a:lnTo>
                <a:lnTo>
                  <a:pt x="711644" y="41948"/>
                </a:lnTo>
                <a:lnTo>
                  <a:pt x="708253" y="42760"/>
                </a:lnTo>
                <a:lnTo>
                  <a:pt x="705154" y="43738"/>
                </a:lnTo>
                <a:lnTo>
                  <a:pt x="702056" y="44729"/>
                </a:lnTo>
                <a:lnTo>
                  <a:pt x="699350" y="45808"/>
                </a:lnTo>
                <a:lnTo>
                  <a:pt x="694728" y="48120"/>
                </a:lnTo>
                <a:lnTo>
                  <a:pt x="691261" y="51079"/>
                </a:lnTo>
                <a:lnTo>
                  <a:pt x="689978" y="54533"/>
                </a:lnTo>
                <a:lnTo>
                  <a:pt x="689813" y="58191"/>
                </a:lnTo>
                <a:lnTo>
                  <a:pt x="689914" y="61099"/>
                </a:lnTo>
                <a:lnTo>
                  <a:pt x="690587" y="64655"/>
                </a:lnTo>
                <a:lnTo>
                  <a:pt x="692340" y="67500"/>
                </a:lnTo>
                <a:lnTo>
                  <a:pt x="695325" y="68186"/>
                </a:lnTo>
                <a:lnTo>
                  <a:pt x="698372" y="66801"/>
                </a:lnTo>
                <a:lnTo>
                  <a:pt x="702157" y="64858"/>
                </a:lnTo>
                <a:lnTo>
                  <a:pt x="707174" y="62610"/>
                </a:lnTo>
                <a:lnTo>
                  <a:pt x="710057" y="61594"/>
                </a:lnTo>
                <a:lnTo>
                  <a:pt x="713320" y="60667"/>
                </a:lnTo>
                <a:lnTo>
                  <a:pt x="716584" y="59740"/>
                </a:lnTo>
                <a:lnTo>
                  <a:pt x="720293" y="59283"/>
                </a:lnTo>
                <a:lnTo>
                  <a:pt x="727621" y="59283"/>
                </a:lnTo>
                <a:lnTo>
                  <a:pt x="730275" y="59613"/>
                </a:lnTo>
                <a:lnTo>
                  <a:pt x="732421" y="60274"/>
                </a:lnTo>
                <a:lnTo>
                  <a:pt x="736282" y="61950"/>
                </a:lnTo>
                <a:lnTo>
                  <a:pt x="738860" y="64731"/>
                </a:lnTo>
                <a:lnTo>
                  <a:pt x="740333" y="68541"/>
                </a:lnTo>
                <a:lnTo>
                  <a:pt x="741184" y="73037"/>
                </a:lnTo>
                <a:lnTo>
                  <a:pt x="741184" y="81152"/>
                </a:lnTo>
                <a:lnTo>
                  <a:pt x="724712" y="81152"/>
                </a:lnTo>
                <a:lnTo>
                  <a:pt x="717829" y="81749"/>
                </a:lnTo>
                <a:lnTo>
                  <a:pt x="711885" y="82930"/>
                </a:lnTo>
                <a:lnTo>
                  <a:pt x="705942" y="84124"/>
                </a:lnTo>
                <a:lnTo>
                  <a:pt x="700976" y="85953"/>
                </a:lnTo>
                <a:lnTo>
                  <a:pt x="696988" y="88430"/>
                </a:lnTo>
                <a:lnTo>
                  <a:pt x="693000" y="90906"/>
                </a:lnTo>
                <a:lnTo>
                  <a:pt x="689991" y="94043"/>
                </a:lnTo>
                <a:lnTo>
                  <a:pt x="687984" y="97828"/>
                </a:lnTo>
                <a:lnTo>
                  <a:pt x="685977" y="101625"/>
                </a:lnTo>
                <a:lnTo>
                  <a:pt x="684961" y="106095"/>
                </a:lnTo>
                <a:lnTo>
                  <a:pt x="684961" y="115989"/>
                </a:lnTo>
                <a:lnTo>
                  <a:pt x="685761" y="120154"/>
                </a:lnTo>
                <a:lnTo>
                  <a:pt x="687336" y="123710"/>
                </a:lnTo>
                <a:lnTo>
                  <a:pt x="688924" y="127279"/>
                </a:lnTo>
                <a:lnTo>
                  <a:pt x="691146" y="130263"/>
                </a:lnTo>
                <a:lnTo>
                  <a:pt x="694016" y="132664"/>
                </a:lnTo>
                <a:lnTo>
                  <a:pt x="696887" y="135077"/>
                </a:lnTo>
                <a:lnTo>
                  <a:pt x="700290" y="136893"/>
                </a:lnTo>
                <a:lnTo>
                  <a:pt x="704215" y="138112"/>
                </a:lnTo>
                <a:lnTo>
                  <a:pt x="708139" y="139331"/>
                </a:lnTo>
                <a:lnTo>
                  <a:pt x="709307" y="114147"/>
                </a:lnTo>
                <a:lnTo>
                  <a:pt x="709307" y="110451"/>
                </a:lnTo>
                <a:lnTo>
                  <a:pt x="709726" y="106337"/>
                </a:lnTo>
                <a:lnTo>
                  <a:pt x="711377" y="102984"/>
                </a:lnTo>
                <a:lnTo>
                  <a:pt x="714463" y="100355"/>
                </a:lnTo>
                <a:lnTo>
                  <a:pt x="718553" y="98272"/>
                </a:lnTo>
                <a:lnTo>
                  <a:pt x="721385" y="97688"/>
                </a:lnTo>
                <a:lnTo>
                  <a:pt x="724230" y="97091"/>
                </a:lnTo>
                <a:lnTo>
                  <a:pt x="727659" y="96786"/>
                </a:lnTo>
                <a:lnTo>
                  <a:pt x="741184" y="96786"/>
                </a:lnTo>
                <a:lnTo>
                  <a:pt x="741184" y="111836"/>
                </a:lnTo>
                <a:lnTo>
                  <a:pt x="738149" y="115265"/>
                </a:lnTo>
                <a:lnTo>
                  <a:pt x="735164" y="117868"/>
                </a:lnTo>
                <a:lnTo>
                  <a:pt x="732218" y="119659"/>
                </a:lnTo>
                <a:lnTo>
                  <a:pt x="729284" y="121437"/>
                </a:lnTo>
                <a:lnTo>
                  <a:pt x="726071" y="122326"/>
                </a:lnTo>
                <a:lnTo>
                  <a:pt x="718413" y="122326"/>
                </a:lnTo>
                <a:lnTo>
                  <a:pt x="722807" y="139941"/>
                </a:lnTo>
                <a:lnTo>
                  <a:pt x="727964" y="138849"/>
                </a:lnTo>
                <a:lnTo>
                  <a:pt x="732624" y="136677"/>
                </a:lnTo>
                <a:close/>
              </a:path>
              <a:path w="3731145" h="173786">
                <a:moveTo>
                  <a:pt x="722807" y="139941"/>
                </a:moveTo>
                <a:lnTo>
                  <a:pt x="718413" y="122326"/>
                </a:lnTo>
                <a:lnTo>
                  <a:pt x="715162" y="121272"/>
                </a:lnTo>
                <a:lnTo>
                  <a:pt x="710488" y="117043"/>
                </a:lnTo>
                <a:lnTo>
                  <a:pt x="709307" y="114147"/>
                </a:lnTo>
                <a:lnTo>
                  <a:pt x="708139" y="139331"/>
                </a:lnTo>
                <a:lnTo>
                  <a:pt x="712444" y="139941"/>
                </a:lnTo>
                <a:lnTo>
                  <a:pt x="722807" y="139941"/>
                </a:lnTo>
                <a:close/>
              </a:path>
              <a:path w="3731145" h="173786">
                <a:moveTo>
                  <a:pt x="795286" y="20205"/>
                </a:moveTo>
                <a:lnTo>
                  <a:pt x="793724" y="22961"/>
                </a:lnTo>
                <a:lnTo>
                  <a:pt x="793724" y="42659"/>
                </a:lnTo>
                <a:lnTo>
                  <a:pt x="783234" y="42659"/>
                </a:lnTo>
                <a:lnTo>
                  <a:pt x="780592" y="44030"/>
                </a:lnTo>
                <a:lnTo>
                  <a:pt x="779691" y="46583"/>
                </a:lnTo>
                <a:lnTo>
                  <a:pt x="779360" y="49225"/>
                </a:lnTo>
                <a:lnTo>
                  <a:pt x="779272" y="56375"/>
                </a:lnTo>
                <a:lnTo>
                  <a:pt x="779602" y="58966"/>
                </a:lnTo>
                <a:lnTo>
                  <a:pt x="780262" y="60515"/>
                </a:lnTo>
                <a:lnTo>
                  <a:pt x="783132" y="62839"/>
                </a:lnTo>
                <a:lnTo>
                  <a:pt x="793724" y="62839"/>
                </a:lnTo>
                <a:lnTo>
                  <a:pt x="793724" y="113487"/>
                </a:lnTo>
                <a:lnTo>
                  <a:pt x="794283" y="118173"/>
                </a:lnTo>
                <a:lnTo>
                  <a:pt x="795401" y="122123"/>
                </a:lnTo>
                <a:lnTo>
                  <a:pt x="796531" y="126085"/>
                </a:lnTo>
                <a:lnTo>
                  <a:pt x="798271" y="129374"/>
                </a:lnTo>
                <a:lnTo>
                  <a:pt x="800658" y="131978"/>
                </a:lnTo>
                <a:lnTo>
                  <a:pt x="803033" y="134581"/>
                </a:lnTo>
                <a:lnTo>
                  <a:pt x="806030" y="136512"/>
                </a:lnTo>
                <a:lnTo>
                  <a:pt x="809663" y="137769"/>
                </a:lnTo>
                <a:lnTo>
                  <a:pt x="813282" y="139014"/>
                </a:lnTo>
                <a:lnTo>
                  <a:pt x="817575" y="139649"/>
                </a:lnTo>
                <a:lnTo>
                  <a:pt x="826147" y="139547"/>
                </a:lnTo>
                <a:lnTo>
                  <a:pt x="829830" y="139153"/>
                </a:lnTo>
                <a:lnTo>
                  <a:pt x="833005" y="138506"/>
                </a:lnTo>
                <a:lnTo>
                  <a:pt x="837069" y="137223"/>
                </a:lnTo>
                <a:lnTo>
                  <a:pt x="840371" y="134912"/>
                </a:lnTo>
                <a:lnTo>
                  <a:pt x="841133" y="132270"/>
                </a:lnTo>
                <a:lnTo>
                  <a:pt x="841768" y="128498"/>
                </a:lnTo>
                <a:lnTo>
                  <a:pt x="841768" y="123748"/>
                </a:lnTo>
                <a:lnTo>
                  <a:pt x="841260" y="119849"/>
                </a:lnTo>
                <a:lnTo>
                  <a:pt x="840117" y="116839"/>
                </a:lnTo>
                <a:lnTo>
                  <a:pt x="837450" y="116839"/>
                </a:lnTo>
                <a:lnTo>
                  <a:pt x="834529" y="117919"/>
                </a:lnTo>
                <a:lnTo>
                  <a:pt x="831481" y="118643"/>
                </a:lnTo>
                <a:lnTo>
                  <a:pt x="825004" y="118757"/>
                </a:lnTo>
                <a:lnTo>
                  <a:pt x="822363" y="117563"/>
                </a:lnTo>
                <a:lnTo>
                  <a:pt x="819327" y="112737"/>
                </a:lnTo>
                <a:lnTo>
                  <a:pt x="818565" y="109131"/>
                </a:lnTo>
                <a:lnTo>
                  <a:pt x="818565" y="62839"/>
                </a:lnTo>
                <a:lnTo>
                  <a:pt x="837831" y="62839"/>
                </a:lnTo>
                <a:lnTo>
                  <a:pt x="840117" y="62064"/>
                </a:lnTo>
                <a:lnTo>
                  <a:pt x="841387" y="58966"/>
                </a:lnTo>
                <a:lnTo>
                  <a:pt x="841768" y="56375"/>
                </a:lnTo>
                <a:lnTo>
                  <a:pt x="841768" y="52755"/>
                </a:lnTo>
                <a:lnTo>
                  <a:pt x="841641" y="49225"/>
                </a:lnTo>
                <a:lnTo>
                  <a:pt x="841260" y="46583"/>
                </a:lnTo>
                <a:lnTo>
                  <a:pt x="840371" y="44030"/>
                </a:lnTo>
                <a:lnTo>
                  <a:pt x="837704" y="42659"/>
                </a:lnTo>
                <a:lnTo>
                  <a:pt x="818565" y="42659"/>
                </a:lnTo>
                <a:lnTo>
                  <a:pt x="818565" y="22961"/>
                </a:lnTo>
                <a:lnTo>
                  <a:pt x="816914" y="20205"/>
                </a:lnTo>
                <a:lnTo>
                  <a:pt x="813803" y="19215"/>
                </a:lnTo>
                <a:lnTo>
                  <a:pt x="810564" y="18884"/>
                </a:lnTo>
                <a:lnTo>
                  <a:pt x="801725" y="18884"/>
                </a:lnTo>
                <a:lnTo>
                  <a:pt x="798487" y="19215"/>
                </a:lnTo>
                <a:lnTo>
                  <a:pt x="795286" y="20205"/>
                </a:lnTo>
                <a:close/>
              </a:path>
              <a:path w="3731145" h="173786">
                <a:moveTo>
                  <a:pt x="994422" y="48501"/>
                </a:moveTo>
                <a:lnTo>
                  <a:pt x="994422" y="43281"/>
                </a:lnTo>
                <a:lnTo>
                  <a:pt x="993787" y="38582"/>
                </a:lnTo>
                <a:lnTo>
                  <a:pt x="992263" y="34391"/>
                </a:lnTo>
                <a:lnTo>
                  <a:pt x="990866" y="30200"/>
                </a:lnTo>
                <a:lnTo>
                  <a:pt x="988707" y="26542"/>
                </a:lnTo>
                <a:lnTo>
                  <a:pt x="985913" y="23406"/>
                </a:lnTo>
                <a:lnTo>
                  <a:pt x="983119" y="20269"/>
                </a:lnTo>
                <a:lnTo>
                  <a:pt x="979817" y="17678"/>
                </a:lnTo>
                <a:lnTo>
                  <a:pt x="975880" y="15633"/>
                </a:lnTo>
                <a:lnTo>
                  <a:pt x="971943" y="13588"/>
                </a:lnTo>
                <a:lnTo>
                  <a:pt x="968133" y="12192"/>
                </a:lnTo>
                <a:lnTo>
                  <a:pt x="964323" y="11429"/>
                </a:lnTo>
                <a:lnTo>
                  <a:pt x="960513" y="10667"/>
                </a:lnTo>
                <a:lnTo>
                  <a:pt x="957211" y="10172"/>
                </a:lnTo>
                <a:lnTo>
                  <a:pt x="954417" y="9944"/>
                </a:lnTo>
                <a:lnTo>
                  <a:pt x="951750" y="9715"/>
                </a:lnTo>
                <a:lnTo>
                  <a:pt x="912888" y="9601"/>
                </a:lnTo>
                <a:lnTo>
                  <a:pt x="909205" y="11925"/>
                </a:lnTo>
                <a:lnTo>
                  <a:pt x="906792" y="15798"/>
                </a:lnTo>
                <a:lnTo>
                  <a:pt x="906792" y="134099"/>
                </a:lnTo>
                <a:lnTo>
                  <a:pt x="907808" y="136410"/>
                </a:lnTo>
                <a:lnTo>
                  <a:pt x="910475" y="137502"/>
                </a:lnTo>
                <a:lnTo>
                  <a:pt x="913396" y="137960"/>
                </a:lnTo>
                <a:lnTo>
                  <a:pt x="917206" y="138264"/>
                </a:lnTo>
                <a:lnTo>
                  <a:pt x="924445" y="138163"/>
                </a:lnTo>
                <a:lnTo>
                  <a:pt x="927747" y="137769"/>
                </a:lnTo>
                <a:lnTo>
                  <a:pt x="931049" y="136842"/>
                </a:lnTo>
                <a:lnTo>
                  <a:pt x="932827" y="134099"/>
                </a:lnTo>
                <a:lnTo>
                  <a:pt x="932827" y="29692"/>
                </a:lnTo>
                <a:lnTo>
                  <a:pt x="946543" y="29692"/>
                </a:lnTo>
                <a:lnTo>
                  <a:pt x="949210" y="29870"/>
                </a:lnTo>
                <a:lnTo>
                  <a:pt x="951750" y="30238"/>
                </a:lnTo>
                <a:lnTo>
                  <a:pt x="954290" y="30594"/>
                </a:lnTo>
                <a:lnTo>
                  <a:pt x="958989" y="32854"/>
                </a:lnTo>
                <a:lnTo>
                  <a:pt x="963307" y="36385"/>
                </a:lnTo>
                <a:lnTo>
                  <a:pt x="964831" y="39293"/>
                </a:lnTo>
                <a:lnTo>
                  <a:pt x="966482" y="42189"/>
                </a:lnTo>
                <a:lnTo>
                  <a:pt x="967244" y="45885"/>
                </a:lnTo>
                <a:lnTo>
                  <a:pt x="967244" y="53670"/>
                </a:lnTo>
                <a:lnTo>
                  <a:pt x="966736" y="56730"/>
                </a:lnTo>
                <a:lnTo>
                  <a:pt x="965847" y="59524"/>
                </a:lnTo>
                <a:lnTo>
                  <a:pt x="964958" y="62331"/>
                </a:lnTo>
                <a:lnTo>
                  <a:pt x="961783" y="66751"/>
                </a:lnTo>
                <a:lnTo>
                  <a:pt x="957719" y="70332"/>
                </a:lnTo>
                <a:lnTo>
                  <a:pt x="954925" y="71450"/>
                </a:lnTo>
                <a:lnTo>
                  <a:pt x="952131" y="72580"/>
                </a:lnTo>
                <a:lnTo>
                  <a:pt x="948702" y="73139"/>
                </a:lnTo>
                <a:lnTo>
                  <a:pt x="951877" y="93230"/>
                </a:lnTo>
                <a:lnTo>
                  <a:pt x="959243" y="92240"/>
                </a:lnTo>
                <a:lnTo>
                  <a:pt x="965466" y="90258"/>
                </a:lnTo>
                <a:lnTo>
                  <a:pt x="971689" y="88277"/>
                </a:lnTo>
                <a:lnTo>
                  <a:pt x="977023" y="85394"/>
                </a:lnTo>
                <a:lnTo>
                  <a:pt x="981341" y="81597"/>
                </a:lnTo>
                <a:lnTo>
                  <a:pt x="985532" y="77812"/>
                </a:lnTo>
                <a:lnTo>
                  <a:pt x="988834" y="73139"/>
                </a:lnTo>
                <a:lnTo>
                  <a:pt x="991120" y="67602"/>
                </a:lnTo>
                <a:lnTo>
                  <a:pt x="993406" y="62052"/>
                </a:lnTo>
                <a:lnTo>
                  <a:pt x="994422" y="55689"/>
                </a:lnTo>
                <a:lnTo>
                  <a:pt x="994422" y="48501"/>
                </a:lnTo>
                <a:close/>
              </a:path>
              <a:path w="3731145" h="173786">
                <a:moveTo>
                  <a:pt x="944511" y="73139"/>
                </a:moveTo>
                <a:lnTo>
                  <a:pt x="932827" y="73139"/>
                </a:lnTo>
                <a:lnTo>
                  <a:pt x="932827" y="93230"/>
                </a:lnTo>
                <a:lnTo>
                  <a:pt x="951877" y="93230"/>
                </a:lnTo>
                <a:lnTo>
                  <a:pt x="948702" y="73139"/>
                </a:lnTo>
                <a:lnTo>
                  <a:pt x="944511" y="73139"/>
                </a:lnTo>
                <a:close/>
              </a:path>
              <a:path w="3731145" h="173786">
                <a:moveTo>
                  <a:pt x="1031887" y="136969"/>
                </a:moveTo>
                <a:lnTo>
                  <a:pt x="1037729" y="138950"/>
                </a:lnTo>
                <a:lnTo>
                  <a:pt x="1044714" y="139941"/>
                </a:lnTo>
                <a:lnTo>
                  <a:pt x="1056906" y="139941"/>
                </a:lnTo>
                <a:lnTo>
                  <a:pt x="1060970" y="139661"/>
                </a:lnTo>
                <a:lnTo>
                  <a:pt x="1064780" y="139103"/>
                </a:lnTo>
                <a:lnTo>
                  <a:pt x="1068590" y="138544"/>
                </a:lnTo>
                <a:lnTo>
                  <a:pt x="1072019" y="137883"/>
                </a:lnTo>
                <a:lnTo>
                  <a:pt x="1074940" y="137121"/>
                </a:lnTo>
                <a:lnTo>
                  <a:pt x="1077988" y="136359"/>
                </a:lnTo>
                <a:lnTo>
                  <a:pt x="1080401" y="135585"/>
                </a:lnTo>
                <a:lnTo>
                  <a:pt x="1084211" y="134010"/>
                </a:lnTo>
                <a:lnTo>
                  <a:pt x="1086878" y="131483"/>
                </a:lnTo>
                <a:lnTo>
                  <a:pt x="1087640" y="128930"/>
                </a:lnTo>
                <a:lnTo>
                  <a:pt x="1087767" y="126009"/>
                </a:lnTo>
                <a:lnTo>
                  <a:pt x="1087894" y="123316"/>
                </a:lnTo>
                <a:lnTo>
                  <a:pt x="1087640" y="119214"/>
                </a:lnTo>
                <a:lnTo>
                  <a:pt x="1086497" y="115684"/>
                </a:lnTo>
                <a:lnTo>
                  <a:pt x="1083703" y="115100"/>
                </a:lnTo>
                <a:lnTo>
                  <a:pt x="1080782" y="116039"/>
                </a:lnTo>
                <a:lnTo>
                  <a:pt x="1077226" y="117360"/>
                </a:lnTo>
                <a:lnTo>
                  <a:pt x="1072400" y="118884"/>
                </a:lnTo>
                <a:lnTo>
                  <a:pt x="1069606" y="119570"/>
                </a:lnTo>
                <a:lnTo>
                  <a:pt x="1066304" y="120192"/>
                </a:lnTo>
                <a:lnTo>
                  <a:pt x="1063002" y="120827"/>
                </a:lnTo>
                <a:lnTo>
                  <a:pt x="1059192" y="121145"/>
                </a:lnTo>
                <a:lnTo>
                  <a:pt x="1050556" y="121145"/>
                </a:lnTo>
                <a:lnTo>
                  <a:pt x="1046873" y="120573"/>
                </a:lnTo>
                <a:lnTo>
                  <a:pt x="1043698" y="119456"/>
                </a:lnTo>
                <a:lnTo>
                  <a:pt x="1040650" y="118338"/>
                </a:lnTo>
                <a:lnTo>
                  <a:pt x="1038237" y="116700"/>
                </a:lnTo>
                <a:lnTo>
                  <a:pt x="1034300" y="112407"/>
                </a:lnTo>
                <a:lnTo>
                  <a:pt x="1032903" y="109804"/>
                </a:lnTo>
                <a:lnTo>
                  <a:pt x="1032014" y="106743"/>
                </a:lnTo>
                <a:lnTo>
                  <a:pt x="1031125" y="103670"/>
                </a:lnTo>
                <a:lnTo>
                  <a:pt x="1030617" y="100253"/>
                </a:lnTo>
                <a:lnTo>
                  <a:pt x="1030617" y="80467"/>
                </a:lnTo>
                <a:lnTo>
                  <a:pt x="1030744" y="77355"/>
                </a:lnTo>
                <a:lnTo>
                  <a:pt x="1031252" y="74447"/>
                </a:lnTo>
                <a:lnTo>
                  <a:pt x="1031506" y="43840"/>
                </a:lnTo>
                <a:lnTo>
                  <a:pt x="1025918" y="46151"/>
                </a:lnTo>
                <a:lnTo>
                  <a:pt x="1021219" y="49504"/>
                </a:lnTo>
                <a:lnTo>
                  <a:pt x="1017282" y="53886"/>
                </a:lnTo>
                <a:lnTo>
                  <a:pt x="1013345" y="58280"/>
                </a:lnTo>
                <a:lnTo>
                  <a:pt x="1010424" y="63626"/>
                </a:lnTo>
                <a:lnTo>
                  <a:pt x="1008392" y="69926"/>
                </a:lnTo>
                <a:lnTo>
                  <a:pt x="1006360" y="76225"/>
                </a:lnTo>
                <a:lnTo>
                  <a:pt x="1005344" y="83299"/>
                </a:lnTo>
                <a:lnTo>
                  <a:pt x="1005344" y="99402"/>
                </a:lnTo>
                <a:lnTo>
                  <a:pt x="1006233" y="106591"/>
                </a:lnTo>
                <a:lnTo>
                  <a:pt x="1008265" y="112725"/>
                </a:lnTo>
                <a:lnTo>
                  <a:pt x="1010170" y="118859"/>
                </a:lnTo>
                <a:lnTo>
                  <a:pt x="1013091" y="123939"/>
                </a:lnTo>
                <a:lnTo>
                  <a:pt x="1017028" y="127965"/>
                </a:lnTo>
                <a:lnTo>
                  <a:pt x="1021092" y="131991"/>
                </a:lnTo>
                <a:lnTo>
                  <a:pt x="1025918" y="135001"/>
                </a:lnTo>
                <a:lnTo>
                  <a:pt x="1031887" y="136969"/>
                </a:lnTo>
                <a:close/>
              </a:path>
              <a:path w="3731145" h="173786">
                <a:moveTo>
                  <a:pt x="1032903" y="68960"/>
                </a:moveTo>
                <a:lnTo>
                  <a:pt x="1035697" y="64579"/>
                </a:lnTo>
                <a:lnTo>
                  <a:pt x="1039126" y="60959"/>
                </a:lnTo>
                <a:lnTo>
                  <a:pt x="1043825" y="58585"/>
                </a:lnTo>
                <a:lnTo>
                  <a:pt x="1046619" y="58000"/>
                </a:lnTo>
                <a:lnTo>
                  <a:pt x="1056017" y="58000"/>
                </a:lnTo>
                <a:lnTo>
                  <a:pt x="1060589" y="59994"/>
                </a:lnTo>
                <a:lnTo>
                  <a:pt x="1063637" y="63982"/>
                </a:lnTo>
                <a:lnTo>
                  <a:pt x="1066685" y="67970"/>
                </a:lnTo>
                <a:lnTo>
                  <a:pt x="1068082" y="73469"/>
                </a:lnTo>
                <a:lnTo>
                  <a:pt x="1067828" y="80467"/>
                </a:lnTo>
                <a:lnTo>
                  <a:pt x="1030617" y="80467"/>
                </a:lnTo>
                <a:lnTo>
                  <a:pt x="1030617" y="100253"/>
                </a:lnTo>
                <a:lnTo>
                  <a:pt x="1030617" y="96494"/>
                </a:lnTo>
                <a:lnTo>
                  <a:pt x="1086751" y="96494"/>
                </a:lnTo>
                <a:lnTo>
                  <a:pt x="1089926" y="94322"/>
                </a:lnTo>
                <a:lnTo>
                  <a:pt x="1091958" y="90627"/>
                </a:lnTo>
                <a:lnTo>
                  <a:pt x="1091958" y="77431"/>
                </a:lnTo>
                <a:lnTo>
                  <a:pt x="1091196" y="71691"/>
                </a:lnTo>
                <a:lnTo>
                  <a:pt x="1089672" y="66408"/>
                </a:lnTo>
                <a:lnTo>
                  <a:pt x="1088021" y="61125"/>
                </a:lnTo>
                <a:lnTo>
                  <a:pt x="1085608" y="56565"/>
                </a:lnTo>
                <a:lnTo>
                  <a:pt x="1082179" y="52704"/>
                </a:lnTo>
                <a:lnTo>
                  <a:pt x="1078877" y="48844"/>
                </a:lnTo>
                <a:lnTo>
                  <a:pt x="1074559" y="45821"/>
                </a:lnTo>
                <a:lnTo>
                  <a:pt x="1069225" y="43649"/>
                </a:lnTo>
                <a:lnTo>
                  <a:pt x="1064018" y="41465"/>
                </a:lnTo>
                <a:lnTo>
                  <a:pt x="1057668" y="40373"/>
                </a:lnTo>
                <a:lnTo>
                  <a:pt x="1043317" y="40373"/>
                </a:lnTo>
                <a:lnTo>
                  <a:pt x="1037094" y="41528"/>
                </a:lnTo>
                <a:lnTo>
                  <a:pt x="1031506" y="43840"/>
                </a:lnTo>
                <a:lnTo>
                  <a:pt x="1031252" y="74447"/>
                </a:lnTo>
                <a:lnTo>
                  <a:pt x="1032014" y="71704"/>
                </a:lnTo>
                <a:lnTo>
                  <a:pt x="1032903" y="68960"/>
                </a:lnTo>
                <a:close/>
              </a:path>
              <a:path w="3731145" h="173786">
                <a:moveTo>
                  <a:pt x="1204607" y="162305"/>
                </a:moveTo>
                <a:lnTo>
                  <a:pt x="1204607" y="165061"/>
                </a:lnTo>
                <a:lnTo>
                  <a:pt x="1204861" y="167843"/>
                </a:lnTo>
                <a:lnTo>
                  <a:pt x="1205750" y="170624"/>
                </a:lnTo>
                <a:lnTo>
                  <a:pt x="1208417" y="172504"/>
                </a:lnTo>
                <a:lnTo>
                  <a:pt x="1211592" y="173253"/>
                </a:lnTo>
                <a:lnTo>
                  <a:pt x="1215910" y="173786"/>
                </a:lnTo>
                <a:lnTo>
                  <a:pt x="1223403" y="173786"/>
                </a:lnTo>
                <a:lnTo>
                  <a:pt x="1227721" y="173050"/>
                </a:lnTo>
                <a:lnTo>
                  <a:pt x="1231404" y="171564"/>
                </a:lnTo>
                <a:lnTo>
                  <a:pt x="1234960" y="170078"/>
                </a:lnTo>
                <a:lnTo>
                  <a:pt x="1238008" y="167868"/>
                </a:lnTo>
                <a:lnTo>
                  <a:pt x="1240421" y="164934"/>
                </a:lnTo>
                <a:lnTo>
                  <a:pt x="1242834" y="162001"/>
                </a:lnTo>
                <a:lnTo>
                  <a:pt x="1244612" y="158381"/>
                </a:lnTo>
                <a:lnTo>
                  <a:pt x="1245755" y="154101"/>
                </a:lnTo>
                <a:lnTo>
                  <a:pt x="1247025" y="149809"/>
                </a:lnTo>
                <a:lnTo>
                  <a:pt x="1247533" y="144195"/>
                </a:lnTo>
                <a:lnTo>
                  <a:pt x="1247533" y="46215"/>
                </a:lnTo>
                <a:lnTo>
                  <a:pt x="1245882" y="43560"/>
                </a:lnTo>
                <a:lnTo>
                  <a:pt x="1242707" y="42557"/>
                </a:lnTo>
                <a:lnTo>
                  <a:pt x="1239532" y="42163"/>
                </a:lnTo>
                <a:lnTo>
                  <a:pt x="1230642" y="42163"/>
                </a:lnTo>
                <a:lnTo>
                  <a:pt x="1227467" y="42557"/>
                </a:lnTo>
                <a:lnTo>
                  <a:pt x="1224419" y="43560"/>
                </a:lnTo>
                <a:lnTo>
                  <a:pt x="1222768" y="46215"/>
                </a:lnTo>
                <a:lnTo>
                  <a:pt x="1222768" y="140741"/>
                </a:lnTo>
                <a:lnTo>
                  <a:pt x="1222514" y="143624"/>
                </a:lnTo>
                <a:lnTo>
                  <a:pt x="1222133" y="145440"/>
                </a:lnTo>
                <a:lnTo>
                  <a:pt x="1221117" y="148729"/>
                </a:lnTo>
                <a:lnTo>
                  <a:pt x="1218577" y="151891"/>
                </a:lnTo>
                <a:lnTo>
                  <a:pt x="1216037" y="152946"/>
                </a:lnTo>
                <a:lnTo>
                  <a:pt x="1212862" y="153200"/>
                </a:lnTo>
                <a:lnTo>
                  <a:pt x="1209560" y="152958"/>
                </a:lnTo>
                <a:lnTo>
                  <a:pt x="1206512" y="152869"/>
                </a:lnTo>
                <a:lnTo>
                  <a:pt x="1205115" y="155511"/>
                </a:lnTo>
                <a:lnTo>
                  <a:pt x="1204734" y="158927"/>
                </a:lnTo>
                <a:lnTo>
                  <a:pt x="1204607" y="162305"/>
                </a:lnTo>
                <a:close/>
              </a:path>
              <a:path w="3731145" h="173786">
                <a:moveTo>
                  <a:pt x="1249438" y="16128"/>
                </a:moveTo>
                <a:lnTo>
                  <a:pt x="1249438" y="11315"/>
                </a:lnTo>
                <a:lnTo>
                  <a:pt x="1248549" y="7962"/>
                </a:lnTo>
                <a:lnTo>
                  <a:pt x="1244612" y="4203"/>
                </a:lnTo>
                <a:lnTo>
                  <a:pt x="1240802" y="3263"/>
                </a:lnTo>
                <a:lnTo>
                  <a:pt x="1229626" y="3263"/>
                </a:lnTo>
                <a:lnTo>
                  <a:pt x="1225816" y="4241"/>
                </a:lnTo>
                <a:lnTo>
                  <a:pt x="1221752" y="8128"/>
                </a:lnTo>
                <a:lnTo>
                  <a:pt x="1220736" y="11607"/>
                </a:lnTo>
                <a:lnTo>
                  <a:pt x="1220736" y="21437"/>
                </a:lnTo>
                <a:lnTo>
                  <a:pt x="1221752" y="24777"/>
                </a:lnTo>
                <a:lnTo>
                  <a:pt x="1225689" y="28473"/>
                </a:lnTo>
                <a:lnTo>
                  <a:pt x="1229499" y="29387"/>
                </a:lnTo>
                <a:lnTo>
                  <a:pt x="1240675" y="29387"/>
                </a:lnTo>
                <a:lnTo>
                  <a:pt x="1244485" y="28435"/>
                </a:lnTo>
                <a:lnTo>
                  <a:pt x="1248422" y="24612"/>
                </a:lnTo>
                <a:lnTo>
                  <a:pt x="1249438" y="21145"/>
                </a:lnTo>
                <a:lnTo>
                  <a:pt x="1249438" y="16128"/>
                </a:lnTo>
                <a:close/>
              </a:path>
              <a:path w="3731145" h="173786">
                <a:moveTo>
                  <a:pt x="1314843" y="136677"/>
                </a:moveTo>
                <a:lnTo>
                  <a:pt x="1319415" y="134505"/>
                </a:lnTo>
                <a:lnTo>
                  <a:pt x="1323606" y="131470"/>
                </a:lnTo>
                <a:lnTo>
                  <a:pt x="1327162" y="127571"/>
                </a:lnTo>
                <a:lnTo>
                  <a:pt x="1327162" y="134594"/>
                </a:lnTo>
                <a:lnTo>
                  <a:pt x="1328051" y="136778"/>
                </a:lnTo>
                <a:lnTo>
                  <a:pt x="1330972" y="137909"/>
                </a:lnTo>
                <a:lnTo>
                  <a:pt x="1334401" y="138264"/>
                </a:lnTo>
                <a:lnTo>
                  <a:pt x="1342275" y="138150"/>
                </a:lnTo>
                <a:lnTo>
                  <a:pt x="1346085" y="137299"/>
                </a:lnTo>
                <a:lnTo>
                  <a:pt x="1347736" y="134594"/>
                </a:lnTo>
                <a:lnTo>
                  <a:pt x="1347736" y="69151"/>
                </a:lnTo>
                <a:lnTo>
                  <a:pt x="1347101" y="63906"/>
                </a:lnTo>
                <a:lnTo>
                  <a:pt x="1345577" y="59486"/>
                </a:lnTo>
                <a:lnTo>
                  <a:pt x="1344180" y="55054"/>
                </a:lnTo>
                <a:lnTo>
                  <a:pt x="1341894" y="51447"/>
                </a:lnTo>
                <a:lnTo>
                  <a:pt x="1338719" y="48640"/>
                </a:lnTo>
                <a:lnTo>
                  <a:pt x="1335544" y="45834"/>
                </a:lnTo>
                <a:lnTo>
                  <a:pt x="1331480" y="43764"/>
                </a:lnTo>
                <a:lnTo>
                  <a:pt x="1326527" y="42405"/>
                </a:lnTo>
                <a:lnTo>
                  <a:pt x="1321701" y="41059"/>
                </a:lnTo>
                <a:lnTo>
                  <a:pt x="1315732" y="40373"/>
                </a:lnTo>
                <a:lnTo>
                  <a:pt x="1304937" y="40373"/>
                </a:lnTo>
                <a:lnTo>
                  <a:pt x="1301127" y="40690"/>
                </a:lnTo>
                <a:lnTo>
                  <a:pt x="1297444" y="41325"/>
                </a:lnTo>
                <a:lnTo>
                  <a:pt x="1293761" y="41948"/>
                </a:lnTo>
                <a:lnTo>
                  <a:pt x="1290459" y="42760"/>
                </a:lnTo>
                <a:lnTo>
                  <a:pt x="1287284" y="43738"/>
                </a:lnTo>
                <a:lnTo>
                  <a:pt x="1284236" y="44729"/>
                </a:lnTo>
                <a:lnTo>
                  <a:pt x="1281569" y="45808"/>
                </a:lnTo>
                <a:lnTo>
                  <a:pt x="1276870" y="48120"/>
                </a:lnTo>
                <a:lnTo>
                  <a:pt x="1273441" y="51079"/>
                </a:lnTo>
                <a:lnTo>
                  <a:pt x="1272171" y="54533"/>
                </a:lnTo>
                <a:lnTo>
                  <a:pt x="1272044" y="58191"/>
                </a:lnTo>
                <a:lnTo>
                  <a:pt x="1272044" y="61099"/>
                </a:lnTo>
                <a:lnTo>
                  <a:pt x="1272806" y="64655"/>
                </a:lnTo>
                <a:lnTo>
                  <a:pt x="1274457" y="67500"/>
                </a:lnTo>
                <a:lnTo>
                  <a:pt x="1277505" y="68186"/>
                </a:lnTo>
                <a:lnTo>
                  <a:pt x="1280553" y="66801"/>
                </a:lnTo>
                <a:lnTo>
                  <a:pt x="1284363" y="64858"/>
                </a:lnTo>
                <a:lnTo>
                  <a:pt x="1289316" y="62610"/>
                </a:lnTo>
                <a:lnTo>
                  <a:pt x="1292237" y="61594"/>
                </a:lnTo>
                <a:lnTo>
                  <a:pt x="1295539" y="60667"/>
                </a:lnTo>
                <a:lnTo>
                  <a:pt x="1298714" y="59740"/>
                </a:lnTo>
                <a:lnTo>
                  <a:pt x="1302524" y="59283"/>
                </a:lnTo>
                <a:lnTo>
                  <a:pt x="1309763" y="59283"/>
                </a:lnTo>
                <a:lnTo>
                  <a:pt x="1312430" y="59613"/>
                </a:lnTo>
                <a:lnTo>
                  <a:pt x="1314589" y="60274"/>
                </a:lnTo>
                <a:lnTo>
                  <a:pt x="1318399" y="61950"/>
                </a:lnTo>
                <a:lnTo>
                  <a:pt x="1321066" y="64731"/>
                </a:lnTo>
                <a:lnTo>
                  <a:pt x="1322463" y="68541"/>
                </a:lnTo>
                <a:lnTo>
                  <a:pt x="1323352" y="73037"/>
                </a:lnTo>
                <a:lnTo>
                  <a:pt x="1323352" y="81152"/>
                </a:lnTo>
                <a:lnTo>
                  <a:pt x="1306842" y="81152"/>
                </a:lnTo>
                <a:lnTo>
                  <a:pt x="1299984" y="81749"/>
                </a:lnTo>
                <a:lnTo>
                  <a:pt x="1294015" y="82930"/>
                </a:lnTo>
                <a:lnTo>
                  <a:pt x="1288173" y="84124"/>
                </a:lnTo>
                <a:lnTo>
                  <a:pt x="1283093" y="85953"/>
                </a:lnTo>
                <a:lnTo>
                  <a:pt x="1279156" y="88430"/>
                </a:lnTo>
                <a:lnTo>
                  <a:pt x="1275219" y="90906"/>
                </a:lnTo>
                <a:lnTo>
                  <a:pt x="1272171" y="94043"/>
                </a:lnTo>
                <a:lnTo>
                  <a:pt x="1270139" y="97828"/>
                </a:lnTo>
                <a:lnTo>
                  <a:pt x="1268107" y="101625"/>
                </a:lnTo>
                <a:lnTo>
                  <a:pt x="1267091" y="106095"/>
                </a:lnTo>
                <a:lnTo>
                  <a:pt x="1267091" y="115989"/>
                </a:lnTo>
                <a:lnTo>
                  <a:pt x="1267980" y="120154"/>
                </a:lnTo>
                <a:lnTo>
                  <a:pt x="1269504" y="123710"/>
                </a:lnTo>
                <a:lnTo>
                  <a:pt x="1271155" y="127279"/>
                </a:lnTo>
                <a:lnTo>
                  <a:pt x="1273314" y="130263"/>
                </a:lnTo>
                <a:lnTo>
                  <a:pt x="1276235" y="132664"/>
                </a:lnTo>
                <a:lnTo>
                  <a:pt x="1279029" y="135077"/>
                </a:lnTo>
                <a:lnTo>
                  <a:pt x="1282458" y="136893"/>
                </a:lnTo>
                <a:lnTo>
                  <a:pt x="1286395" y="138112"/>
                </a:lnTo>
                <a:lnTo>
                  <a:pt x="1290332" y="139331"/>
                </a:lnTo>
                <a:lnTo>
                  <a:pt x="1291475" y="114147"/>
                </a:lnTo>
                <a:lnTo>
                  <a:pt x="1291475" y="110451"/>
                </a:lnTo>
                <a:lnTo>
                  <a:pt x="1291856" y="106337"/>
                </a:lnTo>
                <a:lnTo>
                  <a:pt x="1293507" y="102984"/>
                </a:lnTo>
                <a:lnTo>
                  <a:pt x="1296682" y="100355"/>
                </a:lnTo>
                <a:lnTo>
                  <a:pt x="1300746" y="98272"/>
                </a:lnTo>
                <a:lnTo>
                  <a:pt x="1303540" y="97688"/>
                </a:lnTo>
                <a:lnTo>
                  <a:pt x="1306334" y="97091"/>
                </a:lnTo>
                <a:lnTo>
                  <a:pt x="1309763" y="96786"/>
                </a:lnTo>
                <a:lnTo>
                  <a:pt x="1323352" y="96786"/>
                </a:lnTo>
                <a:lnTo>
                  <a:pt x="1323352" y="111836"/>
                </a:lnTo>
                <a:lnTo>
                  <a:pt x="1320304" y="115265"/>
                </a:lnTo>
                <a:lnTo>
                  <a:pt x="1317383" y="117868"/>
                </a:lnTo>
                <a:lnTo>
                  <a:pt x="1314335" y="119659"/>
                </a:lnTo>
                <a:lnTo>
                  <a:pt x="1311414" y="121437"/>
                </a:lnTo>
                <a:lnTo>
                  <a:pt x="1308239" y="122326"/>
                </a:lnTo>
                <a:lnTo>
                  <a:pt x="1300619" y="122326"/>
                </a:lnTo>
                <a:lnTo>
                  <a:pt x="1304937" y="139941"/>
                </a:lnTo>
                <a:lnTo>
                  <a:pt x="1310144" y="138849"/>
                </a:lnTo>
                <a:lnTo>
                  <a:pt x="1314843" y="136677"/>
                </a:lnTo>
                <a:close/>
              </a:path>
              <a:path w="3731145" h="173786">
                <a:moveTo>
                  <a:pt x="1304937" y="139941"/>
                </a:moveTo>
                <a:lnTo>
                  <a:pt x="1300619" y="122326"/>
                </a:lnTo>
                <a:lnTo>
                  <a:pt x="1297317" y="121272"/>
                </a:lnTo>
                <a:lnTo>
                  <a:pt x="1292618" y="117043"/>
                </a:lnTo>
                <a:lnTo>
                  <a:pt x="1291475" y="114147"/>
                </a:lnTo>
                <a:lnTo>
                  <a:pt x="1290332" y="139331"/>
                </a:lnTo>
                <a:lnTo>
                  <a:pt x="1294650" y="139941"/>
                </a:lnTo>
                <a:lnTo>
                  <a:pt x="1304937" y="139941"/>
                </a:lnTo>
                <a:close/>
              </a:path>
              <a:path w="3731145" h="173786">
                <a:moveTo>
                  <a:pt x="1451876" y="56514"/>
                </a:moveTo>
                <a:lnTo>
                  <a:pt x="1450733" y="54076"/>
                </a:lnTo>
                <a:lnTo>
                  <a:pt x="1447685" y="49885"/>
                </a:lnTo>
                <a:lnTo>
                  <a:pt x="1444129" y="46202"/>
                </a:lnTo>
                <a:lnTo>
                  <a:pt x="1439557" y="43370"/>
                </a:lnTo>
                <a:lnTo>
                  <a:pt x="1436890" y="42278"/>
                </a:lnTo>
                <a:lnTo>
                  <a:pt x="1433969" y="41516"/>
                </a:lnTo>
                <a:lnTo>
                  <a:pt x="1431175" y="40754"/>
                </a:lnTo>
                <a:lnTo>
                  <a:pt x="1427873" y="40373"/>
                </a:lnTo>
                <a:lnTo>
                  <a:pt x="1418983" y="40373"/>
                </a:lnTo>
                <a:lnTo>
                  <a:pt x="1413903" y="41694"/>
                </a:lnTo>
                <a:lnTo>
                  <a:pt x="1409077" y="44335"/>
                </a:lnTo>
                <a:lnTo>
                  <a:pt x="1404251" y="46977"/>
                </a:lnTo>
                <a:lnTo>
                  <a:pt x="1399298" y="50939"/>
                </a:lnTo>
                <a:lnTo>
                  <a:pt x="1394472" y="56210"/>
                </a:lnTo>
                <a:lnTo>
                  <a:pt x="1394472" y="46024"/>
                </a:lnTo>
                <a:lnTo>
                  <a:pt x="1393583" y="43789"/>
                </a:lnTo>
                <a:lnTo>
                  <a:pt x="1390535" y="42468"/>
                </a:lnTo>
                <a:lnTo>
                  <a:pt x="1387741" y="42138"/>
                </a:lnTo>
                <a:lnTo>
                  <a:pt x="1380121" y="42138"/>
                </a:lnTo>
                <a:lnTo>
                  <a:pt x="1377454" y="42468"/>
                </a:lnTo>
                <a:lnTo>
                  <a:pt x="1374533" y="43383"/>
                </a:lnTo>
                <a:lnTo>
                  <a:pt x="1373136" y="46024"/>
                </a:lnTo>
                <a:lnTo>
                  <a:pt x="1373136" y="134302"/>
                </a:lnTo>
                <a:lnTo>
                  <a:pt x="1374787" y="136944"/>
                </a:lnTo>
                <a:lnTo>
                  <a:pt x="1377962" y="137845"/>
                </a:lnTo>
                <a:lnTo>
                  <a:pt x="1381137" y="138176"/>
                </a:lnTo>
                <a:lnTo>
                  <a:pt x="1390027" y="138176"/>
                </a:lnTo>
                <a:lnTo>
                  <a:pt x="1393202" y="137845"/>
                </a:lnTo>
                <a:lnTo>
                  <a:pt x="1396377" y="136944"/>
                </a:lnTo>
                <a:lnTo>
                  <a:pt x="1398155" y="134302"/>
                </a:lnTo>
                <a:lnTo>
                  <a:pt x="1398155" y="75615"/>
                </a:lnTo>
                <a:lnTo>
                  <a:pt x="1401584" y="71196"/>
                </a:lnTo>
                <a:lnTo>
                  <a:pt x="1404886" y="67830"/>
                </a:lnTo>
                <a:lnTo>
                  <a:pt x="1407934" y="65519"/>
                </a:lnTo>
                <a:lnTo>
                  <a:pt x="1410982" y="63207"/>
                </a:lnTo>
                <a:lnTo>
                  <a:pt x="1414030" y="62052"/>
                </a:lnTo>
                <a:lnTo>
                  <a:pt x="1416951" y="62052"/>
                </a:lnTo>
                <a:lnTo>
                  <a:pt x="1421396" y="62534"/>
                </a:lnTo>
                <a:lnTo>
                  <a:pt x="1425079" y="64439"/>
                </a:lnTo>
                <a:lnTo>
                  <a:pt x="1427619" y="67551"/>
                </a:lnTo>
                <a:lnTo>
                  <a:pt x="1429524" y="71386"/>
                </a:lnTo>
                <a:lnTo>
                  <a:pt x="1430667" y="76276"/>
                </a:lnTo>
                <a:lnTo>
                  <a:pt x="1430921" y="78981"/>
                </a:lnTo>
                <a:lnTo>
                  <a:pt x="1430921" y="134302"/>
                </a:lnTo>
                <a:lnTo>
                  <a:pt x="1432572" y="136944"/>
                </a:lnTo>
                <a:lnTo>
                  <a:pt x="1435747" y="137845"/>
                </a:lnTo>
                <a:lnTo>
                  <a:pt x="1438922" y="138176"/>
                </a:lnTo>
                <a:lnTo>
                  <a:pt x="1447812" y="138176"/>
                </a:lnTo>
                <a:lnTo>
                  <a:pt x="1450987" y="137845"/>
                </a:lnTo>
                <a:lnTo>
                  <a:pt x="1454162" y="136944"/>
                </a:lnTo>
                <a:lnTo>
                  <a:pt x="1455813" y="134302"/>
                </a:lnTo>
                <a:lnTo>
                  <a:pt x="1455813" y="75615"/>
                </a:lnTo>
                <a:lnTo>
                  <a:pt x="1459369" y="71196"/>
                </a:lnTo>
                <a:lnTo>
                  <a:pt x="1462671" y="67830"/>
                </a:lnTo>
                <a:lnTo>
                  <a:pt x="1465719" y="65519"/>
                </a:lnTo>
                <a:lnTo>
                  <a:pt x="1468767" y="63207"/>
                </a:lnTo>
                <a:lnTo>
                  <a:pt x="1471688" y="62052"/>
                </a:lnTo>
                <a:lnTo>
                  <a:pt x="1474736" y="62052"/>
                </a:lnTo>
                <a:lnTo>
                  <a:pt x="1479181" y="62534"/>
                </a:lnTo>
                <a:lnTo>
                  <a:pt x="1482737" y="64439"/>
                </a:lnTo>
                <a:lnTo>
                  <a:pt x="1485404" y="67551"/>
                </a:lnTo>
                <a:lnTo>
                  <a:pt x="1487309" y="71386"/>
                </a:lnTo>
                <a:lnTo>
                  <a:pt x="1488452" y="76276"/>
                </a:lnTo>
                <a:lnTo>
                  <a:pt x="1488706" y="78981"/>
                </a:lnTo>
                <a:lnTo>
                  <a:pt x="1488706" y="134302"/>
                </a:lnTo>
                <a:lnTo>
                  <a:pt x="1490357" y="136944"/>
                </a:lnTo>
                <a:lnTo>
                  <a:pt x="1493532" y="137845"/>
                </a:lnTo>
                <a:lnTo>
                  <a:pt x="1496707" y="138176"/>
                </a:lnTo>
                <a:lnTo>
                  <a:pt x="1505724" y="138176"/>
                </a:lnTo>
                <a:lnTo>
                  <a:pt x="1508899" y="137845"/>
                </a:lnTo>
                <a:lnTo>
                  <a:pt x="1511947" y="136944"/>
                </a:lnTo>
                <a:lnTo>
                  <a:pt x="1513598" y="134302"/>
                </a:lnTo>
                <a:lnTo>
                  <a:pt x="1513598" y="72707"/>
                </a:lnTo>
                <a:lnTo>
                  <a:pt x="1513090" y="67894"/>
                </a:lnTo>
                <a:lnTo>
                  <a:pt x="1512074" y="63334"/>
                </a:lnTo>
                <a:lnTo>
                  <a:pt x="1510931" y="58788"/>
                </a:lnTo>
                <a:lnTo>
                  <a:pt x="1509153" y="54813"/>
                </a:lnTo>
                <a:lnTo>
                  <a:pt x="1506740" y="51409"/>
                </a:lnTo>
                <a:lnTo>
                  <a:pt x="1504200" y="48018"/>
                </a:lnTo>
                <a:lnTo>
                  <a:pt x="1501025" y="45326"/>
                </a:lnTo>
                <a:lnTo>
                  <a:pt x="1496961" y="43345"/>
                </a:lnTo>
                <a:lnTo>
                  <a:pt x="1492897" y="41363"/>
                </a:lnTo>
                <a:lnTo>
                  <a:pt x="1487944" y="40373"/>
                </a:lnTo>
                <a:lnTo>
                  <a:pt x="1479562" y="40373"/>
                </a:lnTo>
                <a:lnTo>
                  <a:pt x="1474609" y="41325"/>
                </a:lnTo>
                <a:lnTo>
                  <a:pt x="1467116" y="44183"/>
                </a:lnTo>
                <a:lnTo>
                  <a:pt x="1462163" y="47142"/>
                </a:lnTo>
                <a:lnTo>
                  <a:pt x="1459623" y="49187"/>
                </a:lnTo>
                <a:lnTo>
                  <a:pt x="1457083" y="51231"/>
                </a:lnTo>
                <a:lnTo>
                  <a:pt x="1454543" y="53670"/>
                </a:lnTo>
                <a:lnTo>
                  <a:pt x="1451876" y="5651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415694"/>
            <a:ext cx="8341524" cy="533196"/>
          </a:xfrm>
          <a:prstGeom prst="rect">
            <a:avLst/>
          </a:prstGeom>
        </p:spPr>
        <p:txBody>
          <a:bodyPr wrap="square" lIns="0" tIns="26035" rIns="0" bIns="0" rtlCol="0">
            <a:noAutofit/>
          </a:bodyPr>
          <a:lstStyle/>
          <a:p>
            <a:pPr marL="12700">
              <a:lnSpc>
                <a:spcPts val="4100"/>
              </a:lnSpc>
            </a:pPr>
            <a:r>
              <a:rPr sz="4000" b="1" spc="-6" dirty="0" smtClean="0">
                <a:latin typeface="Calibri"/>
                <a:cs typeface="Calibri"/>
              </a:rPr>
              <a:t>Pertimbangan dalam Perencanaan AMI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257552"/>
            <a:ext cx="347878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dirty="0" smtClean="0">
                <a:latin typeface="Calibri"/>
                <a:cs typeface="Calibri"/>
              </a:rPr>
              <a:t>1.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1356" y="2257552"/>
            <a:ext cx="7055485" cy="2941066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16" dirty="0" smtClean="0">
                <a:latin typeface="Calibri"/>
                <a:cs typeface="Calibri"/>
              </a:rPr>
              <a:t>Waktu yang diharapkan dan lamanya untuk tiap-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6"/>
              </a:spcBef>
            </a:pPr>
            <a:r>
              <a:rPr sz="2800" spc="-8" dirty="0" smtClean="0">
                <a:latin typeface="Calibri"/>
                <a:cs typeface="Calibri"/>
              </a:rPr>
              <a:t>tiap aktivitas AMI dipastikan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123"/>
              </a:spcBef>
            </a:pPr>
            <a:r>
              <a:rPr sz="2800" spc="-12" dirty="0" smtClean="0">
                <a:latin typeface="Calibri"/>
                <a:cs typeface="Calibri"/>
              </a:rPr>
              <a:t>Jadwal pertemuan yang diadakan dengan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151"/>
              </a:spcBef>
            </a:pPr>
            <a:r>
              <a:rPr sz="2800" spc="-3" dirty="0" smtClean="0">
                <a:latin typeface="Calibri"/>
                <a:cs typeface="Calibri"/>
              </a:rPr>
              <a:t>manajemen teraudit sesuai</a:t>
            </a:r>
            <a:endParaRPr sz="2800">
              <a:latin typeface="Calibri"/>
              <a:cs typeface="Calibri"/>
            </a:endParaRPr>
          </a:p>
          <a:p>
            <a:pPr marL="12700" marR="333765">
              <a:lnSpc>
                <a:spcPct val="99995"/>
              </a:lnSpc>
              <a:spcBef>
                <a:spcPts val="173"/>
              </a:spcBef>
            </a:pPr>
            <a:r>
              <a:rPr sz="2800" spc="-64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50" dirty="0" smtClean="0">
                <a:latin typeface="Calibri"/>
                <a:cs typeface="Calibri"/>
              </a:rPr>
              <a:t>rs</a:t>
            </a:r>
            <a:r>
              <a:rPr sz="2800" spc="-5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59" dirty="0" smtClean="0">
                <a:latin typeface="Calibri"/>
                <a:cs typeface="Calibri"/>
              </a:rPr>
              <a:t>r</a:t>
            </a:r>
            <a:r>
              <a:rPr sz="2800" spc="-19" dirty="0" smtClean="0">
                <a:latin typeface="Calibri"/>
                <a:cs typeface="Calibri"/>
              </a:rPr>
              <a:t>a</a:t>
            </a:r>
            <a:r>
              <a:rPr sz="2800" spc="-3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an</a:t>
            </a:r>
            <a:r>
              <a:rPr sz="2800" spc="-96" dirty="0" smtClean="0">
                <a:latin typeface="Calibri"/>
                <a:cs typeface="Calibri"/>
              </a:rPr>
              <a:t> </a:t>
            </a:r>
            <a:r>
              <a:rPr sz="2800" spc="-84" dirty="0" smtClean="0">
                <a:latin typeface="Calibri"/>
                <a:cs typeface="Calibri"/>
              </a:rPr>
              <a:t>k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5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ahasiaan</a:t>
            </a:r>
            <a:r>
              <a:rPr sz="2800" spc="-116" dirty="0" smtClean="0">
                <a:latin typeface="Calibri"/>
                <a:cs typeface="Calibri"/>
              </a:rPr>
              <a:t> </a:t>
            </a:r>
            <a:r>
              <a:rPr sz="2800" spc="-5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ang</a:t>
            </a:r>
            <a:r>
              <a:rPr sz="2800" spc="-4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d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-25" dirty="0" smtClean="0">
                <a:latin typeface="Calibri"/>
                <a:cs typeface="Calibri"/>
              </a:rPr>
              <a:t>t</a:t>
            </a:r>
            <a:r>
              <a:rPr sz="2800" spc="-9" dirty="0" smtClean="0">
                <a:latin typeface="Calibri"/>
                <a:cs typeface="Calibri"/>
              </a:rPr>
              <a:t>e</a:t>
            </a:r>
            <a:r>
              <a:rPr sz="2800" spc="-3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ap</a:t>
            </a:r>
            <a:r>
              <a:rPr sz="2800" spc="-44" dirty="0" smtClean="0">
                <a:latin typeface="Calibri"/>
                <a:cs typeface="Calibri"/>
              </a:rPr>
              <a:t>k</a:t>
            </a:r>
            <a:r>
              <a:rPr sz="2800" spc="0" dirty="0" smtClean="0">
                <a:latin typeface="Calibri"/>
                <a:cs typeface="Calibri"/>
              </a:rPr>
              <a:t>an D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-34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tr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bu</a:t>
            </a:r>
            <a:r>
              <a:rPr sz="2800" spc="-9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1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lapo</a:t>
            </a:r>
            <a:r>
              <a:rPr sz="2800" spc="-6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an</a:t>
            </a:r>
            <a:r>
              <a:rPr sz="2800" spc="-5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AMI dan</a:t>
            </a:r>
            <a:r>
              <a:rPr sz="2800" spc="-12" dirty="0" smtClean="0">
                <a:latin typeface="Calibri"/>
                <a:cs typeface="Calibri"/>
              </a:rPr>
              <a:t> </a:t>
            </a:r>
            <a:r>
              <a:rPr sz="2800" spc="-3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an</a:t>
            </a:r>
            <a:r>
              <a:rPr sz="2800" spc="34" dirty="0" smtClean="0">
                <a:latin typeface="Calibri"/>
                <a:cs typeface="Calibri"/>
              </a:rPr>
              <a:t>g</a:t>
            </a:r>
            <a:r>
              <a:rPr sz="2800" spc="-39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al</a:t>
            </a:r>
            <a:r>
              <a:rPr sz="2800" spc="-7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pen</a:t>
            </a:r>
            <a:r>
              <a:rPr sz="2800" spc="-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rb</a:t>
            </a:r>
            <a:r>
              <a:rPr sz="2800" spc="-14" dirty="0" smtClean="0">
                <a:latin typeface="Calibri"/>
                <a:cs typeface="Calibri"/>
              </a:rPr>
              <a:t>i</a:t>
            </a:r>
            <a:r>
              <a:rPr sz="2800" spc="-3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an lapo</a:t>
            </a:r>
            <a:r>
              <a:rPr sz="2800" spc="-6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an.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110992"/>
            <a:ext cx="347878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dirty="0" smtClean="0">
                <a:latin typeface="Calibri"/>
                <a:cs typeface="Calibri"/>
              </a:rPr>
              <a:t>2.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3964686"/>
            <a:ext cx="347878" cy="849884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dirty="0" smtClean="0">
                <a:latin typeface="Calibri"/>
                <a:cs typeface="Calibri"/>
              </a:rPr>
              <a:t>3.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30"/>
              </a:spcBef>
            </a:pPr>
            <a:r>
              <a:rPr sz="2800" dirty="0" smtClean="0">
                <a:latin typeface="Calibri"/>
                <a:cs typeface="Calibri"/>
              </a:rPr>
              <a:t>4.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3024" y="2586228"/>
            <a:ext cx="4017264" cy="3441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0936" y="2788920"/>
            <a:ext cx="3843528" cy="30556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1886" y="2625090"/>
            <a:ext cx="3889248" cy="3313176"/>
          </a:xfrm>
          <a:custGeom>
            <a:avLst/>
            <a:gdLst/>
            <a:ahLst/>
            <a:cxnLst/>
            <a:rect l="l" t="t" r="r" b="b"/>
            <a:pathLst>
              <a:path w="3889248" h="3313176">
                <a:moveTo>
                  <a:pt x="0" y="279146"/>
                </a:moveTo>
                <a:lnTo>
                  <a:pt x="0" y="3033979"/>
                </a:lnTo>
                <a:lnTo>
                  <a:pt x="925" y="3056876"/>
                </a:lnTo>
                <a:lnTo>
                  <a:pt x="8114" y="3101071"/>
                </a:lnTo>
                <a:lnTo>
                  <a:pt x="21941" y="3142652"/>
                </a:lnTo>
                <a:lnTo>
                  <a:pt x="41831" y="3181045"/>
                </a:lnTo>
                <a:lnTo>
                  <a:pt x="67209" y="3215675"/>
                </a:lnTo>
                <a:lnTo>
                  <a:pt x="97500" y="3245966"/>
                </a:lnTo>
                <a:lnTo>
                  <a:pt x="132130" y="3271344"/>
                </a:lnTo>
                <a:lnTo>
                  <a:pt x="170523" y="3291234"/>
                </a:lnTo>
                <a:lnTo>
                  <a:pt x="212104" y="3305061"/>
                </a:lnTo>
                <a:lnTo>
                  <a:pt x="256299" y="3312250"/>
                </a:lnTo>
                <a:lnTo>
                  <a:pt x="279196" y="3313176"/>
                </a:lnTo>
                <a:lnTo>
                  <a:pt x="3610102" y="3313176"/>
                </a:lnTo>
                <a:lnTo>
                  <a:pt x="3655383" y="3309521"/>
                </a:lnTo>
                <a:lnTo>
                  <a:pt x="3698337" y="3298941"/>
                </a:lnTo>
                <a:lnTo>
                  <a:pt x="3738390" y="3282011"/>
                </a:lnTo>
                <a:lnTo>
                  <a:pt x="3774966" y="3259305"/>
                </a:lnTo>
                <a:lnTo>
                  <a:pt x="3807491" y="3231399"/>
                </a:lnTo>
                <a:lnTo>
                  <a:pt x="3835391" y="3198866"/>
                </a:lnTo>
                <a:lnTo>
                  <a:pt x="3858092" y="3162283"/>
                </a:lnTo>
                <a:lnTo>
                  <a:pt x="3875017" y="3122224"/>
                </a:lnTo>
                <a:lnTo>
                  <a:pt x="3885594" y="3079265"/>
                </a:lnTo>
                <a:lnTo>
                  <a:pt x="3889248" y="3033979"/>
                </a:lnTo>
                <a:lnTo>
                  <a:pt x="3889248" y="279146"/>
                </a:lnTo>
                <a:lnTo>
                  <a:pt x="3885594" y="233864"/>
                </a:lnTo>
                <a:lnTo>
                  <a:pt x="3875017" y="190910"/>
                </a:lnTo>
                <a:lnTo>
                  <a:pt x="3858092" y="150857"/>
                </a:lnTo>
                <a:lnTo>
                  <a:pt x="3835391" y="114281"/>
                </a:lnTo>
                <a:lnTo>
                  <a:pt x="3807491" y="81756"/>
                </a:lnTo>
                <a:lnTo>
                  <a:pt x="3774966" y="53856"/>
                </a:lnTo>
                <a:lnTo>
                  <a:pt x="3738390" y="31155"/>
                </a:lnTo>
                <a:lnTo>
                  <a:pt x="3698337" y="14230"/>
                </a:lnTo>
                <a:lnTo>
                  <a:pt x="3655383" y="3653"/>
                </a:lnTo>
                <a:lnTo>
                  <a:pt x="3610102" y="0"/>
                </a:lnTo>
                <a:lnTo>
                  <a:pt x="279196" y="0"/>
                </a:lnTo>
                <a:lnTo>
                  <a:pt x="233910" y="3653"/>
                </a:lnTo>
                <a:lnTo>
                  <a:pt x="190951" y="14230"/>
                </a:lnTo>
                <a:lnTo>
                  <a:pt x="150892" y="31155"/>
                </a:lnTo>
                <a:lnTo>
                  <a:pt x="114309" y="53856"/>
                </a:lnTo>
                <a:lnTo>
                  <a:pt x="81776" y="81756"/>
                </a:lnTo>
                <a:lnTo>
                  <a:pt x="53870" y="114281"/>
                </a:lnTo>
                <a:lnTo>
                  <a:pt x="31164" y="150857"/>
                </a:lnTo>
                <a:lnTo>
                  <a:pt x="14234" y="190910"/>
                </a:lnTo>
                <a:lnTo>
                  <a:pt x="3654" y="233864"/>
                </a:lnTo>
                <a:lnTo>
                  <a:pt x="0" y="279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1886" y="2625090"/>
            <a:ext cx="3889248" cy="3313176"/>
          </a:xfrm>
          <a:custGeom>
            <a:avLst/>
            <a:gdLst/>
            <a:ahLst/>
            <a:cxnLst/>
            <a:rect l="l" t="t" r="r" b="b"/>
            <a:pathLst>
              <a:path w="3889248" h="3313176">
                <a:moveTo>
                  <a:pt x="0" y="279146"/>
                </a:moveTo>
                <a:lnTo>
                  <a:pt x="3654" y="233864"/>
                </a:lnTo>
                <a:lnTo>
                  <a:pt x="14234" y="190910"/>
                </a:lnTo>
                <a:lnTo>
                  <a:pt x="31164" y="150857"/>
                </a:lnTo>
                <a:lnTo>
                  <a:pt x="53870" y="114281"/>
                </a:lnTo>
                <a:lnTo>
                  <a:pt x="81776" y="81756"/>
                </a:lnTo>
                <a:lnTo>
                  <a:pt x="114309" y="53856"/>
                </a:lnTo>
                <a:lnTo>
                  <a:pt x="150892" y="31155"/>
                </a:lnTo>
                <a:lnTo>
                  <a:pt x="190951" y="14230"/>
                </a:lnTo>
                <a:lnTo>
                  <a:pt x="233910" y="3653"/>
                </a:lnTo>
                <a:lnTo>
                  <a:pt x="279196" y="0"/>
                </a:lnTo>
                <a:lnTo>
                  <a:pt x="3610102" y="0"/>
                </a:lnTo>
                <a:lnTo>
                  <a:pt x="3655383" y="3653"/>
                </a:lnTo>
                <a:lnTo>
                  <a:pt x="3698337" y="14230"/>
                </a:lnTo>
                <a:lnTo>
                  <a:pt x="3738390" y="31155"/>
                </a:lnTo>
                <a:lnTo>
                  <a:pt x="3774966" y="53856"/>
                </a:lnTo>
                <a:lnTo>
                  <a:pt x="3807491" y="81756"/>
                </a:lnTo>
                <a:lnTo>
                  <a:pt x="3835391" y="114281"/>
                </a:lnTo>
                <a:lnTo>
                  <a:pt x="3858092" y="150857"/>
                </a:lnTo>
                <a:lnTo>
                  <a:pt x="3875017" y="190910"/>
                </a:lnTo>
                <a:lnTo>
                  <a:pt x="3885594" y="233864"/>
                </a:lnTo>
                <a:lnTo>
                  <a:pt x="3889248" y="279146"/>
                </a:lnTo>
                <a:lnTo>
                  <a:pt x="3889248" y="3033979"/>
                </a:lnTo>
                <a:lnTo>
                  <a:pt x="3885594" y="3079265"/>
                </a:lnTo>
                <a:lnTo>
                  <a:pt x="3875017" y="3122224"/>
                </a:lnTo>
                <a:lnTo>
                  <a:pt x="3858092" y="3162283"/>
                </a:lnTo>
                <a:lnTo>
                  <a:pt x="3835391" y="3198866"/>
                </a:lnTo>
                <a:lnTo>
                  <a:pt x="3807491" y="3231399"/>
                </a:lnTo>
                <a:lnTo>
                  <a:pt x="3774966" y="3259305"/>
                </a:lnTo>
                <a:lnTo>
                  <a:pt x="3738390" y="3282011"/>
                </a:lnTo>
                <a:lnTo>
                  <a:pt x="3698337" y="3298941"/>
                </a:lnTo>
                <a:lnTo>
                  <a:pt x="3655383" y="3309521"/>
                </a:lnTo>
                <a:lnTo>
                  <a:pt x="3610102" y="3313176"/>
                </a:lnTo>
                <a:lnTo>
                  <a:pt x="279196" y="3313176"/>
                </a:lnTo>
                <a:lnTo>
                  <a:pt x="233910" y="3309521"/>
                </a:lnTo>
                <a:lnTo>
                  <a:pt x="190951" y="3298941"/>
                </a:lnTo>
                <a:lnTo>
                  <a:pt x="150892" y="3282011"/>
                </a:lnTo>
                <a:lnTo>
                  <a:pt x="114309" y="3259305"/>
                </a:lnTo>
                <a:lnTo>
                  <a:pt x="81776" y="3231399"/>
                </a:lnTo>
                <a:lnTo>
                  <a:pt x="53870" y="3198866"/>
                </a:lnTo>
                <a:lnTo>
                  <a:pt x="31164" y="3162283"/>
                </a:lnTo>
                <a:lnTo>
                  <a:pt x="14234" y="3122224"/>
                </a:lnTo>
                <a:lnTo>
                  <a:pt x="3654" y="3079265"/>
                </a:lnTo>
                <a:lnTo>
                  <a:pt x="0" y="3033979"/>
                </a:lnTo>
                <a:lnTo>
                  <a:pt x="0" y="279146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05528" y="2598420"/>
            <a:ext cx="4017264" cy="3441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63440" y="2802635"/>
            <a:ext cx="3843527" cy="19568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44390" y="2637282"/>
            <a:ext cx="3889248" cy="3313176"/>
          </a:xfrm>
          <a:custGeom>
            <a:avLst/>
            <a:gdLst/>
            <a:ahLst/>
            <a:cxnLst/>
            <a:rect l="l" t="t" r="r" b="b"/>
            <a:pathLst>
              <a:path w="3889248" h="3313176">
                <a:moveTo>
                  <a:pt x="0" y="279145"/>
                </a:moveTo>
                <a:lnTo>
                  <a:pt x="0" y="3033979"/>
                </a:lnTo>
                <a:lnTo>
                  <a:pt x="925" y="3056876"/>
                </a:lnTo>
                <a:lnTo>
                  <a:pt x="8112" y="3101071"/>
                </a:lnTo>
                <a:lnTo>
                  <a:pt x="21935" y="3142652"/>
                </a:lnTo>
                <a:lnTo>
                  <a:pt x="41820" y="3181045"/>
                </a:lnTo>
                <a:lnTo>
                  <a:pt x="67192" y="3215675"/>
                </a:lnTo>
                <a:lnTo>
                  <a:pt x="97476" y="3245966"/>
                </a:lnTo>
                <a:lnTo>
                  <a:pt x="132099" y="3271344"/>
                </a:lnTo>
                <a:lnTo>
                  <a:pt x="170485" y="3291234"/>
                </a:lnTo>
                <a:lnTo>
                  <a:pt x="212060" y="3305061"/>
                </a:lnTo>
                <a:lnTo>
                  <a:pt x="256250" y="3312250"/>
                </a:lnTo>
                <a:lnTo>
                  <a:pt x="279146" y="3313176"/>
                </a:lnTo>
                <a:lnTo>
                  <a:pt x="3610102" y="3313176"/>
                </a:lnTo>
                <a:lnTo>
                  <a:pt x="3655383" y="3309521"/>
                </a:lnTo>
                <a:lnTo>
                  <a:pt x="3698337" y="3298941"/>
                </a:lnTo>
                <a:lnTo>
                  <a:pt x="3738390" y="3282011"/>
                </a:lnTo>
                <a:lnTo>
                  <a:pt x="3774966" y="3259305"/>
                </a:lnTo>
                <a:lnTo>
                  <a:pt x="3807491" y="3231399"/>
                </a:lnTo>
                <a:lnTo>
                  <a:pt x="3835391" y="3198866"/>
                </a:lnTo>
                <a:lnTo>
                  <a:pt x="3858092" y="3162283"/>
                </a:lnTo>
                <a:lnTo>
                  <a:pt x="3875017" y="3122224"/>
                </a:lnTo>
                <a:lnTo>
                  <a:pt x="3885594" y="3079265"/>
                </a:lnTo>
                <a:lnTo>
                  <a:pt x="3889248" y="3033979"/>
                </a:lnTo>
                <a:lnTo>
                  <a:pt x="3889248" y="279145"/>
                </a:lnTo>
                <a:lnTo>
                  <a:pt x="3885594" y="233864"/>
                </a:lnTo>
                <a:lnTo>
                  <a:pt x="3875017" y="190910"/>
                </a:lnTo>
                <a:lnTo>
                  <a:pt x="3858092" y="150857"/>
                </a:lnTo>
                <a:lnTo>
                  <a:pt x="3835391" y="114281"/>
                </a:lnTo>
                <a:lnTo>
                  <a:pt x="3807491" y="81756"/>
                </a:lnTo>
                <a:lnTo>
                  <a:pt x="3774966" y="53856"/>
                </a:lnTo>
                <a:lnTo>
                  <a:pt x="3738390" y="31155"/>
                </a:lnTo>
                <a:lnTo>
                  <a:pt x="3698337" y="14230"/>
                </a:lnTo>
                <a:lnTo>
                  <a:pt x="3655383" y="3653"/>
                </a:lnTo>
                <a:lnTo>
                  <a:pt x="3610102" y="0"/>
                </a:lnTo>
                <a:lnTo>
                  <a:pt x="279146" y="0"/>
                </a:lnTo>
                <a:lnTo>
                  <a:pt x="233864" y="3653"/>
                </a:lnTo>
                <a:lnTo>
                  <a:pt x="190910" y="14230"/>
                </a:lnTo>
                <a:lnTo>
                  <a:pt x="150857" y="31155"/>
                </a:lnTo>
                <a:lnTo>
                  <a:pt x="114281" y="53856"/>
                </a:lnTo>
                <a:lnTo>
                  <a:pt x="81756" y="81756"/>
                </a:lnTo>
                <a:lnTo>
                  <a:pt x="53856" y="114281"/>
                </a:lnTo>
                <a:lnTo>
                  <a:pt x="31155" y="150857"/>
                </a:lnTo>
                <a:lnTo>
                  <a:pt x="14230" y="190910"/>
                </a:lnTo>
                <a:lnTo>
                  <a:pt x="3653" y="233864"/>
                </a:lnTo>
                <a:lnTo>
                  <a:pt x="0" y="2791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44390" y="2637282"/>
            <a:ext cx="3889248" cy="3313176"/>
          </a:xfrm>
          <a:custGeom>
            <a:avLst/>
            <a:gdLst/>
            <a:ahLst/>
            <a:cxnLst/>
            <a:rect l="l" t="t" r="r" b="b"/>
            <a:pathLst>
              <a:path w="3889248" h="3313176">
                <a:moveTo>
                  <a:pt x="0" y="279145"/>
                </a:moveTo>
                <a:lnTo>
                  <a:pt x="3653" y="233864"/>
                </a:lnTo>
                <a:lnTo>
                  <a:pt x="14230" y="190910"/>
                </a:lnTo>
                <a:lnTo>
                  <a:pt x="31155" y="150857"/>
                </a:lnTo>
                <a:lnTo>
                  <a:pt x="53856" y="114281"/>
                </a:lnTo>
                <a:lnTo>
                  <a:pt x="81756" y="81756"/>
                </a:lnTo>
                <a:lnTo>
                  <a:pt x="114281" y="53856"/>
                </a:lnTo>
                <a:lnTo>
                  <a:pt x="150857" y="31155"/>
                </a:lnTo>
                <a:lnTo>
                  <a:pt x="190910" y="14230"/>
                </a:lnTo>
                <a:lnTo>
                  <a:pt x="233864" y="3653"/>
                </a:lnTo>
                <a:lnTo>
                  <a:pt x="279146" y="0"/>
                </a:lnTo>
                <a:lnTo>
                  <a:pt x="3610102" y="0"/>
                </a:lnTo>
                <a:lnTo>
                  <a:pt x="3655383" y="3653"/>
                </a:lnTo>
                <a:lnTo>
                  <a:pt x="3698337" y="14230"/>
                </a:lnTo>
                <a:lnTo>
                  <a:pt x="3738390" y="31155"/>
                </a:lnTo>
                <a:lnTo>
                  <a:pt x="3774966" y="53856"/>
                </a:lnTo>
                <a:lnTo>
                  <a:pt x="3807491" y="81756"/>
                </a:lnTo>
                <a:lnTo>
                  <a:pt x="3835391" y="114281"/>
                </a:lnTo>
                <a:lnTo>
                  <a:pt x="3858092" y="150857"/>
                </a:lnTo>
                <a:lnTo>
                  <a:pt x="3875017" y="190910"/>
                </a:lnTo>
                <a:lnTo>
                  <a:pt x="3885594" y="233864"/>
                </a:lnTo>
                <a:lnTo>
                  <a:pt x="3889248" y="279145"/>
                </a:lnTo>
                <a:lnTo>
                  <a:pt x="3889248" y="3033979"/>
                </a:lnTo>
                <a:lnTo>
                  <a:pt x="3885594" y="3079265"/>
                </a:lnTo>
                <a:lnTo>
                  <a:pt x="3875017" y="3122224"/>
                </a:lnTo>
                <a:lnTo>
                  <a:pt x="3858092" y="3162283"/>
                </a:lnTo>
                <a:lnTo>
                  <a:pt x="3835391" y="3198866"/>
                </a:lnTo>
                <a:lnTo>
                  <a:pt x="3807491" y="3231399"/>
                </a:lnTo>
                <a:lnTo>
                  <a:pt x="3774966" y="3259305"/>
                </a:lnTo>
                <a:lnTo>
                  <a:pt x="3738390" y="3282011"/>
                </a:lnTo>
                <a:lnTo>
                  <a:pt x="3698337" y="3298941"/>
                </a:lnTo>
                <a:lnTo>
                  <a:pt x="3655383" y="3309521"/>
                </a:lnTo>
                <a:lnTo>
                  <a:pt x="3610102" y="3313176"/>
                </a:lnTo>
                <a:lnTo>
                  <a:pt x="279146" y="3313176"/>
                </a:lnTo>
                <a:lnTo>
                  <a:pt x="233864" y="3309521"/>
                </a:lnTo>
                <a:lnTo>
                  <a:pt x="190910" y="3298941"/>
                </a:lnTo>
                <a:lnTo>
                  <a:pt x="150857" y="3282011"/>
                </a:lnTo>
                <a:lnTo>
                  <a:pt x="114281" y="3259305"/>
                </a:lnTo>
                <a:lnTo>
                  <a:pt x="81756" y="3231399"/>
                </a:lnTo>
                <a:lnTo>
                  <a:pt x="53856" y="3198866"/>
                </a:lnTo>
                <a:lnTo>
                  <a:pt x="31155" y="3162283"/>
                </a:lnTo>
                <a:lnTo>
                  <a:pt x="14230" y="3122224"/>
                </a:lnTo>
                <a:lnTo>
                  <a:pt x="3653" y="3079265"/>
                </a:lnTo>
                <a:lnTo>
                  <a:pt x="0" y="3033979"/>
                </a:lnTo>
                <a:lnTo>
                  <a:pt x="0" y="279145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7408" y="6438074"/>
            <a:ext cx="3731145" cy="173786"/>
          </a:xfrm>
          <a:custGeom>
            <a:avLst/>
            <a:gdLst/>
            <a:ahLst/>
            <a:cxnLst/>
            <a:rect l="l" t="t" r="r" b="b"/>
            <a:pathLst>
              <a:path w="3731145" h="173786">
                <a:moveTo>
                  <a:pt x="1537728" y="46215"/>
                </a:moveTo>
                <a:lnTo>
                  <a:pt x="1537728" y="134302"/>
                </a:lnTo>
                <a:lnTo>
                  <a:pt x="1539379" y="136944"/>
                </a:lnTo>
                <a:lnTo>
                  <a:pt x="1542554" y="137845"/>
                </a:lnTo>
                <a:lnTo>
                  <a:pt x="1545729" y="138176"/>
                </a:lnTo>
                <a:lnTo>
                  <a:pt x="1554619" y="138176"/>
                </a:lnTo>
                <a:lnTo>
                  <a:pt x="1557794" y="137845"/>
                </a:lnTo>
                <a:lnTo>
                  <a:pt x="1560969" y="136944"/>
                </a:lnTo>
                <a:lnTo>
                  <a:pt x="1562747" y="134302"/>
                </a:lnTo>
                <a:lnTo>
                  <a:pt x="1562747" y="46215"/>
                </a:lnTo>
                <a:lnTo>
                  <a:pt x="1561731" y="43992"/>
                </a:lnTo>
                <a:lnTo>
                  <a:pt x="1559064" y="42837"/>
                </a:lnTo>
                <a:lnTo>
                  <a:pt x="1556270" y="42354"/>
                </a:lnTo>
                <a:lnTo>
                  <a:pt x="1552714" y="42062"/>
                </a:lnTo>
                <a:lnTo>
                  <a:pt x="1545729" y="42163"/>
                </a:lnTo>
                <a:lnTo>
                  <a:pt x="1542554" y="42557"/>
                </a:lnTo>
                <a:lnTo>
                  <a:pt x="1539379" y="43560"/>
                </a:lnTo>
                <a:lnTo>
                  <a:pt x="1537728" y="46215"/>
                </a:lnTo>
                <a:close/>
              </a:path>
              <a:path w="3731145" h="173786">
                <a:moveTo>
                  <a:pt x="1564525" y="16128"/>
                </a:moveTo>
                <a:lnTo>
                  <a:pt x="1564525" y="11315"/>
                </a:lnTo>
                <a:lnTo>
                  <a:pt x="1563636" y="7962"/>
                </a:lnTo>
                <a:lnTo>
                  <a:pt x="1559572" y="4203"/>
                </a:lnTo>
                <a:lnTo>
                  <a:pt x="1555889" y="3263"/>
                </a:lnTo>
                <a:lnTo>
                  <a:pt x="1544713" y="3263"/>
                </a:lnTo>
                <a:lnTo>
                  <a:pt x="1540903" y="4241"/>
                </a:lnTo>
                <a:lnTo>
                  <a:pt x="1536839" y="8128"/>
                </a:lnTo>
                <a:lnTo>
                  <a:pt x="1535823" y="11607"/>
                </a:lnTo>
                <a:lnTo>
                  <a:pt x="1535823" y="21437"/>
                </a:lnTo>
                <a:lnTo>
                  <a:pt x="1536839" y="24777"/>
                </a:lnTo>
                <a:lnTo>
                  <a:pt x="1540776" y="28473"/>
                </a:lnTo>
                <a:lnTo>
                  <a:pt x="1544459" y="29387"/>
                </a:lnTo>
                <a:lnTo>
                  <a:pt x="1555635" y="29387"/>
                </a:lnTo>
                <a:lnTo>
                  <a:pt x="1559445" y="28435"/>
                </a:lnTo>
                <a:lnTo>
                  <a:pt x="1563509" y="24612"/>
                </a:lnTo>
                <a:lnTo>
                  <a:pt x="1564525" y="21145"/>
                </a:lnTo>
                <a:lnTo>
                  <a:pt x="1564525" y="16128"/>
                </a:lnTo>
                <a:close/>
              </a:path>
              <a:path w="3731145" h="173786">
                <a:moveTo>
                  <a:pt x="1588020" y="46024"/>
                </a:moveTo>
                <a:lnTo>
                  <a:pt x="1588020" y="134302"/>
                </a:lnTo>
                <a:lnTo>
                  <a:pt x="1589671" y="136944"/>
                </a:lnTo>
                <a:lnTo>
                  <a:pt x="1592846" y="137845"/>
                </a:lnTo>
                <a:lnTo>
                  <a:pt x="1596021" y="138176"/>
                </a:lnTo>
                <a:lnTo>
                  <a:pt x="1604911" y="138176"/>
                </a:lnTo>
                <a:lnTo>
                  <a:pt x="1608086" y="137845"/>
                </a:lnTo>
                <a:lnTo>
                  <a:pt x="1611261" y="136944"/>
                </a:lnTo>
                <a:lnTo>
                  <a:pt x="1613039" y="134302"/>
                </a:lnTo>
                <a:lnTo>
                  <a:pt x="1613039" y="75615"/>
                </a:lnTo>
                <a:lnTo>
                  <a:pt x="1609356" y="56210"/>
                </a:lnTo>
                <a:lnTo>
                  <a:pt x="1609356" y="46024"/>
                </a:lnTo>
                <a:lnTo>
                  <a:pt x="1607959" y="43383"/>
                </a:lnTo>
                <a:lnTo>
                  <a:pt x="1605419" y="42468"/>
                </a:lnTo>
                <a:lnTo>
                  <a:pt x="1602625" y="42138"/>
                </a:lnTo>
                <a:lnTo>
                  <a:pt x="1595005" y="42138"/>
                </a:lnTo>
                <a:lnTo>
                  <a:pt x="1592338" y="42468"/>
                </a:lnTo>
                <a:lnTo>
                  <a:pt x="1589417" y="43383"/>
                </a:lnTo>
                <a:lnTo>
                  <a:pt x="1588020" y="46024"/>
                </a:lnTo>
                <a:close/>
              </a:path>
              <a:path w="3731145" h="173786">
                <a:moveTo>
                  <a:pt x="1738515" y="136677"/>
                </a:moveTo>
                <a:lnTo>
                  <a:pt x="1743087" y="134505"/>
                </a:lnTo>
                <a:lnTo>
                  <a:pt x="1747278" y="131470"/>
                </a:lnTo>
                <a:lnTo>
                  <a:pt x="1750834" y="127571"/>
                </a:lnTo>
                <a:lnTo>
                  <a:pt x="1750834" y="134594"/>
                </a:lnTo>
                <a:lnTo>
                  <a:pt x="1751723" y="136778"/>
                </a:lnTo>
                <a:lnTo>
                  <a:pt x="1754644" y="137909"/>
                </a:lnTo>
                <a:lnTo>
                  <a:pt x="1758073" y="138264"/>
                </a:lnTo>
                <a:lnTo>
                  <a:pt x="1765947" y="138150"/>
                </a:lnTo>
                <a:lnTo>
                  <a:pt x="1769757" y="137299"/>
                </a:lnTo>
                <a:lnTo>
                  <a:pt x="1771408" y="134594"/>
                </a:lnTo>
                <a:lnTo>
                  <a:pt x="1771408" y="69151"/>
                </a:lnTo>
                <a:lnTo>
                  <a:pt x="1770773" y="63906"/>
                </a:lnTo>
                <a:lnTo>
                  <a:pt x="1769249" y="59486"/>
                </a:lnTo>
                <a:lnTo>
                  <a:pt x="1767852" y="55054"/>
                </a:lnTo>
                <a:lnTo>
                  <a:pt x="1765566" y="51447"/>
                </a:lnTo>
                <a:lnTo>
                  <a:pt x="1762391" y="48640"/>
                </a:lnTo>
                <a:lnTo>
                  <a:pt x="1759216" y="45834"/>
                </a:lnTo>
                <a:lnTo>
                  <a:pt x="1755152" y="43764"/>
                </a:lnTo>
                <a:lnTo>
                  <a:pt x="1750199" y="42405"/>
                </a:lnTo>
                <a:lnTo>
                  <a:pt x="1745373" y="41059"/>
                </a:lnTo>
                <a:lnTo>
                  <a:pt x="1739404" y="40373"/>
                </a:lnTo>
                <a:lnTo>
                  <a:pt x="1728609" y="40373"/>
                </a:lnTo>
                <a:lnTo>
                  <a:pt x="1724799" y="40690"/>
                </a:lnTo>
                <a:lnTo>
                  <a:pt x="1721116" y="41325"/>
                </a:lnTo>
                <a:lnTo>
                  <a:pt x="1717433" y="41948"/>
                </a:lnTo>
                <a:lnTo>
                  <a:pt x="1714131" y="42760"/>
                </a:lnTo>
                <a:lnTo>
                  <a:pt x="1710956" y="43738"/>
                </a:lnTo>
                <a:lnTo>
                  <a:pt x="1707908" y="44729"/>
                </a:lnTo>
                <a:lnTo>
                  <a:pt x="1705241" y="45808"/>
                </a:lnTo>
                <a:lnTo>
                  <a:pt x="1702828" y="46964"/>
                </a:lnTo>
                <a:lnTo>
                  <a:pt x="1698002" y="50126"/>
                </a:lnTo>
                <a:lnTo>
                  <a:pt x="1696097" y="53339"/>
                </a:lnTo>
                <a:lnTo>
                  <a:pt x="1695716" y="56146"/>
                </a:lnTo>
                <a:lnTo>
                  <a:pt x="1695716" y="59715"/>
                </a:lnTo>
                <a:lnTo>
                  <a:pt x="1695970" y="62356"/>
                </a:lnTo>
                <a:lnTo>
                  <a:pt x="1696732" y="65519"/>
                </a:lnTo>
                <a:lnTo>
                  <a:pt x="1699399" y="68186"/>
                </a:lnTo>
                <a:lnTo>
                  <a:pt x="1702574" y="67729"/>
                </a:lnTo>
                <a:lnTo>
                  <a:pt x="1705876" y="65874"/>
                </a:lnTo>
                <a:lnTo>
                  <a:pt x="1710448" y="63741"/>
                </a:lnTo>
                <a:lnTo>
                  <a:pt x="1712988" y="62610"/>
                </a:lnTo>
                <a:lnTo>
                  <a:pt x="1715909" y="61594"/>
                </a:lnTo>
                <a:lnTo>
                  <a:pt x="1719211" y="60667"/>
                </a:lnTo>
                <a:lnTo>
                  <a:pt x="1722386" y="59740"/>
                </a:lnTo>
                <a:lnTo>
                  <a:pt x="1726196" y="59283"/>
                </a:lnTo>
                <a:lnTo>
                  <a:pt x="1733435" y="59283"/>
                </a:lnTo>
                <a:lnTo>
                  <a:pt x="1736102" y="59613"/>
                </a:lnTo>
                <a:lnTo>
                  <a:pt x="1738261" y="60274"/>
                </a:lnTo>
                <a:lnTo>
                  <a:pt x="1742071" y="61950"/>
                </a:lnTo>
                <a:lnTo>
                  <a:pt x="1744738" y="64731"/>
                </a:lnTo>
                <a:lnTo>
                  <a:pt x="1746135" y="68541"/>
                </a:lnTo>
                <a:lnTo>
                  <a:pt x="1747024" y="73037"/>
                </a:lnTo>
                <a:lnTo>
                  <a:pt x="1747024" y="81152"/>
                </a:lnTo>
                <a:lnTo>
                  <a:pt x="1730514" y="81152"/>
                </a:lnTo>
                <a:lnTo>
                  <a:pt x="1723656" y="81749"/>
                </a:lnTo>
                <a:lnTo>
                  <a:pt x="1717687" y="82930"/>
                </a:lnTo>
                <a:lnTo>
                  <a:pt x="1711845" y="84124"/>
                </a:lnTo>
                <a:lnTo>
                  <a:pt x="1706765" y="85953"/>
                </a:lnTo>
                <a:lnTo>
                  <a:pt x="1702828" y="88430"/>
                </a:lnTo>
                <a:lnTo>
                  <a:pt x="1698891" y="90906"/>
                </a:lnTo>
                <a:lnTo>
                  <a:pt x="1695843" y="94043"/>
                </a:lnTo>
                <a:lnTo>
                  <a:pt x="1693811" y="97828"/>
                </a:lnTo>
                <a:lnTo>
                  <a:pt x="1691779" y="101625"/>
                </a:lnTo>
                <a:lnTo>
                  <a:pt x="1690763" y="106095"/>
                </a:lnTo>
                <a:lnTo>
                  <a:pt x="1690763" y="115989"/>
                </a:lnTo>
                <a:lnTo>
                  <a:pt x="1691652" y="120154"/>
                </a:lnTo>
                <a:lnTo>
                  <a:pt x="1693176" y="123710"/>
                </a:lnTo>
                <a:lnTo>
                  <a:pt x="1694827" y="127279"/>
                </a:lnTo>
                <a:lnTo>
                  <a:pt x="1696986" y="130263"/>
                </a:lnTo>
                <a:lnTo>
                  <a:pt x="1699907" y="132664"/>
                </a:lnTo>
                <a:lnTo>
                  <a:pt x="1702701" y="135077"/>
                </a:lnTo>
                <a:lnTo>
                  <a:pt x="1706130" y="136893"/>
                </a:lnTo>
                <a:lnTo>
                  <a:pt x="1710067" y="138112"/>
                </a:lnTo>
                <a:lnTo>
                  <a:pt x="1714004" y="139331"/>
                </a:lnTo>
                <a:lnTo>
                  <a:pt x="1715147" y="114147"/>
                </a:lnTo>
                <a:lnTo>
                  <a:pt x="1715147" y="110451"/>
                </a:lnTo>
                <a:lnTo>
                  <a:pt x="1715528" y="106337"/>
                </a:lnTo>
                <a:lnTo>
                  <a:pt x="1717179" y="102984"/>
                </a:lnTo>
                <a:lnTo>
                  <a:pt x="1720354" y="100355"/>
                </a:lnTo>
                <a:lnTo>
                  <a:pt x="1724418" y="98272"/>
                </a:lnTo>
                <a:lnTo>
                  <a:pt x="1727212" y="97688"/>
                </a:lnTo>
                <a:lnTo>
                  <a:pt x="1730006" y="97091"/>
                </a:lnTo>
                <a:lnTo>
                  <a:pt x="1733435" y="96786"/>
                </a:lnTo>
                <a:lnTo>
                  <a:pt x="1747024" y="96786"/>
                </a:lnTo>
                <a:lnTo>
                  <a:pt x="1747024" y="111836"/>
                </a:lnTo>
                <a:lnTo>
                  <a:pt x="1743976" y="115265"/>
                </a:lnTo>
                <a:lnTo>
                  <a:pt x="1741055" y="117868"/>
                </a:lnTo>
                <a:lnTo>
                  <a:pt x="1738007" y="119659"/>
                </a:lnTo>
                <a:lnTo>
                  <a:pt x="1735086" y="121437"/>
                </a:lnTo>
                <a:lnTo>
                  <a:pt x="1731911" y="122326"/>
                </a:lnTo>
                <a:lnTo>
                  <a:pt x="1724291" y="122326"/>
                </a:lnTo>
                <a:lnTo>
                  <a:pt x="1728609" y="139941"/>
                </a:lnTo>
                <a:lnTo>
                  <a:pt x="1733816" y="138849"/>
                </a:lnTo>
                <a:lnTo>
                  <a:pt x="1738515" y="136677"/>
                </a:lnTo>
                <a:close/>
              </a:path>
              <a:path w="3731145" h="173786">
                <a:moveTo>
                  <a:pt x="1728609" y="139941"/>
                </a:moveTo>
                <a:lnTo>
                  <a:pt x="1724291" y="122326"/>
                </a:lnTo>
                <a:lnTo>
                  <a:pt x="1720989" y="121272"/>
                </a:lnTo>
                <a:lnTo>
                  <a:pt x="1716290" y="117043"/>
                </a:lnTo>
                <a:lnTo>
                  <a:pt x="1715147" y="114147"/>
                </a:lnTo>
                <a:lnTo>
                  <a:pt x="1714004" y="139331"/>
                </a:lnTo>
                <a:lnTo>
                  <a:pt x="1718322" y="139941"/>
                </a:lnTo>
                <a:lnTo>
                  <a:pt x="1728609" y="139941"/>
                </a:lnTo>
                <a:close/>
              </a:path>
              <a:path w="3731145" h="173786">
                <a:moveTo>
                  <a:pt x="2192921" y="136944"/>
                </a:moveTo>
                <a:lnTo>
                  <a:pt x="2195588" y="137845"/>
                </a:lnTo>
                <a:lnTo>
                  <a:pt x="2198255" y="138176"/>
                </a:lnTo>
                <a:lnTo>
                  <a:pt x="2206002" y="138176"/>
                </a:lnTo>
                <a:lnTo>
                  <a:pt x="2208669" y="137845"/>
                </a:lnTo>
                <a:lnTo>
                  <a:pt x="2211336" y="136944"/>
                </a:lnTo>
                <a:lnTo>
                  <a:pt x="2212733" y="134302"/>
                </a:lnTo>
                <a:lnTo>
                  <a:pt x="2212733" y="46024"/>
                </a:lnTo>
                <a:lnTo>
                  <a:pt x="2211082" y="43383"/>
                </a:lnTo>
                <a:lnTo>
                  <a:pt x="2208034" y="42468"/>
                </a:lnTo>
                <a:lnTo>
                  <a:pt x="2204859" y="42138"/>
                </a:lnTo>
                <a:lnTo>
                  <a:pt x="2195969" y="42138"/>
                </a:lnTo>
                <a:lnTo>
                  <a:pt x="2192794" y="42468"/>
                </a:lnTo>
                <a:lnTo>
                  <a:pt x="2189619" y="43383"/>
                </a:lnTo>
                <a:lnTo>
                  <a:pt x="2188095" y="46024"/>
                </a:lnTo>
                <a:lnTo>
                  <a:pt x="2188095" y="104711"/>
                </a:lnTo>
                <a:lnTo>
                  <a:pt x="2184412" y="109131"/>
                </a:lnTo>
                <a:lnTo>
                  <a:pt x="2180983" y="112496"/>
                </a:lnTo>
                <a:lnTo>
                  <a:pt x="2177808" y="114807"/>
                </a:lnTo>
                <a:lnTo>
                  <a:pt x="2174633" y="117119"/>
                </a:lnTo>
                <a:lnTo>
                  <a:pt x="2171458" y="118275"/>
                </a:lnTo>
                <a:lnTo>
                  <a:pt x="2165743" y="118275"/>
                </a:lnTo>
                <a:lnTo>
                  <a:pt x="2159774" y="115874"/>
                </a:lnTo>
                <a:lnTo>
                  <a:pt x="2156980" y="112775"/>
                </a:lnTo>
                <a:lnTo>
                  <a:pt x="2154948" y="108927"/>
                </a:lnTo>
                <a:lnTo>
                  <a:pt x="2153678" y="104051"/>
                </a:lnTo>
                <a:lnTo>
                  <a:pt x="2153424" y="100520"/>
                </a:lnTo>
                <a:lnTo>
                  <a:pt x="2153424" y="46024"/>
                </a:lnTo>
                <a:lnTo>
                  <a:pt x="2151773" y="43383"/>
                </a:lnTo>
                <a:lnTo>
                  <a:pt x="2148598" y="42468"/>
                </a:lnTo>
                <a:lnTo>
                  <a:pt x="2145423" y="42138"/>
                </a:lnTo>
                <a:lnTo>
                  <a:pt x="2136533" y="42138"/>
                </a:lnTo>
                <a:lnTo>
                  <a:pt x="2133358" y="42468"/>
                </a:lnTo>
                <a:lnTo>
                  <a:pt x="2130183" y="43383"/>
                </a:lnTo>
                <a:lnTo>
                  <a:pt x="2128532" y="46024"/>
                </a:lnTo>
                <a:lnTo>
                  <a:pt x="2128532" y="106794"/>
                </a:lnTo>
                <a:lnTo>
                  <a:pt x="2129167" y="112407"/>
                </a:lnTo>
                <a:lnTo>
                  <a:pt x="2130183" y="116928"/>
                </a:lnTo>
                <a:lnTo>
                  <a:pt x="2131326" y="121450"/>
                </a:lnTo>
                <a:lnTo>
                  <a:pt x="2133104" y="125425"/>
                </a:lnTo>
                <a:lnTo>
                  <a:pt x="2135644" y="128854"/>
                </a:lnTo>
                <a:lnTo>
                  <a:pt x="2138184" y="132295"/>
                </a:lnTo>
                <a:lnTo>
                  <a:pt x="2141486" y="135001"/>
                </a:lnTo>
                <a:lnTo>
                  <a:pt x="2145677" y="136969"/>
                </a:lnTo>
                <a:lnTo>
                  <a:pt x="2149741" y="138950"/>
                </a:lnTo>
                <a:lnTo>
                  <a:pt x="2154821" y="139941"/>
                </a:lnTo>
                <a:lnTo>
                  <a:pt x="2166378" y="139941"/>
                </a:lnTo>
                <a:lnTo>
                  <a:pt x="2171585" y="138620"/>
                </a:lnTo>
                <a:lnTo>
                  <a:pt x="2176665" y="135978"/>
                </a:lnTo>
                <a:lnTo>
                  <a:pt x="2181618" y="133349"/>
                </a:lnTo>
                <a:lnTo>
                  <a:pt x="2186571" y="129387"/>
                </a:lnTo>
                <a:lnTo>
                  <a:pt x="2191524" y="124104"/>
                </a:lnTo>
                <a:lnTo>
                  <a:pt x="2191524" y="134302"/>
                </a:lnTo>
                <a:lnTo>
                  <a:pt x="2192921" y="136944"/>
                </a:lnTo>
                <a:close/>
              </a:path>
              <a:path w="3731145" h="173786">
                <a:moveTo>
                  <a:pt x="2243086" y="20205"/>
                </a:moveTo>
                <a:lnTo>
                  <a:pt x="2241562" y="22961"/>
                </a:lnTo>
                <a:lnTo>
                  <a:pt x="2241562" y="42659"/>
                </a:lnTo>
                <a:lnTo>
                  <a:pt x="2231021" y="42659"/>
                </a:lnTo>
                <a:lnTo>
                  <a:pt x="2228354" y="44030"/>
                </a:lnTo>
                <a:lnTo>
                  <a:pt x="2227465" y="46583"/>
                </a:lnTo>
                <a:lnTo>
                  <a:pt x="2227211" y="49225"/>
                </a:lnTo>
                <a:lnTo>
                  <a:pt x="2227084" y="56375"/>
                </a:lnTo>
                <a:lnTo>
                  <a:pt x="2227465" y="58966"/>
                </a:lnTo>
                <a:lnTo>
                  <a:pt x="2228100" y="60515"/>
                </a:lnTo>
                <a:lnTo>
                  <a:pt x="2230894" y="62839"/>
                </a:lnTo>
                <a:lnTo>
                  <a:pt x="2241562" y="62839"/>
                </a:lnTo>
                <a:lnTo>
                  <a:pt x="2241562" y="113487"/>
                </a:lnTo>
                <a:lnTo>
                  <a:pt x="2242070" y="118173"/>
                </a:lnTo>
                <a:lnTo>
                  <a:pt x="2243213" y="122123"/>
                </a:lnTo>
                <a:lnTo>
                  <a:pt x="2244356" y="126085"/>
                </a:lnTo>
                <a:lnTo>
                  <a:pt x="2246261" y="19215"/>
                </a:lnTo>
                <a:lnTo>
                  <a:pt x="2243086" y="20205"/>
                </a:lnTo>
                <a:close/>
              </a:path>
              <a:path w="3731145" h="173786">
                <a:moveTo>
                  <a:pt x="2289441" y="49225"/>
                </a:moveTo>
                <a:lnTo>
                  <a:pt x="2289060" y="46583"/>
                </a:lnTo>
                <a:lnTo>
                  <a:pt x="2288171" y="44030"/>
                </a:lnTo>
                <a:lnTo>
                  <a:pt x="2285504" y="42659"/>
                </a:lnTo>
                <a:lnTo>
                  <a:pt x="2266327" y="42659"/>
                </a:lnTo>
                <a:lnTo>
                  <a:pt x="2266327" y="22961"/>
                </a:lnTo>
                <a:lnTo>
                  <a:pt x="2264676" y="20205"/>
                </a:lnTo>
                <a:lnTo>
                  <a:pt x="2261628" y="19215"/>
                </a:lnTo>
                <a:lnTo>
                  <a:pt x="2258326" y="18884"/>
                </a:lnTo>
                <a:lnTo>
                  <a:pt x="2249563" y="18884"/>
                </a:lnTo>
                <a:lnTo>
                  <a:pt x="2246261" y="19215"/>
                </a:lnTo>
                <a:lnTo>
                  <a:pt x="2244356" y="126085"/>
                </a:lnTo>
                <a:lnTo>
                  <a:pt x="2246134" y="129374"/>
                </a:lnTo>
                <a:lnTo>
                  <a:pt x="2250833" y="134581"/>
                </a:lnTo>
                <a:lnTo>
                  <a:pt x="2257437" y="137769"/>
                </a:lnTo>
                <a:lnTo>
                  <a:pt x="2265438" y="139649"/>
                </a:lnTo>
                <a:lnTo>
                  <a:pt x="2270264" y="139649"/>
                </a:lnTo>
                <a:lnTo>
                  <a:pt x="2266327" y="109131"/>
                </a:lnTo>
                <a:lnTo>
                  <a:pt x="2266327" y="62839"/>
                </a:lnTo>
                <a:lnTo>
                  <a:pt x="2285631" y="62839"/>
                </a:lnTo>
                <a:lnTo>
                  <a:pt x="2287917" y="62064"/>
                </a:lnTo>
                <a:lnTo>
                  <a:pt x="2289187" y="58966"/>
                </a:lnTo>
                <a:lnTo>
                  <a:pt x="2289568" y="56375"/>
                </a:lnTo>
                <a:lnTo>
                  <a:pt x="2289441" y="49225"/>
                </a:lnTo>
                <a:close/>
              </a:path>
              <a:path w="3731145" h="173786">
                <a:moveTo>
                  <a:pt x="2289568" y="125590"/>
                </a:moveTo>
                <a:lnTo>
                  <a:pt x="2289568" y="123748"/>
                </a:lnTo>
                <a:lnTo>
                  <a:pt x="2289314" y="121043"/>
                </a:lnTo>
                <a:lnTo>
                  <a:pt x="2288552" y="117525"/>
                </a:lnTo>
                <a:lnTo>
                  <a:pt x="2285758" y="116598"/>
                </a:lnTo>
                <a:lnTo>
                  <a:pt x="2283091" y="117627"/>
                </a:lnTo>
                <a:lnTo>
                  <a:pt x="2280297" y="118414"/>
                </a:lnTo>
                <a:lnTo>
                  <a:pt x="2276741" y="118757"/>
                </a:lnTo>
                <a:lnTo>
                  <a:pt x="2272804" y="118757"/>
                </a:lnTo>
                <a:lnTo>
                  <a:pt x="2270137" y="117563"/>
                </a:lnTo>
                <a:lnTo>
                  <a:pt x="2267089" y="112737"/>
                </a:lnTo>
                <a:lnTo>
                  <a:pt x="2266327" y="109131"/>
                </a:lnTo>
                <a:lnTo>
                  <a:pt x="2270264" y="139649"/>
                </a:lnTo>
                <a:lnTo>
                  <a:pt x="2273947" y="139547"/>
                </a:lnTo>
                <a:lnTo>
                  <a:pt x="2277630" y="139153"/>
                </a:lnTo>
                <a:lnTo>
                  <a:pt x="2280805" y="138506"/>
                </a:lnTo>
                <a:lnTo>
                  <a:pt x="2284869" y="137223"/>
                </a:lnTo>
                <a:lnTo>
                  <a:pt x="2288171" y="134912"/>
                </a:lnTo>
                <a:lnTo>
                  <a:pt x="2288933" y="132270"/>
                </a:lnTo>
                <a:lnTo>
                  <a:pt x="2289568" y="128498"/>
                </a:lnTo>
                <a:lnTo>
                  <a:pt x="2289568" y="125590"/>
                </a:lnTo>
                <a:close/>
              </a:path>
              <a:path w="3731145" h="173786">
                <a:moveTo>
                  <a:pt x="2371229" y="136944"/>
                </a:moveTo>
                <a:lnTo>
                  <a:pt x="2373896" y="137845"/>
                </a:lnTo>
                <a:lnTo>
                  <a:pt x="2376563" y="138176"/>
                </a:lnTo>
                <a:lnTo>
                  <a:pt x="2384310" y="138176"/>
                </a:lnTo>
                <a:lnTo>
                  <a:pt x="2386977" y="137845"/>
                </a:lnTo>
                <a:lnTo>
                  <a:pt x="2389644" y="136944"/>
                </a:lnTo>
                <a:lnTo>
                  <a:pt x="2391041" y="134302"/>
                </a:lnTo>
                <a:lnTo>
                  <a:pt x="2391041" y="46024"/>
                </a:lnTo>
                <a:lnTo>
                  <a:pt x="2389390" y="43383"/>
                </a:lnTo>
                <a:lnTo>
                  <a:pt x="2386342" y="42468"/>
                </a:lnTo>
                <a:lnTo>
                  <a:pt x="2383167" y="42138"/>
                </a:lnTo>
                <a:lnTo>
                  <a:pt x="2374277" y="42138"/>
                </a:lnTo>
                <a:lnTo>
                  <a:pt x="2371102" y="42468"/>
                </a:lnTo>
                <a:lnTo>
                  <a:pt x="2367927" y="43383"/>
                </a:lnTo>
                <a:lnTo>
                  <a:pt x="2366403" y="46024"/>
                </a:lnTo>
                <a:lnTo>
                  <a:pt x="2366403" y="104711"/>
                </a:lnTo>
                <a:lnTo>
                  <a:pt x="2362720" y="109131"/>
                </a:lnTo>
                <a:lnTo>
                  <a:pt x="2359291" y="112496"/>
                </a:lnTo>
                <a:lnTo>
                  <a:pt x="2356116" y="114807"/>
                </a:lnTo>
                <a:lnTo>
                  <a:pt x="2352941" y="117119"/>
                </a:lnTo>
                <a:lnTo>
                  <a:pt x="2349766" y="118275"/>
                </a:lnTo>
                <a:lnTo>
                  <a:pt x="2346591" y="118275"/>
                </a:lnTo>
                <a:lnTo>
                  <a:pt x="2341892" y="117792"/>
                </a:lnTo>
                <a:lnTo>
                  <a:pt x="2338082" y="115874"/>
                </a:lnTo>
                <a:lnTo>
                  <a:pt x="2335288" y="112775"/>
                </a:lnTo>
                <a:lnTo>
                  <a:pt x="2333256" y="108927"/>
                </a:lnTo>
                <a:lnTo>
                  <a:pt x="2331986" y="104051"/>
                </a:lnTo>
                <a:lnTo>
                  <a:pt x="2331732" y="100520"/>
                </a:lnTo>
                <a:lnTo>
                  <a:pt x="2331732" y="46024"/>
                </a:lnTo>
                <a:lnTo>
                  <a:pt x="2330081" y="43383"/>
                </a:lnTo>
                <a:lnTo>
                  <a:pt x="2326906" y="42468"/>
                </a:lnTo>
                <a:lnTo>
                  <a:pt x="2323731" y="42138"/>
                </a:lnTo>
                <a:lnTo>
                  <a:pt x="2314841" y="42138"/>
                </a:lnTo>
                <a:lnTo>
                  <a:pt x="2311666" y="42468"/>
                </a:lnTo>
                <a:lnTo>
                  <a:pt x="2308491" y="43383"/>
                </a:lnTo>
                <a:lnTo>
                  <a:pt x="2306840" y="46024"/>
                </a:lnTo>
                <a:lnTo>
                  <a:pt x="2306840" y="106794"/>
                </a:lnTo>
                <a:lnTo>
                  <a:pt x="2307475" y="112407"/>
                </a:lnTo>
                <a:lnTo>
                  <a:pt x="2308491" y="116928"/>
                </a:lnTo>
                <a:lnTo>
                  <a:pt x="2309634" y="121450"/>
                </a:lnTo>
                <a:lnTo>
                  <a:pt x="2311412" y="125425"/>
                </a:lnTo>
                <a:lnTo>
                  <a:pt x="2313952" y="128854"/>
                </a:lnTo>
                <a:lnTo>
                  <a:pt x="2316492" y="132295"/>
                </a:lnTo>
                <a:lnTo>
                  <a:pt x="2319794" y="135001"/>
                </a:lnTo>
                <a:lnTo>
                  <a:pt x="2323985" y="136969"/>
                </a:lnTo>
                <a:lnTo>
                  <a:pt x="2328049" y="138950"/>
                </a:lnTo>
                <a:lnTo>
                  <a:pt x="2333129" y="139941"/>
                </a:lnTo>
                <a:lnTo>
                  <a:pt x="2344686" y="139941"/>
                </a:lnTo>
                <a:lnTo>
                  <a:pt x="2349893" y="138620"/>
                </a:lnTo>
                <a:lnTo>
                  <a:pt x="2354973" y="135978"/>
                </a:lnTo>
                <a:lnTo>
                  <a:pt x="2359926" y="133349"/>
                </a:lnTo>
                <a:lnTo>
                  <a:pt x="2364879" y="129387"/>
                </a:lnTo>
                <a:lnTo>
                  <a:pt x="2369832" y="124104"/>
                </a:lnTo>
                <a:lnTo>
                  <a:pt x="2369832" y="134302"/>
                </a:lnTo>
                <a:lnTo>
                  <a:pt x="2371229" y="136944"/>
                </a:lnTo>
                <a:close/>
              </a:path>
              <a:path w="3731145" h="173786">
                <a:moveTo>
                  <a:pt x="2417965" y="135089"/>
                </a:moveTo>
                <a:lnTo>
                  <a:pt x="2405900" y="162407"/>
                </a:lnTo>
                <a:lnTo>
                  <a:pt x="2405519" y="163131"/>
                </a:lnTo>
                <a:lnTo>
                  <a:pt x="2406789" y="165912"/>
                </a:lnTo>
                <a:lnTo>
                  <a:pt x="2410091" y="166484"/>
                </a:lnTo>
                <a:lnTo>
                  <a:pt x="2413520" y="166573"/>
                </a:lnTo>
                <a:lnTo>
                  <a:pt x="2417711" y="166319"/>
                </a:lnTo>
                <a:lnTo>
                  <a:pt x="2421394" y="165417"/>
                </a:lnTo>
                <a:lnTo>
                  <a:pt x="2424188" y="162902"/>
                </a:lnTo>
                <a:lnTo>
                  <a:pt x="2437396" y="143903"/>
                </a:lnTo>
                <a:lnTo>
                  <a:pt x="2438793" y="141985"/>
                </a:lnTo>
                <a:lnTo>
                  <a:pt x="2440952" y="138315"/>
                </a:lnTo>
                <a:lnTo>
                  <a:pt x="2442603" y="134632"/>
                </a:lnTo>
                <a:lnTo>
                  <a:pt x="2443746" y="130809"/>
                </a:lnTo>
                <a:lnTo>
                  <a:pt x="2444508" y="126631"/>
                </a:lnTo>
                <a:lnTo>
                  <a:pt x="2444889" y="122097"/>
                </a:lnTo>
                <a:lnTo>
                  <a:pt x="2444889" y="119456"/>
                </a:lnTo>
                <a:lnTo>
                  <a:pt x="2444635" y="115404"/>
                </a:lnTo>
                <a:lnTo>
                  <a:pt x="2443619" y="112623"/>
                </a:lnTo>
                <a:lnTo>
                  <a:pt x="2440698" y="110121"/>
                </a:lnTo>
                <a:lnTo>
                  <a:pt x="2437650" y="109410"/>
                </a:lnTo>
                <a:lnTo>
                  <a:pt x="2433967" y="109067"/>
                </a:lnTo>
                <a:lnTo>
                  <a:pt x="2429268" y="109067"/>
                </a:lnTo>
                <a:lnTo>
                  <a:pt x="2425458" y="109410"/>
                </a:lnTo>
                <a:lnTo>
                  <a:pt x="2422283" y="110121"/>
                </a:lnTo>
                <a:lnTo>
                  <a:pt x="2419235" y="112623"/>
                </a:lnTo>
                <a:lnTo>
                  <a:pt x="2418219" y="115404"/>
                </a:lnTo>
                <a:lnTo>
                  <a:pt x="2417965" y="119456"/>
                </a:lnTo>
                <a:lnTo>
                  <a:pt x="2417965" y="135089"/>
                </a:lnTo>
                <a:close/>
              </a:path>
              <a:path w="3731145" h="173786">
                <a:moveTo>
                  <a:pt x="2609989" y="111632"/>
                </a:moveTo>
                <a:lnTo>
                  <a:pt x="2611259" y="107937"/>
                </a:lnTo>
                <a:lnTo>
                  <a:pt x="2611894" y="103822"/>
                </a:lnTo>
                <a:lnTo>
                  <a:pt x="2611894" y="94907"/>
                </a:lnTo>
                <a:lnTo>
                  <a:pt x="2611259" y="90982"/>
                </a:lnTo>
                <a:lnTo>
                  <a:pt x="2609862" y="87490"/>
                </a:lnTo>
                <a:lnTo>
                  <a:pt x="2608592" y="83997"/>
                </a:lnTo>
                <a:lnTo>
                  <a:pt x="2606814" y="80937"/>
                </a:lnTo>
                <a:lnTo>
                  <a:pt x="2604528" y="78333"/>
                </a:lnTo>
                <a:lnTo>
                  <a:pt x="2602242" y="75730"/>
                </a:lnTo>
                <a:lnTo>
                  <a:pt x="2599575" y="73596"/>
                </a:lnTo>
                <a:lnTo>
                  <a:pt x="2596527" y="71945"/>
                </a:lnTo>
                <a:lnTo>
                  <a:pt x="2593479" y="70307"/>
                </a:lnTo>
                <a:lnTo>
                  <a:pt x="2590050" y="69151"/>
                </a:lnTo>
                <a:lnTo>
                  <a:pt x="2586494" y="68491"/>
                </a:lnTo>
                <a:lnTo>
                  <a:pt x="2586748" y="133807"/>
                </a:lnTo>
                <a:lnTo>
                  <a:pt x="2590431" y="132486"/>
                </a:lnTo>
                <a:lnTo>
                  <a:pt x="2593860" y="130809"/>
                </a:lnTo>
                <a:lnTo>
                  <a:pt x="2596908" y="128765"/>
                </a:lnTo>
                <a:lnTo>
                  <a:pt x="2599956" y="126720"/>
                </a:lnTo>
                <a:lnTo>
                  <a:pt x="2602623" y="124269"/>
                </a:lnTo>
                <a:lnTo>
                  <a:pt x="2604782" y="121437"/>
                </a:lnTo>
                <a:lnTo>
                  <a:pt x="2607068" y="118592"/>
                </a:lnTo>
                <a:lnTo>
                  <a:pt x="2608719" y="115328"/>
                </a:lnTo>
                <a:lnTo>
                  <a:pt x="2609989" y="111632"/>
                </a:lnTo>
                <a:close/>
              </a:path>
              <a:path w="3731145" h="173786">
                <a:moveTo>
                  <a:pt x="2584843" y="100152"/>
                </a:moveTo>
                <a:lnTo>
                  <a:pt x="2584843" y="102997"/>
                </a:lnTo>
                <a:lnTo>
                  <a:pt x="2584335" y="105524"/>
                </a:lnTo>
                <a:lnTo>
                  <a:pt x="2582303" y="109943"/>
                </a:lnTo>
                <a:lnTo>
                  <a:pt x="2579128" y="113271"/>
                </a:lnTo>
                <a:lnTo>
                  <a:pt x="2575191" y="115874"/>
                </a:lnTo>
                <a:lnTo>
                  <a:pt x="2570746" y="137350"/>
                </a:lnTo>
                <a:lnTo>
                  <a:pt x="2574937" y="136728"/>
                </a:lnTo>
                <a:lnTo>
                  <a:pt x="2579128" y="136105"/>
                </a:lnTo>
                <a:lnTo>
                  <a:pt x="2583065" y="135127"/>
                </a:lnTo>
                <a:lnTo>
                  <a:pt x="2586748" y="133807"/>
                </a:lnTo>
                <a:lnTo>
                  <a:pt x="2584843" y="100152"/>
                </a:lnTo>
                <a:close/>
              </a:path>
              <a:path w="3731145" h="173786">
                <a:moveTo>
                  <a:pt x="2519946" y="134454"/>
                </a:moveTo>
                <a:lnTo>
                  <a:pt x="2522867" y="137020"/>
                </a:lnTo>
                <a:lnTo>
                  <a:pt x="2526931" y="137667"/>
                </a:lnTo>
                <a:lnTo>
                  <a:pt x="2566047" y="137667"/>
                </a:lnTo>
                <a:lnTo>
                  <a:pt x="2570746" y="137350"/>
                </a:lnTo>
                <a:lnTo>
                  <a:pt x="2575191" y="115874"/>
                </a:lnTo>
                <a:lnTo>
                  <a:pt x="2570238" y="117398"/>
                </a:lnTo>
                <a:lnTo>
                  <a:pt x="2567190" y="117779"/>
                </a:lnTo>
                <a:lnTo>
                  <a:pt x="2544711" y="117779"/>
                </a:lnTo>
                <a:lnTo>
                  <a:pt x="2544711" y="81356"/>
                </a:lnTo>
                <a:lnTo>
                  <a:pt x="2560205" y="81356"/>
                </a:lnTo>
                <a:lnTo>
                  <a:pt x="2562999" y="62356"/>
                </a:lnTo>
                <a:lnTo>
                  <a:pt x="2544711" y="62356"/>
                </a:lnTo>
                <a:lnTo>
                  <a:pt x="2544711" y="29095"/>
                </a:lnTo>
                <a:lnTo>
                  <a:pt x="2561856" y="29095"/>
                </a:lnTo>
                <a:lnTo>
                  <a:pt x="2565158" y="29463"/>
                </a:lnTo>
                <a:lnTo>
                  <a:pt x="2567571" y="30187"/>
                </a:lnTo>
                <a:lnTo>
                  <a:pt x="2571889" y="31953"/>
                </a:lnTo>
                <a:lnTo>
                  <a:pt x="2575064" y="34658"/>
                </a:lnTo>
                <a:lnTo>
                  <a:pt x="2577096" y="38404"/>
                </a:lnTo>
                <a:lnTo>
                  <a:pt x="2578239" y="42760"/>
                </a:lnTo>
                <a:lnTo>
                  <a:pt x="2578239" y="45326"/>
                </a:lnTo>
                <a:lnTo>
                  <a:pt x="2577858" y="49834"/>
                </a:lnTo>
                <a:lnTo>
                  <a:pt x="2576461" y="53987"/>
                </a:lnTo>
                <a:lnTo>
                  <a:pt x="2574683" y="83502"/>
                </a:lnTo>
                <a:lnTo>
                  <a:pt x="2579001" y="86296"/>
                </a:lnTo>
                <a:lnTo>
                  <a:pt x="2582430" y="89852"/>
                </a:lnTo>
                <a:lnTo>
                  <a:pt x="2584335" y="94538"/>
                </a:lnTo>
                <a:lnTo>
                  <a:pt x="2584843" y="97193"/>
                </a:lnTo>
                <a:lnTo>
                  <a:pt x="2584843" y="100152"/>
                </a:lnTo>
                <a:lnTo>
                  <a:pt x="2586748" y="133807"/>
                </a:lnTo>
                <a:lnTo>
                  <a:pt x="2586494" y="68491"/>
                </a:lnTo>
                <a:lnTo>
                  <a:pt x="2589288" y="67436"/>
                </a:lnTo>
                <a:lnTo>
                  <a:pt x="2591828" y="66039"/>
                </a:lnTo>
                <a:lnTo>
                  <a:pt x="2596273" y="62610"/>
                </a:lnTo>
                <a:lnTo>
                  <a:pt x="2599575" y="58394"/>
                </a:lnTo>
                <a:lnTo>
                  <a:pt x="2602242" y="53657"/>
                </a:lnTo>
                <a:lnTo>
                  <a:pt x="2603131" y="50914"/>
                </a:lnTo>
                <a:lnTo>
                  <a:pt x="2603893" y="48183"/>
                </a:lnTo>
                <a:lnTo>
                  <a:pt x="2604274" y="45262"/>
                </a:lnTo>
                <a:lnTo>
                  <a:pt x="2604274" y="36614"/>
                </a:lnTo>
                <a:lnTo>
                  <a:pt x="2603258" y="31800"/>
                </a:lnTo>
                <a:lnTo>
                  <a:pt x="2601353" y="27711"/>
                </a:lnTo>
                <a:lnTo>
                  <a:pt x="2599321" y="23621"/>
                </a:lnTo>
                <a:lnTo>
                  <a:pt x="2596527" y="20243"/>
                </a:lnTo>
                <a:lnTo>
                  <a:pt x="2592717" y="17564"/>
                </a:lnTo>
                <a:lnTo>
                  <a:pt x="2589034" y="14897"/>
                </a:lnTo>
                <a:lnTo>
                  <a:pt x="2584462" y="12903"/>
                </a:lnTo>
                <a:lnTo>
                  <a:pt x="2579001" y="11582"/>
                </a:lnTo>
                <a:lnTo>
                  <a:pt x="2573540" y="10261"/>
                </a:lnTo>
                <a:lnTo>
                  <a:pt x="2566936" y="9601"/>
                </a:lnTo>
                <a:lnTo>
                  <a:pt x="2524772" y="9601"/>
                </a:lnTo>
                <a:lnTo>
                  <a:pt x="2521343" y="11531"/>
                </a:lnTo>
                <a:lnTo>
                  <a:pt x="2519184" y="14909"/>
                </a:lnTo>
                <a:lnTo>
                  <a:pt x="2519184" y="132359"/>
                </a:lnTo>
                <a:lnTo>
                  <a:pt x="2519946" y="134454"/>
                </a:lnTo>
                <a:close/>
              </a:path>
              <a:path w="3731145" h="173786">
                <a:moveTo>
                  <a:pt x="2562999" y="62356"/>
                </a:moveTo>
                <a:lnTo>
                  <a:pt x="2560205" y="81356"/>
                </a:lnTo>
                <a:lnTo>
                  <a:pt x="2564904" y="81356"/>
                </a:lnTo>
                <a:lnTo>
                  <a:pt x="2568714" y="81787"/>
                </a:lnTo>
                <a:lnTo>
                  <a:pt x="2571762" y="82638"/>
                </a:lnTo>
                <a:lnTo>
                  <a:pt x="2574683" y="83502"/>
                </a:lnTo>
                <a:lnTo>
                  <a:pt x="2576461" y="53987"/>
                </a:lnTo>
                <a:lnTo>
                  <a:pt x="2573794" y="57353"/>
                </a:lnTo>
                <a:lnTo>
                  <a:pt x="2570492" y="60121"/>
                </a:lnTo>
                <a:lnTo>
                  <a:pt x="2566047" y="61899"/>
                </a:lnTo>
                <a:lnTo>
                  <a:pt x="2562999" y="62356"/>
                </a:lnTo>
                <a:close/>
              </a:path>
              <a:path w="3731145" h="173786">
                <a:moveTo>
                  <a:pt x="2653423" y="136969"/>
                </a:moveTo>
                <a:lnTo>
                  <a:pt x="2659265" y="138950"/>
                </a:lnTo>
                <a:lnTo>
                  <a:pt x="2666250" y="139941"/>
                </a:lnTo>
                <a:lnTo>
                  <a:pt x="2678442" y="139941"/>
                </a:lnTo>
                <a:lnTo>
                  <a:pt x="2682506" y="139661"/>
                </a:lnTo>
                <a:lnTo>
                  <a:pt x="2686316" y="139103"/>
                </a:lnTo>
                <a:lnTo>
                  <a:pt x="2690126" y="138544"/>
                </a:lnTo>
                <a:lnTo>
                  <a:pt x="2693555" y="137883"/>
                </a:lnTo>
                <a:lnTo>
                  <a:pt x="2696476" y="137121"/>
                </a:lnTo>
                <a:lnTo>
                  <a:pt x="2699524" y="136359"/>
                </a:lnTo>
                <a:lnTo>
                  <a:pt x="2701937" y="135585"/>
                </a:lnTo>
                <a:lnTo>
                  <a:pt x="2705747" y="134010"/>
                </a:lnTo>
                <a:lnTo>
                  <a:pt x="2708414" y="131483"/>
                </a:lnTo>
                <a:lnTo>
                  <a:pt x="2709176" y="128930"/>
                </a:lnTo>
                <a:lnTo>
                  <a:pt x="2709430" y="123316"/>
                </a:lnTo>
                <a:lnTo>
                  <a:pt x="2709176" y="119214"/>
                </a:lnTo>
                <a:lnTo>
                  <a:pt x="2708033" y="115684"/>
                </a:lnTo>
                <a:lnTo>
                  <a:pt x="2705239" y="115100"/>
                </a:lnTo>
                <a:lnTo>
                  <a:pt x="2702318" y="116039"/>
                </a:lnTo>
                <a:lnTo>
                  <a:pt x="2698762" y="117360"/>
                </a:lnTo>
                <a:lnTo>
                  <a:pt x="2693936" y="118884"/>
                </a:lnTo>
                <a:lnTo>
                  <a:pt x="2691142" y="119570"/>
                </a:lnTo>
                <a:lnTo>
                  <a:pt x="2687840" y="120192"/>
                </a:lnTo>
                <a:lnTo>
                  <a:pt x="2684538" y="120827"/>
                </a:lnTo>
                <a:lnTo>
                  <a:pt x="2680728" y="121145"/>
                </a:lnTo>
                <a:lnTo>
                  <a:pt x="2672092" y="121145"/>
                </a:lnTo>
                <a:lnTo>
                  <a:pt x="2668409" y="120573"/>
                </a:lnTo>
                <a:lnTo>
                  <a:pt x="2665234" y="119456"/>
                </a:lnTo>
                <a:lnTo>
                  <a:pt x="2662186" y="118338"/>
                </a:lnTo>
                <a:lnTo>
                  <a:pt x="2659773" y="116700"/>
                </a:lnTo>
                <a:lnTo>
                  <a:pt x="2655836" y="112407"/>
                </a:lnTo>
                <a:lnTo>
                  <a:pt x="2654439" y="109804"/>
                </a:lnTo>
                <a:lnTo>
                  <a:pt x="2653550" y="106743"/>
                </a:lnTo>
                <a:lnTo>
                  <a:pt x="2652661" y="103670"/>
                </a:lnTo>
                <a:lnTo>
                  <a:pt x="2652153" y="100253"/>
                </a:lnTo>
                <a:lnTo>
                  <a:pt x="2652280" y="77355"/>
                </a:lnTo>
                <a:lnTo>
                  <a:pt x="2652788" y="74447"/>
                </a:lnTo>
                <a:lnTo>
                  <a:pt x="2653042" y="43840"/>
                </a:lnTo>
                <a:lnTo>
                  <a:pt x="2647454" y="46151"/>
                </a:lnTo>
                <a:lnTo>
                  <a:pt x="2642755" y="49504"/>
                </a:lnTo>
                <a:lnTo>
                  <a:pt x="2638818" y="53886"/>
                </a:lnTo>
                <a:lnTo>
                  <a:pt x="2634881" y="58280"/>
                </a:lnTo>
                <a:lnTo>
                  <a:pt x="2631960" y="63626"/>
                </a:lnTo>
                <a:lnTo>
                  <a:pt x="2629928" y="69926"/>
                </a:lnTo>
                <a:lnTo>
                  <a:pt x="2627896" y="76225"/>
                </a:lnTo>
                <a:lnTo>
                  <a:pt x="2626880" y="83299"/>
                </a:lnTo>
                <a:lnTo>
                  <a:pt x="2626880" y="99402"/>
                </a:lnTo>
                <a:lnTo>
                  <a:pt x="2627769" y="106591"/>
                </a:lnTo>
                <a:lnTo>
                  <a:pt x="2629801" y="112725"/>
                </a:lnTo>
                <a:lnTo>
                  <a:pt x="2631706" y="118859"/>
                </a:lnTo>
                <a:lnTo>
                  <a:pt x="2634627" y="123939"/>
                </a:lnTo>
                <a:lnTo>
                  <a:pt x="2638564" y="127965"/>
                </a:lnTo>
                <a:lnTo>
                  <a:pt x="2642628" y="131991"/>
                </a:lnTo>
                <a:lnTo>
                  <a:pt x="2647454" y="135001"/>
                </a:lnTo>
                <a:lnTo>
                  <a:pt x="2653423" y="136969"/>
                </a:lnTo>
                <a:close/>
              </a:path>
              <a:path w="3731145" h="173786">
                <a:moveTo>
                  <a:pt x="2654439" y="68960"/>
                </a:moveTo>
                <a:lnTo>
                  <a:pt x="2657233" y="64579"/>
                </a:lnTo>
                <a:lnTo>
                  <a:pt x="2660662" y="60959"/>
                </a:lnTo>
                <a:lnTo>
                  <a:pt x="2665361" y="58585"/>
                </a:lnTo>
                <a:lnTo>
                  <a:pt x="2668155" y="58000"/>
                </a:lnTo>
                <a:lnTo>
                  <a:pt x="2677553" y="58000"/>
                </a:lnTo>
                <a:lnTo>
                  <a:pt x="2682125" y="59994"/>
                </a:lnTo>
                <a:lnTo>
                  <a:pt x="2685173" y="63982"/>
                </a:lnTo>
                <a:lnTo>
                  <a:pt x="2688221" y="67970"/>
                </a:lnTo>
                <a:lnTo>
                  <a:pt x="2689618" y="73469"/>
                </a:lnTo>
                <a:lnTo>
                  <a:pt x="2689364" y="80467"/>
                </a:lnTo>
                <a:lnTo>
                  <a:pt x="2652153" y="80467"/>
                </a:lnTo>
                <a:lnTo>
                  <a:pt x="2652153" y="100253"/>
                </a:lnTo>
                <a:lnTo>
                  <a:pt x="2652153" y="96494"/>
                </a:lnTo>
                <a:lnTo>
                  <a:pt x="2705874" y="96494"/>
                </a:lnTo>
                <a:lnTo>
                  <a:pt x="2703715" y="52704"/>
                </a:lnTo>
                <a:lnTo>
                  <a:pt x="2700413" y="48844"/>
                </a:lnTo>
                <a:lnTo>
                  <a:pt x="2696095" y="45821"/>
                </a:lnTo>
                <a:lnTo>
                  <a:pt x="2690761" y="43649"/>
                </a:lnTo>
                <a:lnTo>
                  <a:pt x="2685554" y="41465"/>
                </a:lnTo>
                <a:lnTo>
                  <a:pt x="2679204" y="40373"/>
                </a:lnTo>
                <a:lnTo>
                  <a:pt x="2664853" y="40373"/>
                </a:lnTo>
                <a:lnTo>
                  <a:pt x="2658630" y="41528"/>
                </a:lnTo>
                <a:lnTo>
                  <a:pt x="2653042" y="43840"/>
                </a:lnTo>
                <a:lnTo>
                  <a:pt x="2652788" y="74447"/>
                </a:lnTo>
                <a:lnTo>
                  <a:pt x="2653550" y="71704"/>
                </a:lnTo>
                <a:lnTo>
                  <a:pt x="2654439" y="68960"/>
                </a:lnTo>
                <a:close/>
              </a:path>
              <a:path w="3731145" h="173786">
                <a:moveTo>
                  <a:pt x="2711208" y="66408"/>
                </a:moveTo>
                <a:lnTo>
                  <a:pt x="2709557" y="61125"/>
                </a:lnTo>
                <a:lnTo>
                  <a:pt x="2707144" y="56565"/>
                </a:lnTo>
                <a:lnTo>
                  <a:pt x="2703715" y="52704"/>
                </a:lnTo>
                <a:lnTo>
                  <a:pt x="2705874" y="96494"/>
                </a:lnTo>
                <a:lnTo>
                  <a:pt x="2708287" y="96494"/>
                </a:lnTo>
                <a:lnTo>
                  <a:pt x="2711462" y="94322"/>
                </a:lnTo>
                <a:lnTo>
                  <a:pt x="2713494" y="90627"/>
                </a:lnTo>
                <a:lnTo>
                  <a:pt x="2713494" y="77431"/>
                </a:lnTo>
                <a:lnTo>
                  <a:pt x="2712732" y="71691"/>
                </a:lnTo>
                <a:lnTo>
                  <a:pt x="2711208" y="66408"/>
                </a:lnTo>
                <a:close/>
              </a:path>
              <a:path w="3731145" h="173786">
                <a:moveTo>
                  <a:pt x="2734068" y="4152"/>
                </a:moveTo>
                <a:lnTo>
                  <a:pt x="2734068" y="134302"/>
                </a:lnTo>
                <a:lnTo>
                  <a:pt x="2735719" y="136944"/>
                </a:lnTo>
                <a:lnTo>
                  <a:pt x="2738894" y="137845"/>
                </a:lnTo>
                <a:lnTo>
                  <a:pt x="2742069" y="138176"/>
                </a:lnTo>
                <a:lnTo>
                  <a:pt x="2750959" y="138176"/>
                </a:lnTo>
                <a:lnTo>
                  <a:pt x="2754134" y="137845"/>
                </a:lnTo>
                <a:lnTo>
                  <a:pt x="2757309" y="136944"/>
                </a:lnTo>
                <a:lnTo>
                  <a:pt x="2759087" y="134302"/>
                </a:lnTo>
                <a:lnTo>
                  <a:pt x="2759087" y="4152"/>
                </a:lnTo>
                <a:lnTo>
                  <a:pt x="2757309" y="1396"/>
                </a:lnTo>
                <a:lnTo>
                  <a:pt x="2754134" y="393"/>
                </a:lnTo>
                <a:lnTo>
                  <a:pt x="2750959" y="0"/>
                </a:lnTo>
                <a:lnTo>
                  <a:pt x="2742069" y="0"/>
                </a:lnTo>
                <a:lnTo>
                  <a:pt x="2738894" y="393"/>
                </a:lnTo>
                <a:lnTo>
                  <a:pt x="2735719" y="1396"/>
                </a:lnTo>
                <a:lnTo>
                  <a:pt x="2734068" y="4152"/>
                </a:lnTo>
                <a:close/>
              </a:path>
              <a:path w="3731145" h="173786">
                <a:moveTo>
                  <a:pt x="2991243" y="136677"/>
                </a:moveTo>
                <a:lnTo>
                  <a:pt x="2995815" y="134505"/>
                </a:lnTo>
                <a:lnTo>
                  <a:pt x="3000006" y="131470"/>
                </a:lnTo>
                <a:lnTo>
                  <a:pt x="3003562" y="127571"/>
                </a:lnTo>
                <a:lnTo>
                  <a:pt x="3003562" y="134594"/>
                </a:lnTo>
                <a:lnTo>
                  <a:pt x="3004451" y="136778"/>
                </a:lnTo>
                <a:lnTo>
                  <a:pt x="3007372" y="137909"/>
                </a:lnTo>
                <a:lnTo>
                  <a:pt x="3010801" y="138264"/>
                </a:lnTo>
                <a:lnTo>
                  <a:pt x="3018675" y="138150"/>
                </a:lnTo>
                <a:lnTo>
                  <a:pt x="3022485" y="137299"/>
                </a:lnTo>
                <a:lnTo>
                  <a:pt x="3024136" y="134594"/>
                </a:lnTo>
                <a:lnTo>
                  <a:pt x="3024136" y="69151"/>
                </a:lnTo>
                <a:lnTo>
                  <a:pt x="3023501" y="63906"/>
                </a:lnTo>
                <a:lnTo>
                  <a:pt x="3021977" y="59486"/>
                </a:lnTo>
                <a:lnTo>
                  <a:pt x="3020580" y="55054"/>
                </a:lnTo>
                <a:lnTo>
                  <a:pt x="3018294" y="51447"/>
                </a:lnTo>
                <a:lnTo>
                  <a:pt x="3015119" y="48640"/>
                </a:lnTo>
                <a:lnTo>
                  <a:pt x="3011944" y="45834"/>
                </a:lnTo>
                <a:lnTo>
                  <a:pt x="3007880" y="43764"/>
                </a:lnTo>
                <a:lnTo>
                  <a:pt x="3002927" y="42405"/>
                </a:lnTo>
                <a:lnTo>
                  <a:pt x="2998101" y="41059"/>
                </a:lnTo>
                <a:lnTo>
                  <a:pt x="2992132" y="40373"/>
                </a:lnTo>
                <a:lnTo>
                  <a:pt x="2981337" y="40373"/>
                </a:lnTo>
                <a:lnTo>
                  <a:pt x="2977527" y="40690"/>
                </a:lnTo>
                <a:lnTo>
                  <a:pt x="2973844" y="41325"/>
                </a:lnTo>
                <a:lnTo>
                  <a:pt x="2970161" y="41948"/>
                </a:lnTo>
                <a:lnTo>
                  <a:pt x="2966859" y="42760"/>
                </a:lnTo>
                <a:lnTo>
                  <a:pt x="2963684" y="43738"/>
                </a:lnTo>
                <a:lnTo>
                  <a:pt x="2960636" y="44729"/>
                </a:lnTo>
                <a:lnTo>
                  <a:pt x="2957969" y="45808"/>
                </a:lnTo>
                <a:lnTo>
                  <a:pt x="2953270" y="48120"/>
                </a:lnTo>
                <a:lnTo>
                  <a:pt x="2949841" y="51079"/>
                </a:lnTo>
                <a:lnTo>
                  <a:pt x="2948571" y="54533"/>
                </a:lnTo>
                <a:lnTo>
                  <a:pt x="2948444" y="61099"/>
                </a:lnTo>
                <a:lnTo>
                  <a:pt x="2949206" y="64655"/>
                </a:lnTo>
                <a:lnTo>
                  <a:pt x="2950857" y="67500"/>
                </a:lnTo>
                <a:lnTo>
                  <a:pt x="2953905" y="68186"/>
                </a:lnTo>
                <a:lnTo>
                  <a:pt x="2956953" y="66801"/>
                </a:lnTo>
                <a:lnTo>
                  <a:pt x="2960763" y="64858"/>
                </a:lnTo>
                <a:lnTo>
                  <a:pt x="2965716" y="62610"/>
                </a:lnTo>
                <a:lnTo>
                  <a:pt x="2968637" y="61594"/>
                </a:lnTo>
                <a:lnTo>
                  <a:pt x="2971939" y="60667"/>
                </a:lnTo>
                <a:lnTo>
                  <a:pt x="2975114" y="59740"/>
                </a:lnTo>
                <a:lnTo>
                  <a:pt x="2978924" y="59283"/>
                </a:lnTo>
                <a:lnTo>
                  <a:pt x="2986163" y="59283"/>
                </a:lnTo>
                <a:lnTo>
                  <a:pt x="2988830" y="59613"/>
                </a:lnTo>
                <a:lnTo>
                  <a:pt x="2990989" y="60274"/>
                </a:lnTo>
                <a:lnTo>
                  <a:pt x="2994799" y="61950"/>
                </a:lnTo>
                <a:lnTo>
                  <a:pt x="2997466" y="64731"/>
                </a:lnTo>
                <a:lnTo>
                  <a:pt x="2998863" y="68541"/>
                </a:lnTo>
                <a:lnTo>
                  <a:pt x="2999752" y="73037"/>
                </a:lnTo>
                <a:lnTo>
                  <a:pt x="2999752" y="81152"/>
                </a:lnTo>
                <a:lnTo>
                  <a:pt x="2983242" y="81152"/>
                </a:lnTo>
                <a:lnTo>
                  <a:pt x="2976384" y="81749"/>
                </a:lnTo>
                <a:lnTo>
                  <a:pt x="2970415" y="82930"/>
                </a:lnTo>
                <a:lnTo>
                  <a:pt x="2964573" y="84124"/>
                </a:lnTo>
                <a:lnTo>
                  <a:pt x="2959493" y="85953"/>
                </a:lnTo>
                <a:lnTo>
                  <a:pt x="2955556" y="88430"/>
                </a:lnTo>
                <a:lnTo>
                  <a:pt x="2951619" y="90906"/>
                </a:lnTo>
                <a:lnTo>
                  <a:pt x="2948571" y="94043"/>
                </a:lnTo>
                <a:lnTo>
                  <a:pt x="2946539" y="97828"/>
                </a:lnTo>
                <a:lnTo>
                  <a:pt x="2944507" y="101625"/>
                </a:lnTo>
                <a:lnTo>
                  <a:pt x="2943491" y="106095"/>
                </a:lnTo>
                <a:lnTo>
                  <a:pt x="2943491" y="115989"/>
                </a:lnTo>
                <a:lnTo>
                  <a:pt x="2944380" y="120154"/>
                </a:lnTo>
                <a:lnTo>
                  <a:pt x="2945904" y="123710"/>
                </a:lnTo>
                <a:lnTo>
                  <a:pt x="2947555" y="127279"/>
                </a:lnTo>
                <a:lnTo>
                  <a:pt x="2949714" y="130263"/>
                </a:lnTo>
                <a:lnTo>
                  <a:pt x="2952635" y="132664"/>
                </a:lnTo>
                <a:lnTo>
                  <a:pt x="2955429" y="135077"/>
                </a:lnTo>
                <a:lnTo>
                  <a:pt x="2958858" y="136893"/>
                </a:lnTo>
                <a:lnTo>
                  <a:pt x="2962795" y="138112"/>
                </a:lnTo>
                <a:lnTo>
                  <a:pt x="2966732" y="139331"/>
                </a:lnTo>
                <a:lnTo>
                  <a:pt x="2967875" y="114147"/>
                </a:lnTo>
                <a:lnTo>
                  <a:pt x="2967875" y="110451"/>
                </a:lnTo>
                <a:lnTo>
                  <a:pt x="2968256" y="106337"/>
                </a:lnTo>
                <a:lnTo>
                  <a:pt x="2969907" y="102984"/>
                </a:lnTo>
                <a:lnTo>
                  <a:pt x="2973082" y="100355"/>
                </a:lnTo>
                <a:lnTo>
                  <a:pt x="2977146" y="98272"/>
                </a:lnTo>
                <a:lnTo>
                  <a:pt x="2979940" y="97688"/>
                </a:lnTo>
                <a:lnTo>
                  <a:pt x="2982734" y="97091"/>
                </a:lnTo>
                <a:lnTo>
                  <a:pt x="2986163" y="96786"/>
                </a:lnTo>
                <a:lnTo>
                  <a:pt x="2999752" y="96786"/>
                </a:lnTo>
                <a:lnTo>
                  <a:pt x="2999752" y="111836"/>
                </a:lnTo>
                <a:lnTo>
                  <a:pt x="2996704" y="115265"/>
                </a:lnTo>
                <a:lnTo>
                  <a:pt x="2993783" y="117868"/>
                </a:lnTo>
                <a:lnTo>
                  <a:pt x="2990735" y="119659"/>
                </a:lnTo>
                <a:lnTo>
                  <a:pt x="2987814" y="121437"/>
                </a:lnTo>
                <a:lnTo>
                  <a:pt x="2984639" y="122326"/>
                </a:lnTo>
                <a:lnTo>
                  <a:pt x="2977019" y="122326"/>
                </a:lnTo>
                <a:lnTo>
                  <a:pt x="2981337" y="139941"/>
                </a:lnTo>
                <a:lnTo>
                  <a:pt x="2986544" y="138849"/>
                </a:lnTo>
                <a:lnTo>
                  <a:pt x="2991243" y="136677"/>
                </a:lnTo>
                <a:close/>
              </a:path>
              <a:path w="3731145" h="173786">
                <a:moveTo>
                  <a:pt x="2981337" y="139941"/>
                </a:moveTo>
                <a:lnTo>
                  <a:pt x="2977019" y="122326"/>
                </a:lnTo>
                <a:lnTo>
                  <a:pt x="2973717" y="121272"/>
                </a:lnTo>
                <a:lnTo>
                  <a:pt x="2969018" y="117043"/>
                </a:lnTo>
                <a:lnTo>
                  <a:pt x="2967875" y="114147"/>
                </a:lnTo>
                <a:lnTo>
                  <a:pt x="2966732" y="139331"/>
                </a:lnTo>
                <a:lnTo>
                  <a:pt x="2971050" y="139941"/>
                </a:lnTo>
                <a:lnTo>
                  <a:pt x="2981337" y="139941"/>
                </a:lnTo>
                <a:close/>
              </a:path>
              <a:path w="3731145" h="173786">
                <a:moveTo>
                  <a:pt x="3039884" y="43599"/>
                </a:moveTo>
                <a:lnTo>
                  <a:pt x="3038995" y="46545"/>
                </a:lnTo>
                <a:lnTo>
                  <a:pt x="3039503" y="49631"/>
                </a:lnTo>
                <a:lnTo>
                  <a:pt x="3040392" y="53047"/>
                </a:lnTo>
                <a:lnTo>
                  <a:pt x="3063760" y="132918"/>
                </a:lnTo>
                <a:lnTo>
                  <a:pt x="3065538" y="136232"/>
                </a:lnTo>
                <a:lnTo>
                  <a:pt x="3068586" y="137566"/>
                </a:lnTo>
                <a:lnTo>
                  <a:pt x="3072269" y="138010"/>
                </a:lnTo>
                <a:lnTo>
                  <a:pt x="3076841" y="138264"/>
                </a:lnTo>
                <a:lnTo>
                  <a:pt x="3086112" y="138201"/>
                </a:lnTo>
                <a:lnTo>
                  <a:pt x="3090176" y="137934"/>
                </a:lnTo>
                <a:lnTo>
                  <a:pt x="3095510" y="135635"/>
                </a:lnTo>
                <a:lnTo>
                  <a:pt x="3110242" y="79273"/>
                </a:lnTo>
                <a:lnTo>
                  <a:pt x="3110623" y="79273"/>
                </a:lnTo>
                <a:lnTo>
                  <a:pt x="3125482" y="132918"/>
                </a:lnTo>
                <a:lnTo>
                  <a:pt x="3127260" y="136232"/>
                </a:lnTo>
                <a:lnTo>
                  <a:pt x="3130435" y="137566"/>
                </a:lnTo>
                <a:lnTo>
                  <a:pt x="3133991" y="138010"/>
                </a:lnTo>
                <a:lnTo>
                  <a:pt x="3138690" y="138264"/>
                </a:lnTo>
                <a:lnTo>
                  <a:pt x="3147834" y="138201"/>
                </a:lnTo>
                <a:lnTo>
                  <a:pt x="3153422" y="137667"/>
                </a:lnTo>
                <a:lnTo>
                  <a:pt x="3156851" y="135635"/>
                </a:lnTo>
                <a:lnTo>
                  <a:pt x="3181743" y="53047"/>
                </a:lnTo>
                <a:lnTo>
                  <a:pt x="3182886" y="48501"/>
                </a:lnTo>
                <a:lnTo>
                  <a:pt x="3183140" y="45821"/>
                </a:lnTo>
                <a:lnTo>
                  <a:pt x="3182632" y="44094"/>
                </a:lnTo>
                <a:lnTo>
                  <a:pt x="3179965" y="42608"/>
                </a:lnTo>
                <a:lnTo>
                  <a:pt x="3177171" y="42265"/>
                </a:lnTo>
                <a:lnTo>
                  <a:pt x="3173615" y="42062"/>
                </a:lnTo>
                <a:lnTo>
                  <a:pt x="3168662" y="42062"/>
                </a:lnTo>
                <a:lnTo>
                  <a:pt x="3165106" y="42265"/>
                </a:lnTo>
                <a:lnTo>
                  <a:pt x="3159772" y="43726"/>
                </a:lnTo>
                <a:lnTo>
                  <a:pt x="3141738" y="111137"/>
                </a:lnTo>
                <a:lnTo>
                  <a:pt x="3141230" y="111239"/>
                </a:lnTo>
                <a:lnTo>
                  <a:pt x="3123704" y="45923"/>
                </a:lnTo>
                <a:lnTo>
                  <a:pt x="3121799" y="43294"/>
                </a:lnTo>
                <a:lnTo>
                  <a:pt x="3118878" y="42468"/>
                </a:lnTo>
                <a:lnTo>
                  <a:pt x="3115830" y="42138"/>
                </a:lnTo>
                <a:lnTo>
                  <a:pt x="3106940" y="42125"/>
                </a:lnTo>
                <a:lnTo>
                  <a:pt x="3103892" y="42392"/>
                </a:lnTo>
                <a:lnTo>
                  <a:pt x="3100336" y="43726"/>
                </a:lnTo>
                <a:lnTo>
                  <a:pt x="3098939" y="46316"/>
                </a:lnTo>
                <a:lnTo>
                  <a:pt x="3082429" y="111137"/>
                </a:lnTo>
                <a:lnTo>
                  <a:pt x="3082048" y="111137"/>
                </a:lnTo>
                <a:lnTo>
                  <a:pt x="3064522" y="46316"/>
                </a:lnTo>
                <a:lnTo>
                  <a:pt x="3060839" y="42621"/>
                </a:lnTo>
                <a:lnTo>
                  <a:pt x="3057918" y="42265"/>
                </a:lnTo>
                <a:lnTo>
                  <a:pt x="3054108" y="42062"/>
                </a:lnTo>
                <a:lnTo>
                  <a:pt x="3049028" y="42062"/>
                </a:lnTo>
                <a:lnTo>
                  <a:pt x="3045472" y="42265"/>
                </a:lnTo>
                <a:lnTo>
                  <a:pt x="3042551" y="42608"/>
                </a:lnTo>
                <a:lnTo>
                  <a:pt x="3039884" y="43599"/>
                </a:lnTo>
                <a:close/>
              </a:path>
              <a:path w="3731145" h="173786">
                <a:moveTo>
                  <a:pt x="3239655" y="136677"/>
                </a:moveTo>
                <a:lnTo>
                  <a:pt x="3244227" y="134505"/>
                </a:lnTo>
                <a:lnTo>
                  <a:pt x="3248418" y="131470"/>
                </a:lnTo>
                <a:lnTo>
                  <a:pt x="3251974" y="127571"/>
                </a:lnTo>
                <a:lnTo>
                  <a:pt x="3251974" y="134594"/>
                </a:lnTo>
                <a:lnTo>
                  <a:pt x="3252863" y="136778"/>
                </a:lnTo>
                <a:lnTo>
                  <a:pt x="3255784" y="137909"/>
                </a:lnTo>
                <a:lnTo>
                  <a:pt x="3259213" y="138264"/>
                </a:lnTo>
                <a:lnTo>
                  <a:pt x="3267087" y="138150"/>
                </a:lnTo>
                <a:lnTo>
                  <a:pt x="3270897" y="137299"/>
                </a:lnTo>
                <a:lnTo>
                  <a:pt x="3272548" y="134594"/>
                </a:lnTo>
                <a:lnTo>
                  <a:pt x="3272548" y="69151"/>
                </a:lnTo>
                <a:lnTo>
                  <a:pt x="3271913" y="63906"/>
                </a:lnTo>
                <a:lnTo>
                  <a:pt x="3270389" y="59486"/>
                </a:lnTo>
                <a:lnTo>
                  <a:pt x="3268992" y="55054"/>
                </a:lnTo>
                <a:lnTo>
                  <a:pt x="3266706" y="51447"/>
                </a:lnTo>
                <a:lnTo>
                  <a:pt x="3263531" y="48640"/>
                </a:lnTo>
                <a:lnTo>
                  <a:pt x="3260356" y="45834"/>
                </a:lnTo>
                <a:lnTo>
                  <a:pt x="3256292" y="43764"/>
                </a:lnTo>
                <a:lnTo>
                  <a:pt x="3251339" y="42405"/>
                </a:lnTo>
                <a:lnTo>
                  <a:pt x="3246513" y="41059"/>
                </a:lnTo>
                <a:lnTo>
                  <a:pt x="3240544" y="40373"/>
                </a:lnTo>
                <a:lnTo>
                  <a:pt x="3229749" y="40373"/>
                </a:lnTo>
                <a:lnTo>
                  <a:pt x="3225939" y="40690"/>
                </a:lnTo>
                <a:lnTo>
                  <a:pt x="3222256" y="41325"/>
                </a:lnTo>
                <a:lnTo>
                  <a:pt x="3218573" y="41948"/>
                </a:lnTo>
                <a:lnTo>
                  <a:pt x="3215271" y="42760"/>
                </a:lnTo>
                <a:lnTo>
                  <a:pt x="3212096" y="43738"/>
                </a:lnTo>
                <a:lnTo>
                  <a:pt x="3209048" y="44729"/>
                </a:lnTo>
                <a:lnTo>
                  <a:pt x="3206381" y="45808"/>
                </a:lnTo>
                <a:lnTo>
                  <a:pt x="3201682" y="48120"/>
                </a:lnTo>
                <a:lnTo>
                  <a:pt x="3198253" y="51079"/>
                </a:lnTo>
                <a:lnTo>
                  <a:pt x="3196983" y="54533"/>
                </a:lnTo>
                <a:lnTo>
                  <a:pt x="3196856" y="61099"/>
                </a:lnTo>
                <a:lnTo>
                  <a:pt x="3197618" y="64655"/>
                </a:lnTo>
                <a:lnTo>
                  <a:pt x="3199269" y="67500"/>
                </a:lnTo>
                <a:lnTo>
                  <a:pt x="3202317" y="68186"/>
                </a:lnTo>
                <a:lnTo>
                  <a:pt x="3205365" y="66801"/>
                </a:lnTo>
                <a:lnTo>
                  <a:pt x="3209175" y="64858"/>
                </a:lnTo>
                <a:lnTo>
                  <a:pt x="3214128" y="62610"/>
                </a:lnTo>
                <a:lnTo>
                  <a:pt x="3217049" y="61594"/>
                </a:lnTo>
                <a:lnTo>
                  <a:pt x="3220351" y="60667"/>
                </a:lnTo>
                <a:lnTo>
                  <a:pt x="3223526" y="59740"/>
                </a:lnTo>
                <a:lnTo>
                  <a:pt x="3227336" y="59283"/>
                </a:lnTo>
                <a:lnTo>
                  <a:pt x="3234575" y="59283"/>
                </a:lnTo>
                <a:lnTo>
                  <a:pt x="3237242" y="59613"/>
                </a:lnTo>
                <a:lnTo>
                  <a:pt x="3239401" y="60274"/>
                </a:lnTo>
                <a:lnTo>
                  <a:pt x="3243211" y="61950"/>
                </a:lnTo>
                <a:lnTo>
                  <a:pt x="3245878" y="64731"/>
                </a:lnTo>
                <a:lnTo>
                  <a:pt x="3247275" y="68541"/>
                </a:lnTo>
                <a:lnTo>
                  <a:pt x="3248164" y="73037"/>
                </a:lnTo>
                <a:lnTo>
                  <a:pt x="3248164" y="81152"/>
                </a:lnTo>
                <a:lnTo>
                  <a:pt x="3231654" y="81152"/>
                </a:lnTo>
                <a:lnTo>
                  <a:pt x="3224796" y="81749"/>
                </a:lnTo>
                <a:lnTo>
                  <a:pt x="3218827" y="82930"/>
                </a:lnTo>
                <a:lnTo>
                  <a:pt x="3212985" y="84124"/>
                </a:lnTo>
                <a:lnTo>
                  <a:pt x="3207905" y="85953"/>
                </a:lnTo>
                <a:lnTo>
                  <a:pt x="3203968" y="88430"/>
                </a:lnTo>
                <a:lnTo>
                  <a:pt x="3200031" y="90906"/>
                </a:lnTo>
                <a:lnTo>
                  <a:pt x="3196983" y="94043"/>
                </a:lnTo>
                <a:lnTo>
                  <a:pt x="3194951" y="97828"/>
                </a:lnTo>
                <a:lnTo>
                  <a:pt x="3192919" y="101625"/>
                </a:lnTo>
                <a:lnTo>
                  <a:pt x="3191903" y="106095"/>
                </a:lnTo>
                <a:lnTo>
                  <a:pt x="3191903" y="115989"/>
                </a:lnTo>
                <a:lnTo>
                  <a:pt x="3192792" y="120154"/>
                </a:lnTo>
                <a:lnTo>
                  <a:pt x="3194316" y="123710"/>
                </a:lnTo>
                <a:lnTo>
                  <a:pt x="3195967" y="127279"/>
                </a:lnTo>
                <a:lnTo>
                  <a:pt x="3198126" y="130263"/>
                </a:lnTo>
                <a:lnTo>
                  <a:pt x="3201047" y="132664"/>
                </a:lnTo>
                <a:lnTo>
                  <a:pt x="3203841" y="135077"/>
                </a:lnTo>
                <a:lnTo>
                  <a:pt x="3207270" y="136893"/>
                </a:lnTo>
                <a:lnTo>
                  <a:pt x="3211207" y="138112"/>
                </a:lnTo>
                <a:lnTo>
                  <a:pt x="3215144" y="139331"/>
                </a:lnTo>
                <a:lnTo>
                  <a:pt x="3216287" y="114147"/>
                </a:lnTo>
                <a:lnTo>
                  <a:pt x="3216287" y="110451"/>
                </a:lnTo>
                <a:lnTo>
                  <a:pt x="3216668" y="106337"/>
                </a:lnTo>
                <a:lnTo>
                  <a:pt x="3218319" y="102984"/>
                </a:lnTo>
                <a:lnTo>
                  <a:pt x="3221494" y="100355"/>
                </a:lnTo>
                <a:lnTo>
                  <a:pt x="3225558" y="98272"/>
                </a:lnTo>
                <a:lnTo>
                  <a:pt x="3228352" y="97688"/>
                </a:lnTo>
                <a:lnTo>
                  <a:pt x="3231146" y="97091"/>
                </a:lnTo>
                <a:lnTo>
                  <a:pt x="3234575" y="96786"/>
                </a:lnTo>
                <a:lnTo>
                  <a:pt x="3248164" y="96786"/>
                </a:lnTo>
                <a:lnTo>
                  <a:pt x="3248164" y="111836"/>
                </a:lnTo>
                <a:lnTo>
                  <a:pt x="3245116" y="115265"/>
                </a:lnTo>
                <a:lnTo>
                  <a:pt x="3242195" y="117868"/>
                </a:lnTo>
                <a:lnTo>
                  <a:pt x="3239147" y="119659"/>
                </a:lnTo>
                <a:lnTo>
                  <a:pt x="3236226" y="121437"/>
                </a:lnTo>
                <a:lnTo>
                  <a:pt x="3233051" y="122326"/>
                </a:lnTo>
                <a:lnTo>
                  <a:pt x="3225431" y="122326"/>
                </a:lnTo>
                <a:lnTo>
                  <a:pt x="3229749" y="139941"/>
                </a:lnTo>
                <a:lnTo>
                  <a:pt x="3234956" y="138849"/>
                </a:lnTo>
                <a:lnTo>
                  <a:pt x="3239655" y="136677"/>
                </a:lnTo>
                <a:close/>
              </a:path>
              <a:path w="3731145" h="173786">
                <a:moveTo>
                  <a:pt x="3229749" y="139941"/>
                </a:moveTo>
                <a:lnTo>
                  <a:pt x="3225431" y="122326"/>
                </a:lnTo>
                <a:lnTo>
                  <a:pt x="3222129" y="121272"/>
                </a:lnTo>
                <a:lnTo>
                  <a:pt x="3217430" y="117043"/>
                </a:lnTo>
                <a:lnTo>
                  <a:pt x="3216287" y="114147"/>
                </a:lnTo>
                <a:lnTo>
                  <a:pt x="3215144" y="139331"/>
                </a:lnTo>
                <a:lnTo>
                  <a:pt x="3219462" y="139941"/>
                </a:lnTo>
                <a:lnTo>
                  <a:pt x="3229749" y="139941"/>
                </a:lnTo>
                <a:close/>
              </a:path>
              <a:path w="3731145" h="173786">
                <a:moveTo>
                  <a:pt x="3415677" y="57175"/>
                </a:moveTo>
                <a:lnTo>
                  <a:pt x="3416439" y="53149"/>
                </a:lnTo>
                <a:lnTo>
                  <a:pt x="3417201" y="49123"/>
                </a:lnTo>
                <a:lnTo>
                  <a:pt x="3417582" y="45034"/>
                </a:lnTo>
                <a:lnTo>
                  <a:pt x="3417582" y="36118"/>
                </a:lnTo>
                <a:lnTo>
                  <a:pt x="3416820" y="31686"/>
                </a:lnTo>
                <a:lnTo>
                  <a:pt x="3415169" y="27558"/>
                </a:lnTo>
                <a:lnTo>
                  <a:pt x="3413645" y="23444"/>
                </a:lnTo>
                <a:lnTo>
                  <a:pt x="3411105" y="19875"/>
                </a:lnTo>
                <a:lnTo>
                  <a:pt x="3407803" y="16878"/>
                </a:lnTo>
                <a:lnTo>
                  <a:pt x="3404501" y="13868"/>
                </a:lnTo>
                <a:lnTo>
                  <a:pt x="3405517" y="75958"/>
                </a:lnTo>
                <a:lnTo>
                  <a:pt x="3408946" y="70815"/>
                </a:lnTo>
                <a:lnTo>
                  <a:pt x="3411486" y="66166"/>
                </a:lnTo>
                <a:lnTo>
                  <a:pt x="3414026" y="61506"/>
                </a:lnTo>
                <a:lnTo>
                  <a:pt x="3415677" y="57175"/>
                </a:lnTo>
                <a:close/>
              </a:path>
              <a:path w="3731145" h="173786">
                <a:moveTo>
                  <a:pt x="3382784" y="101244"/>
                </a:moveTo>
                <a:lnTo>
                  <a:pt x="3383912" y="100118"/>
                </a:lnTo>
                <a:lnTo>
                  <a:pt x="3393418" y="90244"/>
                </a:lnTo>
                <a:lnTo>
                  <a:pt x="3400945" y="81597"/>
                </a:lnTo>
                <a:lnTo>
                  <a:pt x="3405517" y="75958"/>
                </a:lnTo>
                <a:lnTo>
                  <a:pt x="3404501" y="13868"/>
                </a:lnTo>
                <a:lnTo>
                  <a:pt x="3400437" y="11531"/>
                </a:lnTo>
                <a:lnTo>
                  <a:pt x="3395484" y="9842"/>
                </a:lnTo>
                <a:lnTo>
                  <a:pt x="3390404" y="8166"/>
                </a:lnTo>
                <a:lnTo>
                  <a:pt x="3384562" y="7327"/>
                </a:lnTo>
                <a:lnTo>
                  <a:pt x="3373767" y="7327"/>
                </a:lnTo>
                <a:lnTo>
                  <a:pt x="3369703" y="7721"/>
                </a:lnTo>
                <a:lnTo>
                  <a:pt x="3365766" y="8508"/>
                </a:lnTo>
                <a:lnTo>
                  <a:pt x="3361829" y="9296"/>
                </a:lnTo>
                <a:lnTo>
                  <a:pt x="3358273" y="10274"/>
                </a:lnTo>
                <a:lnTo>
                  <a:pt x="3355098" y="11429"/>
                </a:lnTo>
                <a:lnTo>
                  <a:pt x="3351923" y="12585"/>
                </a:lnTo>
                <a:lnTo>
                  <a:pt x="3349129" y="13766"/>
                </a:lnTo>
                <a:lnTo>
                  <a:pt x="3346970" y="14998"/>
                </a:lnTo>
                <a:lnTo>
                  <a:pt x="3343160" y="17221"/>
                </a:lnTo>
                <a:lnTo>
                  <a:pt x="3340620" y="20040"/>
                </a:lnTo>
                <a:lnTo>
                  <a:pt x="3339604" y="22783"/>
                </a:lnTo>
                <a:lnTo>
                  <a:pt x="3339350" y="25717"/>
                </a:lnTo>
                <a:lnTo>
                  <a:pt x="3339350" y="32638"/>
                </a:lnTo>
                <a:lnTo>
                  <a:pt x="3339731" y="35750"/>
                </a:lnTo>
                <a:lnTo>
                  <a:pt x="3340747" y="39484"/>
                </a:lnTo>
                <a:lnTo>
                  <a:pt x="3343541" y="40474"/>
                </a:lnTo>
                <a:lnTo>
                  <a:pt x="3346335" y="38938"/>
                </a:lnTo>
                <a:lnTo>
                  <a:pt x="3349637" y="36804"/>
                </a:lnTo>
                <a:lnTo>
                  <a:pt x="3354209" y="34353"/>
                </a:lnTo>
                <a:lnTo>
                  <a:pt x="3356876" y="33248"/>
                </a:lnTo>
                <a:lnTo>
                  <a:pt x="3359924" y="32257"/>
                </a:lnTo>
                <a:lnTo>
                  <a:pt x="3362845" y="31280"/>
                </a:lnTo>
                <a:lnTo>
                  <a:pt x="3366401" y="30784"/>
                </a:lnTo>
                <a:lnTo>
                  <a:pt x="3373005" y="30784"/>
                </a:lnTo>
                <a:lnTo>
                  <a:pt x="3375418" y="31191"/>
                </a:lnTo>
                <a:lnTo>
                  <a:pt x="3379482" y="32842"/>
                </a:lnTo>
                <a:lnTo>
                  <a:pt x="3382530" y="35432"/>
                </a:lnTo>
                <a:lnTo>
                  <a:pt x="3384943" y="38582"/>
                </a:lnTo>
                <a:lnTo>
                  <a:pt x="3386340" y="42468"/>
                </a:lnTo>
                <a:lnTo>
                  <a:pt x="3386721" y="46710"/>
                </a:lnTo>
                <a:lnTo>
                  <a:pt x="3386340" y="51600"/>
                </a:lnTo>
                <a:lnTo>
                  <a:pt x="3385832" y="54241"/>
                </a:lnTo>
                <a:lnTo>
                  <a:pt x="3385324" y="56870"/>
                </a:lnTo>
                <a:lnTo>
                  <a:pt x="3384181" y="59766"/>
                </a:lnTo>
                <a:lnTo>
                  <a:pt x="3382657" y="62890"/>
                </a:lnTo>
                <a:lnTo>
                  <a:pt x="3381133" y="66027"/>
                </a:lnTo>
                <a:lnTo>
                  <a:pt x="3379101" y="69494"/>
                </a:lnTo>
                <a:lnTo>
                  <a:pt x="3376434" y="73291"/>
                </a:lnTo>
                <a:lnTo>
                  <a:pt x="3373640" y="77076"/>
                </a:lnTo>
                <a:lnTo>
                  <a:pt x="3370084" y="81292"/>
                </a:lnTo>
                <a:lnTo>
                  <a:pt x="3365639" y="85902"/>
                </a:lnTo>
                <a:lnTo>
                  <a:pt x="3343541" y="109664"/>
                </a:lnTo>
                <a:lnTo>
                  <a:pt x="3340239" y="113474"/>
                </a:lnTo>
                <a:lnTo>
                  <a:pt x="3338207" y="117030"/>
                </a:lnTo>
                <a:lnTo>
                  <a:pt x="3337318" y="119633"/>
                </a:lnTo>
                <a:lnTo>
                  <a:pt x="3336937" y="122745"/>
                </a:lnTo>
                <a:lnTo>
                  <a:pt x="3337064" y="130975"/>
                </a:lnTo>
                <a:lnTo>
                  <a:pt x="3337572" y="133870"/>
                </a:lnTo>
                <a:lnTo>
                  <a:pt x="3339477" y="136499"/>
                </a:lnTo>
                <a:lnTo>
                  <a:pt x="3342398" y="137540"/>
                </a:lnTo>
                <a:lnTo>
                  <a:pt x="3418725" y="137667"/>
                </a:lnTo>
                <a:lnTo>
                  <a:pt x="3421519" y="136144"/>
                </a:lnTo>
                <a:lnTo>
                  <a:pt x="3422408" y="133324"/>
                </a:lnTo>
                <a:lnTo>
                  <a:pt x="3422662" y="130619"/>
                </a:lnTo>
                <a:lnTo>
                  <a:pt x="3422662" y="123634"/>
                </a:lnTo>
                <a:lnTo>
                  <a:pt x="3422281" y="120929"/>
                </a:lnTo>
                <a:lnTo>
                  <a:pt x="3421265" y="118186"/>
                </a:lnTo>
                <a:lnTo>
                  <a:pt x="3418344" y="116585"/>
                </a:lnTo>
                <a:lnTo>
                  <a:pt x="3367798" y="116585"/>
                </a:lnTo>
                <a:lnTo>
                  <a:pt x="3382784" y="101244"/>
                </a:lnTo>
                <a:close/>
              </a:path>
              <a:path w="3731145" h="173786">
                <a:moveTo>
                  <a:pt x="3490226" y="117195"/>
                </a:moveTo>
                <a:lnTo>
                  <a:pt x="3486289" y="118846"/>
                </a:lnTo>
                <a:lnTo>
                  <a:pt x="3481463" y="119265"/>
                </a:lnTo>
                <a:lnTo>
                  <a:pt x="3478034" y="119265"/>
                </a:lnTo>
                <a:lnTo>
                  <a:pt x="3475113" y="118554"/>
                </a:lnTo>
                <a:lnTo>
                  <a:pt x="3472700" y="117132"/>
                </a:lnTo>
                <a:lnTo>
                  <a:pt x="3468255" y="113233"/>
                </a:lnTo>
                <a:lnTo>
                  <a:pt x="3471684" y="139941"/>
                </a:lnTo>
                <a:lnTo>
                  <a:pt x="3489083" y="139941"/>
                </a:lnTo>
                <a:lnTo>
                  <a:pt x="3496449" y="138391"/>
                </a:lnTo>
                <a:lnTo>
                  <a:pt x="3502418" y="135293"/>
                </a:lnTo>
                <a:lnTo>
                  <a:pt x="3508387" y="132194"/>
                </a:lnTo>
                <a:lnTo>
                  <a:pt x="3513213" y="127736"/>
                </a:lnTo>
                <a:lnTo>
                  <a:pt x="3516896" y="121932"/>
                </a:lnTo>
                <a:lnTo>
                  <a:pt x="3520706" y="116128"/>
                </a:lnTo>
                <a:lnTo>
                  <a:pt x="3523373" y="109092"/>
                </a:lnTo>
                <a:lnTo>
                  <a:pt x="3525024" y="100850"/>
                </a:lnTo>
                <a:lnTo>
                  <a:pt x="3526949" y="86528"/>
                </a:lnTo>
                <a:lnTo>
                  <a:pt x="3527437" y="73139"/>
                </a:lnTo>
                <a:lnTo>
                  <a:pt x="3527424" y="70569"/>
                </a:lnTo>
                <a:lnTo>
                  <a:pt x="3526878" y="57344"/>
                </a:lnTo>
                <a:lnTo>
                  <a:pt x="3525532" y="45478"/>
                </a:lnTo>
                <a:lnTo>
                  <a:pt x="3524135" y="37325"/>
                </a:lnTo>
                <a:lnTo>
                  <a:pt x="3521849" y="30429"/>
                </a:lnTo>
                <a:lnTo>
                  <a:pt x="3518420" y="24790"/>
                </a:lnTo>
                <a:lnTo>
                  <a:pt x="3515118" y="19151"/>
                </a:lnTo>
                <a:lnTo>
                  <a:pt x="3510546" y="14833"/>
                </a:lnTo>
                <a:lnTo>
                  <a:pt x="3504704" y="11823"/>
                </a:lnTo>
                <a:lnTo>
                  <a:pt x="3498989" y="8826"/>
                </a:lnTo>
                <a:lnTo>
                  <a:pt x="3491750" y="7327"/>
                </a:lnTo>
                <a:lnTo>
                  <a:pt x="3474351" y="7327"/>
                </a:lnTo>
                <a:lnTo>
                  <a:pt x="3467112" y="8877"/>
                </a:lnTo>
                <a:lnTo>
                  <a:pt x="3461143" y="11976"/>
                </a:lnTo>
                <a:lnTo>
                  <a:pt x="3455174" y="15074"/>
                </a:lnTo>
                <a:lnTo>
                  <a:pt x="3450348" y="19532"/>
                </a:lnTo>
                <a:lnTo>
                  <a:pt x="3446538" y="25336"/>
                </a:lnTo>
                <a:lnTo>
                  <a:pt x="3442855" y="31140"/>
                </a:lnTo>
                <a:lnTo>
                  <a:pt x="3440188" y="38188"/>
                </a:lnTo>
                <a:lnTo>
                  <a:pt x="3438410" y="46469"/>
                </a:lnTo>
                <a:lnTo>
                  <a:pt x="3436416" y="60783"/>
                </a:lnTo>
                <a:lnTo>
                  <a:pt x="3435870" y="74129"/>
                </a:lnTo>
                <a:lnTo>
                  <a:pt x="3435886" y="76705"/>
                </a:lnTo>
                <a:lnTo>
                  <a:pt x="3436502" y="89919"/>
                </a:lnTo>
                <a:lnTo>
                  <a:pt x="3437902" y="101790"/>
                </a:lnTo>
                <a:lnTo>
                  <a:pt x="3439299" y="109943"/>
                </a:lnTo>
                <a:lnTo>
                  <a:pt x="3441712" y="116839"/>
                </a:lnTo>
                <a:lnTo>
                  <a:pt x="3445014" y="122478"/>
                </a:lnTo>
                <a:lnTo>
                  <a:pt x="3448443" y="128117"/>
                </a:lnTo>
                <a:lnTo>
                  <a:pt x="3452888" y="132435"/>
                </a:lnTo>
                <a:lnTo>
                  <a:pt x="3458730" y="135445"/>
                </a:lnTo>
                <a:lnTo>
                  <a:pt x="3464445" y="138442"/>
                </a:lnTo>
                <a:lnTo>
                  <a:pt x="3463302" y="95453"/>
                </a:lnTo>
                <a:lnTo>
                  <a:pt x="3462540" y="89484"/>
                </a:lnTo>
                <a:lnTo>
                  <a:pt x="3462159" y="81953"/>
                </a:lnTo>
                <a:lnTo>
                  <a:pt x="3462159" y="65379"/>
                </a:lnTo>
                <a:lnTo>
                  <a:pt x="3462413" y="58851"/>
                </a:lnTo>
                <a:lnTo>
                  <a:pt x="3463048" y="53251"/>
                </a:lnTo>
                <a:lnTo>
                  <a:pt x="3463683" y="47637"/>
                </a:lnTo>
                <a:lnTo>
                  <a:pt x="3464699" y="42951"/>
                </a:lnTo>
                <a:lnTo>
                  <a:pt x="3466096" y="39192"/>
                </a:lnTo>
                <a:lnTo>
                  <a:pt x="3467620" y="35432"/>
                </a:lnTo>
                <a:lnTo>
                  <a:pt x="3469652" y="32613"/>
                </a:lnTo>
                <a:lnTo>
                  <a:pt x="3474732" y="28854"/>
                </a:lnTo>
                <a:lnTo>
                  <a:pt x="3477907" y="27914"/>
                </a:lnTo>
                <a:lnTo>
                  <a:pt x="3481844" y="27914"/>
                </a:lnTo>
                <a:lnTo>
                  <a:pt x="3486162" y="28206"/>
                </a:lnTo>
                <a:lnTo>
                  <a:pt x="3489845" y="29387"/>
                </a:lnTo>
                <a:lnTo>
                  <a:pt x="3492893" y="31813"/>
                </a:lnTo>
                <a:lnTo>
                  <a:pt x="3495560" y="35128"/>
                </a:lnTo>
                <a:lnTo>
                  <a:pt x="3497719" y="39890"/>
                </a:lnTo>
                <a:lnTo>
                  <a:pt x="3498481" y="42786"/>
                </a:lnTo>
                <a:lnTo>
                  <a:pt x="3499243" y="46215"/>
                </a:lnTo>
                <a:lnTo>
                  <a:pt x="3499878" y="49644"/>
                </a:lnTo>
                <a:lnTo>
                  <a:pt x="3500386" y="53695"/>
                </a:lnTo>
                <a:lnTo>
                  <a:pt x="3500767" y="58343"/>
                </a:lnTo>
                <a:lnTo>
                  <a:pt x="3501021" y="62991"/>
                </a:lnTo>
                <a:lnTo>
                  <a:pt x="3501275" y="68351"/>
                </a:lnTo>
                <a:lnTo>
                  <a:pt x="3501148" y="84023"/>
                </a:lnTo>
                <a:lnTo>
                  <a:pt x="3500894" y="88176"/>
                </a:lnTo>
                <a:lnTo>
                  <a:pt x="3500640" y="92341"/>
                </a:lnTo>
                <a:lnTo>
                  <a:pt x="3500259" y="96062"/>
                </a:lnTo>
                <a:lnTo>
                  <a:pt x="3499624" y="99364"/>
                </a:lnTo>
                <a:lnTo>
                  <a:pt x="3498989" y="102666"/>
                </a:lnTo>
                <a:lnTo>
                  <a:pt x="3498227" y="105562"/>
                </a:lnTo>
                <a:lnTo>
                  <a:pt x="3496195" y="110578"/>
                </a:lnTo>
                <a:lnTo>
                  <a:pt x="3493528" y="114312"/>
                </a:lnTo>
                <a:lnTo>
                  <a:pt x="3490226" y="117195"/>
                </a:lnTo>
                <a:close/>
              </a:path>
              <a:path w="3731145" h="173786">
                <a:moveTo>
                  <a:pt x="3468255" y="113233"/>
                </a:moveTo>
                <a:lnTo>
                  <a:pt x="3466604" y="109702"/>
                </a:lnTo>
                <a:lnTo>
                  <a:pt x="3465080" y="106172"/>
                </a:lnTo>
                <a:lnTo>
                  <a:pt x="3463937" y="101422"/>
                </a:lnTo>
                <a:lnTo>
                  <a:pt x="3463302" y="95453"/>
                </a:lnTo>
                <a:lnTo>
                  <a:pt x="3464445" y="138442"/>
                </a:lnTo>
                <a:lnTo>
                  <a:pt x="3471684" y="139941"/>
                </a:lnTo>
                <a:lnTo>
                  <a:pt x="3468255" y="113233"/>
                </a:lnTo>
                <a:close/>
              </a:path>
              <a:path w="3731145" h="173786">
                <a:moveTo>
                  <a:pt x="3546995" y="36029"/>
                </a:moveTo>
                <a:lnTo>
                  <a:pt x="3546995" y="40119"/>
                </a:lnTo>
                <a:lnTo>
                  <a:pt x="3547376" y="43446"/>
                </a:lnTo>
                <a:lnTo>
                  <a:pt x="3549027" y="46926"/>
                </a:lnTo>
                <a:lnTo>
                  <a:pt x="3551694" y="46799"/>
                </a:lnTo>
                <a:lnTo>
                  <a:pt x="3554488" y="45618"/>
                </a:lnTo>
                <a:lnTo>
                  <a:pt x="3575062" y="34239"/>
                </a:lnTo>
                <a:lnTo>
                  <a:pt x="3575062" y="117576"/>
                </a:lnTo>
                <a:lnTo>
                  <a:pt x="3551186" y="117576"/>
                </a:lnTo>
                <a:lnTo>
                  <a:pt x="3548392" y="119849"/>
                </a:lnTo>
                <a:lnTo>
                  <a:pt x="3547630" y="122974"/>
                </a:lnTo>
                <a:lnTo>
                  <a:pt x="3547376" y="125856"/>
                </a:lnTo>
                <a:lnTo>
                  <a:pt x="3547376" y="129616"/>
                </a:lnTo>
                <a:lnTo>
                  <a:pt x="3547630" y="132473"/>
                </a:lnTo>
                <a:lnTo>
                  <a:pt x="3548519" y="135534"/>
                </a:lnTo>
                <a:lnTo>
                  <a:pt x="3551186" y="137667"/>
                </a:lnTo>
                <a:lnTo>
                  <a:pt x="3621798" y="137667"/>
                </a:lnTo>
                <a:lnTo>
                  <a:pt x="3624338" y="136296"/>
                </a:lnTo>
                <a:lnTo>
                  <a:pt x="3625354" y="133756"/>
                </a:lnTo>
                <a:lnTo>
                  <a:pt x="3625735" y="131190"/>
                </a:lnTo>
                <a:lnTo>
                  <a:pt x="3625735" y="124256"/>
                </a:lnTo>
                <a:lnTo>
                  <a:pt x="3625354" y="121678"/>
                </a:lnTo>
                <a:lnTo>
                  <a:pt x="3624465" y="119062"/>
                </a:lnTo>
                <a:lnTo>
                  <a:pt x="3621798" y="117576"/>
                </a:lnTo>
                <a:lnTo>
                  <a:pt x="3600970" y="117576"/>
                </a:lnTo>
                <a:lnTo>
                  <a:pt x="3600843" y="10693"/>
                </a:lnTo>
                <a:lnTo>
                  <a:pt x="3598176" y="9118"/>
                </a:lnTo>
                <a:lnTo>
                  <a:pt x="3595509" y="8851"/>
                </a:lnTo>
                <a:lnTo>
                  <a:pt x="3591953" y="8712"/>
                </a:lnTo>
                <a:lnTo>
                  <a:pt x="3584460" y="8762"/>
                </a:lnTo>
                <a:lnTo>
                  <a:pt x="3581285" y="8953"/>
                </a:lnTo>
                <a:lnTo>
                  <a:pt x="3578110" y="9994"/>
                </a:lnTo>
                <a:lnTo>
                  <a:pt x="3550551" y="27812"/>
                </a:lnTo>
                <a:lnTo>
                  <a:pt x="3548265" y="29756"/>
                </a:lnTo>
                <a:lnTo>
                  <a:pt x="3547249" y="32677"/>
                </a:lnTo>
                <a:lnTo>
                  <a:pt x="3546995" y="36029"/>
                </a:lnTo>
                <a:close/>
              </a:path>
              <a:path w="3731145" h="173786">
                <a:moveTo>
                  <a:pt x="3721620" y="56210"/>
                </a:moveTo>
                <a:lnTo>
                  <a:pt x="3723398" y="53581"/>
                </a:lnTo>
                <a:lnTo>
                  <a:pt x="3724922" y="50787"/>
                </a:lnTo>
                <a:lnTo>
                  <a:pt x="3725938" y="47853"/>
                </a:lnTo>
                <a:lnTo>
                  <a:pt x="3726954" y="44919"/>
                </a:lnTo>
                <a:lnTo>
                  <a:pt x="3727462" y="41897"/>
                </a:lnTo>
                <a:lnTo>
                  <a:pt x="3727462" y="34112"/>
                </a:lnTo>
                <a:lnTo>
                  <a:pt x="3726700" y="29844"/>
                </a:lnTo>
                <a:lnTo>
                  <a:pt x="3725049" y="25984"/>
                </a:lnTo>
                <a:lnTo>
                  <a:pt x="3723525" y="22123"/>
                </a:lnTo>
                <a:lnTo>
                  <a:pt x="3721112" y="18808"/>
                </a:lnTo>
                <a:lnTo>
                  <a:pt x="3717937" y="16027"/>
                </a:lnTo>
                <a:lnTo>
                  <a:pt x="3714762" y="63690"/>
                </a:lnTo>
                <a:lnTo>
                  <a:pt x="3717429" y="61340"/>
                </a:lnTo>
                <a:lnTo>
                  <a:pt x="3719715" y="58851"/>
                </a:lnTo>
                <a:lnTo>
                  <a:pt x="3721620" y="56210"/>
                </a:lnTo>
                <a:close/>
              </a:path>
              <a:path w="3731145" h="173786">
                <a:moveTo>
                  <a:pt x="3687330" y="61061"/>
                </a:moveTo>
                <a:lnTo>
                  <a:pt x="3684155" y="59347"/>
                </a:lnTo>
                <a:lnTo>
                  <a:pt x="3681488" y="57734"/>
                </a:lnTo>
                <a:lnTo>
                  <a:pt x="3676789" y="54698"/>
                </a:lnTo>
                <a:lnTo>
                  <a:pt x="3678821" y="85839"/>
                </a:lnTo>
                <a:lnTo>
                  <a:pt x="3681488" y="84188"/>
                </a:lnTo>
                <a:lnTo>
                  <a:pt x="3684536" y="82537"/>
                </a:lnTo>
                <a:lnTo>
                  <a:pt x="3687965" y="84251"/>
                </a:lnTo>
                <a:lnTo>
                  <a:pt x="3691013" y="85940"/>
                </a:lnTo>
                <a:lnTo>
                  <a:pt x="3693680" y="87591"/>
                </a:lnTo>
                <a:lnTo>
                  <a:pt x="3696347" y="89242"/>
                </a:lnTo>
                <a:lnTo>
                  <a:pt x="3700284" y="92735"/>
                </a:lnTo>
                <a:lnTo>
                  <a:pt x="3703332" y="96418"/>
                </a:lnTo>
                <a:lnTo>
                  <a:pt x="3704983" y="100444"/>
                </a:lnTo>
                <a:lnTo>
                  <a:pt x="3705364" y="105105"/>
                </a:lnTo>
                <a:lnTo>
                  <a:pt x="3705364" y="109994"/>
                </a:lnTo>
                <a:lnTo>
                  <a:pt x="3703713" y="113817"/>
                </a:lnTo>
                <a:lnTo>
                  <a:pt x="3700538" y="116585"/>
                </a:lnTo>
                <a:lnTo>
                  <a:pt x="3697363" y="119354"/>
                </a:lnTo>
                <a:lnTo>
                  <a:pt x="3692537" y="120738"/>
                </a:lnTo>
                <a:lnTo>
                  <a:pt x="3679456" y="120738"/>
                </a:lnTo>
                <a:lnTo>
                  <a:pt x="3674503" y="119392"/>
                </a:lnTo>
                <a:lnTo>
                  <a:pt x="3671201" y="116687"/>
                </a:lnTo>
                <a:lnTo>
                  <a:pt x="3667772" y="113982"/>
                </a:lnTo>
                <a:lnTo>
                  <a:pt x="3666121" y="110058"/>
                </a:lnTo>
                <a:lnTo>
                  <a:pt x="3665359" y="137769"/>
                </a:lnTo>
                <a:lnTo>
                  <a:pt x="3670820" y="139217"/>
                </a:lnTo>
                <a:lnTo>
                  <a:pt x="3677170" y="139941"/>
                </a:lnTo>
                <a:lnTo>
                  <a:pt x="3692029" y="139941"/>
                </a:lnTo>
                <a:lnTo>
                  <a:pt x="3698760" y="139141"/>
                </a:lnTo>
                <a:lnTo>
                  <a:pt x="3704602" y="137515"/>
                </a:lnTo>
                <a:lnTo>
                  <a:pt x="3710317" y="135902"/>
                </a:lnTo>
                <a:lnTo>
                  <a:pt x="3715270" y="133527"/>
                </a:lnTo>
                <a:lnTo>
                  <a:pt x="3719207" y="130390"/>
                </a:lnTo>
                <a:lnTo>
                  <a:pt x="3723144" y="127253"/>
                </a:lnTo>
                <a:lnTo>
                  <a:pt x="3726065" y="123418"/>
                </a:lnTo>
                <a:lnTo>
                  <a:pt x="3728097" y="118859"/>
                </a:lnTo>
                <a:lnTo>
                  <a:pt x="3730129" y="114312"/>
                </a:lnTo>
                <a:lnTo>
                  <a:pt x="3731145" y="109131"/>
                </a:lnTo>
                <a:lnTo>
                  <a:pt x="3731145" y="99694"/>
                </a:lnTo>
                <a:lnTo>
                  <a:pt x="3730510" y="96329"/>
                </a:lnTo>
                <a:lnTo>
                  <a:pt x="3729367" y="93230"/>
                </a:lnTo>
                <a:lnTo>
                  <a:pt x="3728224" y="90131"/>
                </a:lnTo>
                <a:lnTo>
                  <a:pt x="3726573" y="87210"/>
                </a:lnTo>
                <a:lnTo>
                  <a:pt x="3724414" y="84467"/>
                </a:lnTo>
                <a:lnTo>
                  <a:pt x="3722128" y="81737"/>
                </a:lnTo>
                <a:lnTo>
                  <a:pt x="3719461" y="79171"/>
                </a:lnTo>
                <a:lnTo>
                  <a:pt x="3716286" y="76796"/>
                </a:lnTo>
                <a:lnTo>
                  <a:pt x="3713238" y="74422"/>
                </a:lnTo>
                <a:lnTo>
                  <a:pt x="3709555" y="72186"/>
                </a:lnTo>
                <a:lnTo>
                  <a:pt x="3705618" y="70065"/>
                </a:lnTo>
                <a:lnTo>
                  <a:pt x="3709047" y="68160"/>
                </a:lnTo>
                <a:lnTo>
                  <a:pt x="3712095" y="66027"/>
                </a:lnTo>
                <a:lnTo>
                  <a:pt x="3714762" y="63690"/>
                </a:lnTo>
                <a:lnTo>
                  <a:pt x="3717937" y="16027"/>
                </a:lnTo>
                <a:lnTo>
                  <a:pt x="3714635" y="13258"/>
                </a:lnTo>
                <a:lnTo>
                  <a:pt x="3710571" y="11112"/>
                </a:lnTo>
                <a:lnTo>
                  <a:pt x="3705491" y="9601"/>
                </a:lnTo>
                <a:lnTo>
                  <a:pt x="3700411" y="8077"/>
                </a:lnTo>
                <a:lnTo>
                  <a:pt x="3694442" y="7327"/>
                </a:lnTo>
                <a:lnTo>
                  <a:pt x="3680218" y="7327"/>
                </a:lnTo>
                <a:lnTo>
                  <a:pt x="3673995" y="8153"/>
                </a:lnTo>
                <a:lnTo>
                  <a:pt x="3668534" y="9791"/>
                </a:lnTo>
                <a:lnTo>
                  <a:pt x="3669296" y="36194"/>
                </a:lnTo>
                <a:lnTo>
                  <a:pt x="3670566" y="32677"/>
                </a:lnTo>
                <a:lnTo>
                  <a:pt x="3673233" y="30137"/>
                </a:lnTo>
                <a:lnTo>
                  <a:pt x="3676027" y="27597"/>
                </a:lnTo>
                <a:lnTo>
                  <a:pt x="3680091" y="26327"/>
                </a:lnTo>
                <a:lnTo>
                  <a:pt x="3688473" y="26327"/>
                </a:lnTo>
                <a:lnTo>
                  <a:pt x="3691013" y="26657"/>
                </a:lnTo>
                <a:lnTo>
                  <a:pt x="3695077" y="27978"/>
                </a:lnTo>
                <a:lnTo>
                  <a:pt x="3698252" y="30238"/>
                </a:lnTo>
                <a:lnTo>
                  <a:pt x="3700792" y="33083"/>
                </a:lnTo>
                <a:lnTo>
                  <a:pt x="3702062" y="36779"/>
                </a:lnTo>
                <a:lnTo>
                  <a:pt x="3702443" y="41173"/>
                </a:lnTo>
                <a:lnTo>
                  <a:pt x="3702443" y="45135"/>
                </a:lnTo>
                <a:lnTo>
                  <a:pt x="3701046" y="48729"/>
                </a:lnTo>
                <a:lnTo>
                  <a:pt x="3698506" y="51955"/>
                </a:lnTo>
                <a:lnTo>
                  <a:pt x="3695839" y="55194"/>
                </a:lnTo>
                <a:lnTo>
                  <a:pt x="3692156" y="58229"/>
                </a:lnTo>
                <a:lnTo>
                  <a:pt x="3687330" y="61061"/>
                </a:lnTo>
                <a:close/>
              </a:path>
              <a:path w="3731145" h="173786">
                <a:moveTo>
                  <a:pt x="3644150" y="41770"/>
                </a:moveTo>
                <a:lnTo>
                  <a:pt x="3644150" y="45326"/>
                </a:lnTo>
                <a:lnTo>
                  <a:pt x="3644658" y="48628"/>
                </a:lnTo>
                <a:lnTo>
                  <a:pt x="3645674" y="51663"/>
                </a:lnTo>
                <a:lnTo>
                  <a:pt x="3646690" y="54698"/>
                </a:lnTo>
                <a:lnTo>
                  <a:pt x="3648087" y="57480"/>
                </a:lnTo>
                <a:lnTo>
                  <a:pt x="3649992" y="60020"/>
                </a:lnTo>
                <a:lnTo>
                  <a:pt x="3654310" y="64909"/>
                </a:lnTo>
                <a:lnTo>
                  <a:pt x="3656977" y="67055"/>
                </a:lnTo>
                <a:lnTo>
                  <a:pt x="3659644" y="69202"/>
                </a:lnTo>
                <a:lnTo>
                  <a:pt x="3662692" y="71196"/>
                </a:lnTo>
                <a:lnTo>
                  <a:pt x="3666121" y="73037"/>
                </a:lnTo>
                <a:lnTo>
                  <a:pt x="3661930" y="75222"/>
                </a:lnTo>
                <a:lnTo>
                  <a:pt x="3658247" y="77508"/>
                </a:lnTo>
                <a:lnTo>
                  <a:pt x="3655072" y="79921"/>
                </a:lnTo>
                <a:lnTo>
                  <a:pt x="3651897" y="82321"/>
                </a:lnTo>
                <a:lnTo>
                  <a:pt x="3649103" y="84899"/>
                </a:lnTo>
                <a:lnTo>
                  <a:pt x="3647071" y="87642"/>
                </a:lnTo>
                <a:lnTo>
                  <a:pt x="3644912" y="90373"/>
                </a:lnTo>
                <a:lnTo>
                  <a:pt x="3643261" y="93344"/>
                </a:lnTo>
                <a:lnTo>
                  <a:pt x="3642118" y="96545"/>
                </a:lnTo>
                <a:lnTo>
                  <a:pt x="3641102" y="99745"/>
                </a:lnTo>
                <a:lnTo>
                  <a:pt x="3640594" y="103162"/>
                </a:lnTo>
                <a:lnTo>
                  <a:pt x="3640594" y="112128"/>
                </a:lnTo>
                <a:lnTo>
                  <a:pt x="3641483" y="116865"/>
                </a:lnTo>
                <a:lnTo>
                  <a:pt x="3643261" y="120992"/>
                </a:lnTo>
                <a:lnTo>
                  <a:pt x="3645166" y="125120"/>
                </a:lnTo>
                <a:lnTo>
                  <a:pt x="3647960" y="128574"/>
                </a:lnTo>
                <a:lnTo>
                  <a:pt x="3651643" y="131381"/>
                </a:lnTo>
                <a:lnTo>
                  <a:pt x="3655326" y="134188"/>
                </a:lnTo>
                <a:lnTo>
                  <a:pt x="3659898" y="136309"/>
                </a:lnTo>
                <a:lnTo>
                  <a:pt x="3665359" y="137769"/>
                </a:lnTo>
                <a:lnTo>
                  <a:pt x="3666121" y="110058"/>
                </a:lnTo>
                <a:lnTo>
                  <a:pt x="3666121" y="104901"/>
                </a:lnTo>
                <a:lnTo>
                  <a:pt x="3666502" y="100444"/>
                </a:lnTo>
                <a:lnTo>
                  <a:pt x="3668026" y="96418"/>
                </a:lnTo>
                <a:lnTo>
                  <a:pt x="3670693" y="92684"/>
                </a:lnTo>
                <a:lnTo>
                  <a:pt x="3674122" y="89141"/>
                </a:lnTo>
                <a:lnTo>
                  <a:pt x="3678821" y="85839"/>
                </a:lnTo>
                <a:lnTo>
                  <a:pt x="3676789" y="54698"/>
                </a:lnTo>
                <a:lnTo>
                  <a:pt x="3673487" y="51561"/>
                </a:lnTo>
                <a:lnTo>
                  <a:pt x="3670947" y="48298"/>
                </a:lnTo>
                <a:lnTo>
                  <a:pt x="3669550" y="44729"/>
                </a:lnTo>
                <a:lnTo>
                  <a:pt x="3669296" y="40678"/>
                </a:lnTo>
                <a:lnTo>
                  <a:pt x="3669296" y="36194"/>
                </a:lnTo>
                <a:lnTo>
                  <a:pt x="3668534" y="9791"/>
                </a:lnTo>
                <a:lnTo>
                  <a:pt x="3663073" y="11442"/>
                </a:lnTo>
                <a:lnTo>
                  <a:pt x="3658628" y="13804"/>
                </a:lnTo>
                <a:lnTo>
                  <a:pt x="3655072" y="16878"/>
                </a:lnTo>
                <a:lnTo>
                  <a:pt x="3651389" y="19938"/>
                </a:lnTo>
                <a:lnTo>
                  <a:pt x="3648722" y="23571"/>
                </a:lnTo>
                <a:lnTo>
                  <a:pt x="3646944" y="27762"/>
                </a:lnTo>
                <a:lnTo>
                  <a:pt x="3645166" y="31953"/>
                </a:lnTo>
                <a:lnTo>
                  <a:pt x="3644150" y="36614"/>
                </a:lnTo>
                <a:lnTo>
                  <a:pt x="3644150" y="41770"/>
                </a:lnTo>
                <a:close/>
              </a:path>
              <a:path w="3731145" h="173786">
                <a:moveTo>
                  <a:pt x="2786011" y="136944"/>
                </a:moveTo>
                <a:lnTo>
                  <a:pt x="2789186" y="137845"/>
                </a:lnTo>
                <a:lnTo>
                  <a:pt x="2792361" y="138176"/>
                </a:lnTo>
                <a:lnTo>
                  <a:pt x="2801251" y="138176"/>
                </a:lnTo>
                <a:lnTo>
                  <a:pt x="2804426" y="137845"/>
                </a:lnTo>
                <a:lnTo>
                  <a:pt x="2807601" y="136944"/>
                </a:lnTo>
                <a:lnTo>
                  <a:pt x="2809379" y="134302"/>
                </a:lnTo>
                <a:lnTo>
                  <a:pt x="2809379" y="75615"/>
                </a:lnTo>
                <a:lnTo>
                  <a:pt x="2812808" y="71196"/>
                </a:lnTo>
                <a:lnTo>
                  <a:pt x="2816110" y="67830"/>
                </a:lnTo>
                <a:lnTo>
                  <a:pt x="2819158" y="65519"/>
                </a:lnTo>
                <a:lnTo>
                  <a:pt x="2822206" y="63207"/>
                </a:lnTo>
                <a:lnTo>
                  <a:pt x="2825254" y="62052"/>
                </a:lnTo>
                <a:lnTo>
                  <a:pt x="2828175" y="62052"/>
                </a:lnTo>
                <a:lnTo>
                  <a:pt x="2832620" y="62534"/>
                </a:lnTo>
                <a:lnTo>
                  <a:pt x="2836303" y="64439"/>
                </a:lnTo>
                <a:lnTo>
                  <a:pt x="2838843" y="67551"/>
                </a:lnTo>
                <a:lnTo>
                  <a:pt x="2840748" y="71386"/>
                </a:lnTo>
                <a:lnTo>
                  <a:pt x="2841891" y="76276"/>
                </a:lnTo>
                <a:lnTo>
                  <a:pt x="2842145" y="78981"/>
                </a:lnTo>
                <a:lnTo>
                  <a:pt x="2842145" y="134302"/>
                </a:lnTo>
                <a:lnTo>
                  <a:pt x="2843796" y="136944"/>
                </a:lnTo>
                <a:lnTo>
                  <a:pt x="2846971" y="137845"/>
                </a:lnTo>
                <a:lnTo>
                  <a:pt x="2850146" y="138176"/>
                </a:lnTo>
                <a:lnTo>
                  <a:pt x="2859036" y="138176"/>
                </a:lnTo>
                <a:lnTo>
                  <a:pt x="2862211" y="137845"/>
                </a:lnTo>
                <a:lnTo>
                  <a:pt x="2865386" y="136944"/>
                </a:lnTo>
                <a:lnTo>
                  <a:pt x="2867037" y="134302"/>
                </a:lnTo>
                <a:lnTo>
                  <a:pt x="2867037" y="75615"/>
                </a:lnTo>
                <a:lnTo>
                  <a:pt x="2870593" y="71196"/>
                </a:lnTo>
                <a:lnTo>
                  <a:pt x="2873895" y="67830"/>
                </a:lnTo>
                <a:lnTo>
                  <a:pt x="2876943" y="65519"/>
                </a:lnTo>
                <a:lnTo>
                  <a:pt x="2879991" y="63207"/>
                </a:lnTo>
                <a:lnTo>
                  <a:pt x="2882912" y="62052"/>
                </a:lnTo>
                <a:lnTo>
                  <a:pt x="2885960" y="62052"/>
                </a:lnTo>
                <a:lnTo>
                  <a:pt x="2890405" y="62534"/>
                </a:lnTo>
                <a:lnTo>
                  <a:pt x="2893961" y="64439"/>
                </a:lnTo>
                <a:lnTo>
                  <a:pt x="2896628" y="67551"/>
                </a:lnTo>
                <a:lnTo>
                  <a:pt x="2898533" y="71386"/>
                </a:lnTo>
                <a:lnTo>
                  <a:pt x="2899676" y="76276"/>
                </a:lnTo>
                <a:lnTo>
                  <a:pt x="2899930" y="78981"/>
                </a:lnTo>
                <a:lnTo>
                  <a:pt x="2899930" y="134302"/>
                </a:lnTo>
                <a:lnTo>
                  <a:pt x="2901581" y="136944"/>
                </a:lnTo>
                <a:lnTo>
                  <a:pt x="2904756" y="137845"/>
                </a:lnTo>
                <a:lnTo>
                  <a:pt x="2907931" y="138176"/>
                </a:lnTo>
                <a:lnTo>
                  <a:pt x="2916948" y="138176"/>
                </a:lnTo>
                <a:lnTo>
                  <a:pt x="2920123" y="137845"/>
                </a:lnTo>
                <a:lnTo>
                  <a:pt x="2923171" y="136944"/>
                </a:lnTo>
                <a:lnTo>
                  <a:pt x="2924822" y="134302"/>
                </a:lnTo>
                <a:lnTo>
                  <a:pt x="2924822" y="72707"/>
                </a:lnTo>
                <a:lnTo>
                  <a:pt x="2924314" y="67894"/>
                </a:lnTo>
                <a:lnTo>
                  <a:pt x="2923298" y="63334"/>
                </a:lnTo>
                <a:lnTo>
                  <a:pt x="2922155" y="58788"/>
                </a:lnTo>
                <a:lnTo>
                  <a:pt x="2920377" y="54813"/>
                </a:lnTo>
                <a:lnTo>
                  <a:pt x="2917964" y="51409"/>
                </a:lnTo>
                <a:lnTo>
                  <a:pt x="2915424" y="48018"/>
                </a:lnTo>
                <a:lnTo>
                  <a:pt x="2912249" y="45326"/>
                </a:lnTo>
                <a:lnTo>
                  <a:pt x="2908185" y="43345"/>
                </a:lnTo>
                <a:lnTo>
                  <a:pt x="2904121" y="41363"/>
                </a:lnTo>
                <a:lnTo>
                  <a:pt x="2899168" y="40373"/>
                </a:lnTo>
                <a:lnTo>
                  <a:pt x="2890786" y="40373"/>
                </a:lnTo>
                <a:lnTo>
                  <a:pt x="2883293" y="41948"/>
                </a:lnTo>
                <a:lnTo>
                  <a:pt x="2878340" y="44183"/>
                </a:lnTo>
                <a:lnTo>
                  <a:pt x="2873387" y="47142"/>
                </a:lnTo>
                <a:lnTo>
                  <a:pt x="2870847" y="49187"/>
                </a:lnTo>
                <a:lnTo>
                  <a:pt x="2865767" y="53670"/>
                </a:lnTo>
                <a:lnTo>
                  <a:pt x="2863100" y="56514"/>
                </a:lnTo>
                <a:lnTo>
                  <a:pt x="2861957" y="54076"/>
                </a:lnTo>
                <a:lnTo>
                  <a:pt x="2858909" y="49885"/>
                </a:lnTo>
                <a:lnTo>
                  <a:pt x="2855353" y="46202"/>
                </a:lnTo>
                <a:lnTo>
                  <a:pt x="2850781" y="43370"/>
                </a:lnTo>
                <a:lnTo>
                  <a:pt x="2848114" y="42278"/>
                </a:lnTo>
                <a:lnTo>
                  <a:pt x="2845193" y="41516"/>
                </a:lnTo>
                <a:lnTo>
                  <a:pt x="2842399" y="40754"/>
                </a:lnTo>
                <a:lnTo>
                  <a:pt x="2839097" y="40373"/>
                </a:lnTo>
                <a:lnTo>
                  <a:pt x="2830207" y="40373"/>
                </a:lnTo>
                <a:lnTo>
                  <a:pt x="2825127" y="41694"/>
                </a:lnTo>
                <a:lnTo>
                  <a:pt x="2820301" y="44335"/>
                </a:lnTo>
                <a:lnTo>
                  <a:pt x="2815475" y="46977"/>
                </a:lnTo>
                <a:lnTo>
                  <a:pt x="2810522" y="50939"/>
                </a:lnTo>
                <a:lnTo>
                  <a:pt x="2805696" y="56210"/>
                </a:lnTo>
                <a:lnTo>
                  <a:pt x="2805696" y="46024"/>
                </a:lnTo>
                <a:lnTo>
                  <a:pt x="2804299" y="43383"/>
                </a:lnTo>
                <a:lnTo>
                  <a:pt x="2801759" y="42468"/>
                </a:lnTo>
                <a:lnTo>
                  <a:pt x="2798965" y="42138"/>
                </a:lnTo>
                <a:lnTo>
                  <a:pt x="2791345" y="42138"/>
                </a:lnTo>
                <a:lnTo>
                  <a:pt x="2788678" y="42468"/>
                </a:lnTo>
                <a:lnTo>
                  <a:pt x="2785757" y="43383"/>
                </a:lnTo>
                <a:lnTo>
                  <a:pt x="2784360" y="46024"/>
                </a:lnTo>
                <a:lnTo>
                  <a:pt x="2784360" y="134302"/>
                </a:lnTo>
                <a:lnTo>
                  <a:pt x="2786011" y="136944"/>
                </a:lnTo>
                <a:close/>
              </a:path>
              <a:path w="3731145" h="173786">
                <a:moveTo>
                  <a:pt x="2080018" y="136842"/>
                </a:moveTo>
                <a:lnTo>
                  <a:pt x="2083066" y="137769"/>
                </a:lnTo>
                <a:lnTo>
                  <a:pt x="2086241" y="138163"/>
                </a:lnTo>
                <a:lnTo>
                  <a:pt x="2095131" y="138163"/>
                </a:lnTo>
                <a:lnTo>
                  <a:pt x="2098306" y="137769"/>
                </a:lnTo>
                <a:lnTo>
                  <a:pt x="2101481" y="136842"/>
                </a:lnTo>
                <a:lnTo>
                  <a:pt x="2103005" y="134099"/>
                </a:lnTo>
                <a:lnTo>
                  <a:pt x="2103005" y="19989"/>
                </a:lnTo>
                <a:lnTo>
                  <a:pt x="2101989" y="14300"/>
                </a:lnTo>
                <a:lnTo>
                  <a:pt x="2096020" y="9829"/>
                </a:lnTo>
                <a:lnTo>
                  <a:pt x="2092718" y="9601"/>
                </a:lnTo>
                <a:lnTo>
                  <a:pt x="2072779" y="9601"/>
                </a:lnTo>
                <a:lnTo>
                  <a:pt x="2065286" y="11683"/>
                </a:lnTo>
                <a:lnTo>
                  <a:pt x="2060460" y="17513"/>
                </a:lnTo>
                <a:lnTo>
                  <a:pt x="2058428" y="21767"/>
                </a:lnTo>
                <a:lnTo>
                  <a:pt x="2057539" y="24549"/>
                </a:lnTo>
                <a:lnTo>
                  <a:pt x="2028837" y="100647"/>
                </a:lnTo>
                <a:lnTo>
                  <a:pt x="2028456" y="100647"/>
                </a:lnTo>
                <a:lnTo>
                  <a:pt x="2000770" y="24345"/>
                </a:lnTo>
                <a:lnTo>
                  <a:pt x="2000008" y="21577"/>
                </a:lnTo>
                <a:lnTo>
                  <a:pt x="1999119" y="19253"/>
                </a:lnTo>
                <a:lnTo>
                  <a:pt x="1996960" y="15493"/>
                </a:lnTo>
                <a:lnTo>
                  <a:pt x="1990610" y="10833"/>
                </a:lnTo>
                <a:lnTo>
                  <a:pt x="1986165" y="9842"/>
                </a:lnTo>
                <a:lnTo>
                  <a:pt x="1983625" y="9601"/>
                </a:lnTo>
                <a:lnTo>
                  <a:pt x="1960638" y="9601"/>
                </a:lnTo>
                <a:lnTo>
                  <a:pt x="1958225" y="10490"/>
                </a:lnTo>
                <a:lnTo>
                  <a:pt x="1954669" y="14058"/>
                </a:lnTo>
                <a:lnTo>
                  <a:pt x="1953780" y="16624"/>
                </a:lnTo>
                <a:lnTo>
                  <a:pt x="1953780" y="134099"/>
                </a:lnTo>
                <a:lnTo>
                  <a:pt x="1955304" y="136842"/>
                </a:lnTo>
                <a:lnTo>
                  <a:pt x="1958479" y="137769"/>
                </a:lnTo>
                <a:lnTo>
                  <a:pt x="1961654" y="138163"/>
                </a:lnTo>
                <a:lnTo>
                  <a:pt x="1970417" y="138163"/>
                </a:lnTo>
                <a:lnTo>
                  <a:pt x="1973592" y="137769"/>
                </a:lnTo>
                <a:lnTo>
                  <a:pt x="1976767" y="136842"/>
                </a:lnTo>
                <a:lnTo>
                  <a:pt x="1978418" y="134099"/>
                </a:lnTo>
                <a:lnTo>
                  <a:pt x="1978418" y="29883"/>
                </a:lnTo>
                <a:lnTo>
                  <a:pt x="2014486" y="134010"/>
                </a:lnTo>
                <a:lnTo>
                  <a:pt x="2019058" y="137579"/>
                </a:lnTo>
                <a:lnTo>
                  <a:pt x="2025408" y="138264"/>
                </a:lnTo>
                <a:lnTo>
                  <a:pt x="2029980" y="138264"/>
                </a:lnTo>
                <a:lnTo>
                  <a:pt x="2036330" y="137794"/>
                </a:lnTo>
                <a:lnTo>
                  <a:pt x="2041029" y="134010"/>
                </a:lnTo>
                <a:lnTo>
                  <a:pt x="2078113" y="29883"/>
                </a:lnTo>
                <a:lnTo>
                  <a:pt x="2078367" y="29883"/>
                </a:lnTo>
                <a:lnTo>
                  <a:pt x="2078367" y="134099"/>
                </a:lnTo>
                <a:lnTo>
                  <a:pt x="2080018" y="136842"/>
                </a:lnTo>
                <a:close/>
              </a:path>
              <a:path w="3731145" h="173786">
                <a:moveTo>
                  <a:pt x="1821827" y="75615"/>
                </a:moveTo>
                <a:lnTo>
                  <a:pt x="1825256" y="71196"/>
                </a:lnTo>
                <a:lnTo>
                  <a:pt x="1828685" y="67830"/>
                </a:lnTo>
                <a:lnTo>
                  <a:pt x="1831860" y="65519"/>
                </a:lnTo>
                <a:lnTo>
                  <a:pt x="1835162" y="63207"/>
                </a:lnTo>
                <a:lnTo>
                  <a:pt x="1838337" y="62052"/>
                </a:lnTo>
                <a:lnTo>
                  <a:pt x="1841512" y="62052"/>
                </a:lnTo>
                <a:lnTo>
                  <a:pt x="1846211" y="62534"/>
                </a:lnTo>
                <a:lnTo>
                  <a:pt x="1849894" y="64439"/>
                </a:lnTo>
                <a:lnTo>
                  <a:pt x="1852688" y="67551"/>
                </a:lnTo>
                <a:lnTo>
                  <a:pt x="1854720" y="71386"/>
                </a:lnTo>
                <a:lnTo>
                  <a:pt x="1855990" y="76276"/>
                </a:lnTo>
                <a:lnTo>
                  <a:pt x="1856371" y="79641"/>
                </a:lnTo>
                <a:lnTo>
                  <a:pt x="1856371" y="134302"/>
                </a:lnTo>
                <a:lnTo>
                  <a:pt x="1858022" y="136944"/>
                </a:lnTo>
                <a:lnTo>
                  <a:pt x="1861070" y="137845"/>
                </a:lnTo>
                <a:lnTo>
                  <a:pt x="1864372" y="138176"/>
                </a:lnTo>
                <a:lnTo>
                  <a:pt x="1873135" y="138176"/>
                </a:lnTo>
                <a:lnTo>
                  <a:pt x="1876437" y="137845"/>
                </a:lnTo>
                <a:lnTo>
                  <a:pt x="1879485" y="136944"/>
                </a:lnTo>
                <a:lnTo>
                  <a:pt x="1881136" y="134302"/>
                </a:lnTo>
                <a:lnTo>
                  <a:pt x="1881136" y="73367"/>
                </a:lnTo>
                <a:lnTo>
                  <a:pt x="1880628" y="67894"/>
                </a:lnTo>
                <a:lnTo>
                  <a:pt x="1879485" y="63334"/>
                </a:lnTo>
                <a:lnTo>
                  <a:pt x="1878342" y="58788"/>
                </a:lnTo>
                <a:lnTo>
                  <a:pt x="1876564" y="54813"/>
                </a:lnTo>
                <a:lnTo>
                  <a:pt x="1874024" y="51409"/>
                </a:lnTo>
                <a:lnTo>
                  <a:pt x="1871484" y="48018"/>
                </a:lnTo>
                <a:lnTo>
                  <a:pt x="1868055" y="45326"/>
                </a:lnTo>
                <a:lnTo>
                  <a:pt x="1863991" y="43345"/>
                </a:lnTo>
                <a:lnTo>
                  <a:pt x="1859800" y="41363"/>
                </a:lnTo>
                <a:lnTo>
                  <a:pt x="1854847" y="40373"/>
                </a:lnTo>
                <a:lnTo>
                  <a:pt x="1843290" y="40373"/>
                </a:lnTo>
                <a:lnTo>
                  <a:pt x="1838083" y="41694"/>
                </a:lnTo>
                <a:lnTo>
                  <a:pt x="1833003" y="44335"/>
                </a:lnTo>
                <a:lnTo>
                  <a:pt x="1827923" y="46977"/>
                </a:lnTo>
                <a:lnTo>
                  <a:pt x="1822970" y="50939"/>
                </a:lnTo>
                <a:lnTo>
                  <a:pt x="1818144" y="56210"/>
                </a:lnTo>
                <a:lnTo>
                  <a:pt x="1818144" y="46024"/>
                </a:lnTo>
                <a:lnTo>
                  <a:pt x="1817255" y="43789"/>
                </a:lnTo>
                <a:lnTo>
                  <a:pt x="1814207" y="42468"/>
                </a:lnTo>
                <a:lnTo>
                  <a:pt x="1811413" y="42138"/>
                </a:lnTo>
                <a:lnTo>
                  <a:pt x="1803793" y="42138"/>
                </a:lnTo>
                <a:lnTo>
                  <a:pt x="1801126" y="42468"/>
                </a:lnTo>
                <a:lnTo>
                  <a:pt x="1798205" y="43383"/>
                </a:lnTo>
                <a:lnTo>
                  <a:pt x="1796808" y="46024"/>
                </a:lnTo>
                <a:lnTo>
                  <a:pt x="1796808" y="134302"/>
                </a:lnTo>
                <a:lnTo>
                  <a:pt x="1798459" y="136944"/>
                </a:lnTo>
                <a:lnTo>
                  <a:pt x="1801634" y="137845"/>
                </a:lnTo>
                <a:lnTo>
                  <a:pt x="1804809" y="138176"/>
                </a:lnTo>
                <a:lnTo>
                  <a:pt x="1813699" y="138176"/>
                </a:lnTo>
                <a:lnTo>
                  <a:pt x="1816874" y="137845"/>
                </a:lnTo>
                <a:lnTo>
                  <a:pt x="1820049" y="136944"/>
                </a:lnTo>
                <a:lnTo>
                  <a:pt x="1821827" y="134302"/>
                </a:lnTo>
                <a:lnTo>
                  <a:pt x="1821827" y="75615"/>
                </a:lnTo>
                <a:close/>
              </a:path>
              <a:path w="3731145" h="173786">
                <a:moveTo>
                  <a:pt x="1649234" y="136944"/>
                </a:moveTo>
                <a:lnTo>
                  <a:pt x="1652282" y="137845"/>
                </a:lnTo>
                <a:lnTo>
                  <a:pt x="1655584" y="138176"/>
                </a:lnTo>
                <a:lnTo>
                  <a:pt x="1664347" y="138176"/>
                </a:lnTo>
                <a:lnTo>
                  <a:pt x="1667649" y="137845"/>
                </a:lnTo>
                <a:lnTo>
                  <a:pt x="1670697" y="136944"/>
                </a:lnTo>
                <a:lnTo>
                  <a:pt x="1672348" y="134302"/>
                </a:lnTo>
                <a:lnTo>
                  <a:pt x="1672348" y="73367"/>
                </a:lnTo>
                <a:lnTo>
                  <a:pt x="1671840" y="67894"/>
                </a:lnTo>
                <a:lnTo>
                  <a:pt x="1670697" y="63334"/>
                </a:lnTo>
                <a:lnTo>
                  <a:pt x="1669554" y="58788"/>
                </a:lnTo>
                <a:lnTo>
                  <a:pt x="1667776" y="54813"/>
                </a:lnTo>
                <a:lnTo>
                  <a:pt x="1665236" y="51409"/>
                </a:lnTo>
                <a:lnTo>
                  <a:pt x="1662696" y="48018"/>
                </a:lnTo>
                <a:lnTo>
                  <a:pt x="1659267" y="45326"/>
                </a:lnTo>
                <a:lnTo>
                  <a:pt x="1655203" y="43345"/>
                </a:lnTo>
                <a:lnTo>
                  <a:pt x="1651012" y="41363"/>
                </a:lnTo>
                <a:lnTo>
                  <a:pt x="1646059" y="40373"/>
                </a:lnTo>
                <a:lnTo>
                  <a:pt x="1634502" y="40373"/>
                </a:lnTo>
                <a:lnTo>
                  <a:pt x="1629295" y="41694"/>
                </a:lnTo>
                <a:lnTo>
                  <a:pt x="1624215" y="44335"/>
                </a:lnTo>
                <a:lnTo>
                  <a:pt x="1619135" y="46977"/>
                </a:lnTo>
                <a:lnTo>
                  <a:pt x="1614182" y="50939"/>
                </a:lnTo>
                <a:lnTo>
                  <a:pt x="1609356" y="56210"/>
                </a:lnTo>
                <a:lnTo>
                  <a:pt x="1613039" y="75615"/>
                </a:lnTo>
                <a:lnTo>
                  <a:pt x="1616468" y="71196"/>
                </a:lnTo>
                <a:lnTo>
                  <a:pt x="1619897" y="67830"/>
                </a:lnTo>
                <a:lnTo>
                  <a:pt x="1623072" y="65519"/>
                </a:lnTo>
                <a:lnTo>
                  <a:pt x="1626374" y="63207"/>
                </a:lnTo>
                <a:lnTo>
                  <a:pt x="1629549" y="62052"/>
                </a:lnTo>
                <a:lnTo>
                  <a:pt x="1632724" y="62052"/>
                </a:lnTo>
                <a:lnTo>
                  <a:pt x="1637423" y="62534"/>
                </a:lnTo>
                <a:lnTo>
                  <a:pt x="1641106" y="64439"/>
                </a:lnTo>
                <a:lnTo>
                  <a:pt x="1643900" y="67551"/>
                </a:lnTo>
                <a:lnTo>
                  <a:pt x="1645932" y="71386"/>
                </a:lnTo>
                <a:lnTo>
                  <a:pt x="1647202" y="76276"/>
                </a:lnTo>
                <a:lnTo>
                  <a:pt x="1647583" y="79641"/>
                </a:lnTo>
                <a:lnTo>
                  <a:pt x="1647583" y="134302"/>
                </a:lnTo>
                <a:lnTo>
                  <a:pt x="1649234" y="136944"/>
                </a:lnTo>
                <a:close/>
              </a:path>
              <a:path w="3731145" h="173786">
                <a:moveTo>
                  <a:pt x="1173746" y="136944"/>
                </a:moveTo>
                <a:lnTo>
                  <a:pt x="1176794" y="137845"/>
                </a:lnTo>
                <a:lnTo>
                  <a:pt x="1180096" y="138176"/>
                </a:lnTo>
                <a:lnTo>
                  <a:pt x="1188859" y="138176"/>
                </a:lnTo>
                <a:lnTo>
                  <a:pt x="1192161" y="137845"/>
                </a:lnTo>
                <a:lnTo>
                  <a:pt x="1195209" y="136944"/>
                </a:lnTo>
                <a:lnTo>
                  <a:pt x="1196860" y="134302"/>
                </a:lnTo>
                <a:lnTo>
                  <a:pt x="1196860" y="73367"/>
                </a:lnTo>
                <a:lnTo>
                  <a:pt x="1196352" y="67894"/>
                </a:lnTo>
                <a:lnTo>
                  <a:pt x="1195209" y="63334"/>
                </a:lnTo>
                <a:lnTo>
                  <a:pt x="1194066" y="58788"/>
                </a:lnTo>
                <a:lnTo>
                  <a:pt x="1192288" y="54813"/>
                </a:lnTo>
                <a:lnTo>
                  <a:pt x="1189748" y="51409"/>
                </a:lnTo>
                <a:lnTo>
                  <a:pt x="1187208" y="48018"/>
                </a:lnTo>
                <a:lnTo>
                  <a:pt x="1183779" y="45326"/>
                </a:lnTo>
                <a:lnTo>
                  <a:pt x="1179715" y="43345"/>
                </a:lnTo>
                <a:lnTo>
                  <a:pt x="1175524" y="41363"/>
                </a:lnTo>
                <a:lnTo>
                  <a:pt x="1170571" y="40373"/>
                </a:lnTo>
                <a:lnTo>
                  <a:pt x="1159014" y="40373"/>
                </a:lnTo>
                <a:lnTo>
                  <a:pt x="1153807" y="41694"/>
                </a:lnTo>
                <a:lnTo>
                  <a:pt x="1148727" y="44335"/>
                </a:lnTo>
                <a:lnTo>
                  <a:pt x="1143647" y="46977"/>
                </a:lnTo>
                <a:lnTo>
                  <a:pt x="1138694" y="50939"/>
                </a:lnTo>
                <a:lnTo>
                  <a:pt x="1133868" y="56210"/>
                </a:lnTo>
                <a:lnTo>
                  <a:pt x="1137551" y="75615"/>
                </a:lnTo>
                <a:lnTo>
                  <a:pt x="1140980" y="71196"/>
                </a:lnTo>
                <a:lnTo>
                  <a:pt x="1144409" y="67830"/>
                </a:lnTo>
                <a:lnTo>
                  <a:pt x="1147584" y="65519"/>
                </a:lnTo>
                <a:lnTo>
                  <a:pt x="1150886" y="63207"/>
                </a:lnTo>
                <a:lnTo>
                  <a:pt x="1154061" y="62052"/>
                </a:lnTo>
                <a:lnTo>
                  <a:pt x="1157236" y="62052"/>
                </a:lnTo>
                <a:lnTo>
                  <a:pt x="1161935" y="62534"/>
                </a:lnTo>
                <a:lnTo>
                  <a:pt x="1165618" y="64439"/>
                </a:lnTo>
                <a:lnTo>
                  <a:pt x="1168412" y="67551"/>
                </a:lnTo>
                <a:lnTo>
                  <a:pt x="1170444" y="71386"/>
                </a:lnTo>
                <a:lnTo>
                  <a:pt x="1171714" y="76276"/>
                </a:lnTo>
                <a:lnTo>
                  <a:pt x="1172095" y="79641"/>
                </a:lnTo>
                <a:lnTo>
                  <a:pt x="1172095" y="134302"/>
                </a:lnTo>
                <a:lnTo>
                  <a:pt x="1173746" y="136944"/>
                </a:lnTo>
                <a:close/>
              </a:path>
              <a:path w="3731145" h="173786">
                <a:moveTo>
                  <a:pt x="1114183" y="136944"/>
                </a:moveTo>
                <a:lnTo>
                  <a:pt x="1117358" y="137845"/>
                </a:lnTo>
                <a:lnTo>
                  <a:pt x="1120533" y="138176"/>
                </a:lnTo>
                <a:lnTo>
                  <a:pt x="1129423" y="138176"/>
                </a:lnTo>
                <a:lnTo>
                  <a:pt x="1132598" y="137845"/>
                </a:lnTo>
                <a:lnTo>
                  <a:pt x="1135773" y="136944"/>
                </a:lnTo>
                <a:lnTo>
                  <a:pt x="1137551" y="134302"/>
                </a:lnTo>
                <a:lnTo>
                  <a:pt x="1137551" y="75615"/>
                </a:lnTo>
                <a:lnTo>
                  <a:pt x="1133868" y="56210"/>
                </a:lnTo>
                <a:lnTo>
                  <a:pt x="1133868" y="46024"/>
                </a:lnTo>
                <a:lnTo>
                  <a:pt x="1132471" y="43383"/>
                </a:lnTo>
                <a:lnTo>
                  <a:pt x="1129931" y="42468"/>
                </a:lnTo>
                <a:lnTo>
                  <a:pt x="1127137" y="42138"/>
                </a:lnTo>
                <a:lnTo>
                  <a:pt x="1119517" y="42138"/>
                </a:lnTo>
                <a:lnTo>
                  <a:pt x="1116850" y="42468"/>
                </a:lnTo>
                <a:lnTo>
                  <a:pt x="1113929" y="43383"/>
                </a:lnTo>
                <a:lnTo>
                  <a:pt x="1112532" y="46024"/>
                </a:lnTo>
                <a:lnTo>
                  <a:pt x="1112532" y="134302"/>
                </a:lnTo>
                <a:lnTo>
                  <a:pt x="1114183" y="136944"/>
                </a:lnTo>
                <a:close/>
              </a:path>
              <a:path w="3731145" h="173786">
                <a:moveTo>
                  <a:pt x="67640" y="133959"/>
                </a:moveTo>
                <a:lnTo>
                  <a:pt x="69723" y="105943"/>
                </a:lnTo>
                <a:lnTo>
                  <a:pt x="66459" y="109677"/>
                </a:lnTo>
                <a:lnTo>
                  <a:pt x="62382" y="112458"/>
                </a:lnTo>
                <a:lnTo>
                  <a:pt x="57505" y="114312"/>
                </a:lnTo>
                <a:lnTo>
                  <a:pt x="56188" y="136462"/>
                </a:lnTo>
                <a:lnTo>
                  <a:pt x="67640" y="133959"/>
                </a:lnTo>
                <a:close/>
              </a:path>
              <a:path w="3731145" h="173786">
                <a:moveTo>
                  <a:pt x="736" y="134454"/>
                </a:moveTo>
                <a:lnTo>
                  <a:pt x="3708" y="137020"/>
                </a:lnTo>
                <a:lnTo>
                  <a:pt x="7721" y="137667"/>
                </a:lnTo>
                <a:lnTo>
                  <a:pt x="43008" y="137594"/>
                </a:lnTo>
                <a:lnTo>
                  <a:pt x="56188" y="136462"/>
                </a:lnTo>
                <a:lnTo>
                  <a:pt x="57505" y="114312"/>
                </a:lnTo>
                <a:lnTo>
                  <a:pt x="52616" y="116154"/>
                </a:lnTo>
                <a:lnTo>
                  <a:pt x="46609" y="117081"/>
                </a:lnTo>
                <a:lnTo>
                  <a:pt x="25933" y="117081"/>
                </a:lnTo>
                <a:lnTo>
                  <a:pt x="25933" y="29984"/>
                </a:lnTo>
                <a:lnTo>
                  <a:pt x="47078" y="29984"/>
                </a:lnTo>
                <a:lnTo>
                  <a:pt x="53530" y="31064"/>
                </a:lnTo>
                <a:lnTo>
                  <a:pt x="58445" y="33197"/>
                </a:lnTo>
                <a:lnTo>
                  <a:pt x="63360" y="35344"/>
                </a:lnTo>
                <a:lnTo>
                  <a:pt x="67386" y="38328"/>
                </a:lnTo>
                <a:lnTo>
                  <a:pt x="70510" y="42163"/>
                </a:lnTo>
                <a:lnTo>
                  <a:pt x="73647" y="45986"/>
                </a:lnTo>
                <a:lnTo>
                  <a:pt x="75920" y="50507"/>
                </a:lnTo>
                <a:lnTo>
                  <a:pt x="77343" y="55714"/>
                </a:lnTo>
                <a:lnTo>
                  <a:pt x="78765" y="60934"/>
                </a:lnTo>
                <a:lnTo>
                  <a:pt x="79476" y="66573"/>
                </a:lnTo>
                <a:lnTo>
                  <a:pt x="79476" y="80035"/>
                </a:lnTo>
                <a:lnTo>
                  <a:pt x="78663" y="86499"/>
                </a:lnTo>
                <a:lnTo>
                  <a:pt x="77050" y="92036"/>
                </a:lnTo>
                <a:lnTo>
                  <a:pt x="75425" y="97586"/>
                </a:lnTo>
                <a:lnTo>
                  <a:pt x="72986" y="102222"/>
                </a:lnTo>
                <a:lnTo>
                  <a:pt x="69723" y="105943"/>
                </a:lnTo>
                <a:lnTo>
                  <a:pt x="67640" y="133959"/>
                </a:lnTo>
                <a:lnTo>
                  <a:pt x="75857" y="131483"/>
                </a:lnTo>
                <a:lnTo>
                  <a:pt x="82842" y="127609"/>
                </a:lnTo>
                <a:lnTo>
                  <a:pt x="88582" y="122326"/>
                </a:lnTo>
                <a:lnTo>
                  <a:pt x="94322" y="117043"/>
                </a:lnTo>
                <a:lnTo>
                  <a:pt x="98717" y="110235"/>
                </a:lnTo>
                <a:lnTo>
                  <a:pt x="101790" y="101892"/>
                </a:lnTo>
                <a:lnTo>
                  <a:pt x="103194" y="97574"/>
                </a:lnTo>
                <a:lnTo>
                  <a:pt x="105588" y="85550"/>
                </a:lnTo>
                <a:lnTo>
                  <a:pt x="106387" y="71754"/>
                </a:lnTo>
                <a:lnTo>
                  <a:pt x="106370" y="69797"/>
                </a:lnTo>
                <a:lnTo>
                  <a:pt x="105185" y="56565"/>
                </a:lnTo>
                <a:lnTo>
                  <a:pt x="102133" y="44932"/>
                </a:lnTo>
                <a:lnTo>
                  <a:pt x="99301" y="37210"/>
                </a:lnTo>
                <a:lnTo>
                  <a:pt x="95161" y="30733"/>
                </a:lnTo>
                <a:lnTo>
                  <a:pt x="89712" y="25488"/>
                </a:lnTo>
                <a:lnTo>
                  <a:pt x="84277" y="20243"/>
                </a:lnTo>
                <a:lnTo>
                  <a:pt x="77571" y="16281"/>
                </a:lnTo>
                <a:lnTo>
                  <a:pt x="69621" y="13601"/>
                </a:lnTo>
                <a:lnTo>
                  <a:pt x="54434" y="10351"/>
                </a:lnTo>
                <a:lnTo>
                  <a:pt x="40576" y="9601"/>
                </a:lnTo>
                <a:lnTo>
                  <a:pt x="5537" y="9601"/>
                </a:lnTo>
                <a:lnTo>
                  <a:pt x="2222" y="11531"/>
                </a:lnTo>
                <a:lnTo>
                  <a:pt x="0" y="14909"/>
                </a:lnTo>
                <a:lnTo>
                  <a:pt x="0" y="132359"/>
                </a:lnTo>
                <a:lnTo>
                  <a:pt x="736" y="134454"/>
                </a:lnTo>
                <a:close/>
              </a:path>
              <a:path w="3731145" h="173786">
                <a:moveTo>
                  <a:pt x="126530" y="46215"/>
                </a:moveTo>
                <a:lnTo>
                  <a:pt x="126530" y="134302"/>
                </a:lnTo>
                <a:lnTo>
                  <a:pt x="128193" y="136944"/>
                </a:lnTo>
                <a:lnTo>
                  <a:pt x="131381" y="137845"/>
                </a:lnTo>
                <a:lnTo>
                  <a:pt x="134543" y="138176"/>
                </a:lnTo>
                <a:lnTo>
                  <a:pt x="143459" y="138176"/>
                </a:lnTo>
                <a:lnTo>
                  <a:pt x="146621" y="137845"/>
                </a:lnTo>
                <a:lnTo>
                  <a:pt x="149809" y="136944"/>
                </a:lnTo>
                <a:lnTo>
                  <a:pt x="151472" y="134302"/>
                </a:lnTo>
                <a:lnTo>
                  <a:pt x="151472" y="46215"/>
                </a:lnTo>
                <a:lnTo>
                  <a:pt x="149809" y="43560"/>
                </a:lnTo>
                <a:lnTo>
                  <a:pt x="146621" y="42557"/>
                </a:lnTo>
                <a:lnTo>
                  <a:pt x="143459" y="42163"/>
                </a:lnTo>
                <a:lnTo>
                  <a:pt x="134543" y="42163"/>
                </a:lnTo>
                <a:lnTo>
                  <a:pt x="131381" y="42557"/>
                </a:lnTo>
                <a:lnTo>
                  <a:pt x="128193" y="43560"/>
                </a:lnTo>
                <a:lnTo>
                  <a:pt x="126530" y="46215"/>
                </a:lnTo>
                <a:close/>
              </a:path>
              <a:path w="3731145" h="173786">
                <a:moveTo>
                  <a:pt x="153352" y="16128"/>
                </a:moveTo>
                <a:lnTo>
                  <a:pt x="153352" y="11315"/>
                </a:lnTo>
                <a:lnTo>
                  <a:pt x="152361" y="7962"/>
                </a:lnTo>
                <a:lnTo>
                  <a:pt x="148399" y="4203"/>
                </a:lnTo>
                <a:lnTo>
                  <a:pt x="144640" y="3263"/>
                </a:lnTo>
                <a:lnTo>
                  <a:pt x="133489" y="3263"/>
                </a:lnTo>
                <a:lnTo>
                  <a:pt x="129679" y="4241"/>
                </a:lnTo>
                <a:lnTo>
                  <a:pt x="125653" y="8128"/>
                </a:lnTo>
                <a:lnTo>
                  <a:pt x="124650" y="11607"/>
                </a:lnTo>
                <a:lnTo>
                  <a:pt x="124650" y="21437"/>
                </a:lnTo>
                <a:lnTo>
                  <a:pt x="125615" y="24777"/>
                </a:lnTo>
                <a:lnTo>
                  <a:pt x="129514" y="28473"/>
                </a:lnTo>
                <a:lnTo>
                  <a:pt x="133286" y="29387"/>
                </a:lnTo>
                <a:lnTo>
                  <a:pt x="144437" y="29387"/>
                </a:lnTo>
                <a:lnTo>
                  <a:pt x="148234" y="28435"/>
                </a:lnTo>
                <a:lnTo>
                  <a:pt x="152323" y="24612"/>
                </a:lnTo>
                <a:lnTo>
                  <a:pt x="153352" y="21145"/>
                </a:lnTo>
                <a:lnTo>
                  <a:pt x="153352" y="16128"/>
                </a:lnTo>
                <a:close/>
              </a:path>
              <a:path w="3731145" h="173786">
                <a:moveTo>
                  <a:pt x="200101" y="136944"/>
                </a:moveTo>
                <a:lnTo>
                  <a:pt x="201764" y="134302"/>
                </a:lnTo>
                <a:lnTo>
                  <a:pt x="201764" y="79273"/>
                </a:lnTo>
                <a:lnTo>
                  <a:pt x="203606" y="76377"/>
                </a:lnTo>
                <a:lnTo>
                  <a:pt x="206959" y="71945"/>
                </a:lnTo>
                <a:lnTo>
                  <a:pt x="210121" y="68389"/>
                </a:lnTo>
                <a:lnTo>
                  <a:pt x="213093" y="66014"/>
                </a:lnTo>
                <a:lnTo>
                  <a:pt x="215912" y="64579"/>
                </a:lnTo>
                <a:lnTo>
                  <a:pt x="218681" y="63741"/>
                </a:lnTo>
                <a:lnTo>
                  <a:pt x="221259" y="63741"/>
                </a:lnTo>
                <a:lnTo>
                  <a:pt x="224332" y="64312"/>
                </a:lnTo>
                <a:lnTo>
                  <a:pt x="226885" y="65087"/>
                </a:lnTo>
                <a:lnTo>
                  <a:pt x="229539" y="65912"/>
                </a:lnTo>
                <a:lnTo>
                  <a:pt x="232473" y="64490"/>
                </a:lnTo>
                <a:lnTo>
                  <a:pt x="233197" y="61594"/>
                </a:lnTo>
                <a:lnTo>
                  <a:pt x="233464" y="58559"/>
                </a:lnTo>
                <a:lnTo>
                  <a:pt x="233502" y="49974"/>
                </a:lnTo>
                <a:lnTo>
                  <a:pt x="233362" y="47205"/>
                </a:lnTo>
                <a:lnTo>
                  <a:pt x="232854" y="44234"/>
                </a:lnTo>
                <a:lnTo>
                  <a:pt x="230162" y="41808"/>
                </a:lnTo>
                <a:lnTo>
                  <a:pt x="227393" y="41020"/>
                </a:lnTo>
                <a:lnTo>
                  <a:pt x="224332" y="40525"/>
                </a:lnTo>
                <a:lnTo>
                  <a:pt x="221551" y="40373"/>
                </a:lnTo>
                <a:lnTo>
                  <a:pt x="217855" y="40627"/>
                </a:lnTo>
                <a:lnTo>
                  <a:pt x="214160" y="41617"/>
                </a:lnTo>
                <a:lnTo>
                  <a:pt x="210477" y="43738"/>
                </a:lnTo>
                <a:lnTo>
                  <a:pt x="206679" y="46697"/>
                </a:lnTo>
                <a:lnTo>
                  <a:pt x="202590" y="50990"/>
                </a:lnTo>
                <a:lnTo>
                  <a:pt x="200406" y="53708"/>
                </a:lnTo>
                <a:lnTo>
                  <a:pt x="198094" y="57010"/>
                </a:lnTo>
                <a:lnTo>
                  <a:pt x="198094" y="46024"/>
                </a:lnTo>
                <a:lnTo>
                  <a:pt x="196735" y="43383"/>
                </a:lnTo>
                <a:lnTo>
                  <a:pt x="194144" y="42468"/>
                </a:lnTo>
                <a:lnTo>
                  <a:pt x="191363" y="42138"/>
                </a:lnTo>
                <a:lnTo>
                  <a:pt x="183769" y="42138"/>
                </a:lnTo>
                <a:lnTo>
                  <a:pt x="181063" y="42468"/>
                </a:lnTo>
                <a:lnTo>
                  <a:pt x="178244" y="43383"/>
                </a:lnTo>
                <a:lnTo>
                  <a:pt x="176822" y="46024"/>
                </a:lnTo>
                <a:lnTo>
                  <a:pt x="176822" y="134302"/>
                </a:lnTo>
                <a:lnTo>
                  <a:pt x="178485" y="136944"/>
                </a:lnTo>
                <a:lnTo>
                  <a:pt x="181673" y="137845"/>
                </a:lnTo>
                <a:lnTo>
                  <a:pt x="184835" y="138176"/>
                </a:lnTo>
                <a:lnTo>
                  <a:pt x="193751" y="138176"/>
                </a:lnTo>
                <a:lnTo>
                  <a:pt x="196913" y="137845"/>
                </a:lnTo>
                <a:lnTo>
                  <a:pt x="200101" y="136944"/>
                </a:lnTo>
                <a:close/>
              </a:path>
              <a:path w="3731145" h="173786">
                <a:moveTo>
                  <a:pt x="269379" y="68960"/>
                </a:moveTo>
                <a:lnTo>
                  <a:pt x="272110" y="64579"/>
                </a:lnTo>
                <a:lnTo>
                  <a:pt x="275615" y="60959"/>
                </a:lnTo>
                <a:lnTo>
                  <a:pt x="280289" y="58585"/>
                </a:lnTo>
                <a:lnTo>
                  <a:pt x="283044" y="58000"/>
                </a:lnTo>
                <a:lnTo>
                  <a:pt x="292481" y="58000"/>
                </a:lnTo>
                <a:lnTo>
                  <a:pt x="297116" y="59994"/>
                </a:lnTo>
                <a:lnTo>
                  <a:pt x="300126" y="63982"/>
                </a:lnTo>
                <a:lnTo>
                  <a:pt x="303123" y="67970"/>
                </a:lnTo>
                <a:lnTo>
                  <a:pt x="304520" y="73469"/>
                </a:lnTo>
                <a:lnTo>
                  <a:pt x="304330" y="80467"/>
                </a:lnTo>
                <a:lnTo>
                  <a:pt x="267119" y="80467"/>
                </a:lnTo>
                <a:lnTo>
                  <a:pt x="267119" y="100253"/>
                </a:lnTo>
                <a:lnTo>
                  <a:pt x="267119" y="96494"/>
                </a:lnTo>
                <a:lnTo>
                  <a:pt x="323227" y="96494"/>
                </a:lnTo>
                <a:lnTo>
                  <a:pt x="326453" y="94322"/>
                </a:lnTo>
                <a:lnTo>
                  <a:pt x="328472" y="90627"/>
                </a:lnTo>
                <a:lnTo>
                  <a:pt x="328472" y="77431"/>
                </a:lnTo>
                <a:lnTo>
                  <a:pt x="327685" y="71691"/>
                </a:lnTo>
                <a:lnTo>
                  <a:pt x="326097" y="66408"/>
                </a:lnTo>
                <a:lnTo>
                  <a:pt x="324523" y="61125"/>
                </a:lnTo>
                <a:lnTo>
                  <a:pt x="322046" y="56565"/>
                </a:lnTo>
                <a:lnTo>
                  <a:pt x="318681" y="52704"/>
                </a:lnTo>
                <a:lnTo>
                  <a:pt x="315315" y="48844"/>
                </a:lnTo>
                <a:lnTo>
                  <a:pt x="311010" y="45821"/>
                </a:lnTo>
                <a:lnTo>
                  <a:pt x="305765" y="43649"/>
                </a:lnTo>
                <a:lnTo>
                  <a:pt x="300520" y="41465"/>
                </a:lnTo>
                <a:lnTo>
                  <a:pt x="294195" y="40373"/>
                </a:lnTo>
                <a:lnTo>
                  <a:pt x="279819" y="40373"/>
                </a:lnTo>
                <a:lnTo>
                  <a:pt x="273532" y="41528"/>
                </a:lnTo>
                <a:lnTo>
                  <a:pt x="267957" y="43840"/>
                </a:lnTo>
                <a:lnTo>
                  <a:pt x="267246" y="77355"/>
                </a:lnTo>
                <a:lnTo>
                  <a:pt x="267728" y="74447"/>
                </a:lnTo>
                <a:lnTo>
                  <a:pt x="268554" y="71704"/>
                </a:lnTo>
                <a:lnTo>
                  <a:pt x="269379" y="68960"/>
                </a:lnTo>
                <a:close/>
              </a:path>
              <a:path w="3731145" h="173786">
                <a:moveTo>
                  <a:pt x="316865" y="135585"/>
                </a:moveTo>
                <a:lnTo>
                  <a:pt x="320687" y="134010"/>
                </a:lnTo>
                <a:lnTo>
                  <a:pt x="323329" y="131483"/>
                </a:lnTo>
                <a:lnTo>
                  <a:pt x="324053" y="128930"/>
                </a:lnTo>
                <a:lnTo>
                  <a:pt x="324281" y="126009"/>
                </a:lnTo>
                <a:lnTo>
                  <a:pt x="324319" y="123316"/>
                </a:lnTo>
                <a:lnTo>
                  <a:pt x="324167" y="119214"/>
                </a:lnTo>
                <a:lnTo>
                  <a:pt x="323037" y="115684"/>
                </a:lnTo>
                <a:lnTo>
                  <a:pt x="320167" y="115100"/>
                </a:lnTo>
                <a:lnTo>
                  <a:pt x="317296" y="116039"/>
                </a:lnTo>
                <a:lnTo>
                  <a:pt x="313715" y="117360"/>
                </a:lnTo>
                <a:lnTo>
                  <a:pt x="308902" y="118884"/>
                </a:lnTo>
                <a:lnTo>
                  <a:pt x="306044" y="119570"/>
                </a:lnTo>
                <a:lnTo>
                  <a:pt x="302742" y="120192"/>
                </a:lnTo>
                <a:lnTo>
                  <a:pt x="299440" y="120827"/>
                </a:lnTo>
                <a:lnTo>
                  <a:pt x="295617" y="121145"/>
                </a:lnTo>
                <a:lnTo>
                  <a:pt x="286969" y="121145"/>
                </a:lnTo>
                <a:lnTo>
                  <a:pt x="283298" y="120573"/>
                </a:lnTo>
                <a:lnTo>
                  <a:pt x="280225" y="119456"/>
                </a:lnTo>
                <a:lnTo>
                  <a:pt x="277164" y="118338"/>
                </a:lnTo>
                <a:lnTo>
                  <a:pt x="274650" y="116700"/>
                </a:lnTo>
                <a:lnTo>
                  <a:pt x="270764" y="112407"/>
                </a:lnTo>
                <a:lnTo>
                  <a:pt x="269341" y="109804"/>
                </a:lnTo>
                <a:lnTo>
                  <a:pt x="268452" y="106743"/>
                </a:lnTo>
                <a:lnTo>
                  <a:pt x="267563" y="103670"/>
                </a:lnTo>
                <a:lnTo>
                  <a:pt x="267119" y="100253"/>
                </a:lnTo>
                <a:lnTo>
                  <a:pt x="267246" y="77355"/>
                </a:lnTo>
                <a:lnTo>
                  <a:pt x="267957" y="43840"/>
                </a:lnTo>
                <a:lnTo>
                  <a:pt x="262382" y="46151"/>
                </a:lnTo>
                <a:lnTo>
                  <a:pt x="257644" y="49504"/>
                </a:lnTo>
                <a:lnTo>
                  <a:pt x="253758" y="53886"/>
                </a:lnTo>
                <a:lnTo>
                  <a:pt x="249859" y="58280"/>
                </a:lnTo>
                <a:lnTo>
                  <a:pt x="246887" y="63626"/>
                </a:lnTo>
                <a:lnTo>
                  <a:pt x="244843" y="69926"/>
                </a:lnTo>
                <a:lnTo>
                  <a:pt x="242798" y="76225"/>
                </a:lnTo>
                <a:lnTo>
                  <a:pt x="241782" y="83299"/>
                </a:lnTo>
                <a:lnTo>
                  <a:pt x="241782" y="99402"/>
                </a:lnTo>
                <a:lnTo>
                  <a:pt x="242747" y="106591"/>
                </a:lnTo>
                <a:lnTo>
                  <a:pt x="244703" y="112725"/>
                </a:lnTo>
                <a:lnTo>
                  <a:pt x="246646" y="118859"/>
                </a:lnTo>
                <a:lnTo>
                  <a:pt x="249593" y="123939"/>
                </a:lnTo>
                <a:lnTo>
                  <a:pt x="253555" y="127965"/>
                </a:lnTo>
                <a:lnTo>
                  <a:pt x="257517" y="131991"/>
                </a:lnTo>
                <a:lnTo>
                  <a:pt x="262445" y="135001"/>
                </a:lnTo>
                <a:lnTo>
                  <a:pt x="268351" y="136969"/>
                </a:lnTo>
                <a:lnTo>
                  <a:pt x="274256" y="138950"/>
                </a:lnTo>
                <a:lnTo>
                  <a:pt x="281139" y="139941"/>
                </a:lnTo>
                <a:lnTo>
                  <a:pt x="293344" y="139941"/>
                </a:lnTo>
                <a:lnTo>
                  <a:pt x="297434" y="139661"/>
                </a:lnTo>
                <a:lnTo>
                  <a:pt x="301256" y="139103"/>
                </a:lnTo>
                <a:lnTo>
                  <a:pt x="305092" y="138544"/>
                </a:lnTo>
                <a:lnTo>
                  <a:pt x="308483" y="137883"/>
                </a:lnTo>
                <a:lnTo>
                  <a:pt x="311454" y="137121"/>
                </a:lnTo>
                <a:lnTo>
                  <a:pt x="314426" y="136359"/>
                </a:lnTo>
                <a:lnTo>
                  <a:pt x="316865" y="135585"/>
                </a:lnTo>
                <a:close/>
              </a:path>
              <a:path w="3731145" h="173786">
                <a:moveTo>
                  <a:pt x="422998" y="138176"/>
                </a:moveTo>
                <a:lnTo>
                  <a:pt x="426300" y="137845"/>
                </a:lnTo>
                <a:lnTo>
                  <a:pt x="429514" y="137020"/>
                </a:lnTo>
                <a:lnTo>
                  <a:pt x="431076" y="134404"/>
                </a:lnTo>
                <a:lnTo>
                  <a:pt x="430530" y="131775"/>
                </a:lnTo>
                <a:lnTo>
                  <a:pt x="428802" y="128358"/>
                </a:lnTo>
                <a:lnTo>
                  <a:pt x="398919" y="82143"/>
                </a:lnTo>
                <a:lnTo>
                  <a:pt x="424751" y="52844"/>
                </a:lnTo>
                <a:lnTo>
                  <a:pt x="426478" y="50406"/>
                </a:lnTo>
                <a:lnTo>
                  <a:pt x="427710" y="47104"/>
                </a:lnTo>
                <a:lnTo>
                  <a:pt x="426719" y="43789"/>
                </a:lnTo>
                <a:lnTo>
                  <a:pt x="423964" y="42722"/>
                </a:lnTo>
                <a:lnTo>
                  <a:pt x="420941" y="42303"/>
                </a:lnTo>
                <a:lnTo>
                  <a:pt x="417194" y="42062"/>
                </a:lnTo>
                <a:lnTo>
                  <a:pt x="412241" y="42062"/>
                </a:lnTo>
                <a:lnTo>
                  <a:pt x="408559" y="42303"/>
                </a:lnTo>
                <a:lnTo>
                  <a:pt x="405599" y="42722"/>
                </a:lnTo>
                <a:lnTo>
                  <a:pt x="402539" y="43840"/>
                </a:lnTo>
                <a:lnTo>
                  <a:pt x="400100" y="46520"/>
                </a:lnTo>
                <a:lnTo>
                  <a:pt x="373976" y="81648"/>
                </a:lnTo>
                <a:lnTo>
                  <a:pt x="373976" y="4152"/>
                </a:lnTo>
                <a:lnTo>
                  <a:pt x="372313" y="1396"/>
                </a:lnTo>
                <a:lnTo>
                  <a:pt x="369125" y="393"/>
                </a:lnTo>
                <a:lnTo>
                  <a:pt x="365963" y="0"/>
                </a:lnTo>
                <a:lnTo>
                  <a:pt x="357047" y="0"/>
                </a:lnTo>
                <a:lnTo>
                  <a:pt x="353885" y="393"/>
                </a:lnTo>
                <a:lnTo>
                  <a:pt x="350697" y="1396"/>
                </a:lnTo>
                <a:lnTo>
                  <a:pt x="349034" y="4152"/>
                </a:lnTo>
                <a:lnTo>
                  <a:pt x="349034" y="134302"/>
                </a:lnTo>
                <a:lnTo>
                  <a:pt x="350697" y="136944"/>
                </a:lnTo>
                <a:lnTo>
                  <a:pt x="353885" y="137845"/>
                </a:lnTo>
                <a:lnTo>
                  <a:pt x="357047" y="138176"/>
                </a:lnTo>
                <a:lnTo>
                  <a:pt x="365963" y="138176"/>
                </a:lnTo>
                <a:lnTo>
                  <a:pt x="369125" y="137845"/>
                </a:lnTo>
                <a:lnTo>
                  <a:pt x="372313" y="136944"/>
                </a:lnTo>
                <a:lnTo>
                  <a:pt x="373976" y="134302"/>
                </a:lnTo>
                <a:lnTo>
                  <a:pt x="373976" y="87591"/>
                </a:lnTo>
                <a:lnTo>
                  <a:pt x="403364" y="134099"/>
                </a:lnTo>
                <a:lnTo>
                  <a:pt x="405549" y="136715"/>
                </a:lnTo>
                <a:lnTo>
                  <a:pt x="408559" y="137718"/>
                </a:lnTo>
                <a:lnTo>
                  <a:pt x="411632" y="138061"/>
                </a:lnTo>
                <a:lnTo>
                  <a:pt x="415505" y="138264"/>
                </a:lnTo>
                <a:lnTo>
                  <a:pt x="422998" y="138176"/>
                </a:lnTo>
                <a:close/>
              </a:path>
              <a:path w="3731145" h="173786">
                <a:moveTo>
                  <a:pt x="497306" y="125590"/>
                </a:moveTo>
                <a:lnTo>
                  <a:pt x="497306" y="123748"/>
                </a:lnTo>
                <a:lnTo>
                  <a:pt x="497052" y="121043"/>
                </a:lnTo>
                <a:lnTo>
                  <a:pt x="496316" y="117525"/>
                </a:lnTo>
                <a:lnTo>
                  <a:pt x="493560" y="116598"/>
                </a:lnTo>
                <a:lnTo>
                  <a:pt x="490918" y="117627"/>
                </a:lnTo>
                <a:lnTo>
                  <a:pt x="488099" y="118414"/>
                </a:lnTo>
                <a:lnTo>
                  <a:pt x="484530" y="118757"/>
                </a:lnTo>
                <a:lnTo>
                  <a:pt x="480644" y="118757"/>
                </a:lnTo>
                <a:lnTo>
                  <a:pt x="477939" y="117563"/>
                </a:lnTo>
                <a:lnTo>
                  <a:pt x="474903" y="112737"/>
                </a:lnTo>
                <a:lnTo>
                  <a:pt x="474141" y="109131"/>
                </a:lnTo>
                <a:lnTo>
                  <a:pt x="474141" y="62839"/>
                </a:lnTo>
                <a:lnTo>
                  <a:pt x="493445" y="62839"/>
                </a:lnTo>
                <a:lnTo>
                  <a:pt x="495655" y="62064"/>
                </a:lnTo>
                <a:lnTo>
                  <a:pt x="496976" y="58966"/>
                </a:lnTo>
                <a:lnTo>
                  <a:pt x="497306" y="56375"/>
                </a:lnTo>
                <a:lnTo>
                  <a:pt x="497217" y="49225"/>
                </a:lnTo>
                <a:lnTo>
                  <a:pt x="496887" y="46583"/>
                </a:lnTo>
                <a:lnTo>
                  <a:pt x="495985" y="44030"/>
                </a:lnTo>
                <a:lnTo>
                  <a:pt x="493344" y="42659"/>
                </a:lnTo>
                <a:lnTo>
                  <a:pt x="474141" y="42659"/>
                </a:lnTo>
                <a:lnTo>
                  <a:pt x="474141" y="22961"/>
                </a:lnTo>
                <a:lnTo>
                  <a:pt x="472490" y="20205"/>
                </a:lnTo>
                <a:lnTo>
                  <a:pt x="469379" y="19215"/>
                </a:lnTo>
                <a:lnTo>
                  <a:pt x="466140" y="18884"/>
                </a:lnTo>
                <a:lnTo>
                  <a:pt x="457301" y="18884"/>
                </a:lnTo>
                <a:lnTo>
                  <a:pt x="454063" y="19215"/>
                </a:lnTo>
                <a:lnTo>
                  <a:pt x="450862" y="20205"/>
                </a:lnTo>
                <a:lnTo>
                  <a:pt x="449300" y="22961"/>
                </a:lnTo>
                <a:lnTo>
                  <a:pt x="449300" y="42659"/>
                </a:lnTo>
                <a:lnTo>
                  <a:pt x="438810" y="42659"/>
                </a:lnTo>
                <a:lnTo>
                  <a:pt x="436168" y="44030"/>
                </a:lnTo>
                <a:lnTo>
                  <a:pt x="435267" y="46583"/>
                </a:lnTo>
                <a:lnTo>
                  <a:pt x="434936" y="49225"/>
                </a:lnTo>
                <a:lnTo>
                  <a:pt x="434847" y="56375"/>
                </a:lnTo>
                <a:lnTo>
                  <a:pt x="435178" y="58966"/>
                </a:lnTo>
                <a:lnTo>
                  <a:pt x="435838" y="60515"/>
                </a:lnTo>
                <a:lnTo>
                  <a:pt x="438708" y="62839"/>
                </a:lnTo>
                <a:lnTo>
                  <a:pt x="449300" y="62839"/>
                </a:lnTo>
                <a:lnTo>
                  <a:pt x="449300" y="113487"/>
                </a:lnTo>
                <a:lnTo>
                  <a:pt x="449859" y="118173"/>
                </a:lnTo>
                <a:lnTo>
                  <a:pt x="450977" y="122123"/>
                </a:lnTo>
                <a:lnTo>
                  <a:pt x="452107" y="126085"/>
                </a:lnTo>
                <a:lnTo>
                  <a:pt x="453847" y="129374"/>
                </a:lnTo>
                <a:lnTo>
                  <a:pt x="456234" y="131978"/>
                </a:lnTo>
                <a:lnTo>
                  <a:pt x="458609" y="134581"/>
                </a:lnTo>
                <a:lnTo>
                  <a:pt x="461606" y="136512"/>
                </a:lnTo>
                <a:lnTo>
                  <a:pt x="465239" y="137769"/>
                </a:lnTo>
                <a:lnTo>
                  <a:pt x="468858" y="139014"/>
                </a:lnTo>
                <a:lnTo>
                  <a:pt x="473151" y="139649"/>
                </a:lnTo>
                <a:lnTo>
                  <a:pt x="481774" y="139547"/>
                </a:lnTo>
                <a:lnTo>
                  <a:pt x="485406" y="139153"/>
                </a:lnTo>
                <a:lnTo>
                  <a:pt x="488645" y="138506"/>
                </a:lnTo>
                <a:lnTo>
                  <a:pt x="492696" y="137223"/>
                </a:lnTo>
                <a:lnTo>
                  <a:pt x="495909" y="134912"/>
                </a:lnTo>
                <a:lnTo>
                  <a:pt x="496760" y="132270"/>
                </a:lnTo>
                <a:lnTo>
                  <a:pt x="497306" y="128498"/>
                </a:lnTo>
                <a:lnTo>
                  <a:pt x="497306" y="125590"/>
                </a:lnTo>
                <a:close/>
              </a:path>
              <a:path w="3731145" h="173786">
                <a:moveTo>
                  <a:pt x="545096" y="117817"/>
                </a:moveTo>
                <a:lnTo>
                  <a:pt x="542328" y="116344"/>
                </a:lnTo>
                <a:lnTo>
                  <a:pt x="540131" y="114249"/>
                </a:lnTo>
                <a:lnTo>
                  <a:pt x="538518" y="111544"/>
                </a:lnTo>
                <a:lnTo>
                  <a:pt x="536905" y="108838"/>
                </a:lnTo>
                <a:lnTo>
                  <a:pt x="535724" y="105651"/>
                </a:lnTo>
                <a:lnTo>
                  <a:pt x="535000" y="101993"/>
                </a:lnTo>
                <a:lnTo>
                  <a:pt x="534276" y="98323"/>
                </a:lnTo>
                <a:lnTo>
                  <a:pt x="534009" y="136677"/>
                </a:lnTo>
                <a:lnTo>
                  <a:pt x="539813" y="138849"/>
                </a:lnTo>
                <a:lnTo>
                  <a:pt x="546646" y="139941"/>
                </a:lnTo>
                <a:lnTo>
                  <a:pt x="545096" y="117817"/>
                </a:lnTo>
                <a:close/>
              </a:path>
              <a:path w="3731145" h="173786">
                <a:moveTo>
                  <a:pt x="534009" y="136677"/>
                </a:moveTo>
                <a:lnTo>
                  <a:pt x="534276" y="98323"/>
                </a:lnTo>
                <a:lnTo>
                  <a:pt x="533908" y="94322"/>
                </a:lnTo>
                <a:lnTo>
                  <a:pt x="533908" y="85280"/>
                </a:lnTo>
                <a:lnTo>
                  <a:pt x="534365" y="81102"/>
                </a:lnTo>
                <a:lnTo>
                  <a:pt x="535254" y="77444"/>
                </a:lnTo>
                <a:lnTo>
                  <a:pt x="536143" y="73786"/>
                </a:lnTo>
                <a:lnTo>
                  <a:pt x="537476" y="70650"/>
                </a:lnTo>
                <a:lnTo>
                  <a:pt x="539254" y="68046"/>
                </a:lnTo>
                <a:lnTo>
                  <a:pt x="541045" y="65430"/>
                </a:lnTo>
                <a:lnTo>
                  <a:pt x="543318" y="63461"/>
                </a:lnTo>
                <a:lnTo>
                  <a:pt x="546087" y="62102"/>
                </a:lnTo>
                <a:lnTo>
                  <a:pt x="548855" y="60756"/>
                </a:lnTo>
                <a:lnTo>
                  <a:pt x="552094" y="60070"/>
                </a:lnTo>
                <a:lnTo>
                  <a:pt x="559943" y="60070"/>
                </a:lnTo>
                <a:lnTo>
                  <a:pt x="563384" y="60832"/>
                </a:lnTo>
                <a:lnTo>
                  <a:pt x="566127" y="62356"/>
                </a:lnTo>
                <a:lnTo>
                  <a:pt x="568871" y="63868"/>
                </a:lnTo>
                <a:lnTo>
                  <a:pt x="571055" y="65976"/>
                </a:lnTo>
                <a:lnTo>
                  <a:pt x="572706" y="68681"/>
                </a:lnTo>
                <a:lnTo>
                  <a:pt x="574357" y="71386"/>
                </a:lnTo>
                <a:lnTo>
                  <a:pt x="575525" y="74574"/>
                </a:lnTo>
                <a:lnTo>
                  <a:pt x="576224" y="78231"/>
                </a:lnTo>
                <a:lnTo>
                  <a:pt x="576922" y="81902"/>
                </a:lnTo>
                <a:lnTo>
                  <a:pt x="577265" y="85902"/>
                </a:lnTo>
                <a:lnTo>
                  <a:pt x="577265" y="94945"/>
                </a:lnTo>
                <a:lnTo>
                  <a:pt x="576834" y="99123"/>
                </a:lnTo>
                <a:lnTo>
                  <a:pt x="575970" y="102781"/>
                </a:lnTo>
                <a:lnTo>
                  <a:pt x="575119" y="106438"/>
                </a:lnTo>
                <a:lnTo>
                  <a:pt x="573798" y="109562"/>
                </a:lnTo>
                <a:lnTo>
                  <a:pt x="572020" y="112128"/>
                </a:lnTo>
                <a:lnTo>
                  <a:pt x="570230" y="114706"/>
                </a:lnTo>
                <a:lnTo>
                  <a:pt x="567956" y="116674"/>
                </a:lnTo>
                <a:lnTo>
                  <a:pt x="565188" y="118021"/>
                </a:lnTo>
                <a:lnTo>
                  <a:pt x="562419" y="119379"/>
                </a:lnTo>
                <a:lnTo>
                  <a:pt x="559155" y="120053"/>
                </a:lnTo>
                <a:lnTo>
                  <a:pt x="551294" y="120053"/>
                </a:lnTo>
                <a:lnTo>
                  <a:pt x="547865" y="119303"/>
                </a:lnTo>
                <a:lnTo>
                  <a:pt x="545096" y="117817"/>
                </a:lnTo>
                <a:lnTo>
                  <a:pt x="546646" y="139941"/>
                </a:lnTo>
                <a:lnTo>
                  <a:pt x="562610" y="139941"/>
                </a:lnTo>
                <a:lnTo>
                  <a:pt x="569709" y="138722"/>
                </a:lnTo>
                <a:lnTo>
                  <a:pt x="575779" y="136283"/>
                </a:lnTo>
                <a:lnTo>
                  <a:pt x="581850" y="133845"/>
                </a:lnTo>
                <a:lnTo>
                  <a:pt x="586892" y="130378"/>
                </a:lnTo>
                <a:lnTo>
                  <a:pt x="590918" y="125895"/>
                </a:lnTo>
                <a:lnTo>
                  <a:pt x="594944" y="121399"/>
                </a:lnTo>
                <a:lnTo>
                  <a:pt x="597954" y="116052"/>
                </a:lnTo>
                <a:lnTo>
                  <a:pt x="599922" y="109854"/>
                </a:lnTo>
                <a:lnTo>
                  <a:pt x="601903" y="103657"/>
                </a:lnTo>
                <a:lnTo>
                  <a:pt x="602894" y="96786"/>
                </a:lnTo>
                <a:lnTo>
                  <a:pt x="602894" y="81419"/>
                </a:lnTo>
                <a:lnTo>
                  <a:pt x="601967" y="74460"/>
                </a:lnTo>
                <a:lnTo>
                  <a:pt x="600125" y="68389"/>
                </a:lnTo>
                <a:lnTo>
                  <a:pt x="598271" y="62318"/>
                </a:lnTo>
                <a:lnTo>
                  <a:pt x="595452" y="57200"/>
                </a:lnTo>
                <a:lnTo>
                  <a:pt x="591667" y="53047"/>
                </a:lnTo>
                <a:lnTo>
                  <a:pt x="587870" y="48894"/>
                </a:lnTo>
                <a:lnTo>
                  <a:pt x="583069" y="45745"/>
                </a:lnTo>
                <a:lnTo>
                  <a:pt x="577265" y="43599"/>
                </a:lnTo>
                <a:lnTo>
                  <a:pt x="571461" y="41452"/>
                </a:lnTo>
                <a:lnTo>
                  <a:pt x="564591" y="40373"/>
                </a:lnTo>
                <a:lnTo>
                  <a:pt x="548563" y="40373"/>
                </a:lnTo>
                <a:lnTo>
                  <a:pt x="541489" y="41605"/>
                </a:lnTo>
                <a:lnTo>
                  <a:pt x="535444" y="44043"/>
                </a:lnTo>
                <a:lnTo>
                  <a:pt x="529412" y="46481"/>
                </a:lnTo>
                <a:lnTo>
                  <a:pt x="524383" y="49923"/>
                </a:lnTo>
                <a:lnTo>
                  <a:pt x="520357" y="54381"/>
                </a:lnTo>
                <a:lnTo>
                  <a:pt x="516331" y="58839"/>
                </a:lnTo>
                <a:lnTo>
                  <a:pt x="513308" y="64185"/>
                </a:lnTo>
                <a:lnTo>
                  <a:pt x="511302" y="70421"/>
                </a:lnTo>
                <a:lnTo>
                  <a:pt x="509282" y="76657"/>
                </a:lnTo>
                <a:lnTo>
                  <a:pt x="508279" y="83527"/>
                </a:lnTo>
                <a:lnTo>
                  <a:pt x="508279" y="98844"/>
                </a:lnTo>
                <a:lnTo>
                  <a:pt x="509206" y="105765"/>
                </a:lnTo>
                <a:lnTo>
                  <a:pt x="511047" y="111836"/>
                </a:lnTo>
                <a:lnTo>
                  <a:pt x="512902" y="117906"/>
                </a:lnTo>
                <a:lnTo>
                  <a:pt x="515734" y="123024"/>
                </a:lnTo>
                <a:lnTo>
                  <a:pt x="519556" y="127177"/>
                </a:lnTo>
                <a:lnTo>
                  <a:pt x="523392" y="131330"/>
                </a:lnTo>
                <a:lnTo>
                  <a:pt x="528205" y="134505"/>
                </a:lnTo>
                <a:lnTo>
                  <a:pt x="534009" y="136677"/>
                </a:lnTo>
                <a:close/>
              </a:path>
              <a:path w="3731145" h="173786">
                <a:moveTo>
                  <a:pt x="646633" y="136944"/>
                </a:moveTo>
                <a:lnTo>
                  <a:pt x="648296" y="134302"/>
                </a:lnTo>
                <a:lnTo>
                  <a:pt x="648296" y="79273"/>
                </a:lnTo>
                <a:lnTo>
                  <a:pt x="650138" y="76377"/>
                </a:lnTo>
                <a:lnTo>
                  <a:pt x="653491" y="71945"/>
                </a:lnTo>
                <a:lnTo>
                  <a:pt x="656653" y="68389"/>
                </a:lnTo>
                <a:lnTo>
                  <a:pt x="659625" y="66014"/>
                </a:lnTo>
                <a:lnTo>
                  <a:pt x="662444" y="64579"/>
                </a:lnTo>
                <a:lnTo>
                  <a:pt x="665213" y="63741"/>
                </a:lnTo>
                <a:lnTo>
                  <a:pt x="667791" y="63741"/>
                </a:lnTo>
                <a:lnTo>
                  <a:pt x="670864" y="64312"/>
                </a:lnTo>
                <a:lnTo>
                  <a:pt x="673417" y="65087"/>
                </a:lnTo>
                <a:lnTo>
                  <a:pt x="676071" y="65912"/>
                </a:lnTo>
                <a:lnTo>
                  <a:pt x="679005" y="64490"/>
                </a:lnTo>
                <a:lnTo>
                  <a:pt x="679729" y="61594"/>
                </a:lnTo>
                <a:lnTo>
                  <a:pt x="679996" y="58559"/>
                </a:lnTo>
                <a:lnTo>
                  <a:pt x="680034" y="49974"/>
                </a:lnTo>
                <a:lnTo>
                  <a:pt x="679894" y="47205"/>
                </a:lnTo>
                <a:lnTo>
                  <a:pt x="679386" y="44234"/>
                </a:lnTo>
                <a:lnTo>
                  <a:pt x="676694" y="41808"/>
                </a:lnTo>
                <a:lnTo>
                  <a:pt x="673925" y="41020"/>
                </a:lnTo>
                <a:lnTo>
                  <a:pt x="670864" y="40525"/>
                </a:lnTo>
                <a:lnTo>
                  <a:pt x="668083" y="40373"/>
                </a:lnTo>
                <a:lnTo>
                  <a:pt x="664387" y="40627"/>
                </a:lnTo>
                <a:lnTo>
                  <a:pt x="660692" y="41617"/>
                </a:lnTo>
                <a:lnTo>
                  <a:pt x="657009" y="43738"/>
                </a:lnTo>
                <a:lnTo>
                  <a:pt x="653211" y="46697"/>
                </a:lnTo>
                <a:lnTo>
                  <a:pt x="649122" y="50990"/>
                </a:lnTo>
                <a:lnTo>
                  <a:pt x="646938" y="53708"/>
                </a:lnTo>
                <a:lnTo>
                  <a:pt x="644626" y="57010"/>
                </a:lnTo>
                <a:lnTo>
                  <a:pt x="644626" y="46024"/>
                </a:lnTo>
                <a:lnTo>
                  <a:pt x="643267" y="43383"/>
                </a:lnTo>
                <a:lnTo>
                  <a:pt x="640676" y="42468"/>
                </a:lnTo>
                <a:lnTo>
                  <a:pt x="637895" y="42138"/>
                </a:lnTo>
                <a:lnTo>
                  <a:pt x="630301" y="42138"/>
                </a:lnTo>
                <a:lnTo>
                  <a:pt x="627595" y="42468"/>
                </a:lnTo>
                <a:lnTo>
                  <a:pt x="624776" y="43383"/>
                </a:lnTo>
                <a:lnTo>
                  <a:pt x="623354" y="46024"/>
                </a:lnTo>
                <a:lnTo>
                  <a:pt x="623354" y="134302"/>
                </a:lnTo>
                <a:lnTo>
                  <a:pt x="625017" y="136944"/>
                </a:lnTo>
                <a:lnTo>
                  <a:pt x="628205" y="137845"/>
                </a:lnTo>
                <a:lnTo>
                  <a:pt x="631367" y="138176"/>
                </a:lnTo>
                <a:lnTo>
                  <a:pt x="640283" y="138176"/>
                </a:lnTo>
                <a:lnTo>
                  <a:pt x="643445" y="137845"/>
                </a:lnTo>
                <a:lnTo>
                  <a:pt x="646633" y="136944"/>
                </a:lnTo>
                <a:close/>
              </a:path>
              <a:path w="3731145" h="173786">
                <a:moveTo>
                  <a:pt x="732624" y="136677"/>
                </a:moveTo>
                <a:lnTo>
                  <a:pt x="737273" y="134505"/>
                </a:lnTo>
                <a:lnTo>
                  <a:pt x="741413" y="131470"/>
                </a:lnTo>
                <a:lnTo>
                  <a:pt x="745045" y="127571"/>
                </a:lnTo>
                <a:lnTo>
                  <a:pt x="745045" y="134594"/>
                </a:lnTo>
                <a:lnTo>
                  <a:pt x="745883" y="136778"/>
                </a:lnTo>
                <a:lnTo>
                  <a:pt x="748753" y="137909"/>
                </a:lnTo>
                <a:lnTo>
                  <a:pt x="752271" y="138264"/>
                </a:lnTo>
                <a:lnTo>
                  <a:pt x="760094" y="138150"/>
                </a:lnTo>
                <a:lnTo>
                  <a:pt x="763981" y="137299"/>
                </a:lnTo>
                <a:lnTo>
                  <a:pt x="765632" y="134594"/>
                </a:lnTo>
                <a:lnTo>
                  <a:pt x="765632" y="69151"/>
                </a:lnTo>
                <a:lnTo>
                  <a:pt x="764895" y="63906"/>
                </a:lnTo>
                <a:lnTo>
                  <a:pt x="763447" y="59486"/>
                </a:lnTo>
                <a:lnTo>
                  <a:pt x="762000" y="55054"/>
                </a:lnTo>
                <a:lnTo>
                  <a:pt x="759688" y="51447"/>
                </a:lnTo>
                <a:lnTo>
                  <a:pt x="756526" y="48640"/>
                </a:lnTo>
                <a:lnTo>
                  <a:pt x="753351" y="45834"/>
                </a:lnTo>
                <a:lnTo>
                  <a:pt x="749312" y="43764"/>
                </a:lnTo>
                <a:lnTo>
                  <a:pt x="744397" y="42405"/>
                </a:lnTo>
                <a:lnTo>
                  <a:pt x="739482" y="41059"/>
                </a:lnTo>
                <a:lnTo>
                  <a:pt x="733564" y="40373"/>
                </a:lnTo>
                <a:lnTo>
                  <a:pt x="722744" y="40373"/>
                </a:lnTo>
                <a:lnTo>
                  <a:pt x="718959" y="40690"/>
                </a:lnTo>
                <a:lnTo>
                  <a:pt x="715302" y="41325"/>
                </a:lnTo>
                <a:lnTo>
                  <a:pt x="711644" y="41948"/>
                </a:lnTo>
                <a:lnTo>
                  <a:pt x="708253" y="42760"/>
                </a:lnTo>
                <a:lnTo>
                  <a:pt x="705154" y="43738"/>
                </a:lnTo>
                <a:lnTo>
                  <a:pt x="702056" y="44729"/>
                </a:lnTo>
                <a:lnTo>
                  <a:pt x="699350" y="45808"/>
                </a:lnTo>
                <a:lnTo>
                  <a:pt x="694728" y="48120"/>
                </a:lnTo>
                <a:lnTo>
                  <a:pt x="691261" y="51079"/>
                </a:lnTo>
                <a:lnTo>
                  <a:pt x="689978" y="54533"/>
                </a:lnTo>
                <a:lnTo>
                  <a:pt x="689813" y="58191"/>
                </a:lnTo>
                <a:lnTo>
                  <a:pt x="689914" y="61099"/>
                </a:lnTo>
                <a:lnTo>
                  <a:pt x="690587" y="64655"/>
                </a:lnTo>
                <a:lnTo>
                  <a:pt x="692340" y="67500"/>
                </a:lnTo>
                <a:lnTo>
                  <a:pt x="695325" y="68186"/>
                </a:lnTo>
                <a:lnTo>
                  <a:pt x="698372" y="66801"/>
                </a:lnTo>
                <a:lnTo>
                  <a:pt x="702157" y="64858"/>
                </a:lnTo>
                <a:lnTo>
                  <a:pt x="707174" y="62610"/>
                </a:lnTo>
                <a:lnTo>
                  <a:pt x="710057" y="61594"/>
                </a:lnTo>
                <a:lnTo>
                  <a:pt x="713320" y="60667"/>
                </a:lnTo>
                <a:lnTo>
                  <a:pt x="716584" y="59740"/>
                </a:lnTo>
                <a:lnTo>
                  <a:pt x="720293" y="59283"/>
                </a:lnTo>
                <a:lnTo>
                  <a:pt x="727621" y="59283"/>
                </a:lnTo>
                <a:lnTo>
                  <a:pt x="730275" y="59613"/>
                </a:lnTo>
                <a:lnTo>
                  <a:pt x="732421" y="60274"/>
                </a:lnTo>
                <a:lnTo>
                  <a:pt x="736282" y="61950"/>
                </a:lnTo>
                <a:lnTo>
                  <a:pt x="738860" y="64731"/>
                </a:lnTo>
                <a:lnTo>
                  <a:pt x="740333" y="68541"/>
                </a:lnTo>
                <a:lnTo>
                  <a:pt x="741184" y="73037"/>
                </a:lnTo>
                <a:lnTo>
                  <a:pt x="741184" y="81152"/>
                </a:lnTo>
                <a:lnTo>
                  <a:pt x="724712" y="81152"/>
                </a:lnTo>
                <a:lnTo>
                  <a:pt x="717829" y="81749"/>
                </a:lnTo>
                <a:lnTo>
                  <a:pt x="711885" y="82930"/>
                </a:lnTo>
                <a:lnTo>
                  <a:pt x="705942" y="84124"/>
                </a:lnTo>
                <a:lnTo>
                  <a:pt x="700976" y="85953"/>
                </a:lnTo>
                <a:lnTo>
                  <a:pt x="696988" y="88430"/>
                </a:lnTo>
                <a:lnTo>
                  <a:pt x="693000" y="90906"/>
                </a:lnTo>
                <a:lnTo>
                  <a:pt x="689991" y="94043"/>
                </a:lnTo>
                <a:lnTo>
                  <a:pt x="687984" y="97828"/>
                </a:lnTo>
                <a:lnTo>
                  <a:pt x="685977" y="101625"/>
                </a:lnTo>
                <a:lnTo>
                  <a:pt x="684961" y="106095"/>
                </a:lnTo>
                <a:lnTo>
                  <a:pt x="684961" y="115989"/>
                </a:lnTo>
                <a:lnTo>
                  <a:pt x="685761" y="120154"/>
                </a:lnTo>
                <a:lnTo>
                  <a:pt x="687336" y="123710"/>
                </a:lnTo>
                <a:lnTo>
                  <a:pt x="688924" y="127279"/>
                </a:lnTo>
                <a:lnTo>
                  <a:pt x="691146" y="130263"/>
                </a:lnTo>
                <a:lnTo>
                  <a:pt x="694016" y="132664"/>
                </a:lnTo>
                <a:lnTo>
                  <a:pt x="696887" y="135077"/>
                </a:lnTo>
                <a:lnTo>
                  <a:pt x="700290" y="136893"/>
                </a:lnTo>
                <a:lnTo>
                  <a:pt x="704215" y="138112"/>
                </a:lnTo>
                <a:lnTo>
                  <a:pt x="708139" y="139331"/>
                </a:lnTo>
                <a:lnTo>
                  <a:pt x="709307" y="114147"/>
                </a:lnTo>
                <a:lnTo>
                  <a:pt x="709307" y="110451"/>
                </a:lnTo>
                <a:lnTo>
                  <a:pt x="709726" y="106337"/>
                </a:lnTo>
                <a:lnTo>
                  <a:pt x="711377" y="102984"/>
                </a:lnTo>
                <a:lnTo>
                  <a:pt x="714463" y="100355"/>
                </a:lnTo>
                <a:lnTo>
                  <a:pt x="718553" y="98272"/>
                </a:lnTo>
                <a:lnTo>
                  <a:pt x="721385" y="97688"/>
                </a:lnTo>
                <a:lnTo>
                  <a:pt x="724230" y="97091"/>
                </a:lnTo>
                <a:lnTo>
                  <a:pt x="727659" y="96786"/>
                </a:lnTo>
                <a:lnTo>
                  <a:pt x="741184" y="96786"/>
                </a:lnTo>
                <a:lnTo>
                  <a:pt x="741184" y="111836"/>
                </a:lnTo>
                <a:lnTo>
                  <a:pt x="738149" y="115265"/>
                </a:lnTo>
                <a:lnTo>
                  <a:pt x="735164" y="117868"/>
                </a:lnTo>
                <a:lnTo>
                  <a:pt x="732218" y="119659"/>
                </a:lnTo>
                <a:lnTo>
                  <a:pt x="729284" y="121437"/>
                </a:lnTo>
                <a:lnTo>
                  <a:pt x="726071" y="122326"/>
                </a:lnTo>
                <a:lnTo>
                  <a:pt x="718413" y="122326"/>
                </a:lnTo>
                <a:lnTo>
                  <a:pt x="722807" y="139941"/>
                </a:lnTo>
                <a:lnTo>
                  <a:pt x="727964" y="138849"/>
                </a:lnTo>
                <a:lnTo>
                  <a:pt x="732624" y="136677"/>
                </a:lnTo>
                <a:close/>
              </a:path>
              <a:path w="3731145" h="173786">
                <a:moveTo>
                  <a:pt x="722807" y="139941"/>
                </a:moveTo>
                <a:lnTo>
                  <a:pt x="718413" y="122326"/>
                </a:lnTo>
                <a:lnTo>
                  <a:pt x="715162" y="121272"/>
                </a:lnTo>
                <a:lnTo>
                  <a:pt x="710488" y="117043"/>
                </a:lnTo>
                <a:lnTo>
                  <a:pt x="709307" y="114147"/>
                </a:lnTo>
                <a:lnTo>
                  <a:pt x="708139" y="139331"/>
                </a:lnTo>
                <a:lnTo>
                  <a:pt x="712444" y="139941"/>
                </a:lnTo>
                <a:lnTo>
                  <a:pt x="722807" y="139941"/>
                </a:lnTo>
                <a:close/>
              </a:path>
              <a:path w="3731145" h="173786">
                <a:moveTo>
                  <a:pt x="795286" y="20205"/>
                </a:moveTo>
                <a:lnTo>
                  <a:pt x="793724" y="22961"/>
                </a:lnTo>
                <a:lnTo>
                  <a:pt x="793724" y="42659"/>
                </a:lnTo>
                <a:lnTo>
                  <a:pt x="783234" y="42659"/>
                </a:lnTo>
                <a:lnTo>
                  <a:pt x="780592" y="44030"/>
                </a:lnTo>
                <a:lnTo>
                  <a:pt x="779691" y="46583"/>
                </a:lnTo>
                <a:lnTo>
                  <a:pt x="779360" y="49225"/>
                </a:lnTo>
                <a:lnTo>
                  <a:pt x="779272" y="56375"/>
                </a:lnTo>
                <a:lnTo>
                  <a:pt x="779602" y="58966"/>
                </a:lnTo>
                <a:lnTo>
                  <a:pt x="780262" y="60515"/>
                </a:lnTo>
                <a:lnTo>
                  <a:pt x="783132" y="62839"/>
                </a:lnTo>
                <a:lnTo>
                  <a:pt x="793724" y="62839"/>
                </a:lnTo>
                <a:lnTo>
                  <a:pt x="793724" y="113487"/>
                </a:lnTo>
                <a:lnTo>
                  <a:pt x="794283" y="118173"/>
                </a:lnTo>
                <a:lnTo>
                  <a:pt x="795401" y="122123"/>
                </a:lnTo>
                <a:lnTo>
                  <a:pt x="796531" y="126085"/>
                </a:lnTo>
                <a:lnTo>
                  <a:pt x="798271" y="129374"/>
                </a:lnTo>
                <a:lnTo>
                  <a:pt x="800658" y="131978"/>
                </a:lnTo>
                <a:lnTo>
                  <a:pt x="803033" y="134581"/>
                </a:lnTo>
                <a:lnTo>
                  <a:pt x="806030" y="136512"/>
                </a:lnTo>
                <a:lnTo>
                  <a:pt x="809663" y="137769"/>
                </a:lnTo>
                <a:lnTo>
                  <a:pt x="813282" y="139014"/>
                </a:lnTo>
                <a:lnTo>
                  <a:pt x="817575" y="139649"/>
                </a:lnTo>
                <a:lnTo>
                  <a:pt x="826147" y="139547"/>
                </a:lnTo>
                <a:lnTo>
                  <a:pt x="829830" y="139153"/>
                </a:lnTo>
                <a:lnTo>
                  <a:pt x="833005" y="138506"/>
                </a:lnTo>
                <a:lnTo>
                  <a:pt x="837069" y="137223"/>
                </a:lnTo>
                <a:lnTo>
                  <a:pt x="840371" y="134912"/>
                </a:lnTo>
                <a:lnTo>
                  <a:pt x="841133" y="132270"/>
                </a:lnTo>
                <a:lnTo>
                  <a:pt x="841768" y="128498"/>
                </a:lnTo>
                <a:lnTo>
                  <a:pt x="841768" y="123748"/>
                </a:lnTo>
                <a:lnTo>
                  <a:pt x="841260" y="119849"/>
                </a:lnTo>
                <a:lnTo>
                  <a:pt x="840117" y="116839"/>
                </a:lnTo>
                <a:lnTo>
                  <a:pt x="837450" y="116839"/>
                </a:lnTo>
                <a:lnTo>
                  <a:pt x="834529" y="117919"/>
                </a:lnTo>
                <a:lnTo>
                  <a:pt x="831481" y="118643"/>
                </a:lnTo>
                <a:lnTo>
                  <a:pt x="825004" y="118757"/>
                </a:lnTo>
                <a:lnTo>
                  <a:pt x="822363" y="117563"/>
                </a:lnTo>
                <a:lnTo>
                  <a:pt x="819327" y="112737"/>
                </a:lnTo>
                <a:lnTo>
                  <a:pt x="818565" y="109131"/>
                </a:lnTo>
                <a:lnTo>
                  <a:pt x="818565" y="62839"/>
                </a:lnTo>
                <a:lnTo>
                  <a:pt x="837831" y="62839"/>
                </a:lnTo>
                <a:lnTo>
                  <a:pt x="840117" y="62064"/>
                </a:lnTo>
                <a:lnTo>
                  <a:pt x="841387" y="58966"/>
                </a:lnTo>
                <a:lnTo>
                  <a:pt x="841768" y="56375"/>
                </a:lnTo>
                <a:lnTo>
                  <a:pt x="841768" y="52755"/>
                </a:lnTo>
                <a:lnTo>
                  <a:pt x="841641" y="49225"/>
                </a:lnTo>
                <a:lnTo>
                  <a:pt x="841260" y="46583"/>
                </a:lnTo>
                <a:lnTo>
                  <a:pt x="840371" y="44030"/>
                </a:lnTo>
                <a:lnTo>
                  <a:pt x="837704" y="42659"/>
                </a:lnTo>
                <a:lnTo>
                  <a:pt x="818565" y="42659"/>
                </a:lnTo>
                <a:lnTo>
                  <a:pt x="818565" y="22961"/>
                </a:lnTo>
                <a:lnTo>
                  <a:pt x="816914" y="20205"/>
                </a:lnTo>
                <a:lnTo>
                  <a:pt x="813803" y="19215"/>
                </a:lnTo>
                <a:lnTo>
                  <a:pt x="810564" y="18884"/>
                </a:lnTo>
                <a:lnTo>
                  <a:pt x="801725" y="18884"/>
                </a:lnTo>
                <a:lnTo>
                  <a:pt x="798487" y="19215"/>
                </a:lnTo>
                <a:lnTo>
                  <a:pt x="795286" y="20205"/>
                </a:lnTo>
                <a:close/>
              </a:path>
              <a:path w="3731145" h="173786">
                <a:moveTo>
                  <a:pt x="994422" y="48501"/>
                </a:moveTo>
                <a:lnTo>
                  <a:pt x="994422" y="43281"/>
                </a:lnTo>
                <a:lnTo>
                  <a:pt x="993787" y="38582"/>
                </a:lnTo>
                <a:lnTo>
                  <a:pt x="992263" y="34391"/>
                </a:lnTo>
                <a:lnTo>
                  <a:pt x="990866" y="30200"/>
                </a:lnTo>
                <a:lnTo>
                  <a:pt x="988707" y="26542"/>
                </a:lnTo>
                <a:lnTo>
                  <a:pt x="985913" y="23406"/>
                </a:lnTo>
                <a:lnTo>
                  <a:pt x="983119" y="20269"/>
                </a:lnTo>
                <a:lnTo>
                  <a:pt x="979817" y="17678"/>
                </a:lnTo>
                <a:lnTo>
                  <a:pt x="975880" y="15633"/>
                </a:lnTo>
                <a:lnTo>
                  <a:pt x="971943" y="13588"/>
                </a:lnTo>
                <a:lnTo>
                  <a:pt x="968133" y="12192"/>
                </a:lnTo>
                <a:lnTo>
                  <a:pt x="964323" y="11429"/>
                </a:lnTo>
                <a:lnTo>
                  <a:pt x="960513" y="10667"/>
                </a:lnTo>
                <a:lnTo>
                  <a:pt x="957211" y="10172"/>
                </a:lnTo>
                <a:lnTo>
                  <a:pt x="954417" y="9944"/>
                </a:lnTo>
                <a:lnTo>
                  <a:pt x="951750" y="9715"/>
                </a:lnTo>
                <a:lnTo>
                  <a:pt x="912888" y="9601"/>
                </a:lnTo>
                <a:lnTo>
                  <a:pt x="909205" y="11925"/>
                </a:lnTo>
                <a:lnTo>
                  <a:pt x="906792" y="15798"/>
                </a:lnTo>
                <a:lnTo>
                  <a:pt x="906792" y="134099"/>
                </a:lnTo>
                <a:lnTo>
                  <a:pt x="907808" y="136410"/>
                </a:lnTo>
                <a:lnTo>
                  <a:pt x="910475" y="137502"/>
                </a:lnTo>
                <a:lnTo>
                  <a:pt x="913396" y="137960"/>
                </a:lnTo>
                <a:lnTo>
                  <a:pt x="917206" y="138264"/>
                </a:lnTo>
                <a:lnTo>
                  <a:pt x="924445" y="138163"/>
                </a:lnTo>
                <a:lnTo>
                  <a:pt x="927747" y="137769"/>
                </a:lnTo>
                <a:lnTo>
                  <a:pt x="931049" y="136842"/>
                </a:lnTo>
                <a:lnTo>
                  <a:pt x="932827" y="134099"/>
                </a:lnTo>
                <a:lnTo>
                  <a:pt x="932827" y="29692"/>
                </a:lnTo>
                <a:lnTo>
                  <a:pt x="946543" y="29692"/>
                </a:lnTo>
                <a:lnTo>
                  <a:pt x="949210" y="29870"/>
                </a:lnTo>
                <a:lnTo>
                  <a:pt x="951750" y="30238"/>
                </a:lnTo>
                <a:lnTo>
                  <a:pt x="954290" y="30594"/>
                </a:lnTo>
                <a:lnTo>
                  <a:pt x="958989" y="32854"/>
                </a:lnTo>
                <a:lnTo>
                  <a:pt x="963307" y="36385"/>
                </a:lnTo>
                <a:lnTo>
                  <a:pt x="964831" y="39293"/>
                </a:lnTo>
                <a:lnTo>
                  <a:pt x="966482" y="42189"/>
                </a:lnTo>
                <a:lnTo>
                  <a:pt x="967244" y="45885"/>
                </a:lnTo>
                <a:lnTo>
                  <a:pt x="967244" y="53670"/>
                </a:lnTo>
                <a:lnTo>
                  <a:pt x="966736" y="56730"/>
                </a:lnTo>
                <a:lnTo>
                  <a:pt x="965847" y="59524"/>
                </a:lnTo>
                <a:lnTo>
                  <a:pt x="964958" y="62331"/>
                </a:lnTo>
                <a:lnTo>
                  <a:pt x="961783" y="66751"/>
                </a:lnTo>
                <a:lnTo>
                  <a:pt x="957719" y="70332"/>
                </a:lnTo>
                <a:lnTo>
                  <a:pt x="954925" y="71450"/>
                </a:lnTo>
                <a:lnTo>
                  <a:pt x="952131" y="72580"/>
                </a:lnTo>
                <a:lnTo>
                  <a:pt x="948702" y="73139"/>
                </a:lnTo>
                <a:lnTo>
                  <a:pt x="951877" y="93230"/>
                </a:lnTo>
                <a:lnTo>
                  <a:pt x="959243" y="92240"/>
                </a:lnTo>
                <a:lnTo>
                  <a:pt x="965466" y="90258"/>
                </a:lnTo>
                <a:lnTo>
                  <a:pt x="971689" y="88277"/>
                </a:lnTo>
                <a:lnTo>
                  <a:pt x="977023" y="85394"/>
                </a:lnTo>
                <a:lnTo>
                  <a:pt x="981341" y="81597"/>
                </a:lnTo>
                <a:lnTo>
                  <a:pt x="985532" y="77812"/>
                </a:lnTo>
                <a:lnTo>
                  <a:pt x="988834" y="73139"/>
                </a:lnTo>
                <a:lnTo>
                  <a:pt x="991120" y="67602"/>
                </a:lnTo>
                <a:lnTo>
                  <a:pt x="993406" y="62052"/>
                </a:lnTo>
                <a:lnTo>
                  <a:pt x="994422" y="55689"/>
                </a:lnTo>
                <a:lnTo>
                  <a:pt x="994422" y="48501"/>
                </a:lnTo>
                <a:close/>
              </a:path>
              <a:path w="3731145" h="173786">
                <a:moveTo>
                  <a:pt x="944511" y="73139"/>
                </a:moveTo>
                <a:lnTo>
                  <a:pt x="932827" y="73139"/>
                </a:lnTo>
                <a:lnTo>
                  <a:pt x="932827" y="93230"/>
                </a:lnTo>
                <a:lnTo>
                  <a:pt x="951877" y="93230"/>
                </a:lnTo>
                <a:lnTo>
                  <a:pt x="948702" y="73139"/>
                </a:lnTo>
                <a:lnTo>
                  <a:pt x="944511" y="73139"/>
                </a:lnTo>
                <a:close/>
              </a:path>
              <a:path w="3731145" h="173786">
                <a:moveTo>
                  <a:pt x="1031887" y="136969"/>
                </a:moveTo>
                <a:lnTo>
                  <a:pt x="1037729" y="138950"/>
                </a:lnTo>
                <a:lnTo>
                  <a:pt x="1044714" y="139941"/>
                </a:lnTo>
                <a:lnTo>
                  <a:pt x="1056906" y="139941"/>
                </a:lnTo>
                <a:lnTo>
                  <a:pt x="1060970" y="139661"/>
                </a:lnTo>
                <a:lnTo>
                  <a:pt x="1064780" y="139103"/>
                </a:lnTo>
                <a:lnTo>
                  <a:pt x="1068590" y="138544"/>
                </a:lnTo>
                <a:lnTo>
                  <a:pt x="1072019" y="137883"/>
                </a:lnTo>
                <a:lnTo>
                  <a:pt x="1074940" y="137121"/>
                </a:lnTo>
                <a:lnTo>
                  <a:pt x="1077988" y="136359"/>
                </a:lnTo>
                <a:lnTo>
                  <a:pt x="1080401" y="135585"/>
                </a:lnTo>
                <a:lnTo>
                  <a:pt x="1084211" y="134010"/>
                </a:lnTo>
                <a:lnTo>
                  <a:pt x="1086878" y="131483"/>
                </a:lnTo>
                <a:lnTo>
                  <a:pt x="1087640" y="128930"/>
                </a:lnTo>
                <a:lnTo>
                  <a:pt x="1087767" y="126009"/>
                </a:lnTo>
                <a:lnTo>
                  <a:pt x="1087894" y="123316"/>
                </a:lnTo>
                <a:lnTo>
                  <a:pt x="1087640" y="119214"/>
                </a:lnTo>
                <a:lnTo>
                  <a:pt x="1086497" y="115684"/>
                </a:lnTo>
                <a:lnTo>
                  <a:pt x="1083703" y="115100"/>
                </a:lnTo>
                <a:lnTo>
                  <a:pt x="1080782" y="116039"/>
                </a:lnTo>
                <a:lnTo>
                  <a:pt x="1077226" y="117360"/>
                </a:lnTo>
                <a:lnTo>
                  <a:pt x="1072400" y="118884"/>
                </a:lnTo>
                <a:lnTo>
                  <a:pt x="1069606" y="119570"/>
                </a:lnTo>
                <a:lnTo>
                  <a:pt x="1066304" y="120192"/>
                </a:lnTo>
                <a:lnTo>
                  <a:pt x="1063002" y="120827"/>
                </a:lnTo>
                <a:lnTo>
                  <a:pt x="1059192" y="121145"/>
                </a:lnTo>
                <a:lnTo>
                  <a:pt x="1050556" y="121145"/>
                </a:lnTo>
                <a:lnTo>
                  <a:pt x="1046873" y="120573"/>
                </a:lnTo>
                <a:lnTo>
                  <a:pt x="1043698" y="119456"/>
                </a:lnTo>
                <a:lnTo>
                  <a:pt x="1040650" y="118338"/>
                </a:lnTo>
                <a:lnTo>
                  <a:pt x="1038237" y="116700"/>
                </a:lnTo>
                <a:lnTo>
                  <a:pt x="1034300" y="112407"/>
                </a:lnTo>
                <a:lnTo>
                  <a:pt x="1032903" y="109804"/>
                </a:lnTo>
                <a:lnTo>
                  <a:pt x="1032014" y="106743"/>
                </a:lnTo>
                <a:lnTo>
                  <a:pt x="1031125" y="103670"/>
                </a:lnTo>
                <a:lnTo>
                  <a:pt x="1030617" y="100253"/>
                </a:lnTo>
                <a:lnTo>
                  <a:pt x="1030617" y="80467"/>
                </a:lnTo>
                <a:lnTo>
                  <a:pt x="1030744" y="77355"/>
                </a:lnTo>
                <a:lnTo>
                  <a:pt x="1031252" y="74447"/>
                </a:lnTo>
                <a:lnTo>
                  <a:pt x="1031506" y="43840"/>
                </a:lnTo>
                <a:lnTo>
                  <a:pt x="1025918" y="46151"/>
                </a:lnTo>
                <a:lnTo>
                  <a:pt x="1021219" y="49504"/>
                </a:lnTo>
                <a:lnTo>
                  <a:pt x="1017282" y="53886"/>
                </a:lnTo>
                <a:lnTo>
                  <a:pt x="1013345" y="58280"/>
                </a:lnTo>
                <a:lnTo>
                  <a:pt x="1010424" y="63626"/>
                </a:lnTo>
                <a:lnTo>
                  <a:pt x="1008392" y="69926"/>
                </a:lnTo>
                <a:lnTo>
                  <a:pt x="1006360" y="76225"/>
                </a:lnTo>
                <a:lnTo>
                  <a:pt x="1005344" y="83299"/>
                </a:lnTo>
                <a:lnTo>
                  <a:pt x="1005344" y="99402"/>
                </a:lnTo>
                <a:lnTo>
                  <a:pt x="1006233" y="106591"/>
                </a:lnTo>
                <a:lnTo>
                  <a:pt x="1008265" y="112725"/>
                </a:lnTo>
                <a:lnTo>
                  <a:pt x="1010170" y="118859"/>
                </a:lnTo>
                <a:lnTo>
                  <a:pt x="1013091" y="123939"/>
                </a:lnTo>
                <a:lnTo>
                  <a:pt x="1017028" y="127965"/>
                </a:lnTo>
                <a:lnTo>
                  <a:pt x="1021092" y="131991"/>
                </a:lnTo>
                <a:lnTo>
                  <a:pt x="1025918" y="135001"/>
                </a:lnTo>
                <a:lnTo>
                  <a:pt x="1031887" y="136969"/>
                </a:lnTo>
                <a:close/>
              </a:path>
              <a:path w="3731145" h="173786">
                <a:moveTo>
                  <a:pt x="1032903" y="68960"/>
                </a:moveTo>
                <a:lnTo>
                  <a:pt x="1035697" y="64579"/>
                </a:lnTo>
                <a:lnTo>
                  <a:pt x="1039126" y="60959"/>
                </a:lnTo>
                <a:lnTo>
                  <a:pt x="1043825" y="58585"/>
                </a:lnTo>
                <a:lnTo>
                  <a:pt x="1046619" y="58000"/>
                </a:lnTo>
                <a:lnTo>
                  <a:pt x="1056017" y="58000"/>
                </a:lnTo>
                <a:lnTo>
                  <a:pt x="1060589" y="59994"/>
                </a:lnTo>
                <a:lnTo>
                  <a:pt x="1063637" y="63982"/>
                </a:lnTo>
                <a:lnTo>
                  <a:pt x="1066685" y="67970"/>
                </a:lnTo>
                <a:lnTo>
                  <a:pt x="1068082" y="73469"/>
                </a:lnTo>
                <a:lnTo>
                  <a:pt x="1067828" y="80467"/>
                </a:lnTo>
                <a:lnTo>
                  <a:pt x="1030617" y="80467"/>
                </a:lnTo>
                <a:lnTo>
                  <a:pt x="1030617" y="100253"/>
                </a:lnTo>
                <a:lnTo>
                  <a:pt x="1030617" y="96494"/>
                </a:lnTo>
                <a:lnTo>
                  <a:pt x="1086751" y="96494"/>
                </a:lnTo>
                <a:lnTo>
                  <a:pt x="1089926" y="94322"/>
                </a:lnTo>
                <a:lnTo>
                  <a:pt x="1091958" y="90627"/>
                </a:lnTo>
                <a:lnTo>
                  <a:pt x="1091958" y="77431"/>
                </a:lnTo>
                <a:lnTo>
                  <a:pt x="1091196" y="71691"/>
                </a:lnTo>
                <a:lnTo>
                  <a:pt x="1089672" y="66408"/>
                </a:lnTo>
                <a:lnTo>
                  <a:pt x="1088021" y="61125"/>
                </a:lnTo>
                <a:lnTo>
                  <a:pt x="1085608" y="56565"/>
                </a:lnTo>
                <a:lnTo>
                  <a:pt x="1082179" y="52704"/>
                </a:lnTo>
                <a:lnTo>
                  <a:pt x="1078877" y="48844"/>
                </a:lnTo>
                <a:lnTo>
                  <a:pt x="1074559" y="45821"/>
                </a:lnTo>
                <a:lnTo>
                  <a:pt x="1069225" y="43649"/>
                </a:lnTo>
                <a:lnTo>
                  <a:pt x="1064018" y="41465"/>
                </a:lnTo>
                <a:lnTo>
                  <a:pt x="1057668" y="40373"/>
                </a:lnTo>
                <a:lnTo>
                  <a:pt x="1043317" y="40373"/>
                </a:lnTo>
                <a:lnTo>
                  <a:pt x="1037094" y="41528"/>
                </a:lnTo>
                <a:lnTo>
                  <a:pt x="1031506" y="43840"/>
                </a:lnTo>
                <a:lnTo>
                  <a:pt x="1031252" y="74447"/>
                </a:lnTo>
                <a:lnTo>
                  <a:pt x="1032014" y="71704"/>
                </a:lnTo>
                <a:lnTo>
                  <a:pt x="1032903" y="68960"/>
                </a:lnTo>
                <a:close/>
              </a:path>
              <a:path w="3731145" h="173786">
                <a:moveTo>
                  <a:pt x="1204607" y="162305"/>
                </a:moveTo>
                <a:lnTo>
                  <a:pt x="1204607" y="165061"/>
                </a:lnTo>
                <a:lnTo>
                  <a:pt x="1204861" y="167843"/>
                </a:lnTo>
                <a:lnTo>
                  <a:pt x="1205750" y="170624"/>
                </a:lnTo>
                <a:lnTo>
                  <a:pt x="1208417" y="172504"/>
                </a:lnTo>
                <a:lnTo>
                  <a:pt x="1211592" y="173253"/>
                </a:lnTo>
                <a:lnTo>
                  <a:pt x="1215910" y="173786"/>
                </a:lnTo>
                <a:lnTo>
                  <a:pt x="1223403" y="173786"/>
                </a:lnTo>
                <a:lnTo>
                  <a:pt x="1227721" y="173050"/>
                </a:lnTo>
                <a:lnTo>
                  <a:pt x="1231404" y="171564"/>
                </a:lnTo>
                <a:lnTo>
                  <a:pt x="1234960" y="170078"/>
                </a:lnTo>
                <a:lnTo>
                  <a:pt x="1238008" y="167868"/>
                </a:lnTo>
                <a:lnTo>
                  <a:pt x="1240421" y="164934"/>
                </a:lnTo>
                <a:lnTo>
                  <a:pt x="1242834" y="162001"/>
                </a:lnTo>
                <a:lnTo>
                  <a:pt x="1244612" y="158381"/>
                </a:lnTo>
                <a:lnTo>
                  <a:pt x="1245755" y="154101"/>
                </a:lnTo>
                <a:lnTo>
                  <a:pt x="1247025" y="149809"/>
                </a:lnTo>
                <a:lnTo>
                  <a:pt x="1247533" y="144195"/>
                </a:lnTo>
                <a:lnTo>
                  <a:pt x="1247533" y="46215"/>
                </a:lnTo>
                <a:lnTo>
                  <a:pt x="1245882" y="43560"/>
                </a:lnTo>
                <a:lnTo>
                  <a:pt x="1242707" y="42557"/>
                </a:lnTo>
                <a:lnTo>
                  <a:pt x="1239532" y="42163"/>
                </a:lnTo>
                <a:lnTo>
                  <a:pt x="1230642" y="42163"/>
                </a:lnTo>
                <a:lnTo>
                  <a:pt x="1227467" y="42557"/>
                </a:lnTo>
                <a:lnTo>
                  <a:pt x="1224419" y="43560"/>
                </a:lnTo>
                <a:lnTo>
                  <a:pt x="1222768" y="46215"/>
                </a:lnTo>
                <a:lnTo>
                  <a:pt x="1222768" y="140741"/>
                </a:lnTo>
                <a:lnTo>
                  <a:pt x="1222514" y="143624"/>
                </a:lnTo>
                <a:lnTo>
                  <a:pt x="1222133" y="145440"/>
                </a:lnTo>
                <a:lnTo>
                  <a:pt x="1221117" y="148729"/>
                </a:lnTo>
                <a:lnTo>
                  <a:pt x="1218577" y="151891"/>
                </a:lnTo>
                <a:lnTo>
                  <a:pt x="1216037" y="152946"/>
                </a:lnTo>
                <a:lnTo>
                  <a:pt x="1212862" y="153200"/>
                </a:lnTo>
                <a:lnTo>
                  <a:pt x="1209560" y="152958"/>
                </a:lnTo>
                <a:lnTo>
                  <a:pt x="1206512" y="152869"/>
                </a:lnTo>
                <a:lnTo>
                  <a:pt x="1205115" y="155511"/>
                </a:lnTo>
                <a:lnTo>
                  <a:pt x="1204734" y="158927"/>
                </a:lnTo>
                <a:lnTo>
                  <a:pt x="1204607" y="162305"/>
                </a:lnTo>
                <a:close/>
              </a:path>
              <a:path w="3731145" h="173786">
                <a:moveTo>
                  <a:pt x="1249438" y="16128"/>
                </a:moveTo>
                <a:lnTo>
                  <a:pt x="1249438" y="11315"/>
                </a:lnTo>
                <a:lnTo>
                  <a:pt x="1248549" y="7962"/>
                </a:lnTo>
                <a:lnTo>
                  <a:pt x="1244612" y="4203"/>
                </a:lnTo>
                <a:lnTo>
                  <a:pt x="1240802" y="3263"/>
                </a:lnTo>
                <a:lnTo>
                  <a:pt x="1229626" y="3263"/>
                </a:lnTo>
                <a:lnTo>
                  <a:pt x="1225816" y="4241"/>
                </a:lnTo>
                <a:lnTo>
                  <a:pt x="1221752" y="8128"/>
                </a:lnTo>
                <a:lnTo>
                  <a:pt x="1220736" y="11607"/>
                </a:lnTo>
                <a:lnTo>
                  <a:pt x="1220736" y="21437"/>
                </a:lnTo>
                <a:lnTo>
                  <a:pt x="1221752" y="24777"/>
                </a:lnTo>
                <a:lnTo>
                  <a:pt x="1225689" y="28473"/>
                </a:lnTo>
                <a:lnTo>
                  <a:pt x="1229499" y="29387"/>
                </a:lnTo>
                <a:lnTo>
                  <a:pt x="1240675" y="29387"/>
                </a:lnTo>
                <a:lnTo>
                  <a:pt x="1244485" y="28435"/>
                </a:lnTo>
                <a:lnTo>
                  <a:pt x="1248422" y="24612"/>
                </a:lnTo>
                <a:lnTo>
                  <a:pt x="1249438" y="21145"/>
                </a:lnTo>
                <a:lnTo>
                  <a:pt x="1249438" y="16128"/>
                </a:lnTo>
                <a:close/>
              </a:path>
              <a:path w="3731145" h="173786">
                <a:moveTo>
                  <a:pt x="1314843" y="136677"/>
                </a:moveTo>
                <a:lnTo>
                  <a:pt x="1319415" y="134505"/>
                </a:lnTo>
                <a:lnTo>
                  <a:pt x="1323606" y="131470"/>
                </a:lnTo>
                <a:lnTo>
                  <a:pt x="1327162" y="127571"/>
                </a:lnTo>
                <a:lnTo>
                  <a:pt x="1327162" y="134594"/>
                </a:lnTo>
                <a:lnTo>
                  <a:pt x="1328051" y="136778"/>
                </a:lnTo>
                <a:lnTo>
                  <a:pt x="1330972" y="137909"/>
                </a:lnTo>
                <a:lnTo>
                  <a:pt x="1334401" y="138264"/>
                </a:lnTo>
                <a:lnTo>
                  <a:pt x="1342275" y="138150"/>
                </a:lnTo>
                <a:lnTo>
                  <a:pt x="1346085" y="137299"/>
                </a:lnTo>
                <a:lnTo>
                  <a:pt x="1347736" y="134594"/>
                </a:lnTo>
                <a:lnTo>
                  <a:pt x="1347736" y="69151"/>
                </a:lnTo>
                <a:lnTo>
                  <a:pt x="1347101" y="63906"/>
                </a:lnTo>
                <a:lnTo>
                  <a:pt x="1345577" y="59486"/>
                </a:lnTo>
                <a:lnTo>
                  <a:pt x="1344180" y="55054"/>
                </a:lnTo>
                <a:lnTo>
                  <a:pt x="1341894" y="51447"/>
                </a:lnTo>
                <a:lnTo>
                  <a:pt x="1338719" y="48640"/>
                </a:lnTo>
                <a:lnTo>
                  <a:pt x="1335544" y="45834"/>
                </a:lnTo>
                <a:lnTo>
                  <a:pt x="1331480" y="43764"/>
                </a:lnTo>
                <a:lnTo>
                  <a:pt x="1326527" y="42405"/>
                </a:lnTo>
                <a:lnTo>
                  <a:pt x="1321701" y="41059"/>
                </a:lnTo>
                <a:lnTo>
                  <a:pt x="1315732" y="40373"/>
                </a:lnTo>
                <a:lnTo>
                  <a:pt x="1304937" y="40373"/>
                </a:lnTo>
                <a:lnTo>
                  <a:pt x="1301127" y="40690"/>
                </a:lnTo>
                <a:lnTo>
                  <a:pt x="1297444" y="41325"/>
                </a:lnTo>
                <a:lnTo>
                  <a:pt x="1293761" y="41948"/>
                </a:lnTo>
                <a:lnTo>
                  <a:pt x="1290459" y="42760"/>
                </a:lnTo>
                <a:lnTo>
                  <a:pt x="1287284" y="43738"/>
                </a:lnTo>
                <a:lnTo>
                  <a:pt x="1284236" y="44729"/>
                </a:lnTo>
                <a:lnTo>
                  <a:pt x="1281569" y="45808"/>
                </a:lnTo>
                <a:lnTo>
                  <a:pt x="1276870" y="48120"/>
                </a:lnTo>
                <a:lnTo>
                  <a:pt x="1273441" y="51079"/>
                </a:lnTo>
                <a:lnTo>
                  <a:pt x="1272171" y="54533"/>
                </a:lnTo>
                <a:lnTo>
                  <a:pt x="1272044" y="58191"/>
                </a:lnTo>
                <a:lnTo>
                  <a:pt x="1272044" y="61099"/>
                </a:lnTo>
                <a:lnTo>
                  <a:pt x="1272806" y="64655"/>
                </a:lnTo>
                <a:lnTo>
                  <a:pt x="1274457" y="67500"/>
                </a:lnTo>
                <a:lnTo>
                  <a:pt x="1277505" y="68186"/>
                </a:lnTo>
                <a:lnTo>
                  <a:pt x="1280553" y="66801"/>
                </a:lnTo>
                <a:lnTo>
                  <a:pt x="1284363" y="64858"/>
                </a:lnTo>
                <a:lnTo>
                  <a:pt x="1289316" y="62610"/>
                </a:lnTo>
                <a:lnTo>
                  <a:pt x="1292237" y="61594"/>
                </a:lnTo>
                <a:lnTo>
                  <a:pt x="1295539" y="60667"/>
                </a:lnTo>
                <a:lnTo>
                  <a:pt x="1298714" y="59740"/>
                </a:lnTo>
                <a:lnTo>
                  <a:pt x="1302524" y="59283"/>
                </a:lnTo>
                <a:lnTo>
                  <a:pt x="1309763" y="59283"/>
                </a:lnTo>
                <a:lnTo>
                  <a:pt x="1312430" y="59613"/>
                </a:lnTo>
                <a:lnTo>
                  <a:pt x="1314589" y="60274"/>
                </a:lnTo>
                <a:lnTo>
                  <a:pt x="1318399" y="61950"/>
                </a:lnTo>
                <a:lnTo>
                  <a:pt x="1321066" y="64731"/>
                </a:lnTo>
                <a:lnTo>
                  <a:pt x="1322463" y="68541"/>
                </a:lnTo>
                <a:lnTo>
                  <a:pt x="1323352" y="73037"/>
                </a:lnTo>
                <a:lnTo>
                  <a:pt x="1323352" y="81152"/>
                </a:lnTo>
                <a:lnTo>
                  <a:pt x="1306842" y="81152"/>
                </a:lnTo>
                <a:lnTo>
                  <a:pt x="1299984" y="81749"/>
                </a:lnTo>
                <a:lnTo>
                  <a:pt x="1294015" y="82930"/>
                </a:lnTo>
                <a:lnTo>
                  <a:pt x="1288173" y="84124"/>
                </a:lnTo>
                <a:lnTo>
                  <a:pt x="1283093" y="85953"/>
                </a:lnTo>
                <a:lnTo>
                  <a:pt x="1279156" y="88430"/>
                </a:lnTo>
                <a:lnTo>
                  <a:pt x="1275219" y="90906"/>
                </a:lnTo>
                <a:lnTo>
                  <a:pt x="1272171" y="94043"/>
                </a:lnTo>
                <a:lnTo>
                  <a:pt x="1270139" y="97828"/>
                </a:lnTo>
                <a:lnTo>
                  <a:pt x="1268107" y="101625"/>
                </a:lnTo>
                <a:lnTo>
                  <a:pt x="1267091" y="106095"/>
                </a:lnTo>
                <a:lnTo>
                  <a:pt x="1267091" y="115989"/>
                </a:lnTo>
                <a:lnTo>
                  <a:pt x="1267980" y="120154"/>
                </a:lnTo>
                <a:lnTo>
                  <a:pt x="1269504" y="123710"/>
                </a:lnTo>
                <a:lnTo>
                  <a:pt x="1271155" y="127279"/>
                </a:lnTo>
                <a:lnTo>
                  <a:pt x="1273314" y="130263"/>
                </a:lnTo>
                <a:lnTo>
                  <a:pt x="1276235" y="132664"/>
                </a:lnTo>
                <a:lnTo>
                  <a:pt x="1279029" y="135077"/>
                </a:lnTo>
                <a:lnTo>
                  <a:pt x="1282458" y="136893"/>
                </a:lnTo>
                <a:lnTo>
                  <a:pt x="1286395" y="138112"/>
                </a:lnTo>
                <a:lnTo>
                  <a:pt x="1290332" y="139331"/>
                </a:lnTo>
                <a:lnTo>
                  <a:pt x="1291475" y="114147"/>
                </a:lnTo>
                <a:lnTo>
                  <a:pt x="1291475" y="110451"/>
                </a:lnTo>
                <a:lnTo>
                  <a:pt x="1291856" y="106337"/>
                </a:lnTo>
                <a:lnTo>
                  <a:pt x="1293507" y="102984"/>
                </a:lnTo>
                <a:lnTo>
                  <a:pt x="1296682" y="100355"/>
                </a:lnTo>
                <a:lnTo>
                  <a:pt x="1300746" y="98272"/>
                </a:lnTo>
                <a:lnTo>
                  <a:pt x="1303540" y="97688"/>
                </a:lnTo>
                <a:lnTo>
                  <a:pt x="1306334" y="97091"/>
                </a:lnTo>
                <a:lnTo>
                  <a:pt x="1309763" y="96786"/>
                </a:lnTo>
                <a:lnTo>
                  <a:pt x="1323352" y="96786"/>
                </a:lnTo>
                <a:lnTo>
                  <a:pt x="1323352" y="111836"/>
                </a:lnTo>
                <a:lnTo>
                  <a:pt x="1320304" y="115265"/>
                </a:lnTo>
                <a:lnTo>
                  <a:pt x="1317383" y="117868"/>
                </a:lnTo>
                <a:lnTo>
                  <a:pt x="1314335" y="119659"/>
                </a:lnTo>
                <a:lnTo>
                  <a:pt x="1311414" y="121437"/>
                </a:lnTo>
                <a:lnTo>
                  <a:pt x="1308239" y="122326"/>
                </a:lnTo>
                <a:lnTo>
                  <a:pt x="1300619" y="122326"/>
                </a:lnTo>
                <a:lnTo>
                  <a:pt x="1304937" y="139941"/>
                </a:lnTo>
                <a:lnTo>
                  <a:pt x="1310144" y="138849"/>
                </a:lnTo>
                <a:lnTo>
                  <a:pt x="1314843" y="136677"/>
                </a:lnTo>
                <a:close/>
              </a:path>
              <a:path w="3731145" h="173786">
                <a:moveTo>
                  <a:pt x="1304937" y="139941"/>
                </a:moveTo>
                <a:lnTo>
                  <a:pt x="1300619" y="122326"/>
                </a:lnTo>
                <a:lnTo>
                  <a:pt x="1297317" y="121272"/>
                </a:lnTo>
                <a:lnTo>
                  <a:pt x="1292618" y="117043"/>
                </a:lnTo>
                <a:lnTo>
                  <a:pt x="1291475" y="114147"/>
                </a:lnTo>
                <a:lnTo>
                  <a:pt x="1290332" y="139331"/>
                </a:lnTo>
                <a:lnTo>
                  <a:pt x="1294650" y="139941"/>
                </a:lnTo>
                <a:lnTo>
                  <a:pt x="1304937" y="139941"/>
                </a:lnTo>
                <a:close/>
              </a:path>
              <a:path w="3731145" h="173786">
                <a:moveTo>
                  <a:pt x="1451876" y="56514"/>
                </a:moveTo>
                <a:lnTo>
                  <a:pt x="1450733" y="54076"/>
                </a:lnTo>
                <a:lnTo>
                  <a:pt x="1447685" y="49885"/>
                </a:lnTo>
                <a:lnTo>
                  <a:pt x="1444129" y="46202"/>
                </a:lnTo>
                <a:lnTo>
                  <a:pt x="1439557" y="43370"/>
                </a:lnTo>
                <a:lnTo>
                  <a:pt x="1436890" y="42278"/>
                </a:lnTo>
                <a:lnTo>
                  <a:pt x="1433969" y="41516"/>
                </a:lnTo>
                <a:lnTo>
                  <a:pt x="1431175" y="40754"/>
                </a:lnTo>
                <a:lnTo>
                  <a:pt x="1427873" y="40373"/>
                </a:lnTo>
                <a:lnTo>
                  <a:pt x="1418983" y="40373"/>
                </a:lnTo>
                <a:lnTo>
                  <a:pt x="1413903" y="41694"/>
                </a:lnTo>
                <a:lnTo>
                  <a:pt x="1409077" y="44335"/>
                </a:lnTo>
                <a:lnTo>
                  <a:pt x="1404251" y="46977"/>
                </a:lnTo>
                <a:lnTo>
                  <a:pt x="1399298" y="50939"/>
                </a:lnTo>
                <a:lnTo>
                  <a:pt x="1394472" y="56210"/>
                </a:lnTo>
                <a:lnTo>
                  <a:pt x="1394472" y="46024"/>
                </a:lnTo>
                <a:lnTo>
                  <a:pt x="1393583" y="43789"/>
                </a:lnTo>
                <a:lnTo>
                  <a:pt x="1390535" y="42468"/>
                </a:lnTo>
                <a:lnTo>
                  <a:pt x="1387741" y="42138"/>
                </a:lnTo>
                <a:lnTo>
                  <a:pt x="1380121" y="42138"/>
                </a:lnTo>
                <a:lnTo>
                  <a:pt x="1377454" y="42468"/>
                </a:lnTo>
                <a:lnTo>
                  <a:pt x="1374533" y="43383"/>
                </a:lnTo>
                <a:lnTo>
                  <a:pt x="1373136" y="46024"/>
                </a:lnTo>
                <a:lnTo>
                  <a:pt x="1373136" y="134302"/>
                </a:lnTo>
                <a:lnTo>
                  <a:pt x="1374787" y="136944"/>
                </a:lnTo>
                <a:lnTo>
                  <a:pt x="1377962" y="137845"/>
                </a:lnTo>
                <a:lnTo>
                  <a:pt x="1381137" y="138176"/>
                </a:lnTo>
                <a:lnTo>
                  <a:pt x="1390027" y="138176"/>
                </a:lnTo>
                <a:lnTo>
                  <a:pt x="1393202" y="137845"/>
                </a:lnTo>
                <a:lnTo>
                  <a:pt x="1396377" y="136944"/>
                </a:lnTo>
                <a:lnTo>
                  <a:pt x="1398155" y="134302"/>
                </a:lnTo>
                <a:lnTo>
                  <a:pt x="1398155" y="75615"/>
                </a:lnTo>
                <a:lnTo>
                  <a:pt x="1401584" y="71196"/>
                </a:lnTo>
                <a:lnTo>
                  <a:pt x="1404886" y="67830"/>
                </a:lnTo>
                <a:lnTo>
                  <a:pt x="1407934" y="65519"/>
                </a:lnTo>
                <a:lnTo>
                  <a:pt x="1410982" y="63207"/>
                </a:lnTo>
                <a:lnTo>
                  <a:pt x="1414030" y="62052"/>
                </a:lnTo>
                <a:lnTo>
                  <a:pt x="1416951" y="62052"/>
                </a:lnTo>
                <a:lnTo>
                  <a:pt x="1421396" y="62534"/>
                </a:lnTo>
                <a:lnTo>
                  <a:pt x="1425079" y="64439"/>
                </a:lnTo>
                <a:lnTo>
                  <a:pt x="1427619" y="67551"/>
                </a:lnTo>
                <a:lnTo>
                  <a:pt x="1429524" y="71386"/>
                </a:lnTo>
                <a:lnTo>
                  <a:pt x="1430667" y="76276"/>
                </a:lnTo>
                <a:lnTo>
                  <a:pt x="1430921" y="78981"/>
                </a:lnTo>
                <a:lnTo>
                  <a:pt x="1430921" y="134302"/>
                </a:lnTo>
                <a:lnTo>
                  <a:pt x="1432572" y="136944"/>
                </a:lnTo>
                <a:lnTo>
                  <a:pt x="1435747" y="137845"/>
                </a:lnTo>
                <a:lnTo>
                  <a:pt x="1438922" y="138176"/>
                </a:lnTo>
                <a:lnTo>
                  <a:pt x="1447812" y="138176"/>
                </a:lnTo>
                <a:lnTo>
                  <a:pt x="1450987" y="137845"/>
                </a:lnTo>
                <a:lnTo>
                  <a:pt x="1454162" y="136944"/>
                </a:lnTo>
                <a:lnTo>
                  <a:pt x="1455813" y="134302"/>
                </a:lnTo>
                <a:lnTo>
                  <a:pt x="1455813" y="75615"/>
                </a:lnTo>
                <a:lnTo>
                  <a:pt x="1459369" y="71196"/>
                </a:lnTo>
                <a:lnTo>
                  <a:pt x="1462671" y="67830"/>
                </a:lnTo>
                <a:lnTo>
                  <a:pt x="1465719" y="65519"/>
                </a:lnTo>
                <a:lnTo>
                  <a:pt x="1468767" y="63207"/>
                </a:lnTo>
                <a:lnTo>
                  <a:pt x="1471688" y="62052"/>
                </a:lnTo>
                <a:lnTo>
                  <a:pt x="1474736" y="62052"/>
                </a:lnTo>
                <a:lnTo>
                  <a:pt x="1479181" y="62534"/>
                </a:lnTo>
                <a:lnTo>
                  <a:pt x="1482737" y="64439"/>
                </a:lnTo>
                <a:lnTo>
                  <a:pt x="1485404" y="67551"/>
                </a:lnTo>
                <a:lnTo>
                  <a:pt x="1487309" y="71386"/>
                </a:lnTo>
                <a:lnTo>
                  <a:pt x="1488452" y="76276"/>
                </a:lnTo>
                <a:lnTo>
                  <a:pt x="1488706" y="78981"/>
                </a:lnTo>
                <a:lnTo>
                  <a:pt x="1488706" y="134302"/>
                </a:lnTo>
                <a:lnTo>
                  <a:pt x="1490357" y="136944"/>
                </a:lnTo>
                <a:lnTo>
                  <a:pt x="1493532" y="137845"/>
                </a:lnTo>
                <a:lnTo>
                  <a:pt x="1496707" y="138176"/>
                </a:lnTo>
                <a:lnTo>
                  <a:pt x="1505724" y="138176"/>
                </a:lnTo>
                <a:lnTo>
                  <a:pt x="1508899" y="137845"/>
                </a:lnTo>
                <a:lnTo>
                  <a:pt x="1511947" y="136944"/>
                </a:lnTo>
                <a:lnTo>
                  <a:pt x="1513598" y="134302"/>
                </a:lnTo>
                <a:lnTo>
                  <a:pt x="1513598" y="72707"/>
                </a:lnTo>
                <a:lnTo>
                  <a:pt x="1513090" y="67894"/>
                </a:lnTo>
                <a:lnTo>
                  <a:pt x="1512074" y="63334"/>
                </a:lnTo>
                <a:lnTo>
                  <a:pt x="1510931" y="58788"/>
                </a:lnTo>
                <a:lnTo>
                  <a:pt x="1509153" y="54813"/>
                </a:lnTo>
                <a:lnTo>
                  <a:pt x="1506740" y="51409"/>
                </a:lnTo>
                <a:lnTo>
                  <a:pt x="1504200" y="48018"/>
                </a:lnTo>
                <a:lnTo>
                  <a:pt x="1501025" y="45326"/>
                </a:lnTo>
                <a:lnTo>
                  <a:pt x="1496961" y="43345"/>
                </a:lnTo>
                <a:lnTo>
                  <a:pt x="1492897" y="41363"/>
                </a:lnTo>
                <a:lnTo>
                  <a:pt x="1487944" y="40373"/>
                </a:lnTo>
                <a:lnTo>
                  <a:pt x="1479562" y="40373"/>
                </a:lnTo>
                <a:lnTo>
                  <a:pt x="1474609" y="41325"/>
                </a:lnTo>
                <a:lnTo>
                  <a:pt x="1467116" y="44183"/>
                </a:lnTo>
                <a:lnTo>
                  <a:pt x="1462163" y="47142"/>
                </a:lnTo>
                <a:lnTo>
                  <a:pt x="1459623" y="49187"/>
                </a:lnTo>
                <a:lnTo>
                  <a:pt x="1457083" y="51231"/>
                </a:lnTo>
                <a:lnTo>
                  <a:pt x="1454543" y="53670"/>
                </a:lnTo>
                <a:lnTo>
                  <a:pt x="1451876" y="5651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9361" y="1677162"/>
            <a:ext cx="3657600" cy="1143000"/>
          </a:xfrm>
          <a:custGeom>
            <a:avLst/>
            <a:gdLst/>
            <a:ahLst/>
            <a:cxnLst/>
            <a:rect l="l" t="t" r="r" b="b"/>
            <a:pathLst>
              <a:path w="3657600" h="1143000">
                <a:moveTo>
                  <a:pt x="0" y="190500"/>
                </a:moveTo>
                <a:lnTo>
                  <a:pt x="0" y="952500"/>
                </a:lnTo>
                <a:lnTo>
                  <a:pt x="631" y="968116"/>
                </a:lnTo>
                <a:lnTo>
                  <a:pt x="9712" y="1012691"/>
                </a:lnTo>
                <a:lnTo>
                  <a:pt x="28542" y="1052823"/>
                </a:lnTo>
                <a:lnTo>
                  <a:pt x="55797" y="1087183"/>
                </a:lnTo>
                <a:lnTo>
                  <a:pt x="90154" y="1114445"/>
                </a:lnTo>
                <a:lnTo>
                  <a:pt x="130288" y="1133282"/>
                </a:lnTo>
                <a:lnTo>
                  <a:pt x="174876" y="1142368"/>
                </a:lnTo>
                <a:lnTo>
                  <a:pt x="190500" y="1143000"/>
                </a:lnTo>
                <a:lnTo>
                  <a:pt x="3467100" y="1143000"/>
                </a:lnTo>
                <a:lnTo>
                  <a:pt x="3512861" y="1137460"/>
                </a:lnTo>
                <a:lnTo>
                  <a:pt x="3554621" y="1121726"/>
                </a:lnTo>
                <a:lnTo>
                  <a:pt x="3591053" y="1097125"/>
                </a:lnTo>
                <a:lnTo>
                  <a:pt x="3620828" y="1064983"/>
                </a:lnTo>
                <a:lnTo>
                  <a:pt x="3642621" y="1026628"/>
                </a:lnTo>
                <a:lnTo>
                  <a:pt x="3655105" y="983386"/>
                </a:lnTo>
                <a:lnTo>
                  <a:pt x="3657600" y="952500"/>
                </a:lnTo>
                <a:lnTo>
                  <a:pt x="3657600" y="190500"/>
                </a:lnTo>
                <a:lnTo>
                  <a:pt x="3652060" y="144738"/>
                </a:lnTo>
                <a:lnTo>
                  <a:pt x="3636326" y="102978"/>
                </a:lnTo>
                <a:lnTo>
                  <a:pt x="3611725" y="66546"/>
                </a:lnTo>
                <a:lnTo>
                  <a:pt x="3579583" y="36771"/>
                </a:lnTo>
                <a:lnTo>
                  <a:pt x="3541228" y="14978"/>
                </a:lnTo>
                <a:lnTo>
                  <a:pt x="3497986" y="2494"/>
                </a:lnTo>
                <a:lnTo>
                  <a:pt x="3467100" y="0"/>
                </a:lnTo>
                <a:lnTo>
                  <a:pt x="190500" y="0"/>
                </a:lnTo>
                <a:lnTo>
                  <a:pt x="144721" y="5539"/>
                </a:lnTo>
                <a:lnTo>
                  <a:pt x="102955" y="21273"/>
                </a:lnTo>
                <a:lnTo>
                  <a:pt x="66526" y="45874"/>
                </a:lnTo>
                <a:lnTo>
                  <a:pt x="36756" y="78016"/>
                </a:lnTo>
                <a:lnTo>
                  <a:pt x="14970" y="116371"/>
                </a:lnTo>
                <a:lnTo>
                  <a:pt x="2493" y="159613"/>
                </a:lnTo>
                <a:lnTo>
                  <a:pt x="0" y="1905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9361" y="1677162"/>
            <a:ext cx="3657600" cy="1143000"/>
          </a:xfrm>
          <a:custGeom>
            <a:avLst/>
            <a:gdLst/>
            <a:ahLst/>
            <a:cxnLst/>
            <a:rect l="l" t="t" r="r" b="b"/>
            <a:pathLst>
              <a:path w="36576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3467100" y="0"/>
                </a:lnTo>
                <a:lnTo>
                  <a:pt x="3512861" y="5539"/>
                </a:lnTo>
                <a:lnTo>
                  <a:pt x="3554621" y="21273"/>
                </a:lnTo>
                <a:lnTo>
                  <a:pt x="3591053" y="45874"/>
                </a:lnTo>
                <a:lnTo>
                  <a:pt x="3620828" y="78016"/>
                </a:lnTo>
                <a:lnTo>
                  <a:pt x="3642621" y="116371"/>
                </a:lnTo>
                <a:lnTo>
                  <a:pt x="3655105" y="159613"/>
                </a:lnTo>
                <a:lnTo>
                  <a:pt x="3657600" y="190500"/>
                </a:lnTo>
                <a:lnTo>
                  <a:pt x="3657600" y="952500"/>
                </a:lnTo>
                <a:lnTo>
                  <a:pt x="3652060" y="998261"/>
                </a:lnTo>
                <a:lnTo>
                  <a:pt x="3636326" y="1040021"/>
                </a:lnTo>
                <a:lnTo>
                  <a:pt x="3611725" y="1076453"/>
                </a:lnTo>
                <a:lnTo>
                  <a:pt x="3579583" y="1106228"/>
                </a:lnTo>
                <a:lnTo>
                  <a:pt x="3541228" y="1128021"/>
                </a:lnTo>
                <a:lnTo>
                  <a:pt x="3497986" y="1140505"/>
                </a:lnTo>
                <a:lnTo>
                  <a:pt x="3467100" y="1143000"/>
                </a:lnTo>
                <a:lnTo>
                  <a:pt x="190500" y="1143000"/>
                </a:lnTo>
                <a:lnTo>
                  <a:pt x="144721" y="1137460"/>
                </a:lnTo>
                <a:lnTo>
                  <a:pt x="102955" y="1121726"/>
                </a:lnTo>
                <a:lnTo>
                  <a:pt x="66526" y="1097125"/>
                </a:lnTo>
                <a:lnTo>
                  <a:pt x="36756" y="1064983"/>
                </a:lnTo>
                <a:lnTo>
                  <a:pt x="14970" y="1026628"/>
                </a:lnTo>
                <a:lnTo>
                  <a:pt x="2493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96762" y="1677162"/>
            <a:ext cx="2743199" cy="1143000"/>
          </a:xfrm>
          <a:custGeom>
            <a:avLst/>
            <a:gdLst/>
            <a:ahLst/>
            <a:cxnLst/>
            <a:rect l="l" t="t" r="r" b="b"/>
            <a:pathLst>
              <a:path w="2743199" h="1143000">
                <a:moveTo>
                  <a:pt x="0" y="190500"/>
                </a:moveTo>
                <a:lnTo>
                  <a:pt x="0" y="952500"/>
                </a:lnTo>
                <a:lnTo>
                  <a:pt x="631" y="968116"/>
                </a:lnTo>
                <a:lnTo>
                  <a:pt x="9717" y="1012691"/>
                </a:lnTo>
                <a:lnTo>
                  <a:pt x="28554" y="1052823"/>
                </a:lnTo>
                <a:lnTo>
                  <a:pt x="55816" y="1087183"/>
                </a:lnTo>
                <a:lnTo>
                  <a:pt x="90176" y="1114445"/>
                </a:lnTo>
                <a:lnTo>
                  <a:pt x="130308" y="1133282"/>
                </a:lnTo>
                <a:lnTo>
                  <a:pt x="174883" y="1142368"/>
                </a:lnTo>
                <a:lnTo>
                  <a:pt x="190500" y="1143000"/>
                </a:lnTo>
                <a:lnTo>
                  <a:pt x="2552699" y="1143000"/>
                </a:lnTo>
                <a:lnTo>
                  <a:pt x="2598461" y="1137460"/>
                </a:lnTo>
                <a:lnTo>
                  <a:pt x="2640221" y="1121726"/>
                </a:lnTo>
                <a:lnTo>
                  <a:pt x="2676653" y="1097125"/>
                </a:lnTo>
                <a:lnTo>
                  <a:pt x="2706428" y="1064983"/>
                </a:lnTo>
                <a:lnTo>
                  <a:pt x="2728221" y="1026628"/>
                </a:lnTo>
                <a:lnTo>
                  <a:pt x="2740705" y="983386"/>
                </a:lnTo>
                <a:lnTo>
                  <a:pt x="2743199" y="952500"/>
                </a:lnTo>
                <a:lnTo>
                  <a:pt x="2743199" y="190500"/>
                </a:lnTo>
                <a:lnTo>
                  <a:pt x="2737660" y="144738"/>
                </a:lnTo>
                <a:lnTo>
                  <a:pt x="2721926" y="102978"/>
                </a:lnTo>
                <a:lnTo>
                  <a:pt x="2697325" y="66546"/>
                </a:lnTo>
                <a:lnTo>
                  <a:pt x="2665183" y="36771"/>
                </a:lnTo>
                <a:lnTo>
                  <a:pt x="2626828" y="14978"/>
                </a:lnTo>
                <a:lnTo>
                  <a:pt x="2583586" y="2494"/>
                </a:lnTo>
                <a:lnTo>
                  <a:pt x="2552699" y="0"/>
                </a:lnTo>
                <a:lnTo>
                  <a:pt x="190500" y="0"/>
                </a:lnTo>
                <a:lnTo>
                  <a:pt x="144738" y="5539"/>
                </a:lnTo>
                <a:lnTo>
                  <a:pt x="102978" y="21273"/>
                </a:lnTo>
                <a:lnTo>
                  <a:pt x="66546" y="45874"/>
                </a:lnTo>
                <a:lnTo>
                  <a:pt x="36771" y="78016"/>
                </a:lnTo>
                <a:lnTo>
                  <a:pt x="14978" y="116371"/>
                </a:lnTo>
                <a:lnTo>
                  <a:pt x="2494" y="159613"/>
                </a:lnTo>
                <a:lnTo>
                  <a:pt x="0" y="1905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96762" y="1677162"/>
            <a:ext cx="2743199" cy="1143000"/>
          </a:xfrm>
          <a:custGeom>
            <a:avLst/>
            <a:gdLst/>
            <a:ahLst/>
            <a:cxnLst/>
            <a:rect l="l" t="t" r="r" b="b"/>
            <a:pathLst>
              <a:path w="2743199" h="1143000">
                <a:moveTo>
                  <a:pt x="0" y="190500"/>
                </a:moveTo>
                <a:lnTo>
                  <a:pt x="5539" y="144738"/>
                </a:lnTo>
                <a:lnTo>
                  <a:pt x="21273" y="102978"/>
                </a:lnTo>
                <a:lnTo>
                  <a:pt x="45874" y="66546"/>
                </a:lnTo>
                <a:lnTo>
                  <a:pt x="78016" y="36771"/>
                </a:lnTo>
                <a:lnTo>
                  <a:pt x="116371" y="14978"/>
                </a:lnTo>
                <a:lnTo>
                  <a:pt x="159613" y="2494"/>
                </a:lnTo>
                <a:lnTo>
                  <a:pt x="190500" y="0"/>
                </a:lnTo>
                <a:lnTo>
                  <a:pt x="2552699" y="0"/>
                </a:lnTo>
                <a:lnTo>
                  <a:pt x="2598461" y="5539"/>
                </a:lnTo>
                <a:lnTo>
                  <a:pt x="2640221" y="21273"/>
                </a:lnTo>
                <a:lnTo>
                  <a:pt x="2676653" y="45874"/>
                </a:lnTo>
                <a:lnTo>
                  <a:pt x="2706428" y="78016"/>
                </a:lnTo>
                <a:lnTo>
                  <a:pt x="2728221" y="116371"/>
                </a:lnTo>
                <a:lnTo>
                  <a:pt x="2740705" y="159613"/>
                </a:lnTo>
                <a:lnTo>
                  <a:pt x="2743199" y="190500"/>
                </a:lnTo>
                <a:lnTo>
                  <a:pt x="2743199" y="952500"/>
                </a:lnTo>
                <a:lnTo>
                  <a:pt x="2737660" y="998261"/>
                </a:lnTo>
                <a:lnTo>
                  <a:pt x="2721926" y="1040021"/>
                </a:lnTo>
                <a:lnTo>
                  <a:pt x="2697325" y="1076453"/>
                </a:lnTo>
                <a:lnTo>
                  <a:pt x="2665183" y="1106228"/>
                </a:lnTo>
                <a:lnTo>
                  <a:pt x="2626828" y="1128021"/>
                </a:lnTo>
                <a:lnTo>
                  <a:pt x="2583586" y="1140505"/>
                </a:lnTo>
                <a:lnTo>
                  <a:pt x="2552699" y="1143000"/>
                </a:lnTo>
                <a:lnTo>
                  <a:pt x="190500" y="1143000"/>
                </a:lnTo>
                <a:lnTo>
                  <a:pt x="144738" y="1137460"/>
                </a:lnTo>
                <a:lnTo>
                  <a:pt x="102978" y="1121726"/>
                </a:lnTo>
                <a:lnTo>
                  <a:pt x="66546" y="1097125"/>
                </a:lnTo>
                <a:lnTo>
                  <a:pt x="36771" y="1064983"/>
                </a:lnTo>
                <a:lnTo>
                  <a:pt x="14978" y="1026628"/>
                </a:lnTo>
                <a:lnTo>
                  <a:pt x="2494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1828" y="1033899"/>
            <a:ext cx="2487492" cy="1640575"/>
          </a:xfrm>
          <a:prstGeom prst="rect">
            <a:avLst/>
          </a:prstGeom>
        </p:spPr>
        <p:txBody>
          <a:bodyPr wrap="square" lIns="0" tIns="25717" rIns="0" bIns="0" rtlCol="0">
            <a:noAutofit/>
          </a:bodyPr>
          <a:lstStyle/>
          <a:p>
            <a:pPr marL="472338">
              <a:lnSpc>
                <a:spcPts val="4050"/>
              </a:lnSpc>
            </a:pPr>
            <a:r>
              <a:rPr sz="3800" b="1" spc="-2" dirty="0" smtClean="0">
                <a:latin typeface="Century Gothic"/>
                <a:cs typeface="Century Gothic"/>
              </a:rPr>
              <a:t>JADWAL</a:t>
            </a:r>
            <a:endParaRPr sz="3800">
              <a:latin typeface="Century Gothic"/>
              <a:cs typeface="Century Gothic"/>
            </a:endParaRPr>
          </a:p>
          <a:p>
            <a:pPr marL="1327911" marR="72466">
              <a:lnSpc>
                <a:spcPct val="97696"/>
              </a:lnSpc>
              <a:spcBef>
                <a:spcPts val="2012"/>
              </a:spcBef>
            </a:pPr>
            <a:r>
              <a:rPr sz="2800" b="1" dirty="0" smtClean="0">
                <a:solidFill>
                  <a:srgbClr val="FFFFFF"/>
                </a:solidFill>
                <a:latin typeface="Cambria"/>
                <a:cs typeface="Cambria"/>
              </a:rPr>
              <a:t>AMI</a:t>
            </a:r>
            <a:endParaRPr sz="2800">
              <a:latin typeface="Cambria"/>
              <a:cs typeface="Cambria"/>
            </a:endParaRPr>
          </a:p>
          <a:p>
            <a:pPr marL="12700" marR="28486">
              <a:lnSpc>
                <a:spcPct val="97696"/>
              </a:lnSpc>
              <a:spcBef>
                <a:spcPts val="80"/>
              </a:spcBef>
            </a:pPr>
            <a:r>
              <a:rPr sz="2800" b="1" spc="-22" dirty="0" smtClean="0">
                <a:solidFill>
                  <a:srgbClr val="FFFFFF"/>
                </a:solidFill>
                <a:latin typeface="Cambria"/>
                <a:cs typeface="Cambria"/>
              </a:rPr>
              <a:t>SESUAI SIKLUS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26753" y="1033899"/>
            <a:ext cx="1440802" cy="508507"/>
          </a:xfrm>
          <a:prstGeom prst="rect">
            <a:avLst/>
          </a:prstGeom>
        </p:spPr>
        <p:txBody>
          <a:bodyPr wrap="square" lIns="0" tIns="25431" rIns="0" bIns="0" rtlCol="0">
            <a:noAutofit/>
          </a:bodyPr>
          <a:lstStyle/>
          <a:p>
            <a:pPr marL="12700">
              <a:lnSpc>
                <a:spcPts val="4004"/>
              </a:lnSpc>
            </a:pPr>
            <a:r>
              <a:rPr sz="3800" b="1" dirty="0" smtClean="0">
                <a:latin typeface="Century Gothic"/>
                <a:cs typeface="Century Gothic"/>
              </a:rPr>
              <a:t>AUDIT</a:t>
            </a:r>
            <a:endParaRPr sz="3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06646" y="1033899"/>
            <a:ext cx="1353994" cy="508507"/>
          </a:xfrm>
          <a:prstGeom prst="rect">
            <a:avLst/>
          </a:prstGeom>
        </p:spPr>
        <p:txBody>
          <a:bodyPr wrap="square" lIns="0" tIns="25431" rIns="0" bIns="0" rtlCol="0">
            <a:noAutofit/>
          </a:bodyPr>
          <a:lstStyle/>
          <a:p>
            <a:pPr marL="12700">
              <a:lnSpc>
                <a:spcPts val="4004"/>
              </a:lnSpc>
            </a:pPr>
            <a:r>
              <a:rPr sz="3800" b="1" dirty="0" smtClean="0">
                <a:latin typeface="Century Gothic"/>
                <a:cs typeface="Century Gothic"/>
              </a:rPr>
              <a:t>MUTU</a:t>
            </a:r>
            <a:endParaRPr sz="3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99836" y="1033899"/>
            <a:ext cx="2712443" cy="1640575"/>
          </a:xfrm>
          <a:prstGeom prst="rect">
            <a:avLst/>
          </a:prstGeom>
        </p:spPr>
        <p:txBody>
          <a:bodyPr wrap="square" lIns="0" tIns="25717" rIns="0" bIns="0" rtlCol="0">
            <a:noAutofit/>
          </a:bodyPr>
          <a:lstStyle/>
          <a:p>
            <a:pPr marL="12700" marR="26631">
              <a:lnSpc>
                <a:spcPts val="4050"/>
              </a:lnSpc>
            </a:pPr>
            <a:r>
              <a:rPr sz="3800" b="1" spc="-1" dirty="0" smtClean="0">
                <a:latin typeface="Century Gothic"/>
                <a:cs typeface="Century Gothic"/>
              </a:rPr>
              <a:t>INTERNAL</a:t>
            </a:r>
            <a:endParaRPr sz="3800">
              <a:latin typeface="Century Gothic"/>
              <a:cs typeface="Century Gothic"/>
            </a:endParaRPr>
          </a:p>
          <a:p>
            <a:pPr marL="1297026" marR="671728" algn="ctr">
              <a:lnSpc>
                <a:spcPct val="97696"/>
              </a:lnSpc>
              <a:spcBef>
                <a:spcPts val="2012"/>
              </a:spcBef>
            </a:pPr>
            <a:r>
              <a:rPr sz="2800" b="1" spc="-3" dirty="0" smtClean="0">
                <a:solidFill>
                  <a:srgbClr val="FFFFFF"/>
                </a:solidFill>
                <a:latin typeface="Cambria"/>
                <a:cs typeface="Cambria"/>
              </a:rPr>
              <a:t>AMI</a:t>
            </a:r>
            <a:endParaRPr sz="2800">
              <a:latin typeface="Cambria"/>
              <a:cs typeface="Cambria"/>
            </a:endParaRPr>
          </a:p>
          <a:p>
            <a:pPr marL="625005" algn="ctr">
              <a:lnSpc>
                <a:spcPct val="97696"/>
              </a:lnSpc>
              <a:spcBef>
                <a:spcPts val="80"/>
              </a:spcBef>
            </a:pPr>
            <a:r>
              <a:rPr sz="2800" b="1" spc="-27" dirty="0" smtClean="0">
                <a:solidFill>
                  <a:srgbClr val="FFFFFF"/>
                </a:solidFill>
                <a:latin typeface="Cambria"/>
                <a:cs typeface="Cambria"/>
              </a:rPr>
              <a:t>PENUGASAN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61195" y="2293982"/>
            <a:ext cx="903455" cy="380491"/>
          </a:xfrm>
          <a:prstGeom prst="rect">
            <a:avLst/>
          </a:prstGeom>
        </p:spPr>
        <p:txBody>
          <a:bodyPr wrap="square" lIns="0" tIns="18986" rIns="0" bIns="0" rtlCol="0">
            <a:noAutofit/>
          </a:bodyPr>
          <a:lstStyle/>
          <a:p>
            <a:pPr marL="12700">
              <a:lnSpc>
                <a:spcPts val="2990"/>
              </a:lnSpc>
            </a:pPr>
            <a:r>
              <a:rPr sz="2800" b="1" dirty="0" smtClean="0">
                <a:solidFill>
                  <a:srgbClr val="FFFFFF"/>
                </a:solidFill>
                <a:latin typeface="Cambria"/>
                <a:cs typeface="Cambria"/>
              </a:rPr>
              <a:t>SPMI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1855" y="2901963"/>
            <a:ext cx="164388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 smtClean="0">
                <a:latin typeface="Wingdings"/>
                <a:cs typeface="Wingdings"/>
              </a:rPr>
              <a:t>▪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0163" y="2917117"/>
            <a:ext cx="3208242" cy="1625854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 marR="28705">
              <a:lnSpc>
                <a:spcPts val="1900"/>
              </a:lnSpc>
            </a:pPr>
            <a:r>
              <a:rPr sz="1800" b="1" spc="0" dirty="0" smtClean="0">
                <a:latin typeface="Corbel"/>
                <a:cs typeface="Corbel"/>
              </a:rPr>
              <a:t>Frekuensinya: periodik</a:t>
            </a:r>
            <a:endParaRPr sz="1800">
              <a:latin typeface="Corbel"/>
              <a:cs typeface="Corbel"/>
            </a:endParaRPr>
          </a:p>
          <a:p>
            <a:pPr marL="12700" marR="28705">
              <a:lnSpc>
                <a:spcPts val="2160"/>
              </a:lnSpc>
              <a:spcBef>
                <a:spcPts val="13"/>
              </a:spcBef>
            </a:pPr>
            <a:r>
              <a:rPr sz="1800" b="1" spc="-1" dirty="0" smtClean="0">
                <a:latin typeface="Corbel"/>
                <a:cs typeface="Corbel"/>
              </a:rPr>
              <a:t>(semesteran, tahunan).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ct val="100022"/>
              </a:lnSpc>
            </a:pPr>
            <a:r>
              <a:rPr sz="1800" b="1" spc="-34" dirty="0" smtClean="0">
                <a:latin typeface="Corbel"/>
                <a:cs typeface="Corbel"/>
              </a:rPr>
              <a:t>K</a:t>
            </a:r>
            <a:r>
              <a:rPr sz="1800" b="1" spc="0" dirty="0" smtClean="0">
                <a:latin typeface="Corbel"/>
                <a:cs typeface="Corbel"/>
              </a:rPr>
              <a:t>e</a:t>
            </a:r>
            <a:r>
              <a:rPr sz="1800" b="1" spc="-4" dirty="0" smtClean="0">
                <a:latin typeface="Corbel"/>
                <a:cs typeface="Corbel"/>
              </a:rPr>
              <a:t>g</a:t>
            </a:r>
            <a:r>
              <a:rPr sz="1800" b="1" spc="0" dirty="0" smtClean="0">
                <a:latin typeface="Corbel"/>
                <a:cs typeface="Corbel"/>
              </a:rPr>
              <a:t>i</a:t>
            </a:r>
            <a:r>
              <a:rPr sz="1800" b="1" spc="-4" dirty="0" smtClean="0">
                <a:latin typeface="Corbel"/>
                <a:cs typeface="Corbel"/>
              </a:rPr>
              <a:t>a</a:t>
            </a:r>
            <a:r>
              <a:rPr sz="1800" b="1" spc="0" dirty="0" smtClean="0">
                <a:latin typeface="Corbel"/>
                <a:cs typeface="Corbel"/>
              </a:rPr>
              <a:t>tan</a:t>
            </a:r>
            <a:r>
              <a:rPr sz="1800" b="1" spc="19" dirty="0" smtClean="0">
                <a:latin typeface="Corbel"/>
                <a:cs typeface="Corbel"/>
              </a:rPr>
              <a:t> </a:t>
            </a:r>
            <a:r>
              <a:rPr sz="1800" b="1" spc="0" dirty="0" smtClean="0">
                <a:latin typeface="Corbel"/>
                <a:cs typeface="Corbel"/>
              </a:rPr>
              <a:t>audit</a:t>
            </a:r>
            <a:r>
              <a:rPr sz="1800" b="1" spc="-4" dirty="0" smtClean="0">
                <a:latin typeface="Corbel"/>
                <a:cs typeface="Corbel"/>
              </a:rPr>
              <a:t> </a:t>
            </a:r>
            <a:r>
              <a:rPr sz="1800" b="1" spc="0" dirty="0" smtClean="0">
                <a:latin typeface="Corbel"/>
                <a:cs typeface="Corbel"/>
              </a:rPr>
              <a:t>di</a:t>
            </a:r>
            <a:r>
              <a:rPr sz="1800" b="1" spc="9" dirty="0" smtClean="0">
                <a:latin typeface="Corbel"/>
                <a:cs typeface="Corbel"/>
              </a:rPr>
              <a:t> </a:t>
            </a:r>
            <a:r>
              <a:rPr sz="1800" b="1" spc="4" dirty="0" smtClean="0">
                <a:latin typeface="Corbel"/>
                <a:cs typeface="Corbel"/>
              </a:rPr>
              <a:t>b</a:t>
            </a:r>
            <a:r>
              <a:rPr sz="1800" b="1" spc="0" dirty="0" smtClean="0">
                <a:latin typeface="Corbel"/>
                <a:cs typeface="Corbel"/>
              </a:rPr>
              <a:t>a</a:t>
            </a:r>
            <a:r>
              <a:rPr sz="1800" b="1" spc="-4" dirty="0" smtClean="0">
                <a:latin typeface="Corbel"/>
                <a:cs typeface="Corbel"/>
              </a:rPr>
              <a:t>w</a:t>
            </a:r>
            <a:r>
              <a:rPr sz="1800" b="1" spc="0" dirty="0" smtClean="0">
                <a:latin typeface="Corbel"/>
                <a:cs typeface="Corbel"/>
              </a:rPr>
              <a:t>ah </a:t>
            </a:r>
            <a:r>
              <a:rPr sz="1800" b="1" spc="-44" dirty="0" smtClean="0">
                <a:latin typeface="Corbel"/>
                <a:cs typeface="Corbel"/>
              </a:rPr>
              <a:t>k</a:t>
            </a:r>
            <a:r>
              <a:rPr sz="1800" b="1" spc="0" dirty="0" smtClean="0">
                <a:latin typeface="Corbel"/>
                <a:cs typeface="Corbel"/>
              </a:rPr>
              <a:t>endali kl</a:t>
            </a:r>
            <a:r>
              <a:rPr sz="1800" b="1" spc="-4" dirty="0" smtClean="0">
                <a:latin typeface="Corbel"/>
                <a:cs typeface="Corbel"/>
              </a:rPr>
              <a:t>i</a:t>
            </a:r>
            <a:r>
              <a:rPr sz="1800" b="1" spc="0" dirty="0" smtClean="0">
                <a:latin typeface="Corbel"/>
                <a:cs typeface="Corbel"/>
              </a:rPr>
              <a:t>en</a:t>
            </a:r>
            <a:r>
              <a:rPr sz="1800" b="1" spc="14" dirty="0" smtClean="0">
                <a:latin typeface="Corbel"/>
                <a:cs typeface="Corbel"/>
              </a:rPr>
              <a:t> </a:t>
            </a:r>
            <a:r>
              <a:rPr sz="1800" b="1" spc="0" dirty="0" smtClean="0">
                <a:latin typeface="Corbel"/>
                <a:cs typeface="Corbel"/>
              </a:rPr>
              <a:t>dan </a:t>
            </a:r>
            <a:r>
              <a:rPr sz="1800" b="1" spc="-4" dirty="0" smtClean="0">
                <a:latin typeface="Corbel"/>
                <a:cs typeface="Corbel"/>
              </a:rPr>
              <a:t>p</a:t>
            </a:r>
            <a:r>
              <a:rPr sz="1800" b="1" spc="0" dirty="0" smtClean="0">
                <a:latin typeface="Corbel"/>
                <a:cs typeface="Corbel"/>
              </a:rPr>
              <a:t>en</a:t>
            </a:r>
            <a:r>
              <a:rPr sz="1800" b="1" spc="-4" dirty="0" smtClean="0">
                <a:latin typeface="Corbel"/>
                <a:cs typeface="Corbel"/>
              </a:rPr>
              <a:t>a</a:t>
            </a:r>
            <a:r>
              <a:rPr sz="1800" b="1" spc="0" dirty="0" smtClean="0">
                <a:latin typeface="Corbel"/>
                <a:cs typeface="Corbel"/>
              </a:rPr>
              <a:t>n</a:t>
            </a:r>
            <a:r>
              <a:rPr sz="1800" b="1" spc="-9" dirty="0" smtClean="0">
                <a:latin typeface="Corbel"/>
                <a:cs typeface="Corbel"/>
              </a:rPr>
              <a:t>g</a:t>
            </a:r>
            <a:r>
              <a:rPr sz="1800" b="1" spc="-4" dirty="0" smtClean="0">
                <a:latin typeface="Corbel"/>
                <a:cs typeface="Corbel"/>
              </a:rPr>
              <a:t>g</a:t>
            </a:r>
            <a:r>
              <a:rPr sz="1800" b="1" spc="0" dirty="0" smtClean="0">
                <a:latin typeface="Corbel"/>
                <a:cs typeface="Corbel"/>
              </a:rPr>
              <a:t>un</a:t>
            </a:r>
            <a:r>
              <a:rPr sz="1800" b="1" spc="4" dirty="0" smtClean="0">
                <a:latin typeface="Corbel"/>
                <a:cs typeface="Corbel"/>
              </a:rPr>
              <a:t>g</a:t>
            </a:r>
            <a:r>
              <a:rPr sz="1800" b="1" spc="-4" dirty="0" smtClean="0">
                <a:latin typeface="Corbel"/>
                <a:cs typeface="Corbel"/>
              </a:rPr>
              <a:t>j</a:t>
            </a:r>
            <a:r>
              <a:rPr sz="1800" b="1" spc="0" dirty="0" smtClean="0">
                <a:latin typeface="Corbel"/>
                <a:cs typeface="Corbel"/>
              </a:rPr>
              <a:t>aw</a:t>
            </a:r>
            <a:r>
              <a:rPr sz="1800" b="1" spc="-4" dirty="0" smtClean="0">
                <a:latin typeface="Corbel"/>
                <a:cs typeface="Corbel"/>
              </a:rPr>
              <a:t>a</a:t>
            </a:r>
            <a:r>
              <a:rPr sz="1800" b="1" spc="0" dirty="0" smtClean="0">
                <a:latin typeface="Corbel"/>
                <a:cs typeface="Corbel"/>
              </a:rPr>
              <a:t>b </a:t>
            </a:r>
            <a:r>
              <a:rPr sz="1800" b="1" spc="-4" dirty="0" smtClean="0">
                <a:latin typeface="Corbel"/>
                <a:cs typeface="Corbel"/>
              </a:rPr>
              <a:t>p</a:t>
            </a:r>
            <a:r>
              <a:rPr sz="1800" b="1" spc="0" dirty="0" smtClean="0">
                <a:latin typeface="Corbel"/>
                <a:cs typeface="Corbel"/>
              </a:rPr>
              <a:t>elaksa</a:t>
            </a:r>
            <a:r>
              <a:rPr sz="1800" b="1" spc="-4" dirty="0" smtClean="0">
                <a:latin typeface="Corbel"/>
                <a:cs typeface="Corbel"/>
              </a:rPr>
              <a:t>n</a:t>
            </a:r>
            <a:r>
              <a:rPr sz="1800" b="1" spc="0" dirty="0" smtClean="0">
                <a:latin typeface="Corbel"/>
                <a:cs typeface="Corbel"/>
              </a:rPr>
              <a:t>a</a:t>
            </a:r>
            <a:r>
              <a:rPr sz="1800" b="1" spc="-75" dirty="0" smtClean="0">
                <a:latin typeface="Corbel"/>
                <a:cs typeface="Corbel"/>
              </a:rPr>
              <a:t> </a:t>
            </a:r>
            <a:r>
              <a:rPr sz="1800" b="1" spc="4" dirty="0" smtClean="0">
                <a:latin typeface="Corbel"/>
                <a:cs typeface="Corbel"/>
              </a:rPr>
              <a:t>A</a:t>
            </a:r>
            <a:r>
              <a:rPr sz="1800" b="1" spc="0" dirty="0" smtClean="0">
                <a:latin typeface="Corbel"/>
                <a:cs typeface="Corbel"/>
              </a:rPr>
              <a:t>MI</a:t>
            </a:r>
            <a:r>
              <a:rPr sz="1800" b="1" i="1" spc="0" dirty="0" smtClean="0">
                <a:latin typeface="Corbel"/>
                <a:cs typeface="Corbel"/>
              </a:rPr>
              <a:t>.</a:t>
            </a:r>
            <a:endParaRPr sz="1800">
              <a:latin typeface="Corbel"/>
              <a:cs typeface="Corbel"/>
            </a:endParaRPr>
          </a:p>
          <a:p>
            <a:pPr marL="12700" marR="28705">
              <a:lnSpc>
                <a:spcPts val="2165"/>
              </a:lnSpc>
              <a:spcBef>
                <a:spcPts val="108"/>
              </a:spcBef>
            </a:pPr>
            <a:r>
              <a:rPr sz="1800" b="1" spc="-12" dirty="0" smtClean="0">
                <a:latin typeface="Corbel"/>
                <a:cs typeface="Corbel"/>
              </a:rPr>
              <a:t>Tujuannya: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4664" y="2914790"/>
            <a:ext cx="3537174" cy="1641007"/>
          </a:xfrm>
          <a:prstGeom prst="rect">
            <a:avLst/>
          </a:prstGeom>
        </p:spPr>
        <p:txBody>
          <a:bodyPr wrap="square" lIns="0" tIns="12827" rIns="0" bIns="0" rtlCol="0">
            <a:noAutofit/>
          </a:bodyPr>
          <a:lstStyle/>
          <a:p>
            <a:pPr marL="12700" marR="34290">
              <a:lnSpc>
                <a:spcPts val="2020"/>
              </a:lnSpc>
            </a:pPr>
            <a:r>
              <a:rPr sz="1800" dirty="0" smtClean="0">
                <a:latin typeface="Wingdings"/>
                <a:cs typeface="Wingdings"/>
              </a:rPr>
              <a:t>▪</a:t>
            </a:r>
            <a:r>
              <a:rPr sz="1800" spc="129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Corbel"/>
                <a:cs typeface="Corbel"/>
              </a:rPr>
              <a:t>Frekuensinya: tidak periodik</a:t>
            </a:r>
            <a:endParaRPr sz="1800">
              <a:latin typeface="Corbel"/>
              <a:cs typeface="Corbel"/>
            </a:endParaRPr>
          </a:p>
          <a:p>
            <a:pPr marL="12700" marR="34290">
              <a:lnSpc>
                <a:spcPts val="2160"/>
              </a:lnSpc>
              <a:spcBef>
                <a:spcPts val="7"/>
              </a:spcBef>
            </a:pPr>
            <a:r>
              <a:rPr sz="1800" dirty="0" smtClean="0">
                <a:latin typeface="Wingdings"/>
                <a:cs typeface="Wingdings"/>
              </a:rPr>
              <a:t>▪</a:t>
            </a:r>
            <a:r>
              <a:rPr sz="1800" spc="129" dirty="0" smtClean="0">
                <a:latin typeface="Times New Roman"/>
                <a:cs typeface="Times New Roman"/>
              </a:rPr>
              <a:t> </a:t>
            </a:r>
            <a:r>
              <a:rPr sz="1800" b="1" spc="-2" dirty="0" smtClean="0">
                <a:latin typeface="Corbel"/>
                <a:cs typeface="Corbel"/>
              </a:rPr>
              <a:t>Kegiatan audit di bawah kendali</a:t>
            </a:r>
            <a:endParaRPr sz="1800">
              <a:latin typeface="Corbel"/>
              <a:cs typeface="Corbel"/>
            </a:endParaRPr>
          </a:p>
          <a:p>
            <a:pPr marL="191008" marR="34290">
              <a:lnSpc>
                <a:spcPts val="2160"/>
              </a:lnSpc>
            </a:pPr>
            <a:r>
              <a:rPr sz="1800" b="1" spc="0" dirty="0" smtClean="0">
                <a:latin typeface="Corbel"/>
                <a:cs typeface="Corbel"/>
              </a:rPr>
              <a:t>klien.</a:t>
            </a:r>
            <a:endParaRPr sz="1800">
              <a:latin typeface="Corbel"/>
              <a:cs typeface="Corbel"/>
            </a:endParaRPr>
          </a:p>
          <a:p>
            <a:pPr marL="12700" marR="34290">
              <a:lnSpc>
                <a:spcPts val="2160"/>
              </a:lnSpc>
            </a:pPr>
            <a:r>
              <a:rPr sz="1800" dirty="0" smtClean="0">
                <a:latin typeface="Wingdings"/>
                <a:cs typeface="Wingdings"/>
              </a:rPr>
              <a:t>▪</a:t>
            </a:r>
            <a:r>
              <a:rPr sz="1800" spc="129" dirty="0" smtClean="0">
                <a:latin typeface="Times New Roman"/>
                <a:cs typeface="Times New Roman"/>
              </a:rPr>
              <a:t> </a:t>
            </a:r>
            <a:r>
              <a:rPr sz="1800" b="1" spc="-13" dirty="0" smtClean="0">
                <a:latin typeface="Corbel"/>
                <a:cs typeface="Corbel"/>
              </a:rPr>
              <a:t>Tujuannya:</a:t>
            </a:r>
            <a:endParaRPr sz="1800">
              <a:latin typeface="Corbel"/>
              <a:cs typeface="Corbel"/>
            </a:endParaRPr>
          </a:p>
          <a:p>
            <a:pPr marL="191008" marR="34290">
              <a:lnSpc>
                <a:spcPts val="2160"/>
              </a:lnSpc>
            </a:pPr>
            <a:r>
              <a:rPr sz="1800" spc="3" dirty="0" smtClean="0">
                <a:latin typeface="Corbel"/>
                <a:cs typeface="Corbel"/>
              </a:rPr>
              <a:t>‐  </a:t>
            </a:r>
            <a:r>
              <a:rPr sz="1800" b="1" spc="3" dirty="0" smtClean="0">
                <a:latin typeface="Corbel"/>
                <a:cs typeface="Corbel"/>
              </a:rPr>
              <a:t>Sesuai permintaan klien.</a:t>
            </a:r>
            <a:endParaRPr sz="1800">
              <a:latin typeface="Corbel"/>
              <a:cs typeface="Corbel"/>
            </a:endParaRPr>
          </a:p>
          <a:p>
            <a:pPr marL="191008">
              <a:lnSpc>
                <a:spcPts val="2160"/>
              </a:lnSpc>
            </a:pPr>
            <a:r>
              <a:rPr sz="1800" spc="2" dirty="0" smtClean="0">
                <a:latin typeface="Corbel"/>
                <a:cs typeface="Corbel"/>
              </a:rPr>
              <a:t>‐  </a:t>
            </a:r>
            <a:r>
              <a:rPr sz="1800" b="1" spc="2" dirty="0" smtClean="0">
                <a:latin typeface="Corbel"/>
                <a:cs typeface="Corbel"/>
              </a:rPr>
              <a:t>Mencari penyelesaian  masalah.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1855" y="3450857"/>
            <a:ext cx="164388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 smtClean="0">
                <a:latin typeface="Wingdings"/>
                <a:cs typeface="Wingdings"/>
              </a:rPr>
              <a:t>▪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1855" y="4273817"/>
            <a:ext cx="164388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 smtClean="0">
                <a:latin typeface="Wingdings"/>
                <a:cs typeface="Wingdings"/>
              </a:rPr>
              <a:t>▪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0163" y="4563291"/>
            <a:ext cx="135813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sz="1800" dirty="0" smtClean="0">
                <a:latin typeface="Corbel"/>
                <a:cs typeface="Corbel"/>
              </a:rPr>
              <a:t>‐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6947" y="4563291"/>
            <a:ext cx="3176549" cy="1077341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 marR="28705">
              <a:lnSpc>
                <a:spcPts val="1900"/>
              </a:lnSpc>
            </a:pPr>
            <a:r>
              <a:rPr sz="1800" b="1" spc="-2" dirty="0" smtClean="0">
                <a:latin typeface="Corbel"/>
                <a:cs typeface="Corbel"/>
              </a:rPr>
              <a:t>Memeriksa standar, hasil dan</a:t>
            </a:r>
            <a:endParaRPr sz="1800">
              <a:latin typeface="Corbel"/>
              <a:cs typeface="Corbel"/>
            </a:endParaRPr>
          </a:p>
          <a:p>
            <a:pPr marL="12700" marR="28705">
              <a:lnSpc>
                <a:spcPts val="2160"/>
              </a:lnSpc>
              <a:spcBef>
                <a:spcPts val="13"/>
              </a:spcBef>
            </a:pPr>
            <a:r>
              <a:rPr sz="1800" b="1" spc="-1" dirty="0" smtClean="0">
                <a:latin typeface="Corbel"/>
                <a:cs typeface="Corbel"/>
              </a:rPr>
              <a:t>proses.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ct val="100022"/>
              </a:lnSpc>
            </a:pPr>
            <a:r>
              <a:rPr sz="1800" b="1" spc="0" dirty="0" smtClean="0">
                <a:latin typeface="Corbel"/>
                <a:cs typeface="Corbel"/>
              </a:rPr>
              <a:t>Mengidentifikasi masalah. Mencari penyelesaian  masalah.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50163" y="5112312"/>
            <a:ext cx="135813" cy="528319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sz="1800" dirty="0" smtClean="0">
                <a:latin typeface="Corbel"/>
                <a:cs typeface="Corbel"/>
              </a:rPr>
              <a:t>‐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ts val="2160"/>
              </a:lnSpc>
              <a:spcBef>
                <a:spcPts val="13"/>
              </a:spcBef>
            </a:pPr>
            <a:r>
              <a:rPr sz="1800" dirty="0" smtClean="0">
                <a:latin typeface="Corbel"/>
                <a:cs typeface="Corbel"/>
              </a:rPr>
              <a:t>‐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7408" y="6438074"/>
            <a:ext cx="3731145" cy="173786"/>
          </a:xfrm>
          <a:custGeom>
            <a:avLst/>
            <a:gdLst/>
            <a:ahLst/>
            <a:cxnLst/>
            <a:rect l="l" t="t" r="r" b="b"/>
            <a:pathLst>
              <a:path w="3731145" h="173786">
                <a:moveTo>
                  <a:pt x="1537728" y="46215"/>
                </a:moveTo>
                <a:lnTo>
                  <a:pt x="1537728" y="134302"/>
                </a:lnTo>
                <a:lnTo>
                  <a:pt x="1539379" y="136944"/>
                </a:lnTo>
                <a:lnTo>
                  <a:pt x="1542554" y="137845"/>
                </a:lnTo>
                <a:lnTo>
                  <a:pt x="1545729" y="138176"/>
                </a:lnTo>
                <a:lnTo>
                  <a:pt x="1554619" y="138176"/>
                </a:lnTo>
                <a:lnTo>
                  <a:pt x="1557794" y="137845"/>
                </a:lnTo>
                <a:lnTo>
                  <a:pt x="1560969" y="136944"/>
                </a:lnTo>
                <a:lnTo>
                  <a:pt x="1562747" y="134302"/>
                </a:lnTo>
                <a:lnTo>
                  <a:pt x="1562747" y="46215"/>
                </a:lnTo>
                <a:lnTo>
                  <a:pt x="1561731" y="43992"/>
                </a:lnTo>
                <a:lnTo>
                  <a:pt x="1559064" y="42837"/>
                </a:lnTo>
                <a:lnTo>
                  <a:pt x="1556270" y="42354"/>
                </a:lnTo>
                <a:lnTo>
                  <a:pt x="1552714" y="42062"/>
                </a:lnTo>
                <a:lnTo>
                  <a:pt x="1545729" y="42163"/>
                </a:lnTo>
                <a:lnTo>
                  <a:pt x="1542554" y="42557"/>
                </a:lnTo>
                <a:lnTo>
                  <a:pt x="1539379" y="43560"/>
                </a:lnTo>
                <a:lnTo>
                  <a:pt x="1537728" y="46215"/>
                </a:lnTo>
                <a:close/>
              </a:path>
              <a:path w="3731145" h="173786">
                <a:moveTo>
                  <a:pt x="1564525" y="16128"/>
                </a:moveTo>
                <a:lnTo>
                  <a:pt x="1564525" y="11315"/>
                </a:lnTo>
                <a:lnTo>
                  <a:pt x="1563636" y="7962"/>
                </a:lnTo>
                <a:lnTo>
                  <a:pt x="1559572" y="4203"/>
                </a:lnTo>
                <a:lnTo>
                  <a:pt x="1555889" y="3263"/>
                </a:lnTo>
                <a:lnTo>
                  <a:pt x="1544713" y="3263"/>
                </a:lnTo>
                <a:lnTo>
                  <a:pt x="1540903" y="4241"/>
                </a:lnTo>
                <a:lnTo>
                  <a:pt x="1536839" y="8128"/>
                </a:lnTo>
                <a:lnTo>
                  <a:pt x="1535823" y="11607"/>
                </a:lnTo>
                <a:lnTo>
                  <a:pt x="1535823" y="21437"/>
                </a:lnTo>
                <a:lnTo>
                  <a:pt x="1536839" y="24777"/>
                </a:lnTo>
                <a:lnTo>
                  <a:pt x="1540776" y="28473"/>
                </a:lnTo>
                <a:lnTo>
                  <a:pt x="1544459" y="29387"/>
                </a:lnTo>
                <a:lnTo>
                  <a:pt x="1555635" y="29387"/>
                </a:lnTo>
                <a:lnTo>
                  <a:pt x="1559445" y="28435"/>
                </a:lnTo>
                <a:lnTo>
                  <a:pt x="1563509" y="24612"/>
                </a:lnTo>
                <a:lnTo>
                  <a:pt x="1564525" y="21145"/>
                </a:lnTo>
                <a:lnTo>
                  <a:pt x="1564525" y="16128"/>
                </a:lnTo>
                <a:close/>
              </a:path>
              <a:path w="3731145" h="173786">
                <a:moveTo>
                  <a:pt x="1588020" y="46024"/>
                </a:moveTo>
                <a:lnTo>
                  <a:pt x="1588020" y="134302"/>
                </a:lnTo>
                <a:lnTo>
                  <a:pt x="1589671" y="136944"/>
                </a:lnTo>
                <a:lnTo>
                  <a:pt x="1592846" y="137845"/>
                </a:lnTo>
                <a:lnTo>
                  <a:pt x="1596021" y="138176"/>
                </a:lnTo>
                <a:lnTo>
                  <a:pt x="1604911" y="138176"/>
                </a:lnTo>
                <a:lnTo>
                  <a:pt x="1608086" y="137845"/>
                </a:lnTo>
                <a:lnTo>
                  <a:pt x="1611261" y="136944"/>
                </a:lnTo>
                <a:lnTo>
                  <a:pt x="1613039" y="134302"/>
                </a:lnTo>
                <a:lnTo>
                  <a:pt x="1613039" y="75615"/>
                </a:lnTo>
                <a:lnTo>
                  <a:pt x="1609356" y="56210"/>
                </a:lnTo>
                <a:lnTo>
                  <a:pt x="1609356" y="46024"/>
                </a:lnTo>
                <a:lnTo>
                  <a:pt x="1607959" y="43383"/>
                </a:lnTo>
                <a:lnTo>
                  <a:pt x="1605419" y="42468"/>
                </a:lnTo>
                <a:lnTo>
                  <a:pt x="1602625" y="42138"/>
                </a:lnTo>
                <a:lnTo>
                  <a:pt x="1595005" y="42138"/>
                </a:lnTo>
                <a:lnTo>
                  <a:pt x="1592338" y="42468"/>
                </a:lnTo>
                <a:lnTo>
                  <a:pt x="1589417" y="43383"/>
                </a:lnTo>
                <a:lnTo>
                  <a:pt x="1588020" y="46024"/>
                </a:lnTo>
                <a:close/>
              </a:path>
              <a:path w="3731145" h="173786">
                <a:moveTo>
                  <a:pt x="1738515" y="136677"/>
                </a:moveTo>
                <a:lnTo>
                  <a:pt x="1743087" y="134505"/>
                </a:lnTo>
                <a:lnTo>
                  <a:pt x="1747278" y="131470"/>
                </a:lnTo>
                <a:lnTo>
                  <a:pt x="1750834" y="127571"/>
                </a:lnTo>
                <a:lnTo>
                  <a:pt x="1750834" y="134594"/>
                </a:lnTo>
                <a:lnTo>
                  <a:pt x="1751723" y="136778"/>
                </a:lnTo>
                <a:lnTo>
                  <a:pt x="1754644" y="137909"/>
                </a:lnTo>
                <a:lnTo>
                  <a:pt x="1758073" y="138264"/>
                </a:lnTo>
                <a:lnTo>
                  <a:pt x="1765947" y="138150"/>
                </a:lnTo>
                <a:lnTo>
                  <a:pt x="1769757" y="137299"/>
                </a:lnTo>
                <a:lnTo>
                  <a:pt x="1771408" y="134594"/>
                </a:lnTo>
                <a:lnTo>
                  <a:pt x="1771408" y="69151"/>
                </a:lnTo>
                <a:lnTo>
                  <a:pt x="1770773" y="63906"/>
                </a:lnTo>
                <a:lnTo>
                  <a:pt x="1769249" y="59486"/>
                </a:lnTo>
                <a:lnTo>
                  <a:pt x="1767852" y="55054"/>
                </a:lnTo>
                <a:lnTo>
                  <a:pt x="1765566" y="51447"/>
                </a:lnTo>
                <a:lnTo>
                  <a:pt x="1762391" y="48640"/>
                </a:lnTo>
                <a:lnTo>
                  <a:pt x="1759216" y="45834"/>
                </a:lnTo>
                <a:lnTo>
                  <a:pt x="1755152" y="43764"/>
                </a:lnTo>
                <a:lnTo>
                  <a:pt x="1750199" y="42405"/>
                </a:lnTo>
                <a:lnTo>
                  <a:pt x="1745373" y="41059"/>
                </a:lnTo>
                <a:lnTo>
                  <a:pt x="1739404" y="40373"/>
                </a:lnTo>
                <a:lnTo>
                  <a:pt x="1728609" y="40373"/>
                </a:lnTo>
                <a:lnTo>
                  <a:pt x="1724799" y="40690"/>
                </a:lnTo>
                <a:lnTo>
                  <a:pt x="1721116" y="41325"/>
                </a:lnTo>
                <a:lnTo>
                  <a:pt x="1717433" y="41948"/>
                </a:lnTo>
                <a:lnTo>
                  <a:pt x="1714131" y="42760"/>
                </a:lnTo>
                <a:lnTo>
                  <a:pt x="1710956" y="43738"/>
                </a:lnTo>
                <a:lnTo>
                  <a:pt x="1707908" y="44729"/>
                </a:lnTo>
                <a:lnTo>
                  <a:pt x="1705241" y="45808"/>
                </a:lnTo>
                <a:lnTo>
                  <a:pt x="1702828" y="46964"/>
                </a:lnTo>
                <a:lnTo>
                  <a:pt x="1698002" y="50126"/>
                </a:lnTo>
                <a:lnTo>
                  <a:pt x="1696097" y="53339"/>
                </a:lnTo>
                <a:lnTo>
                  <a:pt x="1695716" y="56146"/>
                </a:lnTo>
                <a:lnTo>
                  <a:pt x="1695716" y="59715"/>
                </a:lnTo>
                <a:lnTo>
                  <a:pt x="1695970" y="62356"/>
                </a:lnTo>
                <a:lnTo>
                  <a:pt x="1696732" y="65519"/>
                </a:lnTo>
                <a:lnTo>
                  <a:pt x="1699399" y="68186"/>
                </a:lnTo>
                <a:lnTo>
                  <a:pt x="1702574" y="67729"/>
                </a:lnTo>
                <a:lnTo>
                  <a:pt x="1705876" y="65874"/>
                </a:lnTo>
                <a:lnTo>
                  <a:pt x="1710448" y="63741"/>
                </a:lnTo>
                <a:lnTo>
                  <a:pt x="1712988" y="62610"/>
                </a:lnTo>
                <a:lnTo>
                  <a:pt x="1715909" y="61594"/>
                </a:lnTo>
                <a:lnTo>
                  <a:pt x="1719211" y="60667"/>
                </a:lnTo>
                <a:lnTo>
                  <a:pt x="1722386" y="59740"/>
                </a:lnTo>
                <a:lnTo>
                  <a:pt x="1726196" y="59283"/>
                </a:lnTo>
                <a:lnTo>
                  <a:pt x="1733435" y="59283"/>
                </a:lnTo>
                <a:lnTo>
                  <a:pt x="1736102" y="59613"/>
                </a:lnTo>
                <a:lnTo>
                  <a:pt x="1738261" y="60274"/>
                </a:lnTo>
                <a:lnTo>
                  <a:pt x="1742071" y="61950"/>
                </a:lnTo>
                <a:lnTo>
                  <a:pt x="1744738" y="64731"/>
                </a:lnTo>
                <a:lnTo>
                  <a:pt x="1746135" y="68541"/>
                </a:lnTo>
                <a:lnTo>
                  <a:pt x="1747024" y="73037"/>
                </a:lnTo>
                <a:lnTo>
                  <a:pt x="1747024" y="81152"/>
                </a:lnTo>
                <a:lnTo>
                  <a:pt x="1730514" y="81152"/>
                </a:lnTo>
                <a:lnTo>
                  <a:pt x="1723656" y="81749"/>
                </a:lnTo>
                <a:lnTo>
                  <a:pt x="1717687" y="82930"/>
                </a:lnTo>
                <a:lnTo>
                  <a:pt x="1711845" y="84124"/>
                </a:lnTo>
                <a:lnTo>
                  <a:pt x="1706765" y="85953"/>
                </a:lnTo>
                <a:lnTo>
                  <a:pt x="1702828" y="88430"/>
                </a:lnTo>
                <a:lnTo>
                  <a:pt x="1698891" y="90906"/>
                </a:lnTo>
                <a:lnTo>
                  <a:pt x="1695843" y="94043"/>
                </a:lnTo>
                <a:lnTo>
                  <a:pt x="1693811" y="97828"/>
                </a:lnTo>
                <a:lnTo>
                  <a:pt x="1691779" y="101625"/>
                </a:lnTo>
                <a:lnTo>
                  <a:pt x="1690763" y="106095"/>
                </a:lnTo>
                <a:lnTo>
                  <a:pt x="1690763" y="115989"/>
                </a:lnTo>
                <a:lnTo>
                  <a:pt x="1691652" y="120154"/>
                </a:lnTo>
                <a:lnTo>
                  <a:pt x="1693176" y="123710"/>
                </a:lnTo>
                <a:lnTo>
                  <a:pt x="1694827" y="127279"/>
                </a:lnTo>
                <a:lnTo>
                  <a:pt x="1696986" y="130263"/>
                </a:lnTo>
                <a:lnTo>
                  <a:pt x="1699907" y="132664"/>
                </a:lnTo>
                <a:lnTo>
                  <a:pt x="1702701" y="135077"/>
                </a:lnTo>
                <a:lnTo>
                  <a:pt x="1706130" y="136893"/>
                </a:lnTo>
                <a:lnTo>
                  <a:pt x="1710067" y="138112"/>
                </a:lnTo>
                <a:lnTo>
                  <a:pt x="1714004" y="139331"/>
                </a:lnTo>
                <a:lnTo>
                  <a:pt x="1715147" y="114147"/>
                </a:lnTo>
                <a:lnTo>
                  <a:pt x="1715147" y="110451"/>
                </a:lnTo>
                <a:lnTo>
                  <a:pt x="1715528" y="106337"/>
                </a:lnTo>
                <a:lnTo>
                  <a:pt x="1717179" y="102984"/>
                </a:lnTo>
                <a:lnTo>
                  <a:pt x="1720354" y="100355"/>
                </a:lnTo>
                <a:lnTo>
                  <a:pt x="1724418" y="98272"/>
                </a:lnTo>
                <a:lnTo>
                  <a:pt x="1727212" y="97688"/>
                </a:lnTo>
                <a:lnTo>
                  <a:pt x="1730006" y="97091"/>
                </a:lnTo>
                <a:lnTo>
                  <a:pt x="1733435" y="96786"/>
                </a:lnTo>
                <a:lnTo>
                  <a:pt x="1747024" y="96786"/>
                </a:lnTo>
                <a:lnTo>
                  <a:pt x="1747024" y="111836"/>
                </a:lnTo>
                <a:lnTo>
                  <a:pt x="1743976" y="115265"/>
                </a:lnTo>
                <a:lnTo>
                  <a:pt x="1741055" y="117868"/>
                </a:lnTo>
                <a:lnTo>
                  <a:pt x="1738007" y="119659"/>
                </a:lnTo>
                <a:lnTo>
                  <a:pt x="1735086" y="121437"/>
                </a:lnTo>
                <a:lnTo>
                  <a:pt x="1731911" y="122326"/>
                </a:lnTo>
                <a:lnTo>
                  <a:pt x="1724291" y="122326"/>
                </a:lnTo>
                <a:lnTo>
                  <a:pt x="1728609" y="139941"/>
                </a:lnTo>
                <a:lnTo>
                  <a:pt x="1733816" y="138849"/>
                </a:lnTo>
                <a:lnTo>
                  <a:pt x="1738515" y="136677"/>
                </a:lnTo>
                <a:close/>
              </a:path>
              <a:path w="3731145" h="173786">
                <a:moveTo>
                  <a:pt x="1728609" y="139941"/>
                </a:moveTo>
                <a:lnTo>
                  <a:pt x="1724291" y="122326"/>
                </a:lnTo>
                <a:lnTo>
                  <a:pt x="1720989" y="121272"/>
                </a:lnTo>
                <a:lnTo>
                  <a:pt x="1716290" y="117043"/>
                </a:lnTo>
                <a:lnTo>
                  <a:pt x="1715147" y="114147"/>
                </a:lnTo>
                <a:lnTo>
                  <a:pt x="1714004" y="139331"/>
                </a:lnTo>
                <a:lnTo>
                  <a:pt x="1718322" y="139941"/>
                </a:lnTo>
                <a:lnTo>
                  <a:pt x="1728609" y="139941"/>
                </a:lnTo>
                <a:close/>
              </a:path>
              <a:path w="3731145" h="173786">
                <a:moveTo>
                  <a:pt x="2192921" y="136944"/>
                </a:moveTo>
                <a:lnTo>
                  <a:pt x="2195588" y="137845"/>
                </a:lnTo>
                <a:lnTo>
                  <a:pt x="2198255" y="138176"/>
                </a:lnTo>
                <a:lnTo>
                  <a:pt x="2206002" y="138176"/>
                </a:lnTo>
                <a:lnTo>
                  <a:pt x="2208669" y="137845"/>
                </a:lnTo>
                <a:lnTo>
                  <a:pt x="2211336" y="136944"/>
                </a:lnTo>
                <a:lnTo>
                  <a:pt x="2212733" y="134302"/>
                </a:lnTo>
                <a:lnTo>
                  <a:pt x="2212733" y="46024"/>
                </a:lnTo>
                <a:lnTo>
                  <a:pt x="2211082" y="43383"/>
                </a:lnTo>
                <a:lnTo>
                  <a:pt x="2208034" y="42468"/>
                </a:lnTo>
                <a:lnTo>
                  <a:pt x="2204859" y="42138"/>
                </a:lnTo>
                <a:lnTo>
                  <a:pt x="2195969" y="42138"/>
                </a:lnTo>
                <a:lnTo>
                  <a:pt x="2192794" y="42468"/>
                </a:lnTo>
                <a:lnTo>
                  <a:pt x="2189619" y="43383"/>
                </a:lnTo>
                <a:lnTo>
                  <a:pt x="2188095" y="46024"/>
                </a:lnTo>
                <a:lnTo>
                  <a:pt x="2188095" y="104711"/>
                </a:lnTo>
                <a:lnTo>
                  <a:pt x="2184412" y="109131"/>
                </a:lnTo>
                <a:lnTo>
                  <a:pt x="2180983" y="112496"/>
                </a:lnTo>
                <a:lnTo>
                  <a:pt x="2177808" y="114807"/>
                </a:lnTo>
                <a:lnTo>
                  <a:pt x="2174633" y="117119"/>
                </a:lnTo>
                <a:lnTo>
                  <a:pt x="2171458" y="118275"/>
                </a:lnTo>
                <a:lnTo>
                  <a:pt x="2165743" y="118275"/>
                </a:lnTo>
                <a:lnTo>
                  <a:pt x="2159774" y="115874"/>
                </a:lnTo>
                <a:lnTo>
                  <a:pt x="2156980" y="112775"/>
                </a:lnTo>
                <a:lnTo>
                  <a:pt x="2154948" y="108927"/>
                </a:lnTo>
                <a:lnTo>
                  <a:pt x="2153678" y="104051"/>
                </a:lnTo>
                <a:lnTo>
                  <a:pt x="2153424" y="100520"/>
                </a:lnTo>
                <a:lnTo>
                  <a:pt x="2153424" y="46024"/>
                </a:lnTo>
                <a:lnTo>
                  <a:pt x="2151773" y="43383"/>
                </a:lnTo>
                <a:lnTo>
                  <a:pt x="2148598" y="42468"/>
                </a:lnTo>
                <a:lnTo>
                  <a:pt x="2145423" y="42138"/>
                </a:lnTo>
                <a:lnTo>
                  <a:pt x="2136533" y="42138"/>
                </a:lnTo>
                <a:lnTo>
                  <a:pt x="2133358" y="42468"/>
                </a:lnTo>
                <a:lnTo>
                  <a:pt x="2130183" y="43383"/>
                </a:lnTo>
                <a:lnTo>
                  <a:pt x="2128532" y="46024"/>
                </a:lnTo>
                <a:lnTo>
                  <a:pt x="2128532" y="106794"/>
                </a:lnTo>
                <a:lnTo>
                  <a:pt x="2129167" y="112407"/>
                </a:lnTo>
                <a:lnTo>
                  <a:pt x="2130183" y="116928"/>
                </a:lnTo>
                <a:lnTo>
                  <a:pt x="2131326" y="121450"/>
                </a:lnTo>
                <a:lnTo>
                  <a:pt x="2133104" y="125425"/>
                </a:lnTo>
                <a:lnTo>
                  <a:pt x="2135644" y="128854"/>
                </a:lnTo>
                <a:lnTo>
                  <a:pt x="2138184" y="132295"/>
                </a:lnTo>
                <a:lnTo>
                  <a:pt x="2141486" y="135001"/>
                </a:lnTo>
                <a:lnTo>
                  <a:pt x="2145677" y="136969"/>
                </a:lnTo>
                <a:lnTo>
                  <a:pt x="2149741" y="138950"/>
                </a:lnTo>
                <a:lnTo>
                  <a:pt x="2154821" y="139941"/>
                </a:lnTo>
                <a:lnTo>
                  <a:pt x="2166378" y="139941"/>
                </a:lnTo>
                <a:lnTo>
                  <a:pt x="2171585" y="138620"/>
                </a:lnTo>
                <a:lnTo>
                  <a:pt x="2176665" y="135978"/>
                </a:lnTo>
                <a:lnTo>
                  <a:pt x="2181618" y="133349"/>
                </a:lnTo>
                <a:lnTo>
                  <a:pt x="2186571" y="129387"/>
                </a:lnTo>
                <a:lnTo>
                  <a:pt x="2191524" y="124104"/>
                </a:lnTo>
                <a:lnTo>
                  <a:pt x="2191524" y="134302"/>
                </a:lnTo>
                <a:lnTo>
                  <a:pt x="2192921" y="136944"/>
                </a:lnTo>
                <a:close/>
              </a:path>
              <a:path w="3731145" h="173786">
                <a:moveTo>
                  <a:pt x="2243086" y="20205"/>
                </a:moveTo>
                <a:lnTo>
                  <a:pt x="2241562" y="22961"/>
                </a:lnTo>
                <a:lnTo>
                  <a:pt x="2241562" y="42659"/>
                </a:lnTo>
                <a:lnTo>
                  <a:pt x="2231021" y="42659"/>
                </a:lnTo>
                <a:lnTo>
                  <a:pt x="2228354" y="44030"/>
                </a:lnTo>
                <a:lnTo>
                  <a:pt x="2227465" y="46583"/>
                </a:lnTo>
                <a:lnTo>
                  <a:pt x="2227211" y="49225"/>
                </a:lnTo>
                <a:lnTo>
                  <a:pt x="2227084" y="56375"/>
                </a:lnTo>
                <a:lnTo>
                  <a:pt x="2227465" y="58966"/>
                </a:lnTo>
                <a:lnTo>
                  <a:pt x="2228100" y="60515"/>
                </a:lnTo>
                <a:lnTo>
                  <a:pt x="2230894" y="62839"/>
                </a:lnTo>
                <a:lnTo>
                  <a:pt x="2241562" y="62839"/>
                </a:lnTo>
                <a:lnTo>
                  <a:pt x="2241562" y="113487"/>
                </a:lnTo>
                <a:lnTo>
                  <a:pt x="2242070" y="118173"/>
                </a:lnTo>
                <a:lnTo>
                  <a:pt x="2243213" y="122123"/>
                </a:lnTo>
                <a:lnTo>
                  <a:pt x="2244356" y="126085"/>
                </a:lnTo>
                <a:lnTo>
                  <a:pt x="2246261" y="19215"/>
                </a:lnTo>
                <a:lnTo>
                  <a:pt x="2243086" y="20205"/>
                </a:lnTo>
                <a:close/>
              </a:path>
              <a:path w="3731145" h="173786">
                <a:moveTo>
                  <a:pt x="2289441" y="49225"/>
                </a:moveTo>
                <a:lnTo>
                  <a:pt x="2289060" y="46583"/>
                </a:lnTo>
                <a:lnTo>
                  <a:pt x="2288171" y="44030"/>
                </a:lnTo>
                <a:lnTo>
                  <a:pt x="2285504" y="42659"/>
                </a:lnTo>
                <a:lnTo>
                  <a:pt x="2266327" y="42659"/>
                </a:lnTo>
                <a:lnTo>
                  <a:pt x="2266327" y="22961"/>
                </a:lnTo>
                <a:lnTo>
                  <a:pt x="2264676" y="20205"/>
                </a:lnTo>
                <a:lnTo>
                  <a:pt x="2261628" y="19215"/>
                </a:lnTo>
                <a:lnTo>
                  <a:pt x="2258326" y="18884"/>
                </a:lnTo>
                <a:lnTo>
                  <a:pt x="2249563" y="18884"/>
                </a:lnTo>
                <a:lnTo>
                  <a:pt x="2246261" y="19215"/>
                </a:lnTo>
                <a:lnTo>
                  <a:pt x="2244356" y="126085"/>
                </a:lnTo>
                <a:lnTo>
                  <a:pt x="2246134" y="129374"/>
                </a:lnTo>
                <a:lnTo>
                  <a:pt x="2250833" y="134581"/>
                </a:lnTo>
                <a:lnTo>
                  <a:pt x="2257437" y="137769"/>
                </a:lnTo>
                <a:lnTo>
                  <a:pt x="2265438" y="139649"/>
                </a:lnTo>
                <a:lnTo>
                  <a:pt x="2270264" y="139649"/>
                </a:lnTo>
                <a:lnTo>
                  <a:pt x="2266327" y="109131"/>
                </a:lnTo>
                <a:lnTo>
                  <a:pt x="2266327" y="62839"/>
                </a:lnTo>
                <a:lnTo>
                  <a:pt x="2285631" y="62839"/>
                </a:lnTo>
                <a:lnTo>
                  <a:pt x="2287917" y="62064"/>
                </a:lnTo>
                <a:lnTo>
                  <a:pt x="2289187" y="58966"/>
                </a:lnTo>
                <a:lnTo>
                  <a:pt x="2289568" y="56375"/>
                </a:lnTo>
                <a:lnTo>
                  <a:pt x="2289441" y="49225"/>
                </a:lnTo>
                <a:close/>
              </a:path>
              <a:path w="3731145" h="173786">
                <a:moveTo>
                  <a:pt x="2289568" y="125590"/>
                </a:moveTo>
                <a:lnTo>
                  <a:pt x="2289568" y="123748"/>
                </a:lnTo>
                <a:lnTo>
                  <a:pt x="2289314" y="121043"/>
                </a:lnTo>
                <a:lnTo>
                  <a:pt x="2288552" y="117525"/>
                </a:lnTo>
                <a:lnTo>
                  <a:pt x="2285758" y="116598"/>
                </a:lnTo>
                <a:lnTo>
                  <a:pt x="2283091" y="117627"/>
                </a:lnTo>
                <a:lnTo>
                  <a:pt x="2280297" y="118414"/>
                </a:lnTo>
                <a:lnTo>
                  <a:pt x="2276741" y="118757"/>
                </a:lnTo>
                <a:lnTo>
                  <a:pt x="2272804" y="118757"/>
                </a:lnTo>
                <a:lnTo>
                  <a:pt x="2270137" y="117563"/>
                </a:lnTo>
                <a:lnTo>
                  <a:pt x="2267089" y="112737"/>
                </a:lnTo>
                <a:lnTo>
                  <a:pt x="2266327" y="109131"/>
                </a:lnTo>
                <a:lnTo>
                  <a:pt x="2270264" y="139649"/>
                </a:lnTo>
                <a:lnTo>
                  <a:pt x="2273947" y="139547"/>
                </a:lnTo>
                <a:lnTo>
                  <a:pt x="2277630" y="139153"/>
                </a:lnTo>
                <a:lnTo>
                  <a:pt x="2280805" y="138506"/>
                </a:lnTo>
                <a:lnTo>
                  <a:pt x="2284869" y="137223"/>
                </a:lnTo>
                <a:lnTo>
                  <a:pt x="2288171" y="134912"/>
                </a:lnTo>
                <a:lnTo>
                  <a:pt x="2288933" y="132270"/>
                </a:lnTo>
                <a:lnTo>
                  <a:pt x="2289568" y="128498"/>
                </a:lnTo>
                <a:lnTo>
                  <a:pt x="2289568" y="125590"/>
                </a:lnTo>
                <a:close/>
              </a:path>
              <a:path w="3731145" h="173786">
                <a:moveTo>
                  <a:pt x="2371229" y="136944"/>
                </a:moveTo>
                <a:lnTo>
                  <a:pt x="2373896" y="137845"/>
                </a:lnTo>
                <a:lnTo>
                  <a:pt x="2376563" y="138176"/>
                </a:lnTo>
                <a:lnTo>
                  <a:pt x="2384310" y="138176"/>
                </a:lnTo>
                <a:lnTo>
                  <a:pt x="2386977" y="137845"/>
                </a:lnTo>
                <a:lnTo>
                  <a:pt x="2389644" y="136944"/>
                </a:lnTo>
                <a:lnTo>
                  <a:pt x="2391041" y="134302"/>
                </a:lnTo>
                <a:lnTo>
                  <a:pt x="2391041" y="46024"/>
                </a:lnTo>
                <a:lnTo>
                  <a:pt x="2389390" y="43383"/>
                </a:lnTo>
                <a:lnTo>
                  <a:pt x="2386342" y="42468"/>
                </a:lnTo>
                <a:lnTo>
                  <a:pt x="2383167" y="42138"/>
                </a:lnTo>
                <a:lnTo>
                  <a:pt x="2374277" y="42138"/>
                </a:lnTo>
                <a:lnTo>
                  <a:pt x="2371102" y="42468"/>
                </a:lnTo>
                <a:lnTo>
                  <a:pt x="2367927" y="43383"/>
                </a:lnTo>
                <a:lnTo>
                  <a:pt x="2366403" y="46024"/>
                </a:lnTo>
                <a:lnTo>
                  <a:pt x="2366403" y="104711"/>
                </a:lnTo>
                <a:lnTo>
                  <a:pt x="2362720" y="109131"/>
                </a:lnTo>
                <a:lnTo>
                  <a:pt x="2359291" y="112496"/>
                </a:lnTo>
                <a:lnTo>
                  <a:pt x="2356116" y="114807"/>
                </a:lnTo>
                <a:lnTo>
                  <a:pt x="2352941" y="117119"/>
                </a:lnTo>
                <a:lnTo>
                  <a:pt x="2349766" y="118275"/>
                </a:lnTo>
                <a:lnTo>
                  <a:pt x="2346591" y="118275"/>
                </a:lnTo>
                <a:lnTo>
                  <a:pt x="2341892" y="117792"/>
                </a:lnTo>
                <a:lnTo>
                  <a:pt x="2338082" y="115874"/>
                </a:lnTo>
                <a:lnTo>
                  <a:pt x="2335288" y="112775"/>
                </a:lnTo>
                <a:lnTo>
                  <a:pt x="2333256" y="108927"/>
                </a:lnTo>
                <a:lnTo>
                  <a:pt x="2331986" y="104051"/>
                </a:lnTo>
                <a:lnTo>
                  <a:pt x="2331732" y="100520"/>
                </a:lnTo>
                <a:lnTo>
                  <a:pt x="2331732" y="46024"/>
                </a:lnTo>
                <a:lnTo>
                  <a:pt x="2330081" y="43383"/>
                </a:lnTo>
                <a:lnTo>
                  <a:pt x="2326906" y="42468"/>
                </a:lnTo>
                <a:lnTo>
                  <a:pt x="2323731" y="42138"/>
                </a:lnTo>
                <a:lnTo>
                  <a:pt x="2314841" y="42138"/>
                </a:lnTo>
                <a:lnTo>
                  <a:pt x="2311666" y="42468"/>
                </a:lnTo>
                <a:lnTo>
                  <a:pt x="2308491" y="43383"/>
                </a:lnTo>
                <a:lnTo>
                  <a:pt x="2306840" y="46024"/>
                </a:lnTo>
                <a:lnTo>
                  <a:pt x="2306840" y="106794"/>
                </a:lnTo>
                <a:lnTo>
                  <a:pt x="2307475" y="112407"/>
                </a:lnTo>
                <a:lnTo>
                  <a:pt x="2308491" y="116928"/>
                </a:lnTo>
                <a:lnTo>
                  <a:pt x="2309634" y="121450"/>
                </a:lnTo>
                <a:lnTo>
                  <a:pt x="2311412" y="125425"/>
                </a:lnTo>
                <a:lnTo>
                  <a:pt x="2313952" y="128854"/>
                </a:lnTo>
                <a:lnTo>
                  <a:pt x="2316492" y="132295"/>
                </a:lnTo>
                <a:lnTo>
                  <a:pt x="2319794" y="135001"/>
                </a:lnTo>
                <a:lnTo>
                  <a:pt x="2323985" y="136969"/>
                </a:lnTo>
                <a:lnTo>
                  <a:pt x="2328049" y="138950"/>
                </a:lnTo>
                <a:lnTo>
                  <a:pt x="2333129" y="139941"/>
                </a:lnTo>
                <a:lnTo>
                  <a:pt x="2344686" y="139941"/>
                </a:lnTo>
                <a:lnTo>
                  <a:pt x="2349893" y="138620"/>
                </a:lnTo>
                <a:lnTo>
                  <a:pt x="2354973" y="135978"/>
                </a:lnTo>
                <a:lnTo>
                  <a:pt x="2359926" y="133349"/>
                </a:lnTo>
                <a:lnTo>
                  <a:pt x="2364879" y="129387"/>
                </a:lnTo>
                <a:lnTo>
                  <a:pt x="2369832" y="124104"/>
                </a:lnTo>
                <a:lnTo>
                  <a:pt x="2369832" y="134302"/>
                </a:lnTo>
                <a:lnTo>
                  <a:pt x="2371229" y="136944"/>
                </a:lnTo>
                <a:close/>
              </a:path>
              <a:path w="3731145" h="173786">
                <a:moveTo>
                  <a:pt x="2417965" y="135089"/>
                </a:moveTo>
                <a:lnTo>
                  <a:pt x="2405900" y="162407"/>
                </a:lnTo>
                <a:lnTo>
                  <a:pt x="2405519" y="163131"/>
                </a:lnTo>
                <a:lnTo>
                  <a:pt x="2406789" y="165912"/>
                </a:lnTo>
                <a:lnTo>
                  <a:pt x="2410091" y="166484"/>
                </a:lnTo>
                <a:lnTo>
                  <a:pt x="2413520" y="166573"/>
                </a:lnTo>
                <a:lnTo>
                  <a:pt x="2417711" y="166319"/>
                </a:lnTo>
                <a:lnTo>
                  <a:pt x="2421394" y="165417"/>
                </a:lnTo>
                <a:lnTo>
                  <a:pt x="2424188" y="162902"/>
                </a:lnTo>
                <a:lnTo>
                  <a:pt x="2437396" y="143903"/>
                </a:lnTo>
                <a:lnTo>
                  <a:pt x="2438793" y="141985"/>
                </a:lnTo>
                <a:lnTo>
                  <a:pt x="2440952" y="138315"/>
                </a:lnTo>
                <a:lnTo>
                  <a:pt x="2442603" y="134632"/>
                </a:lnTo>
                <a:lnTo>
                  <a:pt x="2443746" y="130809"/>
                </a:lnTo>
                <a:lnTo>
                  <a:pt x="2444508" y="126631"/>
                </a:lnTo>
                <a:lnTo>
                  <a:pt x="2444889" y="122097"/>
                </a:lnTo>
                <a:lnTo>
                  <a:pt x="2444889" y="119456"/>
                </a:lnTo>
                <a:lnTo>
                  <a:pt x="2444635" y="115404"/>
                </a:lnTo>
                <a:lnTo>
                  <a:pt x="2443619" y="112623"/>
                </a:lnTo>
                <a:lnTo>
                  <a:pt x="2440698" y="110121"/>
                </a:lnTo>
                <a:lnTo>
                  <a:pt x="2437650" y="109410"/>
                </a:lnTo>
                <a:lnTo>
                  <a:pt x="2433967" y="109067"/>
                </a:lnTo>
                <a:lnTo>
                  <a:pt x="2429268" y="109067"/>
                </a:lnTo>
                <a:lnTo>
                  <a:pt x="2425458" y="109410"/>
                </a:lnTo>
                <a:lnTo>
                  <a:pt x="2422283" y="110121"/>
                </a:lnTo>
                <a:lnTo>
                  <a:pt x="2419235" y="112623"/>
                </a:lnTo>
                <a:lnTo>
                  <a:pt x="2418219" y="115404"/>
                </a:lnTo>
                <a:lnTo>
                  <a:pt x="2417965" y="119456"/>
                </a:lnTo>
                <a:lnTo>
                  <a:pt x="2417965" y="135089"/>
                </a:lnTo>
                <a:close/>
              </a:path>
              <a:path w="3731145" h="173786">
                <a:moveTo>
                  <a:pt x="2609989" y="111632"/>
                </a:moveTo>
                <a:lnTo>
                  <a:pt x="2611259" y="107937"/>
                </a:lnTo>
                <a:lnTo>
                  <a:pt x="2611894" y="103822"/>
                </a:lnTo>
                <a:lnTo>
                  <a:pt x="2611894" y="94907"/>
                </a:lnTo>
                <a:lnTo>
                  <a:pt x="2611259" y="90982"/>
                </a:lnTo>
                <a:lnTo>
                  <a:pt x="2609862" y="87490"/>
                </a:lnTo>
                <a:lnTo>
                  <a:pt x="2608592" y="83997"/>
                </a:lnTo>
                <a:lnTo>
                  <a:pt x="2606814" y="80937"/>
                </a:lnTo>
                <a:lnTo>
                  <a:pt x="2604528" y="78333"/>
                </a:lnTo>
                <a:lnTo>
                  <a:pt x="2602242" y="75730"/>
                </a:lnTo>
                <a:lnTo>
                  <a:pt x="2599575" y="73596"/>
                </a:lnTo>
                <a:lnTo>
                  <a:pt x="2596527" y="71945"/>
                </a:lnTo>
                <a:lnTo>
                  <a:pt x="2593479" y="70307"/>
                </a:lnTo>
                <a:lnTo>
                  <a:pt x="2590050" y="69151"/>
                </a:lnTo>
                <a:lnTo>
                  <a:pt x="2586494" y="68491"/>
                </a:lnTo>
                <a:lnTo>
                  <a:pt x="2586748" y="133807"/>
                </a:lnTo>
                <a:lnTo>
                  <a:pt x="2590431" y="132486"/>
                </a:lnTo>
                <a:lnTo>
                  <a:pt x="2593860" y="130809"/>
                </a:lnTo>
                <a:lnTo>
                  <a:pt x="2596908" y="128765"/>
                </a:lnTo>
                <a:lnTo>
                  <a:pt x="2599956" y="126720"/>
                </a:lnTo>
                <a:lnTo>
                  <a:pt x="2602623" y="124269"/>
                </a:lnTo>
                <a:lnTo>
                  <a:pt x="2604782" y="121437"/>
                </a:lnTo>
                <a:lnTo>
                  <a:pt x="2607068" y="118592"/>
                </a:lnTo>
                <a:lnTo>
                  <a:pt x="2608719" y="115328"/>
                </a:lnTo>
                <a:lnTo>
                  <a:pt x="2609989" y="111632"/>
                </a:lnTo>
                <a:close/>
              </a:path>
              <a:path w="3731145" h="173786">
                <a:moveTo>
                  <a:pt x="2584843" y="100152"/>
                </a:moveTo>
                <a:lnTo>
                  <a:pt x="2584843" y="102997"/>
                </a:lnTo>
                <a:lnTo>
                  <a:pt x="2584335" y="105524"/>
                </a:lnTo>
                <a:lnTo>
                  <a:pt x="2582303" y="109943"/>
                </a:lnTo>
                <a:lnTo>
                  <a:pt x="2579128" y="113271"/>
                </a:lnTo>
                <a:lnTo>
                  <a:pt x="2575191" y="115874"/>
                </a:lnTo>
                <a:lnTo>
                  <a:pt x="2570746" y="137350"/>
                </a:lnTo>
                <a:lnTo>
                  <a:pt x="2574937" y="136728"/>
                </a:lnTo>
                <a:lnTo>
                  <a:pt x="2579128" y="136105"/>
                </a:lnTo>
                <a:lnTo>
                  <a:pt x="2583065" y="135127"/>
                </a:lnTo>
                <a:lnTo>
                  <a:pt x="2586748" y="133807"/>
                </a:lnTo>
                <a:lnTo>
                  <a:pt x="2584843" y="100152"/>
                </a:lnTo>
                <a:close/>
              </a:path>
              <a:path w="3731145" h="173786">
                <a:moveTo>
                  <a:pt x="2519946" y="134454"/>
                </a:moveTo>
                <a:lnTo>
                  <a:pt x="2522867" y="137020"/>
                </a:lnTo>
                <a:lnTo>
                  <a:pt x="2526931" y="137667"/>
                </a:lnTo>
                <a:lnTo>
                  <a:pt x="2566047" y="137667"/>
                </a:lnTo>
                <a:lnTo>
                  <a:pt x="2570746" y="137350"/>
                </a:lnTo>
                <a:lnTo>
                  <a:pt x="2575191" y="115874"/>
                </a:lnTo>
                <a:lnTo>
                  <a:pt x="2570238" y="117398"/>
                </a:lnTo>
                <a:lnTo>
                  <a:pt x="2567190" y="117779"/>
                </a:lnTo>
                <a:lnTo>
                  <a:pt x="2544711" y="117779"/>
                </a:lnTo>
                <a:lnTo>
                  <a:pt x="2544711" y="81356"/>
                </a:lnTo>
                <a:lnTo>
                  <a:pt x="2560205" y="81356"/>
                </a:lnTo>
                <a:lnTo>
                  <a:pt x="2562999" y="62356"/>
                </a:lnTo>
                <a:lnTo>
                  <a:pt x="2544711" y="62356"/>
                </a:lnTo>
                <a:lnTo>
                  <a:pt x="2544711" y="29095"/>
                </a:lnTo>
                <a:lnTo>
                  <a:pt x="2561856" y="29095"/>
                </a:lnTo>
                <a:lnTo>
                  <a:pt x="2565158" y="29463"/>
                </a:lnTo>
                <a:lnTo>
                  <a:pt x="2567571" y="30187"/>
                </a:lnTo>
                <a:lnTo>
                  <a:pt x="2571889" y="31953"/>
                </a:lnTo>
                <a:lnTo>
                  <a:pt x="2575064" y="34658"/>
                </a:lnTo>
                <a:lnTo>
                  <a:pt x="2577096" y="38404"/>
                </a:lnTo>
                <a:lnTo>
                  <a:pt x="2578239" y="42760"/>
                </a:lnTo>
                <a:lnTo>
                  <a:pt x="2578239" y="45326"/>
                </a:lnTo>
                <a:lnTo>
                  <a:pt x="2577858" y="49834"/>
                </a:lnTo>
                <a:lnTo>
                  <a:pt x="2576461" y="53987"/>
                </a:lnTo>
                <a:lnTo>
                  <a:pt x="2574683" y="83502"/>
                </a:lnTo>
                <a:lnTo>
                  <a:pt x="2579001" y="86296"/>
                </a:lnTo>
                <a:lnTo>
                  <a:pt x="2582430" y="89852"/>
                </a:lnTo>
                <a:lnTo>
                  <a:pt x="2584335" y="94538"/>
                </a:lnTo>
                <a:lnTo>
                  <a:pt x="2584843" y="97193"/>
                </a:lnTo>
                <a:lnTo>
                  <a:pt x="2584843" y="100152"/>
                </a:lnTo>
                <a:lnTo>
                  <a:pt x="2586748" y="133807"/>
                </a:lnTo>
                <a:lnTo>
                  <a:pt x="2586494" y="68491"/>
                </a:lnTo>
                <a:lnTo>
                  <a:pt x="2589288" y="67436"/>
                </a:lnTo>
                <a:lnTo>
                  <a:pt x="2591828" y="66039"/>
                </a:lnTo>
                <a:lnTo>
                  <a:pt x="2596273" y="62610"/>
                </a:lnTo>
                <a:lnTo>
                  <a:pt x="2599575" y="58394"/>
                </a:lnTo>
                <a:lnTo>
                  <a:pt x="2602242" y="53657"/>
                </a:lnTo>
                <a:lnTo>
                  <a:pt x="2603131" y="50914"/>
                </a:lnTo>
                <a:lnTo>
                  <a:pt x="2603893" y="48183"/>
                </a:lnTo>
                <a:lnTo>
                  <a:pt x="2604274" y="45262"/>
                </a:lnTo>
                <a:lnTo>
                  <a:pt x="2604274" y="36614"/>
                </a:lnTo>
                <a:lnTo>
                  <a:pt x="2603258" y="31800"/>
                </a:lnTo>
                <a:lnTo>
                  <a:pt x="2601353" y="27711"/>
                </a:lnTo>
                <a:lnTo>
                  <a:pt x="2599321" y="23621"/>
                </a:lnTo>
                <a:lnTo>
                  <a:pt x="2596527" y="20243"/>
                </a:lnTo>
                <a:lnTo>
                  <a:pt x="2592717" y="17564"/>
                </a:lnTo>
                <a:lnTo>
                  <a:pt x="2589034" y="14897"/>
                </a:lnTo>
                <a:lnTo>
                  <a:pt x="2584462" y="12903"/>
                </a:lnTo>
                <a:lnTo>
                  <a:pt x="2579001" y="11582"/>
                </a:lnTo>
                <a:lnTo>
                  <a:pt x="2573540" y="10261"/>
                </a:lnTo>
                <a:lnTo>
                  <a:pt x="2566936" y="9601"/>
                </a:lnTo>
                <a:lnTo>
                  <a:pt x="2524772" y="9601"/>
                </a:lnTo>
                <a:lnTo>
                  <a:pt x="2521343" y="11531"/>
                </a:lnTo>
                <a:lnTo>
                  <a:pt x="2519184" y="14909"/>
                </a:lnTo>
                <a:lnTo>
                  <a:pt x="2519184" y="132359"/>
                </a:lnTo>
                <a:lnTo>
                  <a:pt x="2519946" y="134454"/>
                </a:lnTo>
                <a:close/>
              </a:path>
              <a:path w="3731145" h="173786">
                <a:moveTo>
                  <a:pt x="2562999" y="62356"/>
                </a:moveTo>
                <a:lnTo>
                  <a:pt x="2560205" y="81356"/>
                </a:lnTo>
                <a:lnTo>
                  <a:pt x="2564904" y="81356"/>
                </a:lnTo>
                <a:lnTo>
                  <a:pt x="2568714" y="81787"/>
                </a:lnTo>
                <a:lnTo>
                  <a:pt x="2571762" y="82638"/>
                </a:lnTo>
                <a:lnTo>
                  <a:pt x="2574683" y="83502"/>
                </a:lnTo>
                <a:lnTo>
                  <a:pt x="2576461" y="53987"/>
                </a:lnTo>
                <a:lnTo>
                  <a:pt x="2573794" y="57353"/>
                </a:lnTo>
                <a:lnTo>
                  <a:pt x="2570492" y="60121"/>
                </a:lnTo>
                <a:lnTo>
                  <a:pt x="2566047" y="61899"/>
                </a:lnTo>
                <a:lnTo>
                  <a:pt x="2562999" y="62356"/>
                </a:lnTo>
                <a:close/>
              </a:path>
              <a:path w="3731145" h="173786">
                <a:moveTo>
                  <a:pt x="2653423" y="136969"/>
                </a:moveTo>
                <a:lnTo>
                  <a:pt x="2659265" y="138950"/>
                </a:lnTo>
                <a:lnTo>
                  <a:pt x="2666250" y="139941"/>
                </a:lnTo>
                <a:lnTo>
                  <a:pt x="2678442" y="139941"/>
                </a:lnTo>
                <a:lnTo>
                  <a:pt x="2682506" y="139661"/>
                </a:lnTo>
                <a:lnTo>
                  <a:pt x="2686316" y="139103"/>
                </a:lnTo>
                <a:lnTo>
                  <a:pt x="2690126" y="138544"/>
                </a:lnTo>
                <a:lnTo>
                  <a:pt x="2693555" y="137883"/>
                </a:lnTo>
                <a:lnTo>
                  <a:pt x="2696476" y="137121"/>
                </a:lnTo>
                <a:lnTo>
                  <a:pt x="2699524" y="136359"/>
                </a:lnTo>
                <a:lnTo>
                  <a:pt x="2701937" y="135585"/>
                </a:lnTo>
                <a:lnTo>
                  <a:pt x="2705747" y="134010"/>
                </a:lnTo>
                <a:lnTo>
                  <a:pt x="2708414" y="131483"/>
                </a:lnTo>
                <a:lnTo>
                  <a:pt x="2709176" y="128930"/>
                </a:lnTo>
                <a:lnTo>
                  <a:pt x="2709430" y="123316"/>
                </a:lnTo>
                <a:lnTo>
                  <a:pt x="2709176" y="119214"/>
                </a:lnTo>
                <a:lnTo>
                  <a:pt x="2708033" y="115684"/>
                </a:lnTo>
                <a:lnTo>
                  <a:pt x="2705239" y="115100"/>
                </a:lnTo>
                <a:lnTo>
                  <a:pt x="2702318" y="116039"/>
                </a:lnTo>
                <a:lnTo>
                  <a:pt x="2698762" y="117360"/>
                </a:lnTo>
                <a:lnTo>
                  <a:pt x="2693936" y="118884"/>
                </a:lnTo>
                <a:lnTo>
                  <a:pt x="2691142" y="119570"/>
                </a:lnTo>
                <a:lnTo>
                  <a:pt x="2687840" y="120192"/>
                </a:lnTo>
                <a:lnTo>
                  <a:pt x="2684538" y="120827"/>
                </a:lnTo>
                <a:lnTo>
                  <a:pt x="2680728" y="121145"/>
                </a:lnTo>
                <a:lnTo>
                  <a:pt x="2672092" y="121145"/>
                </a:lnTo>
                <a:lnTo>
                  <a:pt x="2668409" y="120573"/>
                </a:lnTo>
                <a:lnTo>
                  <a:pt x="2665234" y="119456"/>
                </a:lnTo>
                <a:lnTo>
                  <a:pt x="2662186" y="118338"/>
                </a:lnTo>
                <a:lnTo>
                  <a:pt x="2659773" y="116700"/>
                </a:lnTo>
                <a:lnTo>
                  <a:pt x="2655836" y="112407"/>
                </a:lnTo>
                <a:lnTo>
                  <a:pt x="2654439" y="109804"/>
                </a:lnTo>
                <a:lnTo>
                  <a:pt x="2653550" y="106743"/>
                </a:lnTo>
                <a:lnTo>
                  <a:pt x="2652661" y="103670"/>
                </a:lnTo>
                <a:lnTo>
                  <a:pt x="2652153" y="100253"/>
                </a:lnTo>
                <a:lnTo>
                  <a:pt x="2652280" y="77355"/>
                </a:lnTo>
                <a:lnTo>
                  <a:pt x="2652788" y="74447"/>
                </a:lnTo>
                <a:lnTo>
                  <a:pt x="2653042" y="43840"/>
                </a:lnTo>
                <a:lnTo>
                  <a:pt x="2647454" y="46151"/>
                </a:lnTo>
                <a:lnTo>
                  <a:pt x="2642755" y="49504"/>
                </a:lnTo>
                <a:lnTo>
                  <a:pt x="2638818" y="53886"/>
                </a:lnTo>
                <a:lnTo>
                  <a:pt x="2634881" y="58280"/>
                </a:lnTo>
                <a:lnTo>
                  <a:pt x="2631960" y="63626"/>
                </a:lnTo>
                <a:lnTo>
                  <a:pt x="2629928" y="69926"/>
                </a:lnTo>
                <a:lnTo>
                  <a:pt x="2627896" y="76225"/>
                </a:lnTo>
                <a:lnTo>
                  <a:pt x="2626880" y="83299"/>
                </a:lnTo>
                <a:lnTo>
                  <a:pt x="2626880" y="99402"/>
                </a:lnTo>
                <a:lnTo>
                  <a:pt x="2627769" y="106591"/>
                </a:lnTo>
                <a:lnTo>
                  <a:pt x="2629801" y="112725"/>
                </a:lnTo>
                <a:lnTo>
                  <a:pt x="2631706" y="118859"/>
                </a:lnTo>
                <a:lnTo>
                  <a:pt x="2634627" y="123939"/>
                </a:lnTo>
                <a:lnTo>
                  <a:pt x="2638564" y="127965"/>
                </a:lnTo>
                <a:lnTo>
                  <a:pt x="2642628" y="131991"/>
                </a:lnTo>
                <a:lnTo>
                  <a:pt x="2647454" y="135001"/>
                </a:lnTo>
                <a:lnTo>
                  <a:pt x="2653423" y="136969"/>
                </a:lnTo>
                <a:close/>
              </a:path>
              <a:path w="3731145" h="173786">
                <a:moveTo>
                  <a:pt x="2654439" y="68960"/>
                </a:moveTo>
                <a:lnTo>
                  <a:pt x="2657233" y="64579"/>
                </a:lnTo>
                <a:lnTo>
                  <a:pt x="2660662" y="60959"/>
                </a:lnTo>
                <a:lnTo>
                  <a:pt x="2665361" y="58585"/>
                </a:lnTo>
                <a:lnTo>
                  <a:pt x="2668155" y="58000"/>
                </a:lnTo>
                <a:lnTo>
                  <a:pt x="2677553" y="58000"/>
                </a:lnTo>
                <a:lnTo>
                  <a:pt x="2682125" y="59994"/>
                </a:lnTo>
                <a:lnTo>
                  <a:pt x="2685173" y="63982"/>
                </a:lnTo>
                <a:lnTo>
                  <a:pt x="2688221" y="67970"/>
                </a:lnTo>
                <a:lnTo>
                  <a:pt x="2689618" y="73469"/>
                </a:lnTo>
                <a:lnTo>
                  <a:pt x="2689364" y="80467"/>
                </a:lnTo>
                <a:lnTo>
                  <a:pt x="2652153" y="80467"/>
                </a:lnTo>
                <a:lnTo>
                  <a:pt x="2652153" y="100253"/>
                </a:lnTo>
                <a:lnTo>
                  <a:pt x="2652153" y="96494"/>
                </a:lnTo>
                <a:lnTo>
                  <a:pt x="2705874" y="96494"/>
                </a:lnTo>
                <a:lnTo>
                  <a:pt x="2703715" y="52704"/>
                </a:lnTo>
                <a:lnTo>
                  <a:pt x="2700413" y="48844"/>
                </a:lnTo>
                <a:lnTo>
                  <a:pt x="2696095" y="45821"/>
                </a:lnTo>
                <a:lnTo>
                  <a:pt x="2690761" y="43649"/>
                </a:lnTo>
                <a:lnTo>
                  <a:pt x="2685554" y="41465"/>
                </a:lnTo>
                <a:lnTo>
                  <a:pt x="2679204" y="40373"/>
                </a:lnTo>
                <a:lnTo>
                  <a:pt x="2664853" y="40373"/>
                </a:lnTo>
                <a:lnTo>
                  <a:pt x="2658630" y="41528"/>
                </a:lnTo>
                <a:lnTo>
                  <a:pt x="2653042" y="43840"/>
                </a:lnTo>
                <a:lnTo>
                  <a:pt x="2652788" y="74447"/>
                </a:lnTo>
                <a:lnTo>
                  <a:pt x="2653550" y="71704"/>
                </a:lnTo>
                <a:lnTo>
                  <a:pt x="2654439" y="68960"/>
                </a:lnTo>
                <a:close/>
              </a:path>
              <a:path w="3731145" h="173786">
                <a:moveTo>
                  <a:pt x="2711208" y="66408"/>
                </a:moveTo>
                <a:lnTo>
                  <a:pt x="2709557" y="61125"/>
                </a:lnTo>
                <a:lnTo>
                  <a:pt x="2707144" y="56565"/>
                </a:lnTo>
                <a:lnTo>
                  <a:pt x="2703715" y="52704"/>
                </a:lnTo>
                <a:lnTo>
                  <a:pt x="2705874" y="96494"/>
                </a:lnTo>
                <a:lnTo>
                  <a:pt x="2708287" y="96494"/>
                </a:lnTo>
                <a:lnTo>
                  <a:pt x="2711462" y="94322"/>
                </a:lnTo>
                <a:lnTo>
                  <a:pt x="2713494" y="90627"/>
                </a:lnTo>
                <a:lnTo>
                  <a:pt x="2713494" y="77431"/>
                </a:lnTo>
                <a:lnTo>
                  <a:pt x="2712732" y="71691"/>
                </a:lnTo>
                <a:lnTo>
                  <a:pt x="2711208" y="66408"/>
                </a:lnTo>
                <a:close/>
              </a:path>
              <a:path w="3731145" h="173786">
                <a:moveTo>
                  <a:pt x="2734068" y="4152"/>
                </a:moveTo>
                <a:lnTo>
                  <a:pt x="2734068" y="134302"/>
                </a:lnTo>
                <a:lnTo>
                  <a:pt x="2735719" y="136944"/>
                </a:lnTo>
                <a:lnTo>
                  <a:pt x="2738894" y="137845"/>
                </a:lnTo>
                <a:lnTo>
                  <a:pt x="2742069" y="138176"/>
                </a:lnTo>
                <a:lnTo>
                  <a:pt x="2750959" y="138176"/>
                </a:lnTo>
                <a:lnTo>
                  <a:pt x="2754134" y="137845"/>
                </a:lnTo>
                <a:lnTo>
                  <a:pt x="2757309" y="136944"/>
                </a:lnTo>
                <a:lnTo>
                  <a:pt x="2759087" y="134302"/>
                </a:lnTo>
                <a:lnTo>
                  <a:pt x="2759087" y="4152"/>
                </a:lnTo>
                <a:lnTo>
                  <a:pt x="2757309" y="1396"/>
                </a:lnTo>
                <a:lnTo>
                  <a:pt x="2754134" y="393"/>
                </a:lnTo>
                <a:lnTo>
                  <a:pt x="2750959" y="0"/>
                </a:lnTo>
                <a:lnTo>
                  <a:pt x="2742069" y="0"/>
                </a:lnTo>
                <a:lnTo>
                  <a:pt x="2738894" y="393"/>
                </a:lnTo>
                <a:lnTo>
                  <a:pt x="2735719" y="1396"/>
                </a:lnTo>
                <a:lnTo>
                  <a:pt x="2734068" y="4152"/>
                </a:lnTo>
                <a:close/>
              </a:path>
              <a:path w="3731145" h="173786">
                <a:moveTo>
                  <a:pt x="2991243" y="136677"/>
                </a:moveTo>
                <a:lnTo>
                  <a:pt x="2995815" y="134505"/>
                </a:lnTo>
                <a:lnTo>
                  <a:pt x="3000006" y="131470"/>
                </a:lnTo>
                <a:lnTo>
                  <a:pt x="3003562" y="127571"/>
                </a:lnTo>
                <a:lnTo>
                  <a:pt x="3003562" y="134594"/>
                </a:lnTo>
                <a:lnTo>
                  <a:pt x="3004451" y="136778"/>
                </a:lnTo>
                <a:lnTo>
                  <a:pt x="3007372" y="137909"/>
                </a:lnTo>
                <a:lnTo>
                  <a:pt x="3010801" y="138264"/>
                </a:lnTo>
                <a:lnTo>
                  <a:pt x="3018675" y="138150"/>
                </a:lnTo>
                <a:lnTo>
                  <a:pt x="3022485" y="137299"/>
                </a:lnTo>
                <a:lnTo>
                  <a:pt x="3024136" y="134594"/>
                </a:lnTo>
                <a:lnTo>
                  <a:pt x="3024136" y="69151"/>
                </a:lnTo>
                <a:lnTo>
                  <a:pt x="3023501" y="63906"/>
                </a:lnTo>
                <a:lnTo>
                  <a:pt x="3021977" y="59486"/>
                </a:lnTo>
                <a:lnTo>
                  <a:pt x="3020580" y="55054"/>
                </a:lnTo>
                <a:lnTo>
                  <a:pt x="3018294" y="51447"/>
                </a:lnTo>
                <a:lnTo>
                  <a:pt x="3015119" y="48640"/>
                </a:lnTo>
                <a:lnTo>
                  <a:pt x="3011944" y="45834"/>
                </a:lnTo>
                <a:lnTo>
                  <a:pt x="3007880" y="43764"/>
                </a:lnTo>
                <a:lnTo>
                  <a:pt x="3002927" y="42405"/>
                </a:lnTo>
                <a:lnTo>
                  <a:pt x="2998101" y="41059"/>
                </a:lnTo>
                <a:lnTo>
                  <a:pt x="2992132" y="40373"/>
                </a:lnTo>
                <a:lnTo>
                  <a:pt x="2981337" y="40373"/>
                </a:lnTo>
                <a:lnTo>
                  <a:pt x="2977527" y="40690"/>
                </a:lnTo>
                <a:lnTo>
                  <a:pt x="2973844" y="41325"/>
                </a:lnTo>
                <a:lnTo>
                  <a:pt x="2970161" y="41948"/>
                </a:lnTo>
                <a:lnTo>
                  <a:pt x="2966859" y="42760"/>
                </a:lnTo>
                <a:lnTo>
                  <a:pt x="2963684" y="43738"/>
                </a:lnTo>
                <a:lnTo>
                  <a:pt x="2960636" y="44729"/>
                </a:lnTo>
                <a:lnTo>
                  <a:pt x="2957969" y="45808"/>
                </a:lnTo>
                <a:lnTo>
                  <a:pt x="2953270" y="48120"/>
                </a:lnTo>
                <a:lnTo>
                  <a:pt x="2949841" y="51079"/>
                </a:lnTo>
                <a:lnTo>
                  <a:pt x="2948571" y="54533"/>
                </a:lnTo>
                <a:lnTo>
                  <a:pt x="2948444" y="61099"/>
                </a:lnTo>
                <a:lnTo>
                  <a:pt x="2949206" y="64655"/>
                </a:lnTo>
                <a:lnTo>
                  <a:pt x="2950857" y="67500"/>
                </a:lnTo>
                <a:lnTo>
                  <a:pt x="2953905" y="68186"/>
                </a:lnTo>
                <a:lnTo>
                  <a:pt x="2956953" y="66801"/>
                </a:lnTo>
                <a:lnTo>
                  <a:pt x="2960763" y="64858"/>
                </a:lnTo>
                <a:lnTo>
                  <a:pt x="2965716" y="62610"/>
                </a:lnTo>
                <a:lnTo>
                  <a:pt x="2968637" y="61594"/>
                </a:lnTo>
                <a:lnTo>
                  <a:pt x="2971939" y="60667"/>
                </a:lnTo>
                <a:lnTo>
                  <a:pt x="2975114" y="59740"/>
                </a:lnTo>
                <a:lnTo>
                  <a:pt x="2978924" y="59283"/>
                </a:lnTo>
                <a:lnTo>
                  <a:pt x="2986163" y="59283"/>
                </a:lnTo>
                <a:lnTo>
                  <a:pt x="2988830" y="59613"/>
                </a:lnTo>
                <a:lnTo>
                  <a:pt x="2990989" y="60274"/>
                </a:lnTo>
                <a:lnTo>
                  <a:pt x="2994799" y="61950"/>
                </a:lnTo>
                <a:lnTo>
                  <a:pt x="2997466" y="64731"/>
                </a:lnTo>
                <a:lnTo>
                  <a:pt x="2998863" y="68541"/>
                </a:lnTo>
                <a:lnTo>
                  <a:pt x="2999752" y="73037"/>
                </a:lnTo>
                <a:lnTo>
                  <a:pt x="2999752" y="81152"/>
                </a:lnTo>
                <a:lnTo>
                  <a:pt x="2983242" y="81152"/>
                </a:lnTo>
                <a:lnTo>
                  <a:pt x="2976384" y="81749"/>
                </a:lnTo>
                <a:lnTo>
                  <a:pt x="2970415" y="82930"/>
                </a:lnTo>
                <a:lnTo>
                  <a:pt x="2964573" y="84124"/>
                </a:lnTo>
                <a:lnTo>
                  <a:pt x="2959493" y="85953"/>
                </a:lnTo>
                <a:lnTo>
                  <a:pt x="2955556" y="88430"/>
                </a:lnTo>
                <a:lnTo>
                  <a:pt x="2951619" y="90906"/>
                </a:lnTo>
                <a:lnTo>
                  <a:pt x="2948571" y="94043"/>
                </a:lnTo>
                <a:lnTo>
                  <a:pt x="2946539" y="97828"/>
                </a:lnTo>
                <a:lnTo>
                  <a:pt x="2944507" y="101625"/>
                </a:lnTo>
                <a:lnTo>
                  <a:pt x="2943491" y="106095"/>
                </a:lnTo>
                <a:lnTo>
                  <a:pt x="2943491" y="115989"/>
                </a:lnTo>
                <a:lnTo>
                  <a:pt x="2944380" y="120154"/>
                </a:lnTo>
                <a:lnTo>
                  <a:pt x="2945904" y="123710"/>
                </a:lnTo>
                <a:lnTo>
                  <a:pt x="2947555" y="127279"/>
                </a:lnTo>
                <a:lnTo>
                  <a:pt x="2949714" y="130263"/>
                </a:lnTo>
                <a:lnTo>
                  <a:pt x="2952635" y="132664"/>
                </a:lnTo>
                <a:lnTo>
                  <a:pt x="2955429" y="135077"/>
                </a:lnTo>
                <a:lnTo>
                  <a:pt x="2958858" y="136893"/>
                </a:lnTo>
                <a:lnTo>
                  <a:pt x="2962795" y="138112"/>
                </a:lnTo>
                <a:lnTo>
                  <a:pt x="2966732" y="139331"/>
                </a:lnTo>
                <a:lnTo>
                  <a:pt x="2967875" y="114147"/>
                </a:lnTo>
                <a:lnTo>
                  <a:pt x="2967875" y="110451"/>
                </a:lnTo>
                <a:lnTo>
                  <a:pt x="2968256" y="106337"/>
                </a:lnTo>
                <a:lnTo>
                  <a:pt x="2969907" y="102984"/>
                </a:lnTo>
                <a:lnTo>
                  <a:pt x="2973082" y="100355"/>
                </a:lnTo>
                <a:lnTo>
                  <a:pt x="2977146" y="98272"/>
                </a:lnTo>
                <a:lnTo>
                  <a:pt x="2979940" y="97688"/>
                </a:lnTo>
                <a:lnTo>
                  <a:pt x="2982734" y="97091"/>
                </a:lnTo>
                <a:lnTo>
                  <a:pt x="2986163" y="96786"/>
                </a:lnTo>
                <a:lnTo>
                  <a:pt x="2999752" y="96786"/>
                </a:lnTo>
                <a:lnTo>
                  <a:pt x="2999752" y="111836"/>
                </a:lnTo>
                <a:lnTo>
                  <a:pt x="2996704" y="115265"/>
                </a:lnTo>
                <a:lnTo>
                  <a:pt x="2993783" y="117868"/>
                </a:lnTo>
                <a:lnTo>
                  <a:pt x="2990735" y="119659"/>
                </a:lnTo>
                <a:lnTo>
                  <a:pt x="2987814" y="121437"/>
                </a:lnTo>
                <a:lnTo>
                  <a:pt x="2984639" y="122326"/>
                </a:lnTo>
                <a:lnTo>
                  <a:pt x="2977019" y="122326"/>
                </a:lnTo>
                <a:lnTo>
                  <a:pt x="2981337" y="139941"/>
                </a:lnTo>
                <a:lnTo>
                  <a:pt x="2986544" y="138849"/>
                </a:lnTo>
                <a:lnTo>
                  <a:pt x="2991243" y="136677"/>
                </a:lnTo>
                <a:close/>
              </a:path>
              <a:path w="3731145" h="173786">
                <a:moveTo>
                  <a:pt x="2981337" y="139941"/>
                </a:moveTo>
                <a:lnTo>
                  <a:pt x="2977019" y="122326"/>
                </a:lnTo>
                <a:lnTo>
                  <a:pt x="2973717" y="121272"/>
                </a:lnTo>
                <a:lnTo>
                  <a:pt x="2969018" y="117043"/>
                </a:lnTo>
                <a:lnTo>
                  <a:pt x="2967875" y="114147"/>
                </a:lnTo>
                <a:lnTo>
                  <a:pt x="2966732" y="139331"/>
                </a:lnTo>
                <a:lnTo>
                  <a:pt x="2971050" y="139941"/>
                </a:lnTo>
                <a:lnTo>
                  <a:pt x="2981337" y="139941"/>
                </a:lnTo>
                <a:close/>
              </a:path>
              <a:path w="3731145" h="173786">
                <a:moveTo>
                  <a:pt x="3039884" y="43599"/>
                </a:moveTo>
                <a:lnTo>
                  <a:pt x="3038995" y="46545"/>
                </a:lnTo>
                <a:lnTo>
                  <a:pt x="3039503" y="49631"/>
                </a:lnTo>
                <a:lnTo>
                  <a:pt x="3040392" y="53047"/>
                </a:lnTo>
                <a:lnTo>
                  <a:pt x="3063760" y="132918"/>
                </a:lnTo>
                <a:lnTo>
                  <a:pt x="3065538" y="136232"/>
                </a:lnTo>
                <a:lnTo>
                  <a:pt x="3068586" y="137566"/>
                </a:lnTo>
                <a:lnTo>
                  <a:pt x="3072269" y="138010"/>
                </a:lnTo>
                <a:lnTo>
                  <a:pt x="3076841" y="138264"/>
                </a:lnTo>
                <a:lnTo>
                  <a:pt x="3086112" y="138201"/>
                </a:lnTo>
                <a:lnTo>
                  <a:pt x="3090176" y="137934"/>
                </a:lnTo>
                <a:lnTo>
                  <a:pt x="3095510" y="135635"/>
                </a:lnTo>
                <a:lnTo>
                  <a:pt x="3110242" y="79273"/>
                </a:lnTo>
                <a:lnTo>
                  <a:pt x="3110623" y="79273"/>
                </a:lnTo>
                <a:lnTo>
                  <a:pt x="3125482" y="132918"/>
                </a:lnTo>
                <a:lnTo>
                  <a:pt x="3127260" y="136232"/>
                </a:lnTo>
                <a:lnTo>
                  <a:pt x="3130435" y="137566"/>
                </a:lnTo>
                <a:lnTo>
                  <a:pt x="3133991" y="138010"/>
                </a:lnTo>
                <a:lnTo>
                  <a:pt x="3138690" y="138264"/>
                </a:lnTo>
                <a:lnTo>
                  <a:pt x="3147834" y="138201"/>
                </a:lnTo>
                <a:lnTo>
                  <a:pt x="3153422" y="137667"/>
                </a:lnTo>
                <a:lnTo>
                  <a:pt x="3156851" y="135635"/>
                </a:lnTo>
                <a:lnTo>
                  <a:pt x="3181743" y="53047"/>
                </a:lnTo>
                <a:lnTo>
                  <a:pt x="3182886" y="48501"/>
                </a:lnTo>
                <a:lnTo>
                  <a:pt x="3183140" y="45821"/>
                </a:lnTo>
                <a:lnTo>
                  <a:pt x="3182632" y="44094"/>
                </a:lnTo>
                <a:lnTo>
                  <a:pt x="3179965" y="42608"/>
                </a:lnTo>
                <a:lnTo>
                  <a:pt x="3177171" y="42265"/>
                </a:lnTo>
                <a:lnTo>
                  <a:pt x="3173615" y="42062"/>
                </a:lnTo>
                <a:lnTo>
                  <a:pt x="3168662" y="42062"/>
                </a:lnTo>
                <a:lnTo>
                  <a:pt x="3165106" y="42265"/>
                </a:lnTo>
                <a:lnTo>
                  <a:pt x="3159772" y="43726"/>
                </a:lnTo>
                <a:lnTo>
                  <a:pt x="3141738" y="111137"/>
                </a:lnTo>
                <a:lnTo>
                  <a:pt x="3141230" y="111239"/>
                </a:lnTo>
                <a:lnTo>
                  <a:pt x="3123704" y="45923"/>
                </a:lnTo>
                <a:lnTo>
                  <a:pt x="3121799" y="43294"/>
                </a:lnTo>
                <a:lnTo>
                  <a:pt x="3118878" y="42468"/>
                </a:lnTo>
                <a:lnTo>
                  <a:pt x="3115830" y="42138"/>
                </a:lnTo>
                <a:lnTo>
                  <a:pt x="3106940" y="42125"/>
                </a:lnTo>
                <a:lnTo>
                  <a:pt x="3103892" y="42392"/>
                </a:lnTo>
                <a:lnTo>
                  <a:pt x="3100336" y="43726"/>
                </a:lnTo>
                <a:lnTo>
                  <a:pt x="3098939" y="46316"/>
                </a:lnTo>
                <a:lnTo>
                  <a:pt x="3082429" y="111137"/>
                </a:lnTo>
                <a:lnTo>
                  <a:pt x="3082048" y="111137"/>
                </a:lnTo>
                <a:lnTo>
                  <a:pt x="3064522" y="46316"/>
                </a:lnTo>
                <a:lnTo>
                  <a:pt x="3060839" y="42621"/>
                </a:lnTo>
                <a:lnTo>
                  <a:pt x="3057918" y="42265"/>
                </a:lnTo>
                <a:lnTo>
                  <a:pt x="3054108" y="42062"/>
                </a:lnTo>
                <a:lnTo>
                  <a:pt x="3049028" y="42062"/>
                </a:lnTo>
                <a:lnTo>
                  <a:pt x="3045472" y="42265"/>
                </a:lnTo>
                <a:lnTo>
                  <a:pt x="3042551" y="42608"/>
                </a:lnTo>
                <a:lnTo>
                  <a:pt x="3039884" y="43599"/>
                </a:lnTo>
                <a:close/>
              </a:path>
              <a:path w="3731145" h="173786">
                <a:moveTo>
                  <a:pt x="3239655" y="136677"/>
                </a:moveTo>
                <a:lnTo>
                  <a:pt x="3244227" y="134505"/>
                </a:lnTo>
                <a:lnTo>
                  <a:pt x="3248418" y="131470"/>
                </a:lnTo>
                <a:lnTo>
                  <a:pt x="3251974" y="127571"/>
                </a:lnTo>
                <a:lnTo>
                  <a:pt x="3251974" y="134594"/>
                </a:lnTo>
                <a:lnTo>
                  <a:pt x="3252863" y="136778"/>
                </a:lnTo>
                <a:lnTo>
                  <a:pt x="3255784" y="137909"/>
                </a:lnTo>
                <a:lnTo>
                  <a:pt x="3259213" y="138264"/>
                </a:lnTo>
                <a:lnTo>
                  <a:pt x="3267087" y="138150"/>
                </a:lnTo>
                <a:lnTo>
                  <a:pt x="3270897" y="137299"/>
                </a:lnTo>
                <a:lnTo>
                  <a:pt x="3272548" y="134594"/>
                </a:lnTo>
                <a:lnTo>
                  <a:pt x="3272548" y="69151"/>
                </a:lnTo>
                <a:lnTo>
                  <a:pt x="3271913" y="63906"/>
                </a:lnTo>
                <a:lnTo>
                  <a:pt x="3270389" y="59486"/>
                </a:lnTo>
                <a:lnTo>
                  <a:pt x="3268992" y="55054"/>
                </a:lnTo>
                <a:lnTo>
                  <a:pt x="3266706" y="51447"/>
                </a:lnTo>
                <a:lnTo>
                  <a:pt x="3263531" y="48640"/>
                </a:lnTo>
                <a:lnTo>
                  <a:pt x="3260356" y="45834"/>
                </a:lnTo>
                <a:lnTo>
                  <a:pt x="3256292" y="43764"/>
                </a:lnTo>
                <a:lnTo>
                  <a:pt x="3251339" y="42405"/>
                </a:lnTo>
                <a:lnTo>
                  <a:pt x="3246513" y="41059"/>
                </a:lnTo>
                <a:lnTo>
                  <a:pt x="3240544" y="40373"/>
                </a:lnTo>
                <a:lnTo>
                  <a:pt x="3229749" y="40373"/>
                </a:lnTo>
                <a:lnTo>
                  <a:pt x="3225939" y="40690"/>
                </a:lnTo>
                <a:lnTo>
                  <a:pt x="3222256" y="41325"/>
                </a:lnTo>
                <a:lnTo>
                  <a:pt x="3218573" y="41948"/>
                </a:lnTo>
                <a:lnTo>
                  <a:pt x="3215271" y="42760"/>
                </a:lnTo>
                <a:lnTo>
                  <a:pt x="3212096" y="43738"/>
                </a:lnTo>
                <a:lnTo>
                  <a:pt x="3209048" y="44729"/>
                </a:lnTo>
                <a:lnTo>
                  <a:pt x="3206381" y="45808"/>
                </a:lnTo>
                <a:lnTo>
                  <a:pt x="3201682" y="48120"/>
                </a:lnTo>
                <a:lnTo>
                  <a:pt x="3198253" y="51079"/>
                </a:lnTo>
                <a:lnTo>
                  <a:pt x="3196983" y="54533"/>
                </a:lnTo>
                <a:lnTo>
                  <a:pt x="3196856" y="61099"/>
                </a:lnTo>
                <a:lnTo>
                  <a:pt x="3197618" y="64655"/>
                </a:lnTo>
                <a:lnTo>
                  <a:pt x="3199269" y="67500"/>
                </a:lnTo>
                <a:lnTo>
                  <a:pt x="3202317" y="68186"/>
                </a:lnTo>
                <a:lnTo>
                  <a:pt x="3205365" y="66801"/>
                </a:lnTo>
                <a:lnTo>
                  <a:pt x="3209175" y="64858"/>
                </a:lnTo>
                <a:lnTo>
                  <a:pt x="3214128" y="62610"/>
                </a:lnTo>
                <a:lnTo>
                  <a:pt x="3217049" y="61594"/>
                </a:lnTo>
                <a:lnTo>
                  <a:pt x="3220351" y="60667"/>
                </a:lnTo>
                <a:lnTo>
                  <a:pt x="3223526" y="59740"/>
                </a:lnTo>
                <a:lnTo>
                  <a:pt x="3227336" y="59283"/>
                </a:lnTo>
                <a:lnTo>
                  <a:pt x="3234575" y="59283"/>
                </a:lnTo>
                <a:lnTo>
                  <a:pt x="3237242" y="59613"/>
                </a:lnTo>
                <a:lnTo>
                  <a:pt x="3239401" y="60274"/>
                </a:lnTo>
                <a:lnTo>
                  <a:pt x="3243211" y="61950"/>
                </a:lnTo>
                <a:lnTo>
                  <a:pt x="3245878" y="64731"/>
                </a:lnTo>
                <a:lnTo>
                  <a:pt x="3247275" y="68541"/>
                </a:lnTo>
                <a:lnTo>
                  <a:pt x="3248164" y="73037"/>
                </a:lnTo>
                <a:lnTo>
                  <a:pt x="3248164" y="81152"/>
                </a:lnTo>
                <a:lnTo>
                  <a:pt x="3231654" y="81152"/>
                </a:lnTo>
                <a:lnTo>
                  <a:pt x="3224796" y="81749"/>
                </a:lnTo>
                <a:lnTo>
                  <a:pt x="3218827" y="82930"/>
                </a:lnTo>
                <a:lnTo>
                  <a:pt x="3212985" y="84124"/>
                </a:lnTo>
                <a:lnTo>
                  <a:pt x="3207905" y="85953"/>
                </a:lnTo>
                <a:lnTo>
                  <a:pt x="3203968" y="88430"/>
                </a:lnTo>
                <a:lnTo>
                  <a:pt x="3200031" y="90906"/>
                </a:lnTo>
                <a:lnTo>
                  <a:pt x="3196983" y="94043"/>
                </a:lnTo>
                <a:lnTo>
                  <a:pt x="3194951" y="97828"/>
                </a:lnTo>
                <a:lnTo>
                  <a:pt x="3192919" y="101625"/>
                </a:lnTo>
                <a:lnTo>
                  <a:pt x="3191903" y="106095"/>
                </a:lnTo>
                <a:lnTo>
                  <a:pt x="3191903" y="115989"/>
                </a:lnTo>
                <a:lnTo>
                  <a:pt x="3192792" y="120154"/>
                </a:lnTo>
                <a:lnTo>
                  <a:pt x="3194316" y="123710"/>
                </a:lnTo>
                <a:lnTo>
                  <a:pt x="3195967" y="127279"/>
                </a:lnTo>
                <a:lnTo>
                  <a:pt x="3198126" y="130263"/>
                </a:lnTo>
                <a:lnTo>
                  <a:pt x="3201047" y="132664"/>
                </a:lnTo>
                <a:lnTo>
                  <a:pt x="3203841" y="135077"/>
                </a:lnTo>
                <a:lnTo>
                  <a:pt x="3207270" y="136893"/>
                </a:lnTo>
                <a:lnTo>
                  <a:pt x="3211207" y="138112"/>
                </a:lnTo>
                <a:lnTo>
                  <a:pt x="3215144" y="139331"/>
                </a:lnTo>
                <a:lnTo>
                  <a:pt x="3216287" y="114147"/>
                </a:lnTo>
                <a:lnTo>
                  <a:pt x="3216287" y="110451"/>
                </a:lnTo>
                <a:lnTo>
                  <a:pt x="3216668" y="106337"/>
                </a:lnTo>
                <a:lnTo>
                  <a:pt x="3218319" y="102984"/>
                </a:lnTo>
                <a:lnTo>
                  <a:pt x="3221494" y="100355"/>
                </a:lnTo>
                <a:lnTo>
                  <a:pt x="3225558" y="98272"/>
                </a:lnTo>
                <a:lnTo>
                  <a:pt x="3228352" y="97688"/>
                </a:lnTo>
                <a:lnTo>
                  <a:pt x="3231146" y="97091"/>
                </a:lnTo>
                <a:lnTo>
                  <a:pt x="3234575" y="96786"/>
                </a:lnTo>
                <a:lnTo>
                  <a:pt x="3248164" y="96786"/>
                </a:lnTo>
                <a:lnTo>
                  <a:pt x="3248164" y="111836"/>
                </a:lnTo>
                <a:lnTo>
                  <a:pt x="3245116" y="115265"/>
                </a:lnTo>
                <a:lnTo>
                  <a:pt x="3242195" y="117868"/>
                </a:lnTo>
                <a:lnTo>
                  <a:pt x="3239147" y="119659"/>
                </a:lnTo>
                <a:lnTo>
                  <a:pt x="3236226" y="121437"/>
                </a:lnTo>
                <a:lnTo>
                  <a:pt x="3233051" y="122326"/>
                </a:lnTo>
                <a:lnTo>
                  <a:pt x="3225431" y="122326"/>
                </a:lnTo>
                <a:lnTo>
                  <a:pt x="3229749" y="139941"/>
                </a:lnTo>
                <a:lnTo>
                  <a:pt x="3234956" y="138849"/>
                </a:lnTo>
                <a:lnTo>
                  <a:pt x="3239655" y="136677"/>
                </a:lnTo>
                <a:close/>
              </a:path>
              <a:path w="3731145" h="173786">
                <a:moveTo>
                  <a:pt x="3229749" y="139941"/>
                </a:moveTo>
                <a:lnTo>
                  <a:pt x="3225431" y="122326"/>
                </a:lnTo>
                <a:lnTo>
                  <a:pt x="3222129" y="121272"/>
                </a:lnTo>
                <a:lnTo>
                  <a:pt x="3217430" y="117043"/>
                </a:lnTo>
                <a:lnTo>
                  <a:pt x="3216287" y="114147"/>
                </a:lnTo>
                <a:lnTo>
                  <a:pt x="3215144" y="139331"/>
                </a:lnTo>
                <a:lnTo>
                  <a:pt x="3219462" y="139941"/>
                </a:lnTo>
                <a:lnTo>
                  <a:pt x="3229749" y="139941"/>
                </a:lnTo>
                <a:close/>
              </a:path>
              <a:path w="3731145" h="173786">
                <a:moveTo>
                  <a:pt x="3415677" y="57175"/>
                </a:moveTo>
                <a:lnTo>
                  <a:pt x="3416439" y="53149"/>
                </a:lnTo>
                <a:lnTo>
                  <a:pt x="3417201" y="49123"/>
                </a:lnTo>
                <a:lnTo>
                  <a:pt x="3417582" y="45034"/>
                </a:lnTo>
                <a:lnTo>
                  <a:pt x="3417582" y="36118"/>
                </a:lnTo>
                <a:lnTo>
                  <a:pt x="3416820" y="31686"/>
                </a:lnTo>
                <a:lnTo>
                  <a:pt x="3415169" y="27558"/>
                </a:lnTo>
                <a:lnTo>
                  <a:pt x="3413645" y="23444"/>
                </a:lnTo>
                <a:lnTo>
                  <a:pt x="3411105" y="19875"/>
                </a:lnTo>
                <a:lnTo>
                  <a:pt x="3407803" y="16878"/>
                </a:lnTo>
                <a:lnTo>
                  <a:pt x="3404501" y="13868"/>
                </a:lnTo>
                <a:lnTo>
                  <a:pt x="3405517" y="75958"/>
                </a:lnTo>
                <a:lnTo>
                  <a:pt x="3408946" y="70815"/>
                </a:lnTo>
                <a:lnTo>
                  <a:pt x="3411486" y="66166"/>
                </a:lnTo>
                <a:lnTo>
                  <a:pt x="3414026" y="61506"/>
                </a:lnTo>
                <a:lnTo>
                  <a:pt x="3415677" y="57175"/>
                </a:lnTo>
                <a:close/>
              </a:path>
              <a:path w="3731145" h="173786">
                <a:moveTo>
                  <a:pt x="3382784" y="101244"/>
                </a:moveTo>
                <a:lnTo>
                  <a:pt x="3383912" y="100118"/>
                </a:lnTo>
                <a:lnTo>
                  <a:pt x="3393418" y="90244"/>
                </a:lnTo>
                <a:lnTo>
                  <a:pt x="3400945" y="81597"/>
                </a:lnTo>
                <a:lnTo>
                  <a:pt x="3405517" y="75958"/>
                </a:lnTo>
                <a:lnTo>
                  <a:pt x="3404501" y="13868"/>
                </a:lnTo>
                <a:lnTo>
                  <a:pt x="3400437" y="11531"/>
                </a:lnTo>
                <a:lnTo>
                  <a:pt x="3395484" y="9842"/>
                </a:lnTo>
                <a:lnTo>
                  <a:pt x="3390404" y="8166"/>
                </a:lnTo>
                <a:lnTo>
                  <a:pt x="3384562" y="7327"/>
                </a:lnTo>
                <a:lnTo>
                  <a:pt x="3373767" y="7327"/>
                </a:lnTo>
                <a:lnTo>
                  <a:pt x="3369703" y="7721"/>
                </a:lnTo>
                <a:lnTo>
                  <a:pt x="3365766" y="8508"/>
                </a:lnTo>
                <a:lnTo>
                  <a:pt x="3361829" y="9296"/>
                </a:lnTo>
                <a:lnTo>
                  <a:pt x="3358273" y="10274"/>
                </a:lnTo>
                <a:lnTo>
                  <a:pt x="3355098" y="11429"/>
                </a:lnTo>
                <a:lnTo>
                  <a:pt x="3351923" y="12585"/>
                </a:lnTo>
                <a:lnTo>
                  <a:pt x="3349129" y="13766"/>
                </a:lnTo>
                <a:lnTo>
                  <a:pt x="3346970" y="14998"/>
                </a:lnTo>
                <a:lnTo>
                  <a:pt x="3343160" y="17221"/>
                </a:lnTo>
                <a:lnTo>
                  <a:pt x="3340620" y="20040"/>
                </a:lnTo>
                <a:lnTo>
                  <a:pt x="3339604" y="22783"/>
                </a:lnTo>
                <a:lnTo>
                  <a:pt x="3339350" y="25717"/>
                </a:lnTo>
                <a:lnTo>
                  <a:pt x="3339350" y="32638"/>
                </a:lnTo>
                <a:lnTo>
                  <a:pt x="3339731" y="35750"/>
                </a:lnTo>
                <a:lnTo>
                  <a:pt x="3340747" y="39484"/>
                </a:lnTo>
                <a:lnTo>
                  <a:pt x="3343541" y="40474"/>
                </a:lnTo>
                <a:lnTo>
                  <a:pt x="3346335" y="38938"/>
                </a:lnTo>
                <a:lnTo>
                  <a:pt x="3349637" y="36804"/>
                </a:lnTo>
                <a:lnTo>
                  <a:pt x="3354209" y="34353"/>
                </a:lnTo>
                <a:lnTo>
                  <a:pt x="3356876" y="33248"/>
                </a:lnTo>
                <a:lnTo>
                  <a:pt x="3359924" y="32257"/>
                </a:lnTo>
                <a:lnTo>
                  <a:pt x="3362845" y="31280"/>
                </a:lnTo>
                <a:lnTo>
                  <a:pt x="3366401" y="30784"/>
                </a:lnTo>
                <a:lnTo>
                  <a:pt x="3373005" y="30784"/>
                </a:lnTo>
                <a:lnTo>
                  <a:pt x="3375418" y="31191"/>
                </a:lnTo>
                <a:lnTo>
                  <a:pt x="3379482" y="32842"/>
                </a:lnTo>
                <a:lnTo>
                  <a:pt x="3382530" y="35432"/>
                </a:lnTo>
                <a:lnTo>
                  <a:pt x="3384943" y="38582"/>
                </a:lnTo>
                <a:lnTo>
                  <a:pt x="3386340" y="42468"/>
                </a:lnTo>
                <a:lnTo>
                  <a:pt x="3386721" y="46710"/>
                </a:lnTo>
                <a:lnTo>
                  <a:pt x="3386340" y="51600"/>
                </a:lnTo>
                <a:lnTo>
                  <a:pt x="3385832" y="54241"/>
                </a:lnTo>
                <a:lnTo>
                  <a:pt x="3385324" y="56870"/>
                </a:lnTo>
                <a:lnTo>
                  <a:pt x="3384181" y="59766"/>
                </a:lnTo>
                <a:lnTo>
                  <a:pt x="3382657" y="62890"/>
                </a:lnTo>
                <a:lnTo>
                  <a:pt x="3381133" y="66027"/>
                </a:lnTo>
                <a:lnTo>
                  <a:pt x="3379101" y="69494"/>
                </a:lnTo>
                <a:lnTo>
                  <a:pt x="3376434" y="73291"/>
                </a:lnTo>
                <a:lnTo>
                  <a:pt x="3373640" y="77076"/>
                </a:lnTo>
                <a:lnTo>
                  <a:pt x="3370084" y="81292"/>
                </a:lnTo>
                <a:lnTo>
                  <a:pt x="3365639" y="85902"/>
                </a:lnTo>
                <a:lnTo>
                  <a:pt x="3343541" y="109664"/>
                </a:lnTo>
                <a:lnTo>
                  <a:pt x="3340239" y="113474"/>
                </a:lnTo>
                <a:lnTo>
                  <a:pt x="3338207" y="117030"/>
                </a:lnTo>
                <a:lnTo>
                  <a:pt x="3337318" y="119633"/>
                </a:lnTo>
                <a:lnTo>
                  <a:pt x="3336937" y="122745"/>
                </a:lnTo>
                <a:lnTo>
                  <a:pt x="3337064" y="130975"/>
                </a:lnTo>
                <a:lnTo>
                  <a:pt x="3337572" y="133870"/>
                </a:lnTo>
                <a:lnTo>
                  <a:pt x="3339477" y="136499"/>
                </a:lnTo>
                <a:lnTo>
                  <a:pt x="3342398" y="137540"/>
                </a:lnTo>
                <a:lnTo>
                  <a:pt x="3418725" y="137667"/>
                </a:lnTo>
                <a:lnTo>
                  <a:pt x="3421519" y="136144"/>
                </a:lnTo>
                <a:lnTo>
                  <a:pt x="3422408" y="133324"/>
                </a:lnTo>
                <a:lnTo>
                  <a:pt x="3422662" y="130619"/>
                </a:lnTo>
                <a:lnTo>
                  <a:pt x="3422662" y="123634"/>
                </a:lnTo>
                <a:lnTo>
                  <a:pt x="3422281" y="120929"/>
                </a:lnTo>
                <a:lnTo>
                  <a:pt x="3421265" y="118186"/>
                </a:lnTo>
                <a:lnTo>
                  <a:pt x="3418344" y="116585"/>
                </a:lnTo>
                <a:lnTo>
                  <a:pt x="3367798" y="116585"/>
                </a:lnTo>
                <a:lnTo>
                  <a:pt x="3382784" y="101244"/>
                </a:lnTo>
                <a:close/>
              </a:path>
              <a:path w="3731145" h="173786">
                <a:moveTo>
                  <a:pt x="3490226" y="117195"/>
                </a:moveTo>
                <a:lnTo>
                  <a:pt x="3486289" y="118846"/>
                </a:lnTo>
                <a:lnTo>
                  <a:pt x="3481463" y="119265"/>
                </a:lnTo>
                <a:lnTo>
                  <a:pt x="3478034" y="119265"/>
                </a:lnTo>
                <a:lnTo>
                  <a:pt x="3475113" y="118554"/>
                </a:lnTo>
                <a:lnTo>
                  <a:pt x="3472700" y="117132"/>
                </a:lnTo>
                <a:lnTo>
                  <a:pt x="3468255" y="113233"/>
                </a:lnTo>
                <a:lnTo>
                  <a:pt x="3471684" y="139941"/>
                </a:lnTo>
                <a:lnTo>
                  <a:pt x="3489083" y="139941"/>
                </a:lnTo>
                <a:lnTo>
                  <a:pt x="3496449" y="138391"/>
                </a:lnTo>
                <a:lnTo>
                  <a:pt x="3502418" y="135293"/>
                </a:lnTo>
                <a:lnTo>
                  <a:pt x="3508387" y="132194"/>
                </a:lnTo>
                <a:lnTo>
                  <a:pt x="3513213" y="127736"/>
                </a:lnTo>
                <a:lnTo>
                  <a:pt x="3516896" y="121932"/>
                </a:lnTo>
                <a:lnTo>
                  <a:pt x="3520706" y="116128"/>
                </a:lnTo>
                <a:lnTo>
                  <a:pt x="3523373" y="109092"/>
                </a:lnTo>
                <a:lnTo>
                  <a:pt x="3525024" y="100850"/>
                </a:lnTo>
                <a:lnTo>
                  <a:pt x="3526949" y="86528"/>
                </a:lnTo>
                <a:lnTo>
                  <a:pt x="3527437" y="73139"/>
                </a:lnTo>
                <a:lnTo>
                  <a:pt x="3527424" y="70569"/>
                </a:lnTo>
                <a:lnTo>
                  <a:pt x="3526878" y="57344"/>
                </a:lnTo>
                <a:lnTo>
                  <a:pt x="3525532" y="45478"/>
                </a:lnTo>
                <a:lnTo>
                  <a:pt x="3524135" y="37325"/>
                </a:lnTo>
                <a:lnTo>
                  <a:pt x="3521849" y="30429"/>
                </a:lnTo>
                <a:lnTo>
                  <a:pt x="3518420" y="24790"/>
                </a:lnTo>
                <a:lnTo>
                  <a:pt x="3515118" y="19151"/>
                </a:lnTo>
                <a:lnTo>
                  <a:pt x="3510546" y="14833"/>
                </a:lnTo>
                <a:lnTo>
                  <a:pt x="3504704" y="11823"/>
                </a:lnTo>
                <a:lnTo>
                  <a:pt x="3498989" y="8826"/>
                </a:lnTo>
                <a:lnTo>
                  <a:pt x="3491750" y="7327"/>
                </a:lnTo>
                <a:lnTo>
                  <a:pt x="3474351" y="7327"/>
                </a:lnTo>
                <a:lnTo>
                  <a:pt x="3467112" y="8877"/>
                </a:lnTo>
                <a:lnTo>
                  <a:pt x="3461143" y="11976"/>
                </a:lnTo>
                <a:lnTo>
                  <a:pt x="3455174" y="15074"/>
                </a:lnTo>
                <a:lnTo>
                  <a:pt x="3450348" y="19532"/>
                </a:lnTo>
                <a:lnTo>
                  <a:pt x="3446538" y="25336"/>
                </a:lnTo>
                <a:lnTo>
                  <a:pt x="3442855" y="31140"/>
                </a:lnTo>
                <a:lnTo>
                  <a:pt x="3440188" y="38188"/>
                </a:lnTo>
                <a:lnTo>
                  <a:pt x="3438410" y="46469"/>
                </a:lnTo>
                <a:lnTo>
                  <a:pt x="3436416" y="60783"/>
                </a:lnTo>
                <a:lnTo>
                  <a:pt x="3435870" y="74129"/>
                </a:lnTo>
                <a:lnTo>
                  <a:pt x="3435886" y="76705"/>
                </a:lnTo>
                <a:lnTo>
                  <a:pt x="3436502" y="89919"/>
                </a:lnTo>
                <a:lnTo>
                  <a:pt x="3437902" y="101790"/>
                </a:lnTo>
                <a:lnTo>
                  <a:pt x="3439299" y="109943"/>
                </a:lnTo>
                <a:lnTo>
                  <a:pt x="3441712" y="116839"/>
                </a:lnTo>
                <a:lnTo>
                  <a:pt x="3445014" y="122478"/>
                </a:lnTo>
                <a:lnTo>
                  <a:pt x="3448443" y="128117"/>
                </a:lnTo>
                <a:lnTo>
                  <a:pt x="3452888" y="132435"/>
                </a:lnTo>
                <a:lnTo>
                  <a:pt x="3458730" y="135445"/>
                </a:lnTo>
                <a:lnTo>
                  <a:pt x="3464445" y="138442"/>
                </a:lnTo>
                <a:lnTo>
                  <a:pt x="3463302" y="95453"/>
                </a:lnTo>
                <a:lnTo>
                  <a:pt x="3462540" y="89484"/>
                </a:lnTo>
                <a:lnTo>
                  <a:pt x="3462159" y="81953"/>
                </a:lnTo>
                <a:lnTo>
                  <a:pt x="3462159" y="65379"/>
                </a:lnTo>
                <a:lnTo>
                  <a:pt x="3462413" y="58851"/>
                </a:lnTo>
                <a:lnTo>
                  <a:pt x="3463048" y="53251"/>
                </a:lnTo>
                <a:lnTo>
                  <a:pt x="3463683" y="47637"/>
                </a:lnTo>
                <a:lnTo>
                  <a:pt x="3464699" y="42951"/>
                </a:lnTo>
                <a:lnTo>
                  <a:pt x="3466096" y="39192"/>
                </a:lnTo>
                <a:lnTo>
                  <a:pt x="3467620" y="35432"/>
                </a:lnTo>
                <a:lnTo>
                  <a:pt x="3469652" y="32613"/>
                </a:lnTo>
                <a:lnTo>
                  <a:pt x="3474732" y="28854"/>
                </a:lnTo>
                <a:lnTo>
                  <a:pt x="3477907" y="27914"/>
                </a:lnTo>
                <a:lnTo>
                  <a:pt x="3481844" y="27914"/>
                </a:lnTo>
                <a:lnTo>
                  <a:pt x="3486162" y="28206"/>
                </a:lnTo>
                <a:lnTo>
                  <a:pt x="3489845" y="29387"/>
                </a:lnTo>
                <a:lnTo>
                  <a:pt x="3492893" y="31813"/>
                </a:lnTo>
                <a:lnTo>
                  <a:pt x="3495560" y="35128"/>
                </a:lnTo>
                <a:lnTo>
                  <a:pt x="3497719" y="39890"/>
                </a:lnTo>
                <a:lnTo>
                  <a:pt x="3498481" y="42786"/>
                </a:lnTo>
                <a:lnTo>
                  <a:pt x="3499243" y="46215"/>
                </a:lnTo>
                <a:lnTo>
                  <a:pt x="3499878" y="49644"/>
                </a:lnTo>
                <a:lnTo>
                  <a:pt x="3500386" y="53695"/>
                </a:lnTo>
                <a:lnTo>
                  <a:pt x="3500767" y="58343"/>
                </a:lnTo>
                <a:lnTo>
                  <a:pt x="3501021" y="62991"/>
                </a:lnTo>
                <a:lnTo>
                  <a:pt x="3501275" y="68351"/>
                </a:lnTo>
                <a:lnTo>
                  <a:pt x="3501148" y="84023"/>
                </a:lnTo>
                <a:lnTo>
                  <a:pt x="3500894" y="88176"/>
                </a:lnTo>
                <a:lnTo>
                  <a:pt x="3500640" y="92341"/>
                </a:lnTo>
                <a:lnTo>
                  <a:pt x="3500259" y="96062"/>
                </a:lnTo>
                <a:lnTo>
                  <a:pt x="3499624" y="99364"/>
                </a:lnTo>
                <a:lnTo>
                  <a:pt x="3498989" y="102666"/>
                </a:lnTo>
                <a:lnTo>
                  <a:pt x="3498227" y="105562"/>
                </a:lnTo>
                <a:lnTo>
                  <a:pt x="3496195" y="110578"/>
                </a:lnTo>
                <a:lnTo>
                  <a:pt x="3493528" y="114312"/>
                </a:lnTo>
                <a:lnTo>
                  <a:pt x="3490226" y="117195"/>
                </a:lnTo>
                <a:close/>
              </a:path>
              <a:path w="3731145" h="173786">
                <a:moveTo>
                  <a:pt x="3468255" y="113233"/>
                </a:moveTo>
                <a:lnTo>
                  <a:pt x="3466604" y="109702"/>
                </a:lnTo>
                <a:lnTo>
                  <a:pt x="3465080" y="106172"/>
                </a:lnTo>
                <a:lnTo>
                  <a:pt x="3463937" y="101422"/>
                </a:lnTo>
                <a:lnTo>
                  <a:pt x="3463302" y="95453"/>
                </a:lnTo>
                <a:lnTo>
                  <a:pt x="3464445" y="138442"/>
                </a:lnTo>
                <a:lnTo>
                  <a:pt x="3471684" y="139941"/>
                </a:lnTo>
                <a:lnTo>
                  <a:pt x="3468255" y="113233"/>
                </a:lnTo>
                <a:close/>
              </a:path>
              <a:path w="3731145" h="173786">
                <a:moveTo>
                  <a:pt x="3546995" y="36029"/>
                </a:moveTo>
                <a:lnTo>
                  <a:pt x="3546995" y="40119"/>
                </a:lnTo>
                <a:lnTo>
                  <a:pt x="3547376" y="43446"/>
                </a:lnTo>
                <a:lnTo>
                  <a:pt x="3549027" y="46926"/>
                </a:lnTo>
                <a:lnTo>
                  <a:pt x="3551694" y="46799"/>
                </a:lnTo>
                <a:lnTo>
                  <a:pt x="3554488" y="45618"/>
                </a:lnTo>
                <a:lnTo>
                  <a:pt x="3575062" y="34239"/>
                </a:lnTo>
                <a:lnTo>
                  <a:pt x="3575062" y="117576"/>
                </a:lnTo>
                <a:lnTo>
                  <a:pt x="3551186" y="117576"/>
                </a:lnTo>
                <a:lnTo>
                  <a:pt x="3548392" y="119849"/>
                </a:lnTo>
                <a:lnTo>
                  <a:pt x="3547630" y="122974"/>
                </a:lnTo>
                <a:lnTo>
                  <a:pt x="3547376" y="125856"/>
                </a:lnTo>
                <a:lnTo>
                  <a:pt x="3547376" y="129616"/>
                </a:lnTo>
                <a:lnTo>
                  <a:pt x="3547630" y="132473"/>
                </a:lnTo>
                <a:lnTo>
                  <a:pt x="3548519" y="135534"/>
                </a:lnTo>
                <a:lnTo>
                  <a:pt x="3551186" y="137667"/>
                </a:lnTo>
                <a:lnTo>
                  <a:pt x="3621798" y="137667"/>
                </a:lnTo>
                <a:lnTo>
                  <a:pt x="3624338" y="136296"/>
                </a:lnTo>
                <a:lnTo>
                  <a:pt x="3625354" y="133756"/>
                </a:lnTo>
                <a:lnTo>
                  <a:pt x="3625735" y="131190"/>
                </a:lnTo>
                <a:lnTo>
                  <a:pt x="3625735" y="124256"/>
                </a:lnTo>
                <a:lnTo>
                  <a:pt x="3625354" y="121678"/>
                </a:lnTo>
                <a:lnTo>
                  <a:pt x="3624465" y="119062"/>
                </a:lnTo>
                <a:lnTo>
                  <a:pt x="3621798" y="117576"/>
                </a:lnTo>
                <a:lnTo>
                  <a:pt x="3600970" y="117576"/>
                </a:lnTo>
                <a:lnTo>
                  <a:pt x="3600843" y="10693"/>
                </a:lnTo>
                <a:lnTo>
                  <a:pt x="3598176" y="9118"/>
                </a:lnTo>
                <a:lnTo>
                  <a:pt x="3595509" y="8851"/>
                </a:lnTo>
                <a:lnTo>
                  <a:pt x="3591953" y="8712"/>
                </a:lnTo>
                <a:lnTo>
                  <a:pt x="3584460" y="8762"/>
                </a:lnTo>
                <a:lnTo>
                  <a:pt x="3581285" y="8953"/>
                </a:lnTo>
                <a:lnTo>
                  <a:pt x="3578110" y="9994"/>
                </a:lnTo>
                <a:lnTo>
                  <a:pt x="3550551" y="27812"/>
                </a:lnTo>
                <a:lnTo>
                  <a:pt x="3548265" y="29756"/>
                </a:lnTo>
                <a:lnTo>
                  <a:pt x="3547249" y="32677"/>
                </a:lnTo>
                <a:lnTo>
                  <a:pt x="3546995" y="36029"/>
                </a:lnTo>
                <a:close/>
              </a:path>
              <a:path w="3731145" h="173786">
                <a:moveTo>
                  <a:pt x="3721620" y="56210"/>
                </a:moveTo>
                <a:lnTo>
                  <a:pt x="3723398" y="53581"/>
                </a:lnTo>
                <a:lnTo>
                  <a:pt x="3724922" y="50787"/>
                </a:lnTo>
                <a:lnTo>
                  <a:pt x="3725938" y="47853"/>
                </a:lnTo>
                <a:lnTo>
                  <a:pt x="3726954" y="44919"/>
                </a:lnTo>
                <a:lnTo>
                  <a:pt x="3727462" y="41897"/>
                </a:lnTo>
                <a:lnTo>
                  <a:pt x="3727462" y="34112"/>
                </a:lnTo>
                <a:lnTo>
                  <a:pt x="3726700" y="29844"/>
                </a:lnTo>
                <a:lnTo>
                  <a:pt x="3725049" y="25984"/>
                </a:lnTo>
                <a:lnTo>
                  <a:pt x="3723525" y="22123"/>
                </a:lnTo>
                <a:lnTo>
                  <a:pt x="3721112" y="18808"/>
                </a:lnTo>
                <a:lnTo>
                  <a:pt x="3717937" y="16027"/>
                </a:lnTo>
                <a:lnTo>
                  <a:pt x="3714762" y="63690"/>
                </a:lnTo>
                <a:lnTo>
                  <a:pt x="3717429" y="61340"/>
                </a:lnTo>
                <a:lnTo>
                  <a:pt x="3719715" y="58851"/>
                </a:lnTo>
                <a:lnTo>
                  <a:pt x="3721620" y="56210"/>
                </a:lnTo>
                <a:close/>
              </a:path>
              <a:path w="3731145" h="173786">
                <a:moveTo>
                  <a:pt x="3687330" y="61061"/>
                </a:moveTo>
                <a:lnTo>
                  <a:pt x="3684155" y="59347"/>
                </a:lnTo>
                <a:lnTo>
                  <a:pt x="3681488" y="57734"/>
                </a:lnTo>
                <a:lnTo>
                  <a:pt x="3676789" y="54698"/>
                </a:lnTo>
                <a:lnTo>
                  <a:pt x="3678821" y="85839"/>
                </a:lnTo>
                <a:lnTo>
                  <a:pt x="3681488" y="84188"/>
                </a:lnTo>
                <a:lnTo>
                  <a:pt x="3684536" y="82537"/>
                </a:lnTo>
                <a:lnTo>
                  <a:pt x="3687965" y="84251"/>
                </a:lnTo>
                <a:lnTo>
                  <a:pt x="3691013" y="85940"/>
                </a:lnTo>
                <a:lnTo>
                  <a:pt x="3693680" y="87591"/>
                </a:lnTo>
                <a:lnTo>
                  <a:pt x="3696347" y="89242"/>
                </a:lnTo>
                <a:lnTo>
                  <a:pt x="3700284" y="92735"/>
                </a:lnTo>
                <a:lnTo>
                  <a:pt x="3703332" y="96418"/>
                </a:lnTo>
                <a:lnTo>
                  <a:pt x="3704983" y="100444"/>
                </a:lnTo>
                <a:lnTo>
                  <a:pt x="3705364" y="105105"/>
                </a:lnTo>
                <a:lnTo>
                  <a:pt x="3705364" y="109994"/>
                </a:lnTo>
                <a:lnTo>
                  <a:pt x="3703713" y="113817"/>
                </a:lnTo>
                <a:lnTo>
                  <a:pt x="3700538" y="116585"/>
                </a:lnTo>
                <a:lnTo>
                  <a:pt x="3697363" y="119354"/>
                </a:lnTo>
                <a:lnTo>
                  <a:pt x="3692537" y="120738"/>
                </a:lnTo>
                <a:lnTo>
                  <a:pt x="3679456" y="120738"/>
                </a:lnTo>
                <a:lnTo>
                  <a:pt x="3674503" y="119392"/>
                </a:lnTo>
                <a:lnTo>
                  <a:pt x="3671201" y="116687"/>
                </a:lnTo>
                <a:lnTo>
                  <a:pt x="3667772" y="113982"/>
                </a:lnTo>
                <a:lnTo>
                  <a:pt x="3666121" y="110058"/>
                </a:lnTo>
                <a:lnTo>
                  <a:pt x="3665359" y="137769"/>
                </a:lnTo>
                <a:lnTo>
                  <a:pt x="3670820" y="139217"/>
                </a:lnTo>
                <a:lnTo>
                  <a:pt x="3677170" y="139941"/>
                </a:lnTo>
                <a:lnTo>
                  <a:pt x="3692029" y="139941"/>
                </a:lnTo>
                <a:lnTo>
                  <a:pt x="3698760" y="139141"/>
                </a:lnTo>
                <a:lnTo>
                  <a:pt x="3704602" y="137515"/>
                </a:lnTo>
                <a:lnTo>
                  <a:pt x="3710317" y="135902"/>
                </a:lnTo>
                <a:lnTo>
                  <a:pt x="3715270" y="133527"/>
                </a:lnTo>
                <a:lnTo>
                  <a:pt x="3719207" y="130390"/>
                </a:lnTo>
                <a:lnTo>
                  <a:pt x="3723144" y="127253"/>
                </a:lnTo>
                <a:lnTo>
                  <a:pt x="3726065" y="123418"/>
                </a:lnTo>
                <a:lnTo>
                  <a:pt x="3728097" y="118859"/>
                </a:lnTo>
                <a:lnTo>
                  <a:pt x="3730129" y="114312"/>
                </a:lnTo>
                <a:lnTo>
                  <a:pt x="3731145" y="109131"/>
                </a:lnTo>
                <a:lnTo>
                  <a:pt x="3731145" y="99694"/>
                </a:lnTo>
                <a:lnTo>
                  <a:pt x="3730510" y="96329"/>
                </a:lnTo>
                <a:lnTo>
                  <a:pt x="3729367" y="93230"/>
                </a:lnTo>
                <a:lnTo>
                  <a:pt x="3728224" y="90131"/>
                </a:lnTo>
                <a:lnTo>
                  <a:pt x="3726573" y="87210"/>
                </a:lnTo>
                <a:lnTo>
                  <a:pt x="3724414" y="84467"/>
                </a:lnTo>
                <a:lnTo>
                  <a:pt x="3722128" y="81737"/>
                </a:lnTo>
                <a:lnTo>
                  <a:pt x="3719461" y="79171"/>
                </a:lnTo>
                <a:lnTo>
                  <a:pt x="3716286" y="76796"/>
                </a:lnTo>
                <a:lnTo>
                  <a:pt x="3713238" y="74422"/>
                </a:lnTo>
                <a:lnTo>
                  <a:pt x="3709555" y="72186"/>
                </a:lnTo>
                <a:lnTo>
                  <a:pt x="3705618" y="70065"/>
                </a:lnTo>
                <a:lnTo>
                  <a:pt x="3709047" y="68160"/>
                </a:lnTo>
                <a:lnTo>
                  <a:pt x="3712095" y="66027"/>
                </a:lnTo>
                <a:lnTo>
                  <a:pt x="3714762" y="63690"/>
                </a:lnTo>
                <a:lnTo>
                  <a:pt x="3717937" y="16027"/>
                </a:lnTo>
                <a:lnTo>
                  <a:pt x="3714635" y="13258"/>
                </a:lnTo>
                <a:lnTo>
                  <a:pt x="3710571" y="11112"/>
                </a:lnTo>
                <a:lnTo>
                  <a:pt x="3705491" y="9601"/>
                </a:lnTo>
                <a:lnTo>
                  <a:pt x="3700411" y="8077"/>
                </a:lnTo>
                <a:lnTo>
                  <a:pt x="3694442" y="7327"/>
                </a:lnTo>
                <a:lnTo>
                  <a:pt x="3680218" y="7327"/>
                </a:lnTo>
                <a:lnTo>
                  <a:pt x="3673995" y="8153"/>
                </a:lnTo>
                <a:lnTo>
                  <a:pt x="3668534" y="9791"/>
                </a:lnTo>
                <a:lnTo>
                  <a:pt x="3669296" y="36194"/>
                </a:lnTo>
                <a:lnTo>
                  <a:pt x="3670566" y="32677"/>
                </a:lnTo>
                <a:lnTo>
                  <a:pt x="3673233" y="30137"/>
                </a:lnTo>
                <a:lnTo>
                  <a:pt x="3676027" y="27597"/>
                </a:lnTo>
                <a:lnTo>
                  <a:pt x="3680091" y="26327"/>
                </a:lnTo>
                <a:lnTo>
                  <a:pt x="3688473" y="26327"/>
                </a:lnTo>
                <a:lnTo>
                  <a:pt x="3691013" y="26657"/>
                </a:lnTo>
                <a:lnTo>
                  <a:pt x="3695077" y="27978"/>
                </a:lnTo>
                <a:lnTo>
                  <a:pt x="3698252" y="30238"/>
                </a:lnTo>
                <a:lnTo>
                  <a:pt x="3700792" y="33083"/>
                </a:lnTo>
                <a:lnTo>
                  <a:pt x="3702062" y="36779"/>
                </a:lnTo>
                <a:lnTo>
                  <a:pt x="3702443" y="41173"/>
                </a:lnTo>
                <a:lnTo>
                  <a:pt x="3702443" y="45135"/>
                </a:lnTo>
                <a:lnTo>
                  <a:pt x="3701046" y="48729"/>
                </a:lnTo>
                <a:lnTo>
                  <a:pt x="3698506" y="51955"/>
                </a:lnTo>
                <a:lnTo>
                  <a:pt x="3695839" y="55194"/>
                </a:lnTo>
                <a:lnTo>
                  <a:pt x="3692156" y="58229"/>
                </a:lnTo>
                <a:lnTo>
                  <a:pt x="3687330" y="61061"/>
                </a:lnTo>
                <a:close/>
              </a:path>
              <a:path w="3731145" h="173786">
                <a:moveTo>
                  <a:pt x="3644150" y="41770"/>
                </a:moveTo>
                <a:lnTo>
                  <a:pt x="3644150" y="45326"/>
                </a:lnTo>
                <a:lnTo>
                  <a:pt x="3644658" y="48628"/>
                </a:lnTo>
                <a:lnTo>
                  <a:pt x="3645674" y="51663"/>
                </a:lnTo>
                <a:lnTo>
                  <a:pt x="3646690" y="54698"/>
                </a:lnTo>
                <a:lnTo>
                  <a:pt x="3648087" y="57480"/>
                </a:lnTo>
                <a:lnTo>
                  <a:pt x="3649992" y="60020"/>
                </a:lnTo>
                <a:lnTo>
                  <a:pt x="3654310" y="64909"/>
                </a:lnTo>
                <a:lnTo>
                  <a:pt x="3656977" y="67055"/>
                </a:lnTo>
                <a:lnTo>
                  <a:pt x="3659644" y="69202"/>
                </a:lnTo>
                <a:lnTo>
                  <a:pt x="3662692" y="71196"/>
                </a:lnTo>
                <a:lnTo>
                  <a:pt x="3666121" y="73037"/>
                </a:lnTo>
                <a:lnTo>
                  <a:pt x="3661930" y="75222"/>
                </a:lnTo>
                <a:lnTo>
                  <a:pt x="3658247" y="77508"/>
                </a:lnTo>
                <a:lnTo>
                  <a:pt x="3655072" y="79921"/>
                </a:lnTo>
                <a:lnTo>
                  <a:pt x="3651897" y="82321"/>
                </a:lnTo>
                <a:lnTo>
                  <a:pt x="3649103" y="84899"/>
                </a:lnTo>
                <a:lnTo>
                  <a:pt x="3647071" y="87642"/>
                </a:lnTo>
                <a:lnTo>
                  <a:pt x="3644912" y="90373"/>
                </a:lnTo>
                <a:lnTo>
                  <a:pt x="3643261" y="93344"/>
                </a:lnTo>
                <a:lnTo>
                  <a:pt x="3642118" y="96545"/>
                </a:lnTo>
                <a:lnTo>
                  <a:pt x="3641102" y="99745"/>
                </a:lnTo>
                <a:lnTo>
                  <a:pt x="3640594" y="103162"/>
                </a:lnTo>
                <a:lnTo>
                  <a:pt x="3640594" y="112128"/>
                </a:lnTo>
                <a:lnTo>
                  <a:pt x="3641483" y="116865"/>
                </a:lnTo>
                <a:lnTo>
                  <a:pt x="3643261" y="120992"/>
                </a:lnTo>
                <a:lnTo>
                  <a:pt x="3645166" y="125120"/>
                </a:lnTo>
                <a:lnTo>
                  <a:pt x="3647960" y="128574"/>
                </a:lnTo>
                <a:lnTo>
                  <a:pt x="3651643" y="131381"/>
                </a:lnTo>
                <a:lnTo>
                  <a:pt x="3655326" y="134188"/>
                </a:lnTo>
                <a:lnTo>
                  <a:pt x="3659898" y="136309"/>
                </a:lnTo>
                <a:lnTo>
                  <a:pt x="3665359" y="137769"/>
                </a:lnTo>
                <a:lnTo>
                  <a:pt x="3666121" y="110058"/>
                </a:lnTo>
                <a:lnTo>
                  <a:pt x="3666121" y="104901"/>
                </a:lnTo>
                <a:lnTo>
                  <a:pt x="3666502" y="100444"/>
                </a:lnTo>
                <a:lnTo>
                  <a:pt x="3668026" y="96418"/>
                </a:lnTo>
                <a:lnTo>
                  <a:pt x="3670693" y="92684"/>
                </a:lnTo>
                <a:lnTo>
                  <a:pt x="3674122" y="89141"/>
                </a:lnTo>
                <a:lnTo>
                  <a:pt x="3678821" y="85839"/>
                </a:lnTo>
                <a:lnTo>
                  <a:pt x="3676789" y="54698"/>
                </a:lnTo>
                <a:lnTo>
                  <a:pt x="3673487" y="51561"/>
                </a:lnTo>
                <a:lnTo>
                  <a:pt x="3670947" y="48298"/>
                </a:lnTo>
                <a:lnTo>
                  <a:pt x="3669550" y="44729"/>
                </a:lnTo>
                <a:lnTo>
                  <a:pt x="3669296" y="40678"/>
                </a:lnTo>
                <a:lnTo>
                  <a:pt x="3669296" y="36194"/>
                </a:lnTo>
                <a:lnTo>
                  <a:pt x="3668534" y="9791"/>
                </a:lnTo>
                <a:lnTo>
                  <a:pt x="3663073" y="11442"/>
                </a:lnTo>
                <a:lnTo>
                  <a:pt x="3658628" y="13804"/>
                </a:lnTo>
                <a:lnTo>
                  <a:pt x="3655072" y="16878"/>
                </a:lnTo>
                <a:lnTo>
                  <a:pt x="3651389" y="19938"/>
                </a:lnTo>
                <a:lnTo>
                  <a:pt x="3648722" y="23571"/>
                </a:lnTo>
                <a:lnTo>
                  <a:pt x="3646944" y="27762"/>
                </a:lnTo>
                <a:lnTo>
                  <a:pt x="3645166" y="31953"/>
                </a:lnTo>
                <a:lnTo>
                  <a:pt x="3644150" y="36614"/>
                </a:lnTo>
                <a:lnTo>
                  <a:pt x="3644150" y="41770"/>
                </a:lnTo>
                <a:close/>
              </a:path>
              <a:path w="3731145" h="173786">
                <a:moveTo>
                  <a:pt x="2786011" y="136944"/>
                </a:moveTo>
                <a:lnTo>
                  <a:pt x="2789186" y="137845"/>
                </a:lnTo>
                <a:lnTo>
                  <a:pt x="2792361" y="138176"/>
                </a:lnTo>
                <a:lnTo>
                  <a:pt x="2801251" y="138176"/>
                </a:lnTo>
                <a:lnTo>
                  <a:pt x="2804426" y="137845"/>
                </a:lnTo>
                <a:lnTo>
                  <a:pt x="2807601" y="136944"/>
                </a:lnTo>
                <a:lnTo>
                  <a:pt x="2809379" y="134302"/>
                </a:lnTo>
                <a:lnTo>
                  <a:pt x="2809379" y="75615"/>
                </a:lnTo>
                <a:lnTo>
                  <a:pt x="2812808" y="71196"/>
                </a:lnTo>
                <a:lnTo>
                  <a:pt x="2816110" y="67830"/>
                </a:lnTo>
                <a:lnTo>
                  <a:pt x="2819158" y="65519"/>
                </a:lnTo>
                <a:lnTo>
                  <a:pt x="2822206" y="63207"/>
                </a:lnTo>
                <a:lnTo>
                  <a:pt x="2825254" y="62052"/>
                </a:lnTo>
                <a:lnTo>
                  <a:pt x="2828175" y="62052"/>
                </a:lnTo>
                <a:lnTo>
                  <a:pt x="2832620" y="62534"/>
                </a:lnTo>
                <a:lnTo>
                  <a:pt x="2836303" y="64439"/>
                </a:lnTo>
                <a:lnTo>
                  <a:pt x="2838843" y="67551"/>
                </a:lnTo>
                <a:lnTo>
                  <a:pt x="2840748" y="71386"/>
                </a:lnTo>
                <a:lnTo>
                  <a:pt x="2841891" y="76276"/>
                </a:lnTo>
                <a:lnTo>
                  <a:pt x="2842145" y="78981"/>
                </a:lnTo>
                <a:lnTo>
                  <a:pt x="2842145" y="134302"/>
                </a:lnTo>
                <a:lnTo>
                  <a:pt x="2843796" y="136944"/>
                </a:lnTo>
                <a:lnTo>
                  <a:pt x="2846971" y="137845"/>
                </a:lnTo>
                <a:lnTo>
                  <a:pt x="2850146" y="138176"/>
                </a:lnTo>
                <a:lnTo>
                  <a:pt x="2859036" y="138176"/>
                </a:lnTo>
                <a:lnTo>
                  <a:pt x="2862211" y="137845"/>
                </a:lnTo>
                <a:lnTo>
                  <a:pt x="2865386" y="136944"/>
                </a:lnTo>
                <a:lnTo>
                  <a:pt x="2867037" y="134302"/>
                </a:lnTo>
                <a:lnTo>
                  <a:pt x="2867037" y="75615"/>
                </a:lnTo>
                <a:lnTo>
                  <a:pt x="2870593" y="71196"/>
                </a:lnTo>
                <a:lnTo>
                  <a:pt x="2873895" y="67830"/>
                </a:lnTo>
                <a:lnTo>
                  <a:pt x="2876943" y="65519"/>
                </a:lnTo>
                <a:lnTo>
                  <a:pt x="2879991" y="63207"/>
                </a:lnTo>
                <a:lnTo>
                  <a:pt x="2882912" y="62052"/>
                </a:lnTo>
                <a:lnTo>
                  <a:pt x="2885960" y="62052"/>
                </a:lnTo>
                <a:lnTo>
                  <a:pt x="2890405" y="62534"/>
                </a:lnTo>
                <a:lnTo>
                  <a:pt x="2893961" y="64439"/>
                </a:lnTo>
                <a:lnTo>
                  <a:pt x="2896628" y="67551"/>
                </a:lnTo>
                <a:lnTo>
                  <a:pt x="2898533" y="71386"/>
                </a:lnTo>
                <a:lnTo>
                  <a:pt x="2899676" y="76276"/>
                </a:lnTo>
                <a:lnTo>
                  <a:pt x="2899930" y="78981"/>
                </a:lnTo>
                <a:lnTo>
                  <a:pt x="2899930" y="134302"/>
                </a:lnTo>
                <a:lnTo>
                  <a:pt x="2901581" y="136944"/>
                </a:lnTo>
                <a:lnTo>
                  <a:pt x="2904756" y="137845"/>
                </a:lnTo>
                <a:lnTo>
                  <a:pt x="2907931" y="138176"/>
                </a:lnTo>
                <a:lnTo>
                  <a:pt x="2916948" y="138176"/>
                </a:lnTo>
                <a:lnTo>
                  <a:pt x="2920123" y="137845"/>
                </a:lnTo>
                <a:lnTo>
                  <a:pt x="2923171" y="136944"/>
                </a:lnTo>
                <a:lnTo>
                  <a:pt x="2924822" y="134302"/>
                </a:lnTo>
                <a:lnTo>
                  <a:pt x="2924822" y="72707"/>
                </a:lnTo>
                <a:lnTo>
                  <a:pt x="2924314" y="67894"/>
                </a:lnTo>
                <a:lnTo>
                  <a:pt x="2923298" y="63334"/>
                </a:lnTo>
                <a:lnTo>
                  <a:pt x="2922155" y="58788"/>
                </a:lnTo>
                <a:lnTo>
                  <a:pt x="2920377" y="54813"/>
                </a:lnTo>
                <a:lnTo>
                  <a:pt x="2917964" y="51409"/>
                </a:lnTo>
                <a:lnTo>
                  <a:pt x="2915424" y="48018"/>
                </a:lnTo>
                <a:lnTo>
                  <a:pt x="2912249" y="45326"/>
                </a:lnTo>
                <a:lnTo>
                  <a:pt x="2908185" y="43345"/>
                </a:lnTo>
                <a:lnTo>
                  <a:pt x="2904121" y="41363"/>
                </a:lnTo>
                <a:lnTo>
                  <a:pt x="2899168" y="40373"/>
                </a:lnTo>
                <a:lnTo>
                  <a:pt x="2890786" y="40373"/>
                </a:lnTo>
                <a:lnTo>
                  <a:pt x="2883293" y="41948"/>
                </a:lnTo>
                <a:lnTo>
                  <a:pt x="2878340" y="44183"/>
                </a:lnTo>
                <a:lnTo>
                  <a:pt x="2873387" y="47142"/>
                </a:lnTo>
                <a:lnTo>
                  <a:pt x="2870847" y="49187"/>
                </a:lnTo>
                <a:lnTo>
                  <a:pt x="2865767" y="53670"/>
                </a:lnTo>
                <a:lnTo>
                  <a:pt x="2863100" y="56514"/>
                </a:lnTo>
                <a:lnTo>
                  <a:pt x="2861957" y="54076"/>
                </a:lnTo>
                <a:lnTo>
                  <a:pt x="2858909" y="49885"/>
                </a:lnTo>
                <a:lnTo>
                  <a:pt x="2855353" y="46202"/>
                </a:lnTo>
                <a:lnTo>
                  <a:pt x="2850781" y="43370"/>
                </a:lnTo>
                <a:lnTo>
                  <a:pt x="2848114" y="42278"/>
                </a:lnTo>
                <a:lnTo>
                  <a:pt x="2845193" y="41516"/>
                </a:lnTo>
                <a:lnTo>
                  <a:pt x="2842399" y="40754"/>
                </a:lnTo>
                <a:lnTo>
                  <a:pt x="2839097" y="40373"/>
                </a:lnTo>
                <a:lnTo>
                  <a:pt x="2830207" y="40373"/>
                </a:lnTo>
                <a:lnTo>
                  <a:pt x="2825127" y="41694"/>
                </a:lnTo>
                <a:lnTo>
                  <a:pt x="2820301" y="44335"/>
                </a:lnTo>
                <a:lnTo>
                  <a:pt x="2815475" y="46977"/>
                </a:lnTo>
                <a:lnTo>
                  <a:pt x="2810522" y="50939"/>
                </a:lnTo>
                <a:lnTo>
                  <a:pt x="2805696" y="56210"/>
                </a:lnTo>
                <a:lnTo>
                  <a:pt x="2805696" y="46024"/>
                </a:lnTo>
                <a:lnTo>
                  <a:pt x="2804299" y="43383"/>
                </a:lnTo>
                <a:lnTo>
                  <a:pt x="2801759" y="42468"/>
                </a:lnTo>
                <a:lnTo>
                  <a:pt x="2798965" y="42138"/>
                </a:lnTo>
                <a:lnTo>
                  <a:pt x="2791345" y="42138"/>
                </a:lnTo>
                <a:lnTo>
                  <a:pt x="2788678" y="42468"/>
                </a:lnTo>
                <a:lnTo>
                  <a:pt x="2785757" y="43383"/>
                </a:lnTo>
                <a:lnTo>
                  <a:pt x="2784360" y="46024"/>
                </a:lnTo>
                <a:lnTo>
                  <a:pt x="2784360" y="134302"/>
                </a:lnTo>
                <a:lnTo>
                  <a:pt x="2786011" y="136944"/>
                </a:lnTo>
                <a:close/>
              </a:path>
              <a:path w="3731145" h="173786">
                <a:moveTo>
                  <a:pt x="2080018" y="136842"/>
                </a:moveTo>
                <a:lnTo>
                  <a:pt x="2083066" y="137769"/>
                </a:lnTo>
                <a:lnTo>
                  <a:pt x="2086241" y="138163"/>
                </a:lnTo>
                <a:lnTo>
                  <a:pt x="2095131" y="138163"/>
                </a:lnTo>
                <a:lnTo>
                  <a:pt x="2098306" y="137769"/>
                </a:lnTo>
                <a:lnTo>
                  <a:pt x="2101481" y="136842"/>
                </a:lnTo>
                <a:lnTo>
                  <a:pt x="2103005" y="134099"/>
                </a:lnTo>
                <a:lnTo>
                  <a:pt x="2103005" y="19989"/>
                </a:lnTo>
                <a:lnTo>
                  <a:pt x="2101989" y="14300"/>
                </a:lnTo>
                <a:lnTo>
                  <a:pt x="2096020" y="9829"/>
                </a:lnTo>
                <a:lnTo>
                  <a:pt x="2092718" y="9601"/>
                </a:lnTo>
                <a:lnTo>
                  <a:pt x="2072779" y="9601"/>
                </a:lnTo>
                <a:lnTo>
                  <a:pt x="2065286" y="11683"/>
                </a:lnTo>
                <a:lnTo>
                  <a:pt x="2060460" y="17513"/>
                </a:lnTo>
                <a:lnTo>
                  <a:pt x="2058428" y="21767"/>
                </a:lnTo>
                <a:lnTo>
                  <a:pt x="2057539" y="24549"/>
                </a:lnTo>
                <a:lnTo>
                  <a:pt x="2028837" y="100647"/>
                </a:lnTo>
                <a:lnTo>
                  <a:pt x="2028456" y="100647"/>
                </a:lnTo>
                <a:lnTo>
                  <a:pt x="2000770" y="24345"/>
                </a:lnTo>
                <a:lnTo>
                  <a:pt x="2000008" y="21577"/>
                </a:lnTo>
                <a:lnTo>
                  <a:pt x="1999119" y="19253"/>
                </a:lnTo>
                <a:lnTo>
                  <a:pt x="1996960" y="15493"/>
                </a:lnTo>
                <a:lnTo>
                  <a:pt x="1990610" y="10833"/>
                </a:lnTo>
                <a:lnTo>
                  <a:pt x="1986165" y="9842"/>
                </a:lnTo>
                <a:lnTo>
                  <a:pt x="1983625" y="9601"/>
                </a:lnTo>
                <a:lnTo>
                  <a:pt x="1960638" y="9601"/>
                </a:lnTo>
                <a:lnTo>
                  <a:pt x="1958225" y="10490"/>
                </a:lnTo>
                <a:lnTo>
                  <a:pt x="1954669" y="14058"/>
                </a:lnTo>
                <a:lnTo>
                  <a:pt x="1953780" y="16624"/>
                </a:lnTo>
                <a:lnTo>
                  <a:pt x="1953780" y="134099"/>
                </a:lnTo>
                <a:lnTo>
                  <a:pt x="1955304" y="136842"/>
                </a:lnTo>
                <a:lnTo>
                  <a:pt x="1958479" y="137769"/>
                </a:lnTo>
                <a:lnTo>
                  <a:pt x="1961654" y="138163"/>
                </a:lnTo>
                <a:lnTo>
                  <a:pt x="1970417" y="138163"/>
                </a:lnTo>
                <a:lnTo>
                  <a:pt x="1973592" y="137769"/>
                </a:lnTo>
                <a:lnTo>
                  <a:pt x="1976767" y="136842"/>
                </a:lnTo>
                <a:lnTo>
                  <a:pt x="1978418" y="134099"/>
                </a:lnTo>
                <a:lnTo>
                  <a:pt x="1978418" y="29883"/>
                </a:lnTo>
                <a:lnTo>
                  <a:pt x="2014486" y="134010"/>
                </a:lnTo>
                <a:lnTo>
                  <a:pt x="2019058" y="137579"/>
                </a:lnTo>
                <a:lnTo>
                  <a:pt x="2025408" y="138264"/>
                </a:lnTo>
                <a:lnTo>
                  <a:pt x="2029980" y="138264"/>
                </a:lnTo>
                <a:lnTo>
                  <a:pt x="2036330" y="137794"/>
                </a:lnTo>
                <a:lnTo>
                  <a:pt x="2041029" y="134010"/>
                </a:lnTo>
                <a:lnTo>
                  <a:pt x="2078113" y="29883"/>
                </a:lnTo>
                <a:lnTo>
                  <a:pt x="2078367" y="29883"/>
                </a:lnTo>
                <a:lnTo>
                  <a:pt x="2078367" y="134099"/>
                </a:lnTo>
                <a:lnTo>
                  <a:pt x="2080018" y="136842"/>
                </a:lnTo>
                <a:close/>
              </a:path>
              <a:path w="3731145" h="173786">
                <a:moveTo>
                  <a:pt x="1821827" y="75615"/>
                </a:moveTo>
                <a:lnTo>
                  <a:pt x="1825256" y="71196"/>
                </a:lnTo>
                <a:lnTo>
                  <a:pt x="1828685" y="67830"/>
                </a:lnTo>
                <a:lnTo>
                  <a:pt x="1831860" y="65519"/>
                </a:lnTo>
                <a:lnTo>
                  <a:pt x="1835162" y="63207"/>
                </a:lnTo>
                <a:lnTo>
                  <a:pt x="1838337" y="62052"/>
                </a:lnTo>
                <a:lnTo>
                  <a:pt x="1841512" y="62052"/>
                </a:lnTo>
                <a:lnTo>
                  <a:pt x="1846211" y="62534"/>
                </a:lnTo>
                <a:lnTo>
                  <a:pt x="1849894" y="64439"/>
                </a:lnTo>
                <a:lnTo>
                  <a:pt x="1852688" y="67551"/>
                </a:lnTo>
                <a:lnTo>
                  <a:pt x="1854720" y="71386"/>
                </a:lnTo>
                <a:lnTo>
                  <a:pt x="1855990" y="76276"/>
                </a:lnTo>
                <a:lnTo>
                  <a:pt x="1856371" y="79641"/>
                </a:lnTo>
                <a:lnTo>
                  <a:pt x="1856371" y="134302"/>
                </a:lnTo>
                <a:lnTo>
                  <a:pt x="1858022" y="136944"/>
                </a:lnTo>
                <a:lnTo>
                  <a:pt x="1861070" y="137845"/>
                </a:lnTo>
                <a:lnTo>
                  <a:pt x="1864372" y="138176"/>
                </a:lnTo>
                <a:lnTo>
                  <a:pt x="1873135" y="138176"/>
                </a:lnTo>
                <a:lnTo>
                  <a:pt x="1876437" y="137845"/>
                </a:lnTo>
                <a:lnTo>
                  <a:pt x="1879485" y="136944"/>
                </a:lnTo>
                <a:lnTo>
                  <a:pt x="1881136" y="134302"/>
                </a:lnTo>
                <a:lnTo>
                  <a:pt x="1881136" y="73367"/>
                </a:lnTo>
                <a:lnTo>
                  <a:pt x="1880628" y="67894"/>
                </a:lnTo>
                <a:lnTo>
                  <a:pt x="1879485" y="63334"/>
                </a:lnTo>
                <a:lnTo>
                  <a:pt x="1878342" y="58788"/>
                </a:lnTo>
                <a:lnTo>
                  <a:pt x="1876564" y="54813"/>
                </a:lnTo>
                <a:lnTo>
                  <a:pt x="1874024" y="51409"/>
                </a:lnTo>
                <a:lnTo>
                  <a:pt x="1871484" y="48018"/>
                </a:lnTo>
                <a:lnTo>
                  <a:pt x="1868055" y="45326"/>
                </a:lnTo>
                <a:lnTo>
                  <a:pt x="1863991" y="43345"/>
                </a:lnTo>
                <a:lnTo>
                  <a:pt x="1859800" y="41363"/>
                </a:lnTo>
                <a:lnTo>
                  <a:pt x="1854847" y="40373"/>
                </a:lnTo>
                <a:lnTo>
                  <a:pt x="1843290" y="40373"/>
                </a:lnTo>
                <a:lnTo>
                  <a:pt x="1838083" y="41694"/>
                </a:lnTo>
                <a:lnTo>
                  <a:pt x="1833003" y="44335"/>
                </a:lnTo>
                <a:lnTo>
                  <a:pt x="1827923" y="46977"/>
                </a:lnTo>
                <a:lnTo>
                  <a:pt x="1822970" y="50939"/>
                </a:lnTo>
                <a:lnTo>
                  <a:pt x="1818144" y="56210"/>
                </a:lnTo>
                <a:lnTo>
                  <a:pt x="1818144" y="46024"/>
                </a:lnTo>
                <a:lnTo>
                  <a:pt x="1817255" y="43789"/>
                </a:lnTo>
                <a:lnTo>
                  <a:pt x="1814207" y="42468"/>
                </a:lnTo>
                <a:lnTo>
                  <a:pt x="1811413" y="42138"/>
                </a:lnTo>
                <a:lnTo>
                  <a:pt x="1803793" y="42138"/>
                </a:lnTo>
                <a:lnTo>
                  <a:pt x="1801126" y="42468"/>
                </a:lnTo>
                <a:lnTo>
                  <a:pt x="1798205" y="43383"/>
                </a:lnTo>
                <a:lnTo>
                  <a:pt x="1796808" y="46024"/>
                </a:lnTo>
                <a:lnTo>
                  <a:pt x="1796808" y="134302"/>
                </a:lnTo>
                <a:lnTo>
                  <a:pt x="1798459" y="136944"/>
                </a:lnTo>
                <a:lnTo>
                  <a:pt x="1801634" y="137845"/>
                </a:lnTo>
                <a:lnTo>
                  <a:pt x="1804809" y="138176"/>
                </a:lnTo>
                <a:lnTo>
                  <a:pt x="1813699" y="138176"/>
                </a:lnTo>
                <a:lnTo>
                  <a:pt x="1816874" y="137845"/>
                </a:lnTo>
                <a:lnTo>
                  <a:pt x="1820049" y="136944"/>
                </a:lnTo>
                <a:lnTo>
                  <a:pt x="1821827" y="134302"/>
                </a:lnTo>
                <a:lnTo>
                  <a:pt x="1821827" y="75615"/>
                </a:lnTo>
                <a:close/>
              </a:path>
              <a:path w="3731145" h="173786">
                <a:moveTo>
                  <a:pt x="1649234" y="136944"/>
                </a:moveTo>
                <a:lnTo>
                  <a:pt x="1652282" y="137845"/>
                </a:lnTo>
                <a:lnTo>
                  <a:pt x="1655584" y="138176"/>
                </a:lnTo>
                <a:lnTo>
                  <a:pt x="1664347" y="138176"/>
                </a:lnTo>
                <a:lnTo>
                  <a:pt x="1667649" y="137845"/>
                </a:lnTo>
                <a:lnTo>
                  <a:pt x="1670697" y="136944"/>
                </a:lnTo>
                <a:lnTo>
                  <a:pt x="1672348" y="134302"/>
                </a:lnTo>
                <a:lnTo>
                  <a:pt x="1672348" y="73367"/>
                </a:lnTo>
                <a:lnTo>
                  <a:pt x="1671840" y="67894"/>
                </a:lnTo>
                <a:lnTo>
                  <a:pt x="1670697" y="63334"/>
                </a:lnTo>
                <a:lnTo>
                  <a:pt x="1669554" y="58788"/>
                </a:lnTo>
                <a:lnTo>
                  <a:pt x="1667776" y="54813"/>
                </a:lnTo>
                <a:lnTo>
                  <a:pt x="1665236" y="51409"/>
                </a:lnTo>
                <a:lnTo>
                  <a:pt x="1662696" y="48018"/>
                </a:lnTo>
                <a:lnTo>
                  <a:pt x="1659267" y="45326"/>
                </a:lnTo>
                <a:lnTo>
                  <a:pt x="1655203" y="43345"/>
                </a:lnTo>
                <a:lnTo>
                  <a:pt x="1651012" y="41363"/>
                </a:lnTo>
                <a:lnTo>
                  <a:pt x="1646059" y="40373"/>
                </a:lnTo>
                <a:lnTo>
                  <a:pt x="1634502" y="40373"/>
                </a:lnTo>
                <a:lnTo>
                  <a:pt x="1629295" y="41694"/>
                </a:lnTo>
                <a:lnTo>
                  <a:pt x="1624215" y="44335"/>
                </a:lnTo>
                <a:lnTo>
                  <a:pt x="1619135" y="46977"/>
                </a:lnTo>
                <a:lnTo>
                  <a:pt x="1614182" y="50939"/>
                </a:lnTo>
                <a:lnTo>
                  <a:pt x="1609356" y="56210"/>
                </a:lnTo>
                <a:lnTo>
                  <a:pt x="1613039" y="75615"/>
                </a:lnTo>
                <a:lnTo>
                  <a:pt x="1616468" y="71196"/>
                </a:lnTo>
                <a:lnTo>
                  <a:pt x="1619897" y="67830"/>
                </a:lnTo>
                <a:lnTo>
                  <a:pt x="1623072" y="65519"/>
                </a:lnTo>
                <a:lnTo>
                  <a:pt x="1626374" y="63207"/>
                </a:lnTo>
                <a:lnTo>
                  <a:pt x="1629549" y="62052"/>
                </a:lnTo>
                <a:lnTo>
                  <a:pt x="1632724" y="62052"/>
                </a:lnTo>
                <a:lnTo>
                  <a:pt x="1637423" y="62534"/>
                </a:lnTo>
                <a:lnTo>
                  <a:pt x="1641106" y="64439"/>
                </a:lnTo>
                <a:lnTo>
                  <a:pt x="1643900" y="67551"/>
                </a:lnTo>
                <a:lnTo>
                  <a:pt x="1645932" y="71386"/>
                </a:lnTo>
                <a:lnTo>
                  <a:pt x="1647202" y="76276"/>
                </a:lnTo>
                <a:lnTo>
                  <a:pt x="1647583" y="79641"/>
                </a:lnTo>
                <a:lnTo>
                  <a:pt x="1647583" y="134302"/>
                </a:lnTo>
                <a:lnTo>
                  <a:pt x="1649234" y="136944"/>
                </a:lnTo>
                <a:close/>
              </a:path>
              <a:path w="3731145" h="173786">
                <a:moveTo>
                  <a:pt x="1173746" y="136944"/>
                </a:moveTo>
                <a:lnTo>
                  <a:pt x="1176794" y="137845"/>
                </a:lnTo>
                <a:lnTo>
                  <a:pt x="1180096" y="138176"/>
                </a:lnTo>
                <a:lnTo>
                  <a:pt x="1188859" y="138176"/>
                </a:lnTo>
                <a:lnTo>
                  <a:pt x="1192161" y="137845"/>
                </a:lnTo>
                <a:lnTo>
                  <a:pt x="1195209" y="136944"/>
                </a:lnTo>
                <a:lnTo>
                  <a:pt x="1196860" y="134302"/>
                </a:lnTo>
                <a:lnTo>
                  <a:pt x="1196860" y="73367"/>
                </a:lnTo>
                <a:lnTo>
                  <a:pt x="1196352" y="67894"/>
                </a:lnTo>
                <a:lnTo>
                  <a:pt x="1195209" y="63334"/>
                </a:lnTo>
                <a:lnTo>
                  <a:pt x="1194066" y="58788"/>
                </a:lnTo>
                <a:lnTo>
                  <a:pt x="1192288" y="54813"/>
                </a:lnTo>
                <a:lnTo>
                  <a:pt x="1189748" y="51409"/>
                </a:lnTo>
                <a:lnTo>
                  <a:pt x="1187208" y="48018"/>
                </a:lnTo>
                <a:lnTo>
                  <a:pt x="1183779" y="45326"/>
                </a:lnTo>
                <a:lnTo>
                  <a:pt x="1179715" y="43345"/>
                </a:lnTo>
                <a:lnTo>
                  <a:pt x="1175524" y="41363"/>
                </a:lnTo>
                <a:lnTo>
                  <a:pt x="1170571" y="40373"/>
                </a:lnTo>
                <a:lnTo>
                  <a:pt x="1159014" y="40373"/>
                </a:lnTo>
                <a:lnTo>
                  <a:pt x="1153807" y="41694"/>
                </a:lnTo>
                <a:lnTo>
                  <a:pt x="1148727" y="44335"/>
                </a:lnTo>
                <a:lnTo>
                  <a:pt x="1143647" y="46977"/>
                </a:lnTo>
                <a:lnTo>
                  <a:pt x="1138694" y="50939"/>
                </a:lnTo>
                <a:lnTo>
                  <a:pt x="1133868" y="56210"/>
                </a:lnTo>
                <a:lnTo>
                  <a:pt x="1137551" y="75615"/>
                </a:lnTo>
                <a:lnTo>
                  <a:pt x="1140980" y="71196"/>
                </a:lnTo>
                <a:lnTo>
                  <a:pt x="1144409" y="67830"/>
                </a:lnTo>
                <a:lnTo>
                  <a:pt x="1147584" y="65519"/>
                </a:lnTo>
                <a:lnTo>
                  <a:pt x="1150886" y="63207"/>
                </a:lnTo>
                <a:lnTo>
                  <a:pt x="1154061" y="62052"/>
                </a:lnTo>
                <a:lnTo>
                  <a:pt x="1157236" y="62052"/>
                </a:lnTo>
                <a:lnTo>
                  <a:pt x="1161935" y="62534"/>
                </a:lnTo>
                <a:lnTo>
                  <a:pt x="1165618" y="64439"/>
                </a:lnTo>
                <a:lnTo>
                  <a:pt x="1168412" y="67551"/>
                </a:lnTo>
                <a:lnTo>
                  <a:pt x="1170444" y="71386"/>
                </a:lnTo>
                <a:lnTo>
                  <a:pt x="1171714" y="76276"/>
                </a:lnTo>
                <a:lnTo>
                  <a:pt x="1172095" y="79641"/>
                </a:lnTo>
                <a:lnTo>
                  <a:pt x="1172095" y="134302"/>
                </a:lnTo>
                <a:lnTo>
                  <a:pt x="1173746" y="136944"/>
                </a:lnTo>
                <a:close/>
              </a:path>
              <a:path w="3731145" h="173786">
                <a:moveTo>
                  <a:pt x="1114183" y="136944"/>
                </a:moveTo>
                <a:lnTo>
                  <a:pt x="1117358" y="137845"/>
                </a:lnTo>
                <a:lnTo>
                  <a:pt x="1120533" y="138176"/>
                </a:lnTo>
                <a:lnTo>
                  <a:pt x="1129423" y="138176"/>
                </a:lnTo>
                <a:lnTo>
                  <a:pt x="1132598" y="137845"/>
                </a:lnTo>
                <a:lnTo>
                  <a:pt x="1135773" y="136944"/>
                </a:lnTo>
                <a:lnTo>
                  <a:pt x="1137551" y="134302"/>
                </a:lnTo>
                <a:lnTo>
                  <a:pt x="1137551" y="75615"/>
                </a:lnTo>
                <a:lnTo>
                  <a:pt x="1133868" y="56210"/>
                </a:lnTo>
                <a:lnTo>
                  <a:pt x="1133868" y="46024"/>
                </a:lnTo>
                <a:lnTo>
                  <a:pt x="1132471" y="43383"/>
                </a:lnTo>
                <a:lnTo>
                  <a:pt x="1129931" y="42468"/>
                </a:lnTo>
                <a:lnTo>
                  <a:pt x="1127137" y="42138"/>
                </a:lnTo>
                <a:lnTo>
                  <a:pt x="1119517" y="42138"/>
                </a:lnTo>
                <a:lnTo>
                  <a:pt x="1116850" y="42468"/>
                </a:lnTo>
                <a:lnTo>
                  <a:pt x="1113929" y="43383"/>
                </a:lnTo>
                <a:lnTo>
                  <a:pt x="1112532" y="46024"/>
                </a:lnTo>
                <a:lnTo>
                  <a:pt x="1112532" y="134302"/>
                </a:lnTo>
                <a:lnTo>
                  <a:pt x="1114183" y="136944"/>
                </a:lnTo>
                <a:close/>
              </a:path>
              <a:path w="3731145" h="173786">
                <a:moveTo>
                  <a:pt x="67640" y="133959"/>
                </a:moveTo>
                <a:lnTo>
                  <a:pt x="69723" y="105943"/>
                </a:lnTo>
                <a:lnTo>
                  <a:pt x="66459" y="109677"/>
                </a:lnTo>
                <a:lnTo>
                  <a:pt x="62382" y="112458"/>
                </a:lnTo>
                <a:lnTo>
                  <a:pt x="57505" y="114312"/>
                </a:lnTo>
                <a:lnTo>
                  <a:pt x="56188" y="136462"/>
                </a:lnTo>
                <a:lnTo>
                  <a:pt x="67640" y="133959"/>
                </a:lnTo>
                <a:close/>
              </a:path>
              <a:path w="3731145" h="173786">
                <a:moveTo>
                  <a:pt x="736" y="134454"/>
                </a:moveTo>
                <a:lnTo>
                  <a:pt x="3708" y="137020"/>
                </a:lnTo>
                <a:lnTo>
                  <a:pt x="7721" y="137667"/>
                </a:lnTo>
                <a:lnTo>
                  <a:pt x="43008" y="137594"/>
                </a:lnTo>
                <a:lnTo>
                  <a:pt x="56188" y="136462"/>
                </a:lnTo>
                <a:lnTo>
                  <a:pt x="57505" y="114312"/>
                </a:lnTo>
                <a:lnTo>
                  <a:pt x="52616" y="116154"/>
                </a:lnTo>
                <a:lnTo>
                  <a:pt x="46609" y="117081"/>
                </a:lnTo>
                <a:lnTo>
                  <a:pt x="25933" y="117081"/>
                </a:lnTo>
                <a:lnTo>
                  <a:pt x="25933" y="29984"/>
                </a:lnTo>
                <a:lnTo>
                  <a:pt x="47078" y="29984"/>
                </a:lnTo>
                <a:lnTo>
                  <a:pt x="53530" y="31064"/>
                </a:lnTo>
                <a:lnTo>
                  <a:pt x="58445" y="33197"/>
                </a:lnTo>
                <a:lnTo>
                  <a:pt x="63360" y="35344"/>
                </a:lnTo>
                <a:lnTo>
                  <a:pt x="67386" y="38328"/>
                </a:lnTo>
                <a:lnTo>
                  <a:pt x="70510" y="42163"/>
                </a:lnTo>
                <a:lnTo>
                  <a:pt x="73647" y="45986"/>
                </a:lnTo>
                <a:lnTo>
                  <a:pt x="75920" y="50507"/>
                </a:lnTo>
                <a:lnTo>
                  <a:pt x="77343" y="55714"/>
                </a:lnTo>
                <a:lnTo>
                  <a:pt x="78765" y="60934"/>
                </a:lnTo>
                <a:lnTo>
                  <a:pt x="79476" y="66573"/>
                </a:lnTo>
                <a:lnTo>
                  <a:pt x="79476" y="80035"/>
                </a:lnTo>
                <a:lnTo>
                  <a:pt x="78663" y="86499"/>
                </a:lnTo>
                <a:lnTo>
                  <a:pt x="77050" y="92036"/>
                </a:lnTo>
                <a:lnTo>
                  <a:pt x="75425" y="97586"/>
                </a:lnTo>
                <a:lnTo>
                  <a:pt x="72986" y="102222"/>
                </a:lnTo>
                <a:lnTo>
                  <a:pt x="69723" y="105943"/>
                </a:lnTo>
                <a:lnTo>
                  <a:pt x="67640" y="133959"/>
                </a:lnTo>
                <a:lnTo>
                  <a:pt x="75857" y="131483"/>
                </a:lnTo>
                <a:lnTo>
                  <a:pt x="82842" y="127609"/>
                </a:lnTo>
                <a:lnTo>
                  <a:pt x="88582" y="122326"/>
                </a:lnTo>
                <a:lnTo>
                  <a:pt x="94322" y="117043"/>
                </a:lnTo>
                <a:lnTo>
                  <a:pt x="98717" y="110235"/>
                </a:lnTo>
                <a:lnTo>
                  <a:pt x="101790" y="101892"/>
                </a:lnTo>
                <a:lnTo>
                  <a:pt x="103194" y="97574"/>
                </a:lnTo>
                <a:lnTo>
                  <a:pt x="105588" y="85550"/>
                </a:lnTo>
                <a:lnTo>
                  <a:pt x="106387" y="71754"/>
                </a:lnTo>
                <a:lnTo>
                  <a:pt x="106370" y="69797"/>
                </a:lnTo>
                <a:lnTo>
                  <a:pt x="105185" y="56565"/>
                </a:lnTo>
                <a:lnTo>
                  <a:pt x="102133" y="44932"/>
                </a:lnTo>
                <a:lnTo>
                  <a:pt x="99301" y="37210"/>
                </a:lnTo>
                <a:lnTo>
                  <a:pt x="95161" y="30733"/>
                </a:lnTo>
                <a:lnTo>
                  <a:pt x="89712" y="25488"/>
                </a:lnTo>
                <a:lnTo>
                  <a:pt x="84277" y="20243"/>
                </a:lnTo>
                <a:lnTo>
                  <a:pt x="77571" y="16281"/>
                </a:lnTo>
                <a:lnTo>
                  <a:pt x="69621" y="13601"/>
                </a:lnTo>
                <a:lnTo>
                  <a:pt x="54434" y="10351"/>
                </a:lnTo>
                <a:lnTo>
                  <a:pt x="40576" y="9601"/>
                </a:lnTo>
                <a:lnTo>
                  <a:pt x="5537" y="9601"/>
                </a:lnTo>
                <a:lnTo>
                  <a:pt x="2222" y="11531"/>
                </a:lnTo>
                <a:lnTo>
                  <a:pt x="0" y="14909"/>
                </a:lnTo>
                <a:lnTo>
                  <a:pt x="0" y="132359"/>
                </a:lnTo>
                <a:lnTo>
                  <a:pt x="736" y="134454"/>
                </a:lnTo>
                <a:close/>
              </a:path>
              <a:path w="3731145" h="173786">
                <a:moveTo>
                  <a:pt x="126530" y="46215"/>
                </a:moveTo>
                <a:lnTo>
                  <a:pt x="126530" y="134302"/>
                </a:lnTo>
                <a:lnTo>
                  <a:pt x="128193" y="136944"/>
                </a:lnTo>
                <a:lnTo>
                  <a:pt x="131381" y="137845"/>
                </a:lnTo>
                <a:lnTo>
                  <a:pt x="134543" y="138176"/>
                </a:lnTo>
                <a:lnTo>
                  <a:pt x="143459" y="138176"/>
                </a:lnTo>
                <a:lnTo>
                  <a:pt x="146621" y="137845"/>
                </a:lnTo>
                <a:lnTo>
                  <a:pt x="149809" y="136944"/>
                </a:lnTo>
                <a:lnTo>
                  <a:pt x="151472" y="134302"/>
                </a:lnTo>
                <a:lnTo>
                  <a:pt x="151472" y="46215"/>
                </a:lnTo>
                <a:lnTo>
                  <a:pt x="149809" y="43560"/>
                </a:lnTo>
                <a:lnTo>
                  <a:pt x="146621" y="42557"/>
                </a:lnTo>
                <a:lnTo>
                  <a:pt x="143459" y="42163"/>
                </a:lnTo>
                <a:lnTo>
                  <a:pt x="134543" y="42163"/>
                </a:lnTo>
                <a:lnTo>
                  <a:pt x="131381" y="42557"/>
                </a:lnTo>
                <a:lnTo>
                  <a:pt x="128193" y="43560"/>
                </a:lnTo>
                <a:lnTo>
                  <a:pt x="126530" y="46215"/>
                </a:lnTo>
                <a:close/>
              </a:path>
              <a:path w="3731145" h="173786">
                <a:moveTo>
                  <a:pt x="153352" y="16128"/>
                </a:moveTo>
                <a:lnTo>
                  <a:pt x="153352" y="11315"/>
                </a:lnTo>
                <a:lnTo>
                  <a:pt x="152361" y="7962"/>
                </a:lnTo>
                <a:lnTo>
                  <a:pt x="148399" y="4203"/>
                </a:lnTo>
                <a:lnTo>
                  <a:pt x="144640" y="3263"/>
                </a:lnTo>
                <a:lnTo>
                  <a:pt x="133489" y="3263"/>
                </a:lnTo>
                <a:lnTo>
                  <a:pt x="129679" y="4241"/>
                </a:lnTo>
                <a:lnTo>
                  <a:pt x="125653" y="8128"/>
                </a:lnTo>
                <a:lnTo>
                  <a:pt x="124650" y="11607"/>
                </a:lnTo>
                <a:lnTo>
                  <a:pt x="124650" y="21437"/>
                </a:lnTo>
                <a:lnTo>
                  <a:pt x="125615" y="24777"/>
                </a:lnTo>
                <a:lnTo>
                  <a:pt x="129514" y="28473"/>
                </a:lnTo>
                <a:lnTo>
                  <a:pt x="133286" y="29387"/>
                </a:lnTo>
                <a:lnTo>
                  <a:pt x="144437" y="29387"/>
                </a:lnTo>
                <a:lnTo>
                  <a:pt x="148234" y="28435"/>
                </a:lnTo>
                <a:lnTo>
                  <a:pt x="152323" y="24612"/>
                </a:lnTo>
                <a:lnTo>
                  <a:pt x="153352" y="21145"/>
                </a:lnTo>
                <a:lnTo>
                  <a:pt x="153352" y="16128"/>
                </a:lnTo>
                <a:close/>
              </a:path>
              <a:path w="3731145" h="173786">
                <a:moveTo>
                  <a:pt x="200101" y="136944"/>
                </a:moveTo>
                <a:lnTo>
                  <a:pt x="201764" y="134302"/>
                </a:lnTo>
                <a:lnTo>
                  <a:pt x="201764" y="79273"/>
                </a:lnTo>
                <a:lnTo>
                  <a:pt x="203606" y="76377"/>
                </a:lnTo>
                <a:lnTo>
                  <a:pt x="206959" y="71945"/>
                </a:lnTo>
                <a:lnTo>
                  <a:pt x="210121" y="68389"/>
                </a:lnTo>
                <a:lnTo>
                  <a:pt x="213093" y="66014"/>
                </a:lnTo>
                <a:lnTo>
                  <a:pt x="215912" y="64579"/>
                </a:lnTo>
                <a:lnTo>
                  <a:pt x="218681" y="63741"/>
                </a:lnTo>
                <a:lnTo>
                  <a:pt x="221259" y="63741"/>
                </a:lnTo>
                <a:lnTo>
                  <a:pt x="224332" y="64312"/>
                </a:lnTo>
                <a:lnTo>
                  <a:pt x="226885" y="65087"/>
                </a:lnTo>
                <a:lnTo>
                  <a:pt x="229539" y="65912"/>
                </a:lnTo>
                <a:lnTo>
                  <a:pt x="232473" y="64490"/>
                </a:lnTo>
                <a:lnTo>
                  <a:pt x="233197" y="61594"/>
                </a:lnTo>
                <a:lnTo>
                  <a:pt x="233464" y="58559"/>
                </a:lnTo>
                <a:lnTo>
                  <a:pt x="233502" y="49974"/>
                </a:lnTo>
                <a:lnTo>
                  <a:pt x="233362" y="47205"/>
                </a:lnTo>
                <a:lnTo>
                  <a:pt x="232854" y="44234"/>
                </a:lnTo>
                <a:lnTo>
                  <a:pt x="230162" y="41808"/>
                </a:lnTo>
                <a:lnTo>
                  <a:pt x="227393" y="41020"/>
                </a:lnTo>
                <a:lnTo>
                  <a:pt x="224332" y="40525"/>
                </a:lnTo>
                <a:lnTo>
                  <a:pt x="221551" y="40373"/>
                </a:lnTo>
                <a:lnTo>
                  <a:pt x="217855" y="40627"/>
                </a:lnTo>
                <a:lnTo>
                  <a:pt x="214160" y="41617"/>
                </a:lnTo>
                <a:lnTo>
                  <a:pt x="210477" y="43738"/>
                </a:lnTo>
                <a:lnTo>
                  <a:pt x="206679" y="46697"/>
                </a:lnTo>
                <a:lnTo>
                  <a:pt x="202590" y="50990"/>
                </a:lnTo>
                <a:lnTo>
                  <a:pt x="200406" y="53708"/>
                </a:lnTo>
                <a:lnTo>
                  <a:pt x="198094" y="57010"/>
                </a:lnTo>
                <a:lnTo>
                  <a:pt x="198094" y="46024"/>
                </a:lnTo>
                <a:lnTo>
                  <a:pt x="196735" y="43383"/>
                </a:lnTo>
                <a:lnTo>
                  <a:pt x="194144" y="42468"/>
                </a:lnTo>
                <a:lnTo>
                  <a:pt x="191363" y="42138"/>
                </a:lnTo>
                <a:lnTo>
                  <a:pt x="183769" y="42138"/>
                </a:lnTo>
                <a:lnTo>
                  <a:pt x="181063" y="42468"/>
                </a:lnTo>
                <a:lnTo>
                  <a:pt x="178244" y="43383"/>
                </a:lnTo>
                <a:lnTo>
                  <a:pt x="176822" y="46024"/>
                </a:lnTo>
                <a:lnTo>
                  <a:pt x="176822" y="134302"/>
                </a:lnTo>
                <a:lnTo>
                  <a:pt x="178485" y="136944"/>
                </a:lnTo>
                <a:lnTo>
                  <a:pt x="181673" y="137845"/>
                </a:lnTo>
                <a:lnTo>
                  <a:pt x="184835" y="138176"/>
                </a:lnTo>
                <a:lnTo>
                  <a:pt x="193751" y="138176"/>
                </a:lnTo>
                <a:lnTo>
                  <a:pt x="196913" y="137845"/>
                </a:lnTo>
                <a:lnTo>
                  <a:pt x="200101" y="136944"/>
                </a:lnTo>
                <a:close/>
              </a:path>
              <a:path w="3731145" h="173786">
                <a:moveTo>
                  <a:pt x="269379" y="68960"/>
                </a:moveTo>
                <a:lnTo>
                  <a:pt x="272110" y="64579"/>
                </a:lnTo>
                <a:lnTo>
                  <a:pt x="275615" y="60959"/>
                </a:lnTo>
                <a:lnTo>
                  <a:pt x="280289" y="58585"/>
                </a:lnTo>
                <a:lnTo>
                  <a:pt x="283044" y="58000"/>
                </a:lnTo>
                <a:lnTo>
                  <a:pt x="292481" y="58000"/>
                </a:lnTo>
                <a:lnTo>
                  <a:pt x="297116" y="59994"/>
                </a:lnTo>
                <a:lnTo>
                  <a:pt x="300126" y="63982"/>
                </a:lnTo>
                <a:lnTo>
                  <a:pt x="303123" y="67970"/>
                </a:lnTo>
                <a:lnTo>
                  <a:pt x="304520" y="73469"/>
                </a:lnTo>
                <a:lnTo>
                  <a:pt x="304330" y="80467"/>
                </a:lnTo>
                <a:lnTo>
                  <a:pt x="267119" y="80467"/>
                </a:lnTo>
                <a:lnTo>
                  <a:pt x="267119" y="100253"/>
                </a:lnTo>
                <a:lnTo>
                  <a:pt x="267119" y="96494"/>
                </a:lnTo>
                <a:lnTo>
                  <a:pt x="323227" y="96494"/>
                </a:lnTo>
                <a:lnTo>
                  <a:pt x="326453" y="94322"/>
                </a:lnTo>
                <a:lnTo>
                  <a:pt x="328472" y="90627"/>
                </a:lnTo>
                <a:lnTo>
                  <a:pt x="328472" y="77431"/>
                </a:lnTo>
                <a:lnTo>
                  <a:pt x="327685" y="71691"/>
                </a:lnTo>
                <a:lnTo>
                  <a:pt x="326097" y="66408"/>
                </a:lnTo>
                <a:lnTo>
                  <a:pt x="324523" y="61125"/>
                </a:lnTo>
                <a:lnTo>
                  <a:pt x="322046" y="56565"/>
                </a:lnTo>
                <a:lnTo>
                  <a:pt x="318681" y="52704"/>
                </a:lnTo>
                <a:lnTo>
                  <a:pt x="315315" y="48844"/>
                </a:lnTo>
                <a:lnTo>
                  <a:pt x="311010" y="45821"/>
                </a:lnTo>
                <a:lnTo>
                  <a:pt x="305765" y="43649"/>
                </a:lnTo>
                <a:lnTo>
                  <a:pt x="300520" y="41465"/>
                </a:lnTo>
                <a:lnTo>
                  <a:pt x="294195" y="40373"/>
                </a:lnTo>
                <a:lnTo>
                  <a:pt x="279819" y="40373"/>
                </a:lnTo>
                <a:lnTo>
                  <a:pt x="273532" y="41528"/>
                </a:lnTo>
                <a:lnTo>
                  <a:pt x="267957" y="43840"/>
                </a:lnTo>
                <a:lnTo>
                  <a:pt x="267246" y="77355"/>
                </a:lnTo>
                <a:lnTo>
                  <a:pt x="267728" y="74447"/>
                </a:lnTo>
                <a:lnTo>
                  <a:pt x="268554" y="71704"/>
                </a:lnTo>
                <a:lnTo>
                  <a:pt x="269379" y="68960"/>
                </a:lnTo>
                <a:close/>
              </a:path>
              <a:path w="3731145" h="173786">
                <a:moveTo>
                  <a:pt x="316865" y="135585"/>
                </a:moveTo>
                <a:lnTo>
                  <a:pt x="320687" y="134010"/>
                </a:lnTo>
                <a:lnTo>
                  <a:pt x="323329" y="131483"/>
                </a:lnTo>
                <a:lnTo>
                  <a:pt x="324053" y="128930"/>
                </a:lnTo>
                <a:lnTo>
                  <a:pt x="324281" y="126009"/>
                </a:lnTo>
                <a:lnTo>
                  <a:pt x="324319" y="123316"/>
                </a:lnTo>
                <a:lnTo>
                  <a:pt x="324167" y="119214"/>
                </a:lnTo>
                <a:lnTo>
                  <a:pt x="323037" y="115684"/>
                </a:lnTo>
                <a:lnTo>
                  <a:pt x="320167" y="115100"/>
                </a:lnTo>
                <a:lnTo>
                  <a:pt x="317296" y="116039"/>
                </a:lnTo>
                <a:lnTo>
                  <a:pt x="313715" y="117360"/>
                </a:lnTo>
                <a:lnTo>
                  <a:pt x="308902" y="118884"/>
                </a:lnTo>
                <a:lnTo>
                  <a:pt x="306044" y="119570"/>
                </a:lnTo>
                <a:lnTo>
                  <a:pt x="302742" y="120192"/>
                </a:lnTo>
                <a:lnTo>
                  <a:pt x="299440" y="120827"/>
                </a:lnTo>
                <a:lnTo>
                  <a:pt x="295617" y="121145"/>
                </a:lnTo>
                <a:lnTo>
                  <a:pt x="286969" y="121145"/>
                </a:lnTo>
                <a:lnTo>
                  <a:pt x="283298" y="120573"/>
                </a:lnTo>
                <a:lnTo>
                  <a:pt x="280225" y="119456"/>
                </a:lnTo>
                <a:lnTo>
                  <a:pt x="277164" y="118338"/>
                </a:lnTo>
                <a:lnTo>
                  <a:pt x="274650" y="116700"/>
                </a:lnTo>
                <a:lnTo>
                  <a:pt x="270764" y="112407"/>
                </a:lnTo>
                <a:lnTo>
                  <a:pt x="269341" y="109804"/>
                </a:lnTo>
                <a:lnTo>
                  <a:pt x="268452" y="106743"/>
                </a:lnTo>
                <a:lnTo>
                  <a:pt x="267563" y="103670"/>
                </a:lnTo>
                <a:lnTo>
                  <a:pt x="267119" y="100253"/>
                </a:lnTo>
                <a:lnTo>
                  <a:pt x="267246" y="77355"/>
                </a:lnTo>
                <a:lnTo>
                  <a:pt x="267957" y="43840"/>
                </a:lnTo>
                <a:lnTo>
                  <a:pt x="262382" y="46151"/>
                </a:lnTo>
                <a:lnTo>
                  <a:pt x="257644" y="49504"/>
                </a:lnTo>
                <a:lnTo>
                  <a:pt x="253758" y="53886"/>
                </a:lnTo>
                <a:lnTo>
                  <a:pt x="249859" y="58280"/>
                </a:lnTo>
                <a:lnTo>
                  <a:pt x="246887" y="63626"/>
                </a:lnTo>
                <a:lnTo>
                  <a:pt x="244843" y="69926"/>
                </a:lnTo>
                <a:lnTo>
                  <a:pt x="242798" y="76225"/>
                </a:lnTo>
                <a:lnTo>
                  <a:pt x="241782" y="83299"/>
                </a:lnTo>
                <a:lnTo>
                  <a:pt x="241782" y="99402"/>
                </a:lnTo>
                <a:lnTo>
                  <a:pt x="242747" y="106591"/>
                </a:lnTo>
                <a:lnTo>
                  <a:pt x="244703" y="112725"/>
                </a:lnTo>
                <a:lnTo>
                  <a:pt x="246646" y="118859"/>
                </a:lnTo>
                <a:lnTo>
                  <a:pt x="249593" y="123939"/>
                </a:lnTo>
                <a:lnTo>
                  <a:pt x="253555" y="127965"/>
                </a:lnTo>
                <a:lnTo>
                  <a:pt x="257517" y="131991"/>
                </a:lnTo>
                <a:lnTo>
                  <a:pt x="262445" y="135001"/>
                </a:lnTo>
                <a:lnTo>
                  <a:pt x="268351" y="136969"/>
                </a:lnTo>
                <a:lnTo>
                  <a:pt x="274256" y="138950"/>
                </a:lnTo>
                <a:lnTo>
                  <a:pt x="281139" y="139941"/>
                </a:lnTo>
                <a:lnTo>
                  <a:pt x="293344" y="139941"/>
                </a:lnTo>
                <a:lnTo>
                  <a:pt x="297434" y="139661"/>
                </a:lnTo>
                <a:lnTo>
                  <a:pt x="301256" y="139103"/>
                </a:lnTo>
                <a:lnTo>
                  <a:pt x="305092" y="138544"/>
                </a:lnTo>
                <a:lnTo>
                  <a:pt x="308483" y="137883"/>
                </a:lnTo>
                <a:lnTo>
                  <a:pt x="311454" y="137121"/>
                </a:lnTo>
                <a:lnTo>
                  <a:pt x="314426" y="136359"/>
                </a:lnTo>
                <a:lnTo>
                  <a:pt x="316865" y="135585"/>
                </a:lnTo>
                <a:close/>
              </a:path>
              <a:path w="3731145" h="173786">
                <a:moveTo>
                  <a:pt x="422998" y="138176"/>
                </a:moveTo>
                <a:lnTo>
                  <a:pt x="426300" y="137845"/>
                </a:lnTo>
                <a:lnTo>
                  <a:pt x="429514" y="137020"/>
                </a:lnTo>
                <a:lnTo>
                  <a:pt x="431076" y="134404"/>
                </a:lnTo>
                <a:lnTo>
                  <a:pt x="430530" y="131775"/>
                </a:lnTo>
                <a:lnTo>
                  <a:pt x="428802" y="128358"/>
                </a:lnTo>
                <a:lnTo>
                  <a:pt x="398919" y="82143"/>
                </a:lnTo>
                <a:lnTo>
                  <a:pt x="424751" y="52844"/>
                </a:lnTo>
                <a:lnTo>
                  <a:pt x="426478" y="50406"/>
                </a:lnTo>
                <a:lnTo>
                  <a:pt x="427710" y="47104"/>
                </a:lnTo>
                <a:lnTo>
                  <a:pt x="426719" y="43789"/>
                </a:lnTo>
                <a:lnTo>
                  <a:pt x="423964" y="42722"/>
                </a:lnTo>
                <a:lnTo>
                  <a:pt x="420941" y="42303"/>
                </a:lnTo>
                <a:lnTo>
                  <a:pt x="417194" y="42062"/>
                </a:lnTo>
                <a:lnTo>
                  <a:pt x="412241" y="42062"/>
                </a:lnTo>
                <a:lnTo>
                  <a:pt x="408559" y="42303"/>
                </a:lnTo>
                <a:lnTo>
                  <a:pt x="405599" y="42722"/>
                </a:lnTo>
                <a:lnTo>
                  <a:pt x="402539" y="43840"/>
                </a:lnTo>
                <a:lnTo>
                  <a:pt x="400100" y="46520"/>
                </a:lnTo>
                <a:lnTo>
                  <a:pt x="373976" y="81648"/>
                </a:lnTo>
                <a:lnTo>
                  <a:pt x="373976" y="4152"/>
                </a:lnTo>
                <a:lnTo>
                  <a:pt x="372313" y="1396"/>
                </a:lnTo>
                <a:lnTo>
                  <a:pt x="369125" y="393"/>
                </a:lnTo>
                <a:lnTo>
                  <a:pt x="365963" y="0"/>
                </a:lnTo>
                <a:lnTo>
                  <a:pt x="357047" y="0"/>
                </a:lnTo>
                <a:lnTo>
                  <a:pt x="353885" y="393"/>
                </a:lnTo>
                <a:lnTo>
                  <a:pt x="350697" y="1396"/>
                </a:lnTo>
                <a:lnTo>
                  <a:pt x="349034" y="4152"/>
                </a:lnTo>
                <a:lnTo>
                  <a:pt x="349034" y="134302"/>
                </a:lnTo>
                <a:lnTo>
                  <a:pt x="350697" y="136944"/>
                </a:lnTo>
                <a:lnTo>
                  <a:pt x="353885" y="137845"/>
                </a:lnTo>
                <a:lnTo>
                  <a:pt x="357047" y="138176"/>
                </a:lnTo>
                <a:lnTo>
                  <a:pt x="365963" y="138176"/>
                </a:lnTo>
                <a:lnTo>
                  <a:pt x="369125" y="137845"/>
                </a:lnTo>
                <a:lnTo>
                  <a:pt x="372313" y="136944"/>
                </a:lnTo>
                <a:lnTo>
                  <a:pt x="373976" y="134302"/>
                </a:lnTo>
                <a:lnTo>
                  <a:pt x="373976" y="87591"/>
                </a:lnTo>
                <a:lnTo>
                  <a:pt x="403364" y="134099"/>
                </a:lnTo>
                <a:lnTo>
                  <a:pt x="405549" y="136715"/>
                </a:lnTo>
                <a:lnTo>
                  <a:pt x="408559" y="137718"/>
                </a:lnTo>
                <a:lnTo>
                  <a:pt x="411632" y="138061"/>
                </a:lnTo>
                <a:lnTo>
                  <a:pt x="415505" y="138264"/>
                </a:lnTo>
                <a:lnTo>
                  <a:pt x="422998" y="138176"/>
                </a:lnTo>
                <a:close/>
              </a:path>
              <a:path w="3731145" h="173786">
                <a:moveTo>
                  <a:pt x="497306" y="125590"/>
                </a:moveTo>
                <a:lnTo>
                  <a:pt x="497306" y="123748"/>
                </a:lnTo>
                <a:lnTo>
                  <a:pt x="497052" y="121043"/>
                </a:lnTo>
                <a:lnTo>
                  <a:pt x="496316" y="117525"/>
                </a:lnTo>
                <a:lnTo>
                  <a:pt x="493560" y="116598"/>
                </a:lnTo>
                <a:lnTo>
                  <a:pt x="490918" y="117627"/>
                </a:lnTo>
                <a:lnTo>
                  <a:pt x="488099" y="118414"/>
                </a:lnTo>
                <a:lnTo>
                  <a:pt x="484530" y="118757"/>
                </a:lnTo>
                <a:lnTo>
                  <a:pt x="480644" y="118757"/>
                </a:lnTo>
                <a:lnTo>
                  <a:pt x="477939" y="117563"/>
                </a:lnTo>
                <a:lnTo>
                  <a:pt x="474903" y="112737"/>
                </a:lnTo>
                <a:lnTo>
                  <a:pt x="474141" y="109131"/>
                </a:lnTo>
                <a:lnTo>
                  <a:pt x="474141" y="62839"/>
                </a:lnTo>
                <a:lnTo>
                  <a:pt x="493445" y="62839"/>
                </a:lnTo>
                <a:lnTo>
                  <a:pt x="495655" y="62064"/>
                </a:lnTo>
                <a:lnTo>
                  <a:pt x="496976" y="58966"/>
                </a:lnTo>
                <a:lnTo>
                  <a:pt x="497306" y="56375"/>
                </a:lnTo>
                <a:lnTo>
                  <a:pt x="497217" y="49225"/>
                </a:lnTo>
                <a:lnTo>
                  <a:pt x="496887" y="46583"/>
                </a:lnTo>
                <a:lnTo>
                  <a:pt x="495985" y="44030"/>
                </a:lnTo>
                <a:lnTo>
                  <a:pt x="493344" y="42659"/>
                </a:lnTo>
                <a:lnTo>
                  <a:pt x="474141" y="42659"/>
                </a:lnTo>
                <a:lnTo>
                  <a:pt x="474141" y="22961"/>
                </a:lnTo>
                <a:lnTo>
                  <a:pt x="472490" y="20205"/>
                </a:lnTo>
                <a:lnTo>
                  <a:pt x="469379" y="19215"/>
                </a:lnTo>
                <a:lnTo>
                  <a:pt x="466140" y="18884"/>
                </a:lnTo>
                <a:lnTo>
                  <a:pt x="457301" y="18884"/>
                </a:lnTo>
                <a:lnTo>
                  <a:pt x="454063" y="19215"/>
                </a:lnTo>
                <a:lnTo>
                  <a:pt x="450862" y="20205"/>
                </a:lnTo>
                <a:lnTo>
                  <a:pt x="449300" y="22961"/>
                </a:lnTo>
                <a:lnTo>
                  <a:pt x="449300" y="42659"/>
                </a:lnTo>
                <a:lnTo>
                  <a:pt x="438810" y="42659"/>
                </a:lnTo>
                <a:lnTo>
                  <a:pt x="436168" y="44030"/>
                </a:lnTo>
                <a:lnTo>
                  <a:pt x="435267" y="46583"/>
                </a:lnTo>
                <a:lnTo>
                  <a:pt x="434936" y="49225"/>
                </a:lnTo>
                <a:lnTo>
                  <a:pt x="434847" y="56375"/>
                </a:lnTo>
                <a:lnTo>
                  <a:pt x="435178" y="58966"/>
                </a:lnTo>
                <a:lnTo>
                  <a:pt x="435838" y="60515"/>
                </a:lnTo>
                <a:lnTo>
                  <a:pt x="438708" y="62839"/>
                </a:lnTo>
                <a:lnTo>
                  <a:pt x="449300" y="62839"/>
                </a:lnTo>
                <a:lnTo>
                  <a:pt x="449300" y="113487"/>
                </a:lnTo>
                <a:lnTo>
                  <a:pt x="449859" y="118173"/>
                </a:lnTo>
                <a:lnTo>
                  <a:pt x="450977" y="122123"/>
                </a:lnTo>
                <a:lnTo>
                  <a:pt x="452107" y="126085"/>
                </a:lnTo>
                <a:lnTo>
                  <a:pt x="453847" y="129374"/>
                </a:lnTo>
                <a:lnTo>
                  <a:pt x="456234" y="131978"/>
                </a:lnTo>
                <a:lnTo>
                  <a:pt x="458609" y="134581"/>
                </a:lnTo>
                <a:lnTo>
                  <a:pt x="461606" y="136512"/>
                </a:lnTo>
                <a:lnTo>
                  <a:pt x="465239" y="137769"/>
                </a:lnTo>
                <a:lnTo>
                  <a:pt x="468858" y="139014"/>
                </a:lnTo>
                <a:lnTo>
                  <a:pt x="473151" y="139649"/>
                </a:lnTo>
                <a:lnTo>
                  <a:pt x="481774" y="139547"/>
                </a:lnTo>
                <a:lnTo>
                  <a:pt x="485406" y="139153"/>
                </a:lnTo>
                <a:lnTo>
                  <a:pt x="488645" y="138506"/>
                </a:lnTo>
                <a:lnTo>
                  <a:pt x="492696" y="137223"/>
                </a:lnTo>
                <a:lnTo>
                  <a:pt x="495909" y="134912"/>
                </a:lnTo>
                <a:lnTo>
                  <a:pt x="496760" y="132270"/>
                </a:lnTo>
                <a:lnTo>
                  <a:pt x="497306" y="128498"/>
                </a:lnTo>
                <a:lnTo>
                  <a:pt x="497306" y="125590"/>
                </a:lnTo>
                <a:close/>
              </a:path>
              <a:path w="3731145" h="173786">
                <a:moveTo>
                  <a:pt x="545096" y="117817"/>
                </a:moveTo>
                <a:lnTo>
                  <a:pt x="542328" y="116344"/>
                </a:lnTo>
                <a:lnTo>
                  <a:pt x="540131" y="114249"/>
                </a:lnTo>
                <a:lnTo>
                  <a:pt x="538518" y="111544"/>
                </a:lnTo>
                <a:lnTo>
                  <a:pt x="536905" y="108838"/>
                </a:lnTo>
                <a:lnTo>
                  <a:pt x="535724" y="105651"/>
                </a:lnTo>
                <a:lnTo>
                  <a:pt x="535000" y="101993"/>
                </a:lnTo>
                <a:lnTo>
                  <a:pt x="534276" y="98323"/>
                </a:lnTo>
                <a:lnTo>
                  <a:pt x="534009" y="136677"/>
                </a:lnTo>
                <a:lnTo>
                  <a:pt x="539813" y="138849"/>
                </a:lnTo>
                <a:lnTo>
                  <a:pt x="546646" y="139941"/>
                </a:lnTo>
                <a:lnTo>
                  <a:pt x="545096" y="117817"/>
                </a:lnTo>
                <a:close/>
              </a:path>
              <a:path w="3731145" h="173786">
                <a:moveTo>
                  <a:pt x="534009" y="136677"/>
                </a:moveTo>
                <a:lnTo>
                  <a:pt x="534276" y="98323"/>
                </a:lnTo>
                <a:lnTo>
                  <a:pt x="533908" y="94322"/>
                </a:lnTo>
                <a:lnTo>
                  <a:pt x="533908" y="85280"/>
                </a:lnTo>
                <a:lnTo>
                  <a:pt x="534365" y="81102"/>
                </a:lnTo>
                <a:lnTo>
                  <a:pt x="535254" y="77444"/>
                </a:lnTo>
                <a:lnTo>
                  <a:pt x="536143" y="73786"/>
                </a:lnTo>
                <a:lnTo>
                  <a:pt x="537476" y="70650"/>
                </a:lnTo>
                <a:lnTo>
                  <a:pt x="539254" y="68046"/>
                </a:lnTo>
                <a:lnTo>
                  <a:pt x="541045" y="65430"/>
                </a:lnTo>
                <a:lnTo>
                  <a:pt x="543318" y="63461"/>
                </a:lnTo>
                <a:lnTo>
                  <a:pt x="546087" y="62102"/>
                </a:lnTo>
                <a:lnTo>
                  <a:pt x="548855" y="60756"/>
                </a:lnTo>
                <a:lnTo>
                  <a:pt x="552094" y="60070"/>
                </a:lnTo>
                <a:lnTo>
                  <a:pt x="559943" y="60070"/>
                </a:lnTo>
                <a:lnTo>
                  <a:pt x="563384" y="60832"/>
                </a:lnTo>
                <a:lnTo>
                  <a:pt x="566127" y="62356"/>
                </a:lnTo>
                <a:lnTo>
                  <a:pt x="568871" y="63868"/>
                </a:lnTo>
                <a:lnTo>
                  <a:pt x="571055" y="65976"/>
                </a:lnTo>
                <a:lnTo>
                  <a:pt x="572706" y="68681"/>
                </a:lnTo>
                <a:lnTo>
                  <a:pt x="574357" y="71386"/>
                </a:lnTo>
                <a:lnTo>
                  <a:pt x="575525" y="74574"/>
                </a:lnTo>
                <a:lnTo>
                  <a:pt x="576224" y="78231"/>
                </a:lnTo>
                <a:lnTo>
                  <a:pt x="576922" y="81902"/>
                </a:lnTo>
                <a:lnTo>
                  <a:pt x="577265" y="85902"/>
                </a:lnTo>
                <a:lnTo>
                  <a:pt x="577265" y="94945"/>
                </a:lnTo>
                <a:lnTo>
                  <a:pt x="576834" y="99123"/>
                </a:lnTo>
                <a:lnTo>
                  <a:pt x="575970" y="102781"/>
                </a:lnTo>
                <a:lnTo>
                  <a:pt x="575119" y="106438"/>
                </a:lnTo>
                <a:lnTo>
                  <a:pt x="573798" y="109562"/>
                </a:lnTo>
                <a:lnTo>
                  <a:pt x="572020" y="112128"/>
                </a:lnTo>
                <a:lnTo>
                  <a:pt x="570230" y="114706"/>
                </a:lnTo>
                <a:lnTo>
                  <a:pt x="567956" y="116674"/>
                </a:lnTo>
                <a:lnTo>
                  <a:pt x="565188" y="118021"/>
                </a:lnTo>
                <a:lnTo>
                  <a:pt x="562419" y="119379"/>
                </a:lnTo>
                <a:lnTo>
                  <a:pt x="559155" y="120053"/>
                </a:lnTo>
                <a:lnTo>
                  <a:pt x="551294" y="120053"/>
                </a:lnTo>
                <a:lnTo>
                  <a:pt x="547865" y="119303"/>
                </a:lnTo>
                <a:lnTo>
                  <a:pt x="545096" y="117817"/>
                </a:lnTo>
                <a:lnTo>
                  <a:pt x="546646" y="139941"/>
                </a:lnTo>
                <a:lnTo>
                  <a:pt x="562610" y="139941"/>
                </a:lnTo>
                <a:lnTo>
                  <a:pt x="569709" y="138722"/>
                </a:lnTo>
                <a:lnTo>
                  <a:pt x="575779" y="136283"/>
                </a:lnTo>
                <a:lnTo>
                  <a:pt x="581850" y="133845"/>
                </a:lnTo>
                <a:lnTo>
                  <a:pt x="586892" y="130378"/>
                </a:lnTo>
                <a:lnTo>
                  <a:pt x="590918" y="125895"/>
                </a:lnTo>
                <a:lnTo>
                  <a:pt x="594944" y="121399"/>
                </a:lnTo>
                <a:lnTo>
                  <a:pt x="597954" y="116052"/>
                </a:lnTo>
                <a:lnTo>
                  <a:pt x="599922" y="109854"/>
                </a:lnTo>
                <a:lnTo>
                  <a:pt x="601903" y="103657"/>
                </a:lnTo>
                <a:lnTo>
                  <a:pt x="602894" y="96786"/>
                </a:lnTo>
                <a:lnTo>
                  <a:pt x="602894" y="81419"/>
                </a:lnTo>
                <a:lnTo>
                  <a:pt x="601967" y="74460"/>
                </a:lnTo>
                <a:lnTo>
                  <a:pt x="600125" y="68389"/>
                </a:lnTo>
                <a:lnTo>
                  <a:pt x="598271" y="62318"/>
                </a:lnTo>
                <a:lnTo>
                  <a:pt x="595452" y="57200"/>
                </a:lnTo>
                <a:lnTo>
                  <a:pt x="591667" y="53047"/>
                </a:lnTo>
                <a:lnTo>
                  <a:pt x="587870" y="48894"/>
                </a:lnTo>
                <a:lnTo>
                  <a:pt x="583069" y="45745"/>
                </a:lnTo>
                <a:lnTo>
                  <a:pt x="577265" y="43599"/>
                </a:lnTo>
                <a:lnTo>
                  <a:pt x="571461" y="41452"/>
                </a:lnTo>
                <a:lnTo>
                  <a:pt x="564591" y="40373"/>
                </a:lnTo>
                <a:lnTo>
                  <a:pt x="548563" y="40373"/>
                </a:lnTo>
                <a:lnTo>
                  <a:pt x="541489" y="41605"/>
                </a:lnTo>
                <a:lnTo>
                  <a:pt x="535444" y="44043"/>
                </a:lnTo>
                <a:lnTo>
                  <a:pt x="529412" y="46481"/>
                </a:lnTo>
                <a:lnTo>
                  <a:pt x="524383" y="49923"/>
                </a:lnTo>
                <a:lnTo>
                  <a:pt x="520357" y="54381"/>
                </a:lnTo>
                <a:lnTo>
                  <a:pt x="516331" y="58839"/>
                </a:lnTo>
                <a:lnTo>
                  <a:pt x="513308" y="64185"/>
                </a:lnTo>
                <a:lnTo>
                  <a:pt x="511302" y="70421"/>
                </a:lnTo>
                <a:lnTo>
                  <a:pt x="509282" y="76657"/>
                </a:lnTo>
                <a:lnTo>
                  <a:pt x="508279" y="83527"/>
                </a:lnTo>
                <a:lnTo>
                  <a:pt x="508279" y="98844"/>
                </a:lnTo>
                <a:lnTo>
                  <a:pt x="509206" y="105765"/>
                </a:lnTo>
                <a:lnTo>
                  <a:pt x="511047" y="111836"/>
                </a:lnTo>
                <a:lnTo>
                  <a:pt x="512902" y="117906"/>
                </a:lnTo>
                <a:lnTo>
                  <a:pt x="515734" y="123024"/>
                </a:lnTo>
                <a:lnTo>
                  <a:pt x="519556" y="127177"/>
                </a:lnTo>
                <a:lnTo>
                  <a:pt x="523392" y="131330"/>
                </a:lnTo>
                <a:lnTo>
                  <a:pt x="528205" y="134505"/>
                </a:lnTo>
                <a:lnTo>
                  <a:pt x="534009" y="136677"/>
                </a:lnTo>
                <a:close/>
              </a:path>
              <a:path w="3731145" h="173786">
                <a:moveTo>
                  <a:pt x="646633" y="136944"/>
                </a:moveTo>
                <a:lnTo>
                  <a:pt x="648296" y="134302"/>
                </a:lnTo>
                <a:lnTo>
                  <a:pt x="648296" y="79273"/>
                </a:lnTo>
                <a:lnTo>
                  <a:pt x="650138" y="76377"/>
                </a:lnTo>
                <a:lnTo>
                  <a:pt x="653491" y="71945"/>
                </a:lnTo>
                <a:lnTo>
                  <a:pt x="656653" y="68389"/>
                </a:lnTo>
                <a:lnTo>
                  <a:pt x="659625" y="66014"/>
                </a:lnTo>
                <a:lnTo>
                  <a:pt x="662444" y="64579"/>
                </a:lnTo>
                <a:lnTo>
                  <a:pt x="665213" y="63741"/>
                </a:lnTo>
                <a:lnTo>
                  <a:pt x="667791" y="63741"/>
                </a:lnTo>
                <a:lnTo>
                  <a:pt x="670864" y="64312"/>
                </a:lnTo>
                <a:lnTo>
                  <a:pt x="673417" y="65087"/>
                </a:lnTo>
                <a:lnTo>
                  <a:pt x="676071" y="65912"/>
                </a:lnTo>
                <a:lnTo>
                  <a:pt x="679005" y="64490"/>
                </a:lnTo>
                <a:lnTo>
                  <a:pt x="679729" y="61594"/>
                </a:lnTo>
                <a:lnTo>
                  <a:pt x="679996" y="58559"/>
                </a:lnTo>
                <a:lnTo>
                  <a:pt x="680034" y="49974"/>
                </a:lnTo>
                <a:lnTo>
                  <a:pt x="679894" y="47205"/>
                </a:lnTo>
                <a:lnTo>
                  <a:pt x="679386" y="44234"/>
                </a:lnTo>
                <a:lnTo>
                  <a:pt x="676694" y="41808"/>
                </a:lnTo>
                <a:lnTo>
                  <a:pt x="673925" y="41020"/>
                </a:lnTo>
                <a:lnTo>
                  <a:pt x="670864" y="40525"/>
                </a:lnTo>
                <a:lnTo>
                  <a:pt x="668083" y="40373"/>
                </a:lnTo>
                <a:lnTo>
                  <a:pt x="664387" y="40627"/>
                </a:lnTo>
                <a:lnTo>
                  <a:pt x="660692" y="41617"/>
                </a:lnTo>
                <a:lnTo>
                  <a:pt x="657009" y="43738"/>
                </a:lnTo>
                <a:lnTo>
                  <a:pt x="653211" y="46697"/>
                </a:lnTo>
                <a:lnTo>
                  <a:pt x="649122" y="50990"/>
                </a:lnTo>
                <a:lnTo>
                  <a:pt x="646938" y="53708"/>
                </a:lnTo>
                <a:lnTo>
                  <a:pt x="644626" y="57010"/>
                </a:lnTo>
                <a:lnTo>
                  <a:pt x="644626" y="46024"/>
                </a:lnTo>
                <a:lnTo>
                  <a:pt x="643267" y="43383"/>
                </a:lnTo>
                <a:lnTo>
                  <a:pt x="640676" y="42468"/>
                </a:lnTo>
                <a:lnTo>
                  <a:pt x="637895" y="42138"/>
                </a:lnTo>
                <a:lnTo>
                  <a:pt x="630301" y="42138"/>
                </a:lnTo>
                <a:lnTo>
                  <a:pt x="627595" y="42468"/>
                </a:lnTo>
                <a:lnTo>
                  <a:pt x="624776" y="43383"/>
                </a:lnTo>
                <a:lnTo>
                  <a:pt x="623354" y="46024"/>
                </a:lnTo>
                <a:lnTo>
                  <a:pt x="623354" y="134302"/>
                </a:lnTo>
                <a:lnTo>
                  <a:pt x="625017" y="136944"/>
                </a:lnTo>
                <a:lnTo>
                  <a:pt x="628205" y="137845"/>
                </a:lnTo>
                <a:lnTo>
                  <a:pt x="631367" y="138176"/>
                </a:lnTo>
                <a:lnTo>
                  <a:pt x="640283" y="138176"/>
                </a:lnTo>
                <a:lnTo>
                  <a:pt x="643445" y="137845"/>
                </a:lnTo>
                <a:lnTo>
                  <a:pt x="646633" y="136944"/>
                </a:lnTo>
                <a:close/>
              </a:path>
              <a:path w="3731145" h="173786">
                <a:moveTo>
                  <a:pt x="732624" y="136677"/>
                </a:moveTo>
                <a:lnTo>
                  <a:pt x="737273" y="134505"/>
                </a:lnTo>
                <a:lnTo>
                  <a:pt x="741413" y="131470"/>
                </a:lnTo>
                <a:lnTo>
                  <a:pt x="745045" y="127571"/>
                </a:lnTo>
                <a:lnTo>
                  <a:pt x="745045" y="134594"/>
                </a:lnTo>
                <a:lnTo>
                  <a:pt x="745883" y="136778"/>
                </a:lnTo>
                <a:lnTo>
                  <a:pt x="748753" y="137909"/>
                </a:lnTo>
                <a:lnTo>
                  <a:pt x="752271" y="138264"/>
                </a:lnTo>
                <a:lnTo>
                  <a:pt x="760094" y="138150"/>
                </a:lnTo>
                <a:lnTo>
                  <a:pt x="763981" y="137299"/>
                </a:lnTo>
                <a:lnTo>
                  <a:pt x="765632" y="134594"/>
                </a:lnTo>
                <a:lnTo>
                  <a:pt x="765632" y="69151"/>
                </a:lnTo>
                <a:lnTo>
                  <a:pt x="764895" y="63906"/>
                </a:lnTo>
                <a:lnTo>
                  <a:pt x="763447" y="59486"/>
                </a:lnTo>
                <a:lnTo>
                  <a:pt x="762000" y="55054"/>
                </a:lnTo>
                <a:lnTo>
                  <a:pt x="759688" y="51447"/>
                </a:lnTo>
                <a:lnTo>
                  <a:pt x="756526" y="48640"/>
                </a:lnTo>
                <a:lnTo>
                  <a:pt x="753351" y="45834"/>
                </a:lnTo>
                <a:lnTo>
                  <a:pt x="749312" y="43764"/>
                </a:lnTo>
                <a:lnTo>
                  <a:pt x="744397" y="42405"/>
                </a:lnTo>
                <a:lnTo>
                  <a:pt x="739482" y="41059"/>
                </a:lnTo>
                <a:lnTo>
                  <a:pt x="733564" y="40373"/>
                </a:lnTo>
                <a:lnTo>
                  <a:pt x="722744" y="40373"/>
                </a:lnTo>
                <a:lnTo>
                  <a:pt x="718959" y="40690"/>
                </a:lnTo>
                <a:lnTo>
                  <a:pt x="715302" y="41325"/>
                </a:lnTo>
                <a:lnTo>
                  <a:pt x="711644" y="41948"/>
                </a:lnTo>
                <a:lnTo>
                  <a:pt x="708253" y="42760"/>
                </a:lnTo>
                <a:lnTo>
                  <a:pt x="705154" y="43738"/>
                </a:lnTo>
                <a:lnTo>
                  <a:pt x="702056" y="44729"/>
                </a:lnTo>
                <a:lnTo>
                  <a:pt x="699350" y="45808"/>
                </a:lnTo>
                <a:lnTo>
                  <a:pt x="694728" y="48120"/>
                </a:lnTo>
                <a:lnTo>
                  <a:pt x="691261" y="51079"/>
                </a:lnTo>
                <a:lnTo>
                  <a:pt x="689978" y="54533"/>
                </a:lnTo>
                <a:lnTo>
                  <a:pt x="689813" y="58191"/>
                </a:lnTo>
                <a:lnTo>
                  <a:pt x="689914" y="61099"/>
                </a:lnTo>
                <a:lnTo>
                  <a:pt x="690587" y="64655"/>
                </a:lnTo>
                <a:lnTo>
                  <a:pt x="692340" y="67500"/>
                </a:lnTo>
                <a:lnTo>
                  <a:pt x="695325" y="68186"/>
                </a:lnTo>
                <a:lnTo>
                  <a:pt x="698372" y="66801"/>
                </a:lnTo>
                <a:lnTo>
                  <a:pt x="702157" y="64858"/>
                </a:lnTo>
                <a:lnTo>
                  <a:pt x="707174" y="62610"/>
                </a:lnTo>
                <a:lnTo>
                  <a:pt x="710057" y="61594"/>
                </a:lnTo>
                <a:lnTo>
                  <a:pt x="713320" y="60667"/>
                </a:lnTo>
                <a:lnTo>
                  <a:pt x="716584" y="59740"/>
                </a:lnTo>
                <a:lnTo>
                  <a:pt x="720293" y="59283"/>
                </a:lnTo>
                <a:lnTo>
                  <a:pt x="727621" y="59283"/>
                </a:lnTo>
                <a:lnTo>
                  <a:pt x="730275" y="59613"/>
                </a:lnTo>
                <a:lnTo>
                  <a:pt x="732421" y="60274"/>
                </a:lnTo>
                <a:lnTo>
                  <a:pt x="736282" y="61950"/>
                </a:lnTo>
                <a:lnTo>
                  <a:pt x="738860" y="64731"/>
                </a:lnTo>
                <a:lnTo>
                  <a:pt x="740333" y="68541"/>
                </a:lnTo>
                <a:lnTo>
                  <a:pt x="741184" y="73037"/>
                </a:lnTo>
                <a:lnTo>
                  <a:pt x="741184" y="81152"/>
                </a:lnTo>
                <a:lnTo>
                  <a:pt x="724712" y="81152"/>
                </a:lnTo>
                <a:lnTo>
                  <a:pt x="717829" y="81749"/>
                </a:lnTo>
                <a:lnTo>
                  <a:pt x="711885" y="82930"/>
                </a:lnTo>
                <a:lnTo>
                  <a:pt x="705942" y="84124"/>
                </a:lnTo>
                <a:lnTo>
                  <a:pt x="700976" y="85953"/>
                </a:lnTo>
                <a:lnTo>
                  <a:pt x="696988" y="88430"/>
                </a:lnTo>
                <a:lnTo>
                  <a:pt x="693000" y="90906"/>
                </a:lnTo>
                <a:lnTo>
                  <a:pt x="689991" y="94043"/>
                </a:lnTo>
                <a:lnTo>
                  <a:pt x="687984" y="97828"/>
                </a:lnTo>
                <a:lnTo>
                  <a:pt x="685977" y="101625"/>
                </a:lnTo>
                <a:lnTo>
                  <a:pt x="684961" y="106095"/>
                </a:lnTo>
                <a:lnTo>
                  <a:pt x="684961" y="115989"/>
                </a:lnTo>
                <a:lnTo>
                  <a:pt x="685761" y="120154"/>
                </a:lnTo>
                <a:lnTo>
                  <a:pt x="687336" y="123710"/>
                </a:lnTo>
                <a:lnTo>
                  <a:pt x="688924" y="127279"/>
                </a:lnTo>
                <a:lnTo>
                  <a:pt x="691146" y="130263"/>
                </a:lnTo>
                <a:lnTo>
                  <a:pt x="694016" y="132664"/>
                </a:lnTo>
                <a:lnTo>
                  <a:pt x="696887" y="135077"/>
                </a:lnTo>
                <a:lnTo>
                  <a:pt x="700290" y="136893"/>
                </a:lnTo>
                <a:lnTo>
                  <a:pt x="704215" y="138112"/>
                </a:lnTo>
                <a:lnTo>
                  <a:pt x="708139" y="139331"/>
                </a:lnTo>
                <a:lnTo>
                  <a:pt x="709307" y="114147"/>
                </a:lnTo>
                <a:lnTo>
                  <a:pt x="709307" y="110451"/>
                </a:lnTo>
                <a:lnTo>
                  <a:pt x="709726" y="106337"/>
                </a:lnTo>
                <a:lnTo>
                  <a:pt x="711377" y="102984"/>
                </a:lnTo>
                <a:lnTo>
                  <a:pt x="714463" y="100355"/>
                </a:lnTo>
                <a:lnTo>
                  <a:pt x="718553" y="98272"/>
                </a:lnTo>
                <a:lnTo>
                  <a:pt x="721385" y="97688"/>
                </a:lnTo>
                <a:lnTo>
                  <a:pt x="724230" y="97091"/>
                </a:lnTo>
                <a:lnTo>
                  <a:pt x="727659" y="96786"/>
                </a:lnTo>
                <a:lnTo>
                  <a:pt x="741184" y="96786"/>
                </a:lnTo>
                <a:lnTo>
                  <a:pt x="741184" y="111836"/>
                </a:lnTo>
                <a:lnTo>
                  <a:pt x="738149" y="115265"/>
                </a:lnTo>
                <a:lnTo>
                  <a:pt x="735164" y="117868"/>
                </a:lnTo>
                <a:lnTo>
                  <a:pt x="732218" y="119659"/>
                </a:lnTo>
                <a:lnTo>
                  <a:pt x="729284" y="121437"/>
                </a:lnTo>
                <a:lnTo>
                  <a:pt x="726071" y="122326"/>
                </a:lnTo>
                <a:lnTo>
                  <a:pt x="718413" y="122326"/>
                </a:lnTo>
                <a:lnTo>
                  <a:pt x="722807" y="139941"/>
                </a:lnTo>
                <a:lnTo>
                  <a:pt x="727964" y="138849"/>
                </a:lnTo>
                <a:lnTo>
                  <a:pt x="732624" y="136677"/>
                </a:lnTo>
                <a:close/>
              </a:path>
              <a:path w="3731145" h="173786">
                <a:moveTo>
                  <a:pt x="722807" y="139941"/>
                </a:moveTo>
                <a:lnTo>
                  <a:pt x="718413" y="122326"/>
                </a:lnTo>
                <a:lnTo>
                  <a:pt x="715162" y="121272"/>
                </a:lnTo>
                <a:lnTo>
                  <a:pt x="710488" y="117043"/>
                </a:lnTo>
                <a:lnTo>
                  <a:pt x="709307" y="114147"/>
                </a:lnTo>
                <a:lnTo>
                  <a:pt x="708139" y="139331"/>
                </a:lnTo>
                <a:lnTo>
                  <a:pt x="712444" y="139941"/>
                </a:lnTo>
                <a:lnTo>
                  <a:pt x="722807" y="139941"/>
                </a:lnTo>
                <a:close/>
              </a:path>
              <a:path w="3731145" h="173786">
                <a:moveTo>
                  <a:pt x="795286" y="20205"/>
                </a:moveTo>
                <a:lnTo>
                  <a:pt x="793724" y="22961"/>
                </a:lnTo>
                <a:lnTo>
                  <a:pt x="793724" y="42659"/>
                </a:lnTo>
                <a:lnTo>
                  <a:pt x="783234" y="42659"/>
                </a:lnTo>
                <a:lnTo>
                  <a:pt x="780592" y="44030"/>
                </a:lnTo>
                <a:lnTo>
                  <a:pt x="779691" y="46583"/>
                </a:lnTo>
                <a:lnTo>
                  <a:pt x="779360" y="49225"/>
                </a:lnTo>
                <a:lnTo>
                  <a:pt x="779272" y="56375"/>
                </a:lnTo>
                <a:lnTo>
                  <a:pt x="779602" y="58966"/>
                </a:lnTo>
                <a:lnTo>
                  <a:pt x="780262" y="60515"/>
                </a:lnTo>
                <a:lnTo>
                  <a:pt x="783132" y="62839"/>
                </a:lnTo>
                <a:lnTo>
                  <a:pt x="793724" y="62839"/>
                </a:lnTo>
                <a:lnTo>
                  <a:pt x="793724" y="113487"/>
                </a:lnTo>
                <a:lnTo>
                  <a:pt x="794283" y="118173"/>
                </a:lnTo>
                <a:lnTo>
                  <a:pt x="795401" y="122123"/>
                </a:lnTo>
                <a:lnTo>
                  <a:pt x="796531" y="126085"/>
                </a:lnTo>
                <a:lnTo>
                  <a:pt x="798271" y="129374"/>
                </a:lnTo>
                <a:lnTo>
                  <a:pt x="800658" y="131978"/>
                </a:lnTo>
                <a:lnTo>
                  <a:pt x="803033" y="134581"/>
                </a:lnTo>
                <a:lnTo>
                  <a:pt x="806030" y="136512"/>
                </a:lnTo>
                <a:lnTo>
                  <a:pt x="809663" y="137769"/>
                </a:lnTo>
                <a:lnTo>
                  <a:pt x="813282" y="139014"/>
                </a:lnTo>
                <a:lnTo>
                  <a:pt x="817575" y="139649"/>
                </a:lnTo>
                <a:lnTo>
                  <a:pt x="826147" y="139547"/>
                </a:lnTo>
                <a:lnTo>
                  <a:pt x="829830" y="139153"/>
                </a:lnTo>
                <a:lnTo>
                  <a:pt x="833005" y="138506"/>
                </a:lnTo>
                <a:lnTo>
                  <a:pt x="837069" y="137223"/>
                </a:lnTo>
                <a:lnTo>
                  <a:pt x="840371" y="134912"/>
                </a:lnTo>
                <a:lnTo>
                  <a:pt x="841133" y="132270"/>
                </a:lnTo>
                <a:lnTo>
                  <a:pt x="841768" y="128498"/>
                </a:lnTo>
                <a:lnTo>
                  <a:pt x="841768" y="123748"/>
                </a:lnTo>
                <a:lnTo>
                  <a:pt x="841260" y="119849"/>
                </a:lnTo>
                <a:lnTo>
                  <a:pt x="840117" y="116839"/>
                </a:lnTo>
                <a:lnTo>
                  <a:pt x="837450" y="116839"/>
                </a:lnTo>
                <a:lnTo>
                  <a:pt x="834529" y="117919"/>
                </a:lnTo>
                <a:lnTo>
                  <a:pt x="831481" y="118643"/>
                </a:lnTo>
                <a:lnTo>
                  <a:pt x="825004" y="118757"/>
                </a:lnTo>
                <a:lnTo>
                  <a:pt x="822363" y="117563"/>
                </a:lnTo>
                <a:lnTo>
                  <a:pt x="819327" y="112737"/>
                </a:lnTo>
                <a:lnTo>
                  <a:pt x="818565" y="109131"/>
                </a:lnTo>
                <a:lnTo>
                  <a:pt x="818565" y="62839"/>
                </a:lnTo>
                <a:lnTo>
                  <a:pt x="837831" y="62839"/>
                </a:lnTo>
                <a:lnTo>
                  <a:pt x="840117" y="62064"/>
                </a:lnTo>
                <a:lnTo>
                  <a:pt x="841387" y="58966"/>
                </a:lnTo>
                <a:lnTo>
                  <a:pt x="841768" y="56375"/>
                </a:lnTo>
                <a:lnTo>
                  <a:pt x="841768" y="52755"/>
                </a:lnTo>
                <a:lnTo>
                  <a:pt x="841641" y="49225"/>
                </a:lnTo>
                <a:lnTo>
                  <a:pt x="841260" y="46583"/>
                </a:lnTo>
                <a:lnTo>
                  <a:pt x="840371" y="44030"/>
                </a:lnTo>
                <a:lnTo>
                  <a:pt x="837704" y="42659"/>
                </a:lnTo>
                <a:lnTo>
                  <a:pt x="818565" y="42659"/>
                </a:lnTo>
                <a:lnTo>
                  <a:pt x="818565" y="22961"/>
                </a:lnTo>
                <a:lnTo>
                  <a:pt x="816914" y="20205"/>
                </a:lnTo>
                <a:lnTo>
                  <a:pt x="813803" y="19215"/>
                </a:lnTo>
                <a:lnTo>
                  <a:pt x="810564" y="18884"/>
                </a:lnTo>
                <a:lnTo>
                  <a:pt x="801725" y="18884"/>
                </a:lnTo>
                <a:lnTo>
                  <a:pt x="798487" y="19215"/>
                </a:lnTo>
                <a:lnTo>
                  <a:pt x="795286" y="20205"/>
                </a:lnTo>
                <a:close/>
              </a:path>
              <a:path w="3731145" h="173786">
                <a:moveTo>
                  <a:pt x="994422" y="48501"/>
                </a:moveTo>
                <a:lnTo>
                  <a:pt x="994422" y="43281"/>
                </a:lnTo>
                <a:lnTo>
                  <a:pt x="993787" y="38582"/>
                </a:lnTo>
                <a:lnTo>
                  <a:pt x="992263" y="34391"/>
                </a:lnTo>
                <a:lnTo>
                  <a:pt x="990866" y="30200"/>
                </a:lnTo>
                <a:lnTo>
                  <a:pt x="988707" y="26542"/>
                </a:lnTo>
                <a:lnTo>
                  <a:pt x="985913" y="23406"/>
                </a:lnTo>
                <a:lnTo>
                  <a:pt x="983119" y="20269"/>
                </a:lnTo>
                <a:lnTo>
                  <a:pt x="979817" y="17678"/>
                </a:lnTo>
                <a:lnTo>
                  <a:pt x="975880" y="15633"/>
                </a:lnTo>
                <a:lnTo>
                  <a:pt x="971943" y="13588"/>
                </a:lnTo>
                <a:lnTo>
                  <a:pt x="968133" y="12192"/>
                </a:lnTo>
                <a:lnTo>
                  <a:pt x="964323" y="11429"/>
                </a:lnTo>
                <a:lnTo>
                  <a:pt x="960513" y="10667"/>
                </a:lnTo>
                <a:lnTo>
                  <a:pt x="957211" y="10172"/>
                </a:lnTo>
                <a:lnTo>
                  <a:pt x="954417" y="9944"/>
                </a:lnTo>
                <a:lnTo>
                  <a:pt x="951750" y="9715"/>
                </a:lnTo>
                <a:lnTo>
                  <a:pt x="912888" y="9601"/>
                </a:lnTo>
                <a:lnTo>
                  <a:pt x="909205" y="11925"/>
                </a:lnTo>
                <a:lnTo>
                  <a:pt x="906792" y="15798"/>
                </a:lnTo>
                <a:lnTo>
                  <a:pt x="906792" y="134099"/>
                </a:lnTo>
                <a:lnTo>
                  <a:pt x="907808" y="136410"/>
                </a:lnTo>
                <a:lnTo>
                  <a:pt x="910475" y="137502"/>
                </a:lnTo>
                <a:lnTo>
                  <a:pt x="913396" y="137960"/>
                </a:lnTo>
                <a:lnTo>
                  <a:pt x="917206" y="138264"/>
                </a:lnTo>
                <a:lnTo>
                  <a:pt x="924445" y="138163"/>
                </a:lnTo>
                <a:lnTo>
                  <a:pt x="927747" y="137769"/>
                </a:lnTo>
                <a:lnTo>
                  <a:pt x="931049" y="136842"/>
                </a:lnTo>
                <a:lnTo>
                  <a:pt x="932827" y="134099"/>
                </a:lnTo>
                <a:lnTo>
                  <a:pt x="932827" y="29692"/>
                </a:lnTo>
                <a:lnTo>
                  <a:pt x="946543" y="29692"/>
                </a:lnTo>
                <a:lnTo>
                  <a:pt x="949210" y="29870"/>
                </a:lnTo>
                <a:lnTo>
                  <a:pt x="951750" y="30238"/>
                </a:lnTo>
                <a:lnTo>
                  <a:pt x="954290" y="30594"/>
                </a:lnTo>
                <a:lnTo>
                  <a:pt x="958989" y="32854"/>
                </a:lnTo>
                <a:lnTo>
                  <a:pt x="963307" y="36385"/>
                </a:lnTo>
                <a:lnTo>
                  <a:pt x="964831" y="39293"/>
                </a:lnTo>
                <a:lnTo>
                  <a:pt x="966482" y="42189"/>
                </a:lnTo>
                <a:lnTo>
                  <a:pt x="967244" y="45885"/>
                </a:lnTo>
                <a:lnTo>
                  <a:pt x="967244" y="53670"/>
                </a:lnTo>
                <a:lnTo>
                  <a:pt x="966736" y="56730"/>
                </a:lnTo>
                <a:lnTo>
                  <a:pt x="965847" y="59524"/>
                </a:lnTo>
                <a:lnTo>
                  <a:pt x="964958" y="62331"/>
                </a:lnTo>
                <a:lnTo>
                  <a:pt x="961783" y="66751"/>
                </a:lnTo>
                <a:lnTo>
                  <a:pt x="957719" y="70332"/>
                </a:lnTo>
                <a:lnTo>
                  <a:pt x="954925" y="71450"/>
                </a:lnTo>
                <a:lnTo>
                  <a:pt x="952131" y="72580"/>
                </a:lnTo>
                <a:lnTo>
                  <a:pt x="948702" y="73139"/>
                </a:lnTo>
                <a:lnTo>
                  <a:pt x="951877" y="93230"/>
                </a:lnTo>
                <a:lnTo>
                  <a:pt x="959243" y="92240"/>
                </a:lnTo>
                <a:lnTo>
                  <a:pt x="965466" y="90258"/>
                </a:lnTo>
                <a:lnTo>
                  <a:pt x="971689" y="88277"/>
                </a:lnTo>
                <a:lnTo>
                  <a:pt x="977023" y="85394"/>
                </a:lnTo>
                <a:lnTo>
                  <a:pt x="981341" y="81597"/>
                </a:lnTo>
                <a:lnTo>
                  <a:pt x="985532" y="77812"/>
                </a:lnTo>
                <a:lnTo>
                  <a:pt x="988834" y="73139"/>
                </a:lnTo>
                <a:lnTo>
                  <a:pt x="991120" y="67602"/>
                </a:lnTo>
                <a:lnTo>
                  <a:pt x="993406" y="62052"/>
                </a:lnTo>
                <a:lnTo>
                  <a:pt x="994422" y="55689"/>
                </a:lnTo>
                <a:lnTo>
                  <a:pt x="994422" y="48501"/>
                </a:lnTo>
                <a:close/>
              </a:path>
              <a:path w="3731145" h="173786">
                <a:moveTo>
                  <a:pt x="944511" y="73139"/>
                </a:moveTo>
                <a:lnTo>
                  <a:pt x="932827" y="73139"/>
                </a:lnTo>
                <a:lnTo>
                  <a:pt x="932827" y="93230"/>
                </a:lnTo>
                <a:lnTo>
                  <a:pt x="951877" y="93230"/>
                </a:lnTo>
                <a:lnTo>
                  <a:pt x="948702" y="73139"/>
                </a:lnTo>
                <a:lnTo>
                  <a:pt x="944511" y="73139"/>
                </a:lnTo>
                <a:close/>
              </a:path>
              <a:path w="3731145" h="173786">
                <a:moveTo>
                  <a:pt x="1031887" y="136969"/>
                </a:moveTo>
                <a:lnTo>
                  <a:pt x="1037729" y="138950"/>
                </a:lnTo>
                <a:lnTo>
                  <a:pt x="1044714" y="139941"/>
                </a:lnTo>
                <a:lnTo>
                  <a:pt x="1056906" y="139941"/>
                </a:lnTo>
                <a:lnTo>
                  <a:pt x="1060970" y="139661"/>
                </a:lnTo>
                <a:lnTo>
                  <a:pt x="1064780" y="139103"/>
                </a:lnTo>
                <a:lnTo>
                  <a:pt x="1068590" y="138544"/>
                </a:lnTo>
                <a:lnTo>
                  <a:pt x="1072019" y="137883"/>
                </a:lnTo>
                <a:lnTo>
                  <a:pt x="1074940" y="137121"/>
                </a:lnTo>
                <a:lnTo>
                  <a:pt x="1077988" y="136359"/>
                </a:lnTo>
                <a:lnTo>
                  <a:pt x="1080401" y="135585"/>
                </a:lnTo>
                <a:lnTo>
                  <a:pt x="1084211" y="134010"/>
                </a:lnTo>
                <a:lnTo>
                  <a:pt x="1086878" y="131483"/>
                </a:lnTo>
                <a:lnTo>
                  <a:pt x="1087640" y="128930"/>
                </a:lnTo>
                <a:lnTo>
                  <a:pt x="1087767" y="126009"/>
                </a:lnTo>
                <a:lnTo>
                  <a:pt x="1087894" y="123316"/>
                </a:lnTo>
                <a:lnTo>
                  <a:pt x="1087640" y="119214"/>
                </a:lnTo>
                <a:lnTo>
                  <a:pt x="1086497" y="115684"/>
                </a:lnTo>
                <a:lnTo>
                  <a:pt x="1083703" y="115100"/>
                </a:lnTo>
                <a:lnTo>
                  <a:pt x="1080782" y="116039"/>
                </a:lnTo>
                <a:lnTo>
                  <a:pt x="1077226" y="117360"/>
                </a:lnTo>
                <a:lnTo>
                  <a:pt x="1072400" y="118884"/>
                </a:lnTo>
                <a:lnTo>
                  <a:pt x="1069606" y="119570"/>
                </a:lnTo>
                <a:lnTo>
                  <a:pt x="1066304" y="120192"/>
                </a:lnTo>
                <a:lnTo>
                  <a:pt x="1063002" y="120827"/>
                </a:lnTo>
                <a:lnTo>
                  <a:pt x="1059192" y="121145"/>
                </a:lnTo>
                <a:lnTo>
                  <a:pt x="1050556" y="121145"/>
                </a:lnTo>
                <a:lnTo>
                  <a:pt x="1046873" y="120573"/>
                </a:lnTo>
                <a:lnTo>
                  <a:pt x="1043698" y="119456"/>
                </a:lnTo>
                <a:lnTo>
                  <a:pt x="1040650" y="118338"/>
                </a:lnTo>
                <a:lnTo>
                  <a:pt x="1038237" y="116700"/>
                </a:lnTo>
                <a:lnTo>
                  <a:pt x="1034300" y="112407"/>
                </a:lnTo>
                <a:lnTo>
                  <a:pt x="1032903" y="109804"/>
                </a:lnTo>
                <a:lnTo>
                  <a:pt x="1032014" y="106743"/>
                </a:lnTo>
                <a:lnTo>
                  <a:pt x="1031125" y="103670"/>
                </a:lnTo>
                <a:lnTo>
                  <a:pt x="1030617" y="100253"/>
                </a:lnTo>
                <a:lnTo>
                  <a:pt x="1030617" y="80467"/>
                </a:lnTo>
                <a:lnTo>
                  <a:pt x="1030744" y="77355"/>
                </a:lnTo>
                <a:lnTo>
                  <a:pt x="1031252" y="74447"/>
                </a:lnTo>
                <a:lnTo>
                  <a:pt x="1031506" y="43840"/>
                </a:lnTo>
                <a:lnTo>
                  <a:pt x="1025918" y="46151"/>
                </a:lnTo>
                <a:lnTo>
                  <a:pt x="1021219" y="49504"/>
                </a:lnTo>
                <a:lnTo>
                  <a:pt x="1017282" y="53886"/>
                </a:lnTo>
                <a:lnTo>
                  <a:pt x="1013345" y="58280"/>
                </a:lnTo>
                <a:lnTo>
                  <a:pt x="1010424" y="63626"/>
                </a:lnTo>
                <a:lnTo>
                  <a:pt x="1008392" y="69926"/>
                </a:lnTo>
                <a:lnTo>
                  <a:pt x="1006360" y="76225"/>
                </a:lnTo>
                <a:lnTo>
                  <a:pt x="1005344" y="83299"/>
                </a:lnTo>
                <a:lnTo>
                  <a:pt x="1005344" y="99402"/>
                </a:lnTo>
                <a:lnTo>
                  <a:pt x="1006233" y="106591"/>
                </a:lnTo>
                <a:lnTo>
                  <a:pt x="1008265" y="112725"/>
                </a:lnTo>
                <a:lnTo>
                  <a:pt x="1010170" y="118859"/>
                </a:lnTo>
                <a:lnTo>
                  <a:pt x="1013091" y="123939"/>
                </a:lnTo>
                <a:lnTo>
                  <a:pt x="1017028" y="127965"/>
                </a:lnTo>
                <a:lnTo>
                  <a:pt x="1021092" y="131991"/>
                </a:lnTo>
                <a:lnTo>
                  <a:pt x="1025918" y="135001"/>
                </a:lnTo>
                <a:lnTo>
                  <a:pt x="1031887" y="136969"/>
                </a:lnTo>
                <a:close/>
              </a:path>
              <a:path w="3731145" h="173786">
                <a:moveTo>
                  <a:pt x="1032903" y="68960"/>
                </a:moveTo>
                <a:lnTo>
                  <a:pt x="1035697" y="64579"/>
                </a:lnTo>
                <a:lnTo>
                  <a:pt x="1039126" y="60959"/>
                </a:lnTo>
                <a:lnTo>
                  <a:pt x="1043825" y="58585"/>
                </a:lnTo>
                <a:lnTo>
                  <a:pt x="1046619" y="58000"/>
                </a:lnTo>
                <a:lnTo>
                  <a:pt x="1056017" y="58000"/>
                </a:lnTo>
                <a:lnTo>
                  <a:pt x="1060589" y="59994"/>
                </a:lnTo>
                <a:lnTo>
                  <a:pt x="1063637" y="63982"/>
                </a:lnTo>
                <a:lnTo>
                  <a:pt x="1066685" y="67970"/>
                </a:lnTo>
                <a:lnTo>
                  <a:pt x="1068082" y="73469"/>
                </a:lnTo>
                <a:lnTo>
                  <a:pt x="1067828" y="80467"/>
                </a:lnTo>
                <a:lnTo>
                  <a:pt x="1030617" y="80467"/>
                </a:lnTo>
                <a:lnTo>
                  <a:pt x="1030617" y="100253"/>
                </a:lnTo>
                <a:lnTo>
                  <a:pt x="1030617" y="96494"/>
                </a:lnTo>
                <a:lnTo>
                  <a:pt x="1086751" y="96494"/>
                </a:lnTo>
                <a:lnTo>
                  <a:pt x="1089926" y="94322"/>
                </a:lnTo>
                <a:lnTo>
                  <a:pt x="1091958" y="90627"/>
                </a:lnTo>
                <a:lnTo>
                  <a:pt x="1091958" y="77431"/>
                </a:lnTo>
                <a:lnTo>
                  <a:pt x="1091196" y="71691"/>
                </a:lnTo>
                <a:lnTo>
                  <a:pt x="1089672" y="66408"/>
                </a:lnTo>
                <a:lnTo>
                  <a:pt x="1088021" y="61125"/>
                </a:lnTo>
                <a:lnTo>
                  <a:pt x="1085608" y="56565"/>
                </a:lnTo>
                <a:lnTo>
                  <a:pt x="1082179" y="52704"/>
                </a:lnTo>
                <a:lnTo>
                  <a:pt x="1078877" y="48844"/>
                </a:lnTo>
                <a:lnTo>
                  <a:pt x="1074559" y="45821"/>
                </a:lnTo>
                <a:lnTo>
                  <a:pt x="1069225" y="43649"/>
                </a:lnTo>
                <a:lnTo>
                  <a:pt x="1064018" y="41465"/>
                </a:lnTo>
                <a:lnTo>
                  <a:pt x="1057668" y="40373"/>
                </a:lnTo>
                <a:lnTo>
                  <a:pt x="1043317" y="40373"/>
                </a:lnTo>
                <a:lnTo>
                  <a:pt x="1037094" y="41528"/>
                </a:lnTo>
                <a:lnTo>
                  <a:pt x="1031506" y="43840"/>
                </a:lnTo>
                <a:lnTo>
                  <a:pt x="1031252" y="74447"/>
                </a:lnTo>
                <a:lnTo>
                  <a:pt x="1032014" y="71704"/>
                </a:lnTo>
                <a:lnTo>
                  <a:pt x="1032903" y="68960"/>
                </a:lnTo>
                <a:close/>
              </a:path>
              <a:path w="3731145" h="173786">
                <a:moveTo>
                  <a:pt x="1204607" y="162305"/>
                </a:moveTo>
                <a:lnTo>
                  <a:pt x="1204607" y="165061"/>
                </a:lnTo>
                <a:lnTo>
                  <a:pt x="1204861" y="167843"/>
                </a:lnTo>
                <a:lnTo>
                  <a:pt x="1205750" y="170624"/>
                </a:lnTo>
                <a:lnTo>
                  <a:pt x="1208417" y="172504"/>
                </a:lnTo>
                <a:lnTo>
                  <a:pt x="1211592" y="173253"/>
                </a:lnTo>
                <a:lnTo>
                  <a:pt x="1215910" y="173786"/>
                </a:lnTo>
                <a:lnTo>
                  <a:pt x="1223403" y="173786"/>
                </a:lnTo>
                <a:lnTo>
                  <a:pt x="1227721" y="173050"/>
                </a:lnTo>
                <a:lnTo>
                  <a:pt x="1231404" y="171564"/>
                </a:lnTo>
                <a:lnTo>
                  <a:pt x="1234960" y="170078"/>
                </a:lnTo>
                <a:lnTo>
                  <a:pt x="1238008" y="167868"/>
                </a:lnTo>
                <a:lnTo>
                  <a:pt x="1240421" y="164934"/>
                </a:lnTo>
                <a:lnTo>
                  <a:pt x="1242834" y="162001"/>
                </a:lnTo>
                <a:lnTo>
                  <a:pt x="1244612" y="158381"/>
                </a:lnTo>
                <a:lnTo>
                  <a:pt x="1245755" y="154101"/>
                </a:lnTo>
                <a:lnTo>
                  <a:pt x="1247025" y="149809"/>
                </a:lnTo>
                <a:lnTo>
                  <a:pt x="1247533" y="144195"/>
                </a:lnTo>
                <a:lnTo>
                  <a:pt x="1247533" y="46215"/>
                </a:lnTo>
                <a:lnTo>
                  <a:pt x="1245882" y="43560"/>
                </a:lnTo>
                <a:lnTo>
                  <a:pt x="1242707" y="42557"/>
                </a:lnTo>
                <a:lnTo>
                  <a:pt x="1239532" y="42163"/>
                </a:lnTo>
                <a:lnTo>
                  <a:pt x="1230642" y="42163"/>
                </a:lnTo>
                <a:lnTo>
                  <a:pt x="1227467" y="42557"/>
                </a:lnTo>
                <a:lnTo>
                  <a:pt x="1224419" y="43560"/>
                </a:lnTo>
                <a:lnTo>
                  <a:pt x="1222768" y="46215"/>
                </a:lnTo>
                <a:lnTo>
                  <a:pt x="1222768" y="140741"/>
                </a:lnTo>
                <a:lnTo>
                  <a:pt x="1222514" y="143624"/>
                </a:lnTo>
                <a:lnTo>
                  <a:pt x="1222133" y="145440"/>
                </a:lnTo>
                <a:lnTo>
                  <a:pt x="1221117" y="148729"/>
                </a:lnTo>
                <a:lnTo>
                  <a:pt x="1218577" y="151891"/>
                </a:lnTo>
                <a:lnTo>
                  <a:pt x="1216037" y="152946"/>
                </a:lnTo>
                <a:lnTo>
                  <a:pt x="1212862" y="153200"/>
                </a:lnTo>
                <a:lnTo>
                  <a:pt x="1209560" y="152958"/>
                </a:lnTo>
                <a:lnTo>
                  <a:pt x="1206512" y="152869"/>
                </a:lnTo>
                <a:lnTo>
                  <a:pt x="1205115" y="155511"/>
                </a:lnTo>
                <a:lnTo>
                  <a:pt x="1204734" y="158927"/>
                </a:lnTo>
                <a:lnTo>
                  <a:pt x="1204607" y="162305"/>
                </a:lnTo>
                <a:close/>
              </a:path>
              <a:path w="3731145" h="173786">
                <a:moveTo>
                  <a:pt x="1249438" y="16128"/>
                </a:moveTo>
                <a:lnTo>
                  <a:pt x="1249438" y="11315"/>
                </a:lnTo>
                <a:lnTo>
                  <a:pt x="1248549" y="7962"/>
                </a:lnTo>
                <a:lnTo>
                  <a:pt x="1244612" y="4203"/>
                </a:lnTo>
                <a:lnTo>
                  <a:pt x="1240802" y="3263"/>
                </a:lnTo>
                <a:lnTo>
                  <a:pt x="1229626" y="3263"/>
                </a:lnTo>
                <a:lnTo>
                  <a:pt x="1225816" y="4241"/>
                </a:lnTo>
                <a:lnTo>
                  <a:pt x="1221752" y="8128"/>
                </a:lnTo>
                <a:lnTo>
                  <a:pt x="1220736" y="11607"/>
                </a:lnTo>
                <a:lnTo>
                  <a:pt x="1220736" y="21437"/>
                </a:lnTo>
                <a:lnTo>
                  <a:pt x="1221752" y="24777"/>
                </a:lnTo>
                <a:lnTo>
                  <a:pt x="1225689" y="28473"/>
                </a:lnTo>
                <a:lnTo>
                  <a:pt x="1229499" y="29387"/>
                </a:lnTo>
                <a:lnTo>
                  <a:pt x="1240675" y="29387"/>
                </a:lnTo>
                <a:lnTo>
                  <a:pt x="1244485" y="28435"/>
                </a:lnTo>
                <a:lnTo>
                  <a:pt x="1248422" y="24612"/>
                </a:lnTo>
                <a:lnTo>
                  <a:pt x="1249438" y="21145"/>
                </a:lnTo>
                <a:lnTo>
                  <a:pt x="1249438" y="16128"/>
                </a:lnTo>
                <a:close/>
              </a:path>
              <a:path w="3731145" h="173786">
                <a:moveTo>
                  <a:pt x="1314843" y="136677"/>
                </a:moveTo>
                <a:lnTo>
                  <a:pt x="1319415" y="134505"/>
                </a:lnTo>
                <a:lnTo>
                  <a:pt x="1323606" y="131470"/>
                </a:lnTo>
                <a:lnTo>
                  <a:pt x="1327162" y="127571"/>
                </a:lnTo>
                <a:lnTo>
                  <a:pt x="1327162" y="134594"/>
                </a:lnTo>
                <a:lnTo>
                  <a:pt x="1328051" y="136778"/>
                </a:lnTo>
                <a:lnTo>
                  <a:pt x="1330972" y="137909"/>
                </a:lnTo>
                <a:lnTo>
                  <a:pt x="1334401" y="138264"/>
                </a:lnTo>
                <a:lnTo>
                  <a:pt x="1342275" y="138150"/>
                </a:lnTo>
                <a:lnTo>
                  <a:pt x="1346085" y="137299"/>
                </a:lnTo>
                <a:lnTo>
                  <a:pt x="1347736" y="134594"/>
                </a:lnTo>
                <a:lnTo>
                  <a:pt x="1347736" y="69151"/>
                </a:lnTo>
                <a:lnTo>
                  <a:pt x="1347101" y="63906"/>
                </a:lnTo>
                <a:lnTo>
                  <a:pt x="1345577" y="59486"/>
                </a:lnTo>
                <a:lnTo>
                  <a:pt x="1344180" y="55054"/>
                </a:lnTo>
                <a:lnTo>
                  <a:pt x="1341894" y="51447"/>
                </a:lnTo>
                <a:lnTo>
                  <a:pt x="1338719" y="48640"/>
                </a:lnTo>
                <a:lnTo>
                  <a:pt x="1335544" y="45834"/>
                </a:lnTo>
                <a:lnTo>
                  <a:pt x="1331480" y="43764"/>
                </a:lnTo>
                <a:lnTo>
                  <a:pt x="1326527" y="42405"/>
                </a:lnTo>
                <a:lnTo>
                  <a:pt x="1321701" y="41059"/>
                </a:lnTo>
                <a:lnTo>
                  <a:pt x="1315732" y="40373"/>
                </a:lnTo>
                <a:lnTo>
                  <a:pt x="1304937" y="40373"/>
                </a:lnTo>
                <a:lnTo>
                  <a:pt x="1301127" y="40690"/>
                </a:lnTo>
                <a:lnTo>
                  <a:pt x="1297444" y="41325"/>
                </a:lnTo>
                <a:lnTo>
                  <a:pt x="1293761" y="41948"/>
                </a:lnTo>
                <a:lnTo>
                  <a:pt x="1290459" y="42760"/>
                </a:lnTo>
                <a:lnTo>
                  <a:pt x="1287284" y="43738"/>
                </a:lnTo>
                <a:lnTo>
                  <a:pt x="1284236" y="44729"/>
                </a:lnTo>
                <a:lnTo>
                  <a:pt x="1281569" y="45808"/>
                </a:lnTo>
                <a:lnTo>
                  <a:pt x="1276870" y="48120"/>
                </a:lnTo>
                <a:lnTo>
                  <a:pt x="1273441" y="51079"/>
                </a:lnTo>
                <a:lnTo>
                  <a:pt x="1272171" y="54533"/>
                </a:lnTo>
                <a:lnTo>
                  <a:pt x="1272044" y="58191"/>
                </a:lnTo>
                <a:lnTo>
                  <a:pt x="1272044" y="61099"/>
                </a:lnTo>
                <a:lnTo>
                  <a:pt x="1272806" y="64655"/>
                </a:lnTo>
                <a:lnTo>
                  <a:pt x="1274457" y="67500"/>
                </a:lnTo>
                <a:lnTo>
                  <a:pt x="1277505" y="68186"/>
                </a:lnTo>
                <a:lnTo>
                  <a:pt x="1280553" y="66801"/>
                </a:lnTo>
                <a:lnTo>
                  <a:pt x="1284363" y="64858"/>
                </a:lnTo>
                <a:lnTo>
                  <a:pt x="1289316" y="62610"/>
                </a:lnTo>
                <a:lnTo>
                  <a:pt x="1292237" y="61594"/>
                </a:lnTo>
                <a:lnTo>
                  <a:pt x="1295539" y="60667"/>
                </a:lnTo>
                <a:lnTo>
                  <a:pt x="1298714" y="59740"/>
                </a:lnTo>
                <a:lnTo>
                  <a:pt x="1302524" y="59283"/>
                </a:lnTo>
                <a:lnTo>
                  <a:pt x="1309763" y="59283"/>
                </a:lnTo>
                <a:lnTo>
                  <a:pt x="1312430" y="59613"/>
                </a:lnTo>
                <a:lnTo>
                  <a:pt x="1314589" y="60274"/>
                </a:lnTo>
                <a:lnTo>
                  <a:pt x="1318399" y="61950"/>
                </a:lnTo>
                <a:lnTo>
                  <a:pt x="1321066" y="64731"/>
                </a:lnTo>
                <a:lnTo>
                  <a:pt x="1322463" y="68541"/>
                </a:lnTo>
                <a:lnTo>
                  <a:pt x="1323352" y="73037"/>
                </a:lnTo>
                <a:lnTo>
                  <a:pt x="1323352" y="81152"/>
                </a:lnTo>
                <a:lnTo>
                  <a:pt x="1306842" y="81152"/>
                </a:lnTo>
                <a:lnTo>
                  <a:pt x="1299984" y="81749"/>
                </a:lnTo>
                <a:lnTo>
                  <a:pt x="1294015" y="82930"/>
                </a:lnTo>
                <a:lnTo>
                  <a:pt x="1288173" y="84124"/>
                </a:lnTo>
                <a:lnTo>
                  <a:pt x="1283093" y="85953"/>
                </a:lnTo>
                <a:lnTo>
                  <a:pt x="1279156" y="88430"/>
                </a:lnTo>
                <a:lnTo>
                  <a:pt x="1275219" y="90906"/>
                </a:lnTo>
                <a:lnTo>
                  <a:pt x="1272171" y="94043"/>
                </a:lnTo>
                <a:lnTo>
                  <a:pt x="1270139" y="97828"/>
                </a:lnTo>
                <a:lnTo>
                  <a:pt x="1268107" y="101625"/>
                </a:lnTo>
                <a:lnTo>
                  <a:pt x="1267091" y="106095"/>
                </a:lnTo>
                <a:lnTo>
                  <a:pt x="1267091" y="115989"/>
                </a:lnTo>
                <a:lnTo>
                  <a:pt x="1267980" y="120154"/>
                </a:lnTo>
                <a:lnTo>
                  <a:pt x="1269504" y="123710"/>
                </a:lnTo>
                <a:lnTo>
                  <a:pt x="1271155" y="127279"/>
                </a:lnTo>
                <a:lnTo>
                  <a:pt x="1273314" y="130263"/>
                </a:lnTo>
                <a:lnTo>
                  <a:pt x="1276235" y="132664"/>
                </a:lnTo>
                <a:lnTo>
                  <a:pt x="1279029" y="135077"/>
                </a:lnTo>
                <a:lnTo>
                  <a:pt x="1282458" y="136893"/>
                </a:lnTo>
                <a:lnTo>
                  <a:pt x="1286395" y="138112"/>
                </a:lnTo>
                <a:lnTo>
                  <a:pt x="1290332" y="139331"/>
                </a:lnTo>
                <a:lnTo>
                  <a:pt x="1291475" y="114147"/>
                </a:lnTo>
                <a:lnTo>
                  <a:pt x="1291475" y="110451"/>
                </a:lnTo>
                <a:lnTo>
                  <a:pt x="1291856" y="106337"/>
                </a:lnTo>
                <a:lnTo>
                  <a:pt x="1293507" y="102984"/>
                </a:lnTo>
                <a:lnTo>
                  <a:pt x="1296682" y="100355"/>
                </a:lnTo>
                <a:lnTo>
                  <a:pt x="1300746" y="98272"/>
                </a:lnTo>
                <a:lnTo>
                  <a:pt x="1303540" y="97688"/>
                </a:lnTo>
                <a:lnTo>
                  <a:pt x="1306334" y="97091"/>
                </a:lnTo>
                <a:lnTo>
                  <a:pt x="1309763" y="96786"/>
                </a:lnTo>
                <a:lnTo>
                  <a:pt x="1323352" y="96786"/>
                </a:lnTo>
                <a:lnTo>
                  <a:pt x="1323352" y="111836"/>
                </a:lnTo>
                <a:lnTo>
                  <a:pt x="1320304" y="115265"/>
                </a:lnTo>
                <a:lnTo>
                  <a:pt x="1317383" y="117868"/>
                </a:lnTo>
                <a:lnTo>
                  <a:pt x="1314335" y="119659"/>
                </a:lnTo>
                <a:lnTo>
                  <a:pt x="1311414" y="121437"/>
                </a:lnTo>
                <a:lnTo>
                  <a:pt x="1308239" y="122326"/>
                </a:lnTo>
                <a:lnTo>
                  <a:pt x="1300619" y="122326"/>
                </a:lnTo>
                <a:lnTo>
                  <a:pt x="1304937" y="139941"/>
                </a:lnTo>
                <a:lnTo>
                  <a:pt x="1310144" y="138849"/>
                </a:lnTo>
                <a:lnTo>
                  <a:pt x="1314843" y="136677"/>
                </a:lnTo>
                <a:close/>
              </a:path>
              <a:path w="3731145" h="173786">
                <a:moveTo>
                  <a:pt x="1304937" y="139941"/>
                </a:moveTo>
                <a:lnTo>
                  <a:pt x="1300619" y="122326"/>
                </a:lnTo>
                <a:lnTo>
                  <a:pt x="1297317" y="121272"/>
                </a:lnTo>
                <a:lnTo>
                  <a:pt x="1292618" y="117043"/>
                </a:lnTo>
                <a:lnTo>
                  <a:pt x="1291475" y="114147"/>
                </a:lnTo>
                <a:lnTo>
                  <a:pt x="1290332" y="139331"/>
                </a:lnTo>
                <a:lnTo>
                  <a:pt x="1294650" y="139941"/>
                </a:lnTo>
                <a:lnTo>
                  <a:pt x="1304937" y="139941"/>
                </a:lnTo>
                <a:close/>
              </a:path>
              <a:path w="3731145" h="173786">
                <a:moveTo>
                  <a:pt x="1451876" y="56514"/>
                </a:moveTo>
                <a:lnTo>
                  <a:pt x="1450733" y="54076"/>
                </a:lnTo>
                <a:lnTo>
                  <a:pt x="1447685" y="49885"/>
                </a:lnTo>
                <a:lnTo>
                  <a:pt x="1444129" y="46202"/>
                </a:lnTo>
                <a:lnTo>
                  <a:pt x="1439557" y="43370"/>
                </a:lnTo>
                <a:lnTo>
                  <a:pt x="1436890" y="42278"/>
                </a:lnTo>
                <a:lnTo>
                  <a:pt x="1433969" y="41516"/>
                </a:lnTo>
                <a:lnTo>
                  <a:pt x="1431175" y="40754"/>
                </a:lnTo>
                <a:lnTo>
                  <a:pt x="1427873" y="40373"/>
                </a:lnTo>
                <a:lnTo>
                  <a:pt x="1418983" y="40373"/>
                </a:lnTo>
                <a:lnTo>
                  <a:pt x="1413903" y="41694"/>
                </a:lnTo>
                <a:lnTo>
                  <a:pt x="1409077" y="44335"/>
                </a:lnTo>
                <a:lnTo>
                  <a:pt x="1404251" y="46977"/>
                </a:lnTo>
                <a:lnTo>
                  <a:pt x="1399298" y="50939"/>
                </a:lnTo>
                <a:lnTo>
                  <a:pt x="1394472" y="56210"/>
                </a:lnTo>
                <a:lnTo>
                  <a:pt x="1394472" y="46024"/>
                </a:lnTo>
                <a:lnTo>
                  <a:pt x="1393583" y="43789"/>
                </a:lnTo>
                <a:lnTo>
                  <a:pt x="1390535" y="42468"/>
                </a:lnTo>
                <a:lnTo>
                  <a:pt x="1387741" y="42138"/>
                </a:lnTo>
                <a:lnTo>
                  <a:pt x="1380121" y="42138"/>
                </a:lnTo>
                <a:lnTo>
                  <a:pt x="1377454" y="42468"/>
                </a:lnTo>
                <a:lnTo>
                  <a:pt x="1374533" y="43383"/>
                </a:lnTo>
                <a:lnTo>
                  <a:pt x="1373136" y="46024"/>
                </a:lnTo>
                <a:lnTo>
                  <a:pt x="1373136" y="134302"/>
                </a:lnTo>
                <a:lnTo>
                  <a:pt x="1374787" y="136944"/>
                </a:lnTo>
                <a:lnTo>
                  <a:pt x="1377962" y="137845"/>
                </a:lnTo>
                <a:lnTo>
                  <a:pt x="1381137" y="138176"/>
                </a:lnTo>
                <a:lnTo>
                  <a:pt x="1390027" y="138176"/>
                </a:lnTo>
                <a:lnTo>
                  <a:pt x="1393202" y="137845"/>
                </a:lnTo>
                <a:lnTo>
                  <a:pt x="1396377" y="136944"/>
                </a:lnTo>
                <a:lnTo>
                  <a:pt x="1398155" y="134302"/>
                </a:lnTo>
                <a:lnTo>
                  <a:pt x="1398155" y="75615"/>
                </a:lnTo>
                <a:lnTo>
                  <a:pt x="1401584" y="71196"/>
                </a:lnTo>
                <a:lnTo>
                  <a:pt x="1404886" y="67830"/>
                </a:lnTo>
                <a:lnTo>
                  <a:pt x="1407934" y="65519"/>
                </a:lnTo>
                <a:lnTo>
                  <a:pt x="1410982" y="63207"/>
                </a:lnTo>
                <a:lnTo>
                  <a:pt x="1414030" y="62052"/>
                </a:lnTo>
                <a:lnTo>
                  <a:pt x="1416951" y="62052"/>
                </a:lnTo>
                <a:lnTo>
                  <a:pt x="1421396" y="62534"/>
                </a:lnTo>
                <a:lnTo>
                  <a:pt x="1425079" y="64439"/>
                </a:lnTo>
                <a:lnTo>
                  <a:pt x="1427619" y="67551"/>
                </a:lnTo>
                <a:lnTo>
                  <a:pt x="1429524" y="71386"/>
                </a:lnTo>
                <a:lnTo>
                  <a:pt x="1430667" y="76276"/>
                </a:lnTo>
                <a:lnTo>
                  <a:pt x="1430921" y="78981"/>
                </a:lnTo>
                <a:lnTo>
                  <a:pt x="1430921" y="134302"/>
                </a:lnTo>
                <a:lnTo>
                  <a:pt x="1432572" y="136944"/>
                </a:lnTo>
                <a:lnTo>
                  <a:pt x="1435747" y="137845"/>
                </a:lnTo>
                <a:lnTo>
                  <a:pt x="1438922" y="138176"/>
                </a:lnTo>
                <a:lnTo>
                  <a:pt x="1447812" y="138176"/>
                </a:lnTo>
                <a:lnTo>
                  <a:pt x="1450987" y="137845"/>
                </a:lnTo>
                <a:lnTo>
                  <a:pt x="1454162" y="136944"/>
                </a:lnTo>
                <a:lnTo>
                  <a:pt x="1455813" y="134302"/>
                </a:lnTo>
                <a:lnTo>
                  <a:pt x="1455813" y="75615"/>
                </a:lnTo>
                <a:lnTo>
                  <a:pt x="1459369" y="71196"/>
                </a:lnTo>
                <a:lnTo>
                  <a:pt x="1462671" y="67830"/>
                </a:lnTo>
                <a:lnTo>
                  <a:pt x="1465719" y="65519"/>
                </a:lnTo>
                <a:lnTo>
                  <a:pt x="1468767" y="63207"/>
                </a:lnTo>
                <a:lnTo>
                  <a:pt x="1471688" y="62052"/>
                </a:lnTo>
                <a:lnTo>
                  <a:pt x="1474736" y="62052"/>
                </a:lnTo>
                <a:lnTo>
                  <a:pt x="1479181" y="62534"/>
                </a:lnTo>
                <a:lnTo>
                  <a:pt x="1482737" y="64439"/>
                </a:lnTo>
                <a:lnTo>
                  <a:pt x="1485404" y="67551"/>
                </a:lnTo>
                <a:lnTo>
                  <a:pt x="1487309" y="71386"/>
                </a:lnTo>
                <a:lnTo>
                  <a:pt x="1488452" y="76276"/>
                </a:lnTo>
                <a:lnTo>
                  <a:pt x="1488706" y="78981"/>
                </a:lnTo>
                <a:lnTo>
                  <a:pt x="1488706" y="134302"/>
                </a:lnTo>
                <a:lnTo>
                  <a:pt x="1490357" y="136944"/>
                </a:lnTo>
                <a:lnTo>
                  <a:pt x="1493532" y="137845"/>
                </a:lnTo>
                <a:lnTo>
                  <a:pt x="1496707" y="138176"/>
                </a:lnTo>
                <a:lnTo>
                  <a:pt x="1505724" y="138176"/>
                </a:lnTo>
                <a:lnTo>
                  <a:pt x="1508899" y="137845"/>
                </a:lnTo>
                <a:lnTo>
                  <a:pt x="1511947" y="136944"/>
                </a:lnTo>
                <a:lnTo>
                  <a:pt x="1513598" y="134302"/>
                </a:lnTo>
                <a:lnTo>
                  <a:pt x="1513598" y="72707"/>
                </a:lnTo>
                <a:lnTo>
                  <a:pt x="1513090" y="67894"/>
                </a:lnTo>
                <a:lnTo>
                  <a:pt x="1512074" y="63334"/>
                </a:lnTo>
                <a:lnTo>
                  <a:pt x="1510931" y="58788"/>
                </a:lnTo>
                <a:lnTo>
                  <a:pt x="1509153" y="54813"/>
                </a:lnTo>
                <a:lnTo>
                  <a:pt x="1506740" y="51409"/>
                </a:lnTo>
                <a:lnTo>
                  <a:pt x="1504200" y="48018"/>
                </a:lnTo>
                <a:lnTo>
                  <a:pt x="1501025" y="45326"/>
                </a:lnTo>
                <a:lnTo>
                  <a:pt x="1496961" y="43345"/>
                </a:lnTo>
                <a:lnTo>
                  <a:pt x="1492897" y="41363"/>
                </a:lnTo>
                <a:lnTo>
                  <a:pt x="1487944" y="40373"/>
                </a:lnTo>
                <a:lnTo>
                  <a:pt x="1479562" y="40373"/>
                </a:lnTo>
                <a:lnTo>
                  <a:pt x="1474609" y="41325"/>
                </a:lnTo>
                <a:lnTo>
                  <a:pt x="1467116" y="44183"/>
                </a:lnTo>
                <a:lnTo>
                  <a:pt x="1462163" y="47142"/>
                </a:lnTo>
                <a:lnTo>
                  <a:pt x="1459623" y="49187"/>
                </a:lnTo>
                <a:lnTo>
                  <a:pt x="1457083" y="51231"/>
                </a:lnTo>
                <a:lnTo>
                  <a:pt x="1454543" y="53670"/>
                </a:lnTo>
                <a:lnTo>
                  <a:pt x="1451876" y="5651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98117" y="1126363"/>
            <a:ext cx="4600850" cy="532891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29" dirty="0" smtClean="0">
                <a:latin typeface="Calibri"/>
                <a:cs typeface="Calibri"/>
              </a:rPr>
              <a:t>PENENTUAN JADWAL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12234" y="1126363"/>
            <a:ext cx="1438218" cy="532891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3" dirty="0" smtClean="0">
                <a:latin typeface="Calibri"/>
                <a:cs typeface="Calibri"/>
              </a:rPr>
              <a:t>AUDIT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2166874"/>
            <a:ext cx="5007271" cy="432307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spc="-2" dirty="0" smtClean="0">
                <a:latin typeface="Calibri"/>
                <a:cs typeface="Calibri"/>
              </a:rPr>
              <a:t>Jadwal Audit harus mencakup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01665" y="2166874"/>
            <a:ext cx="195315" cy="432307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dirty="0" smtClean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2752090"/>
            <a:ext cx="394267" cy="2188209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spc="-4" dirty="0" smtClean="0">
                <a:latin typeface="Calibri"/>
                <a:cs typeface="Calibri"/>
              </a:rPr>
              <a:t>1.</a:t>
            </a:r>
            <a:endParaRPr sz="3200">
              <a:latin typeface="Calibri"/>
              <a:cs typeface="Calibri"/>
            </a:endParaRPr>
          </a:p>
          <a:p>
            <a:pPr marL="12700" marR="30">
              <a:lnSpc>
                <a:spcPct val="101725"/>
              </a:lnSpc>
              <a:spcBef>
                <a:spcPts val="536"/>
              </a:spcBef>
            </a:pPr>
            <a:r>
              <a:rPr sz="3200" spc="-4" dirty="0" smtClean="0">
                <a:latin typeface="Calibri"/>
                <a:cs typeface="Calibri"/>
              </a:rPr>
              <a:t>2.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703"/>
              </a:spcBef>
            </a:pPr>
            <a:r>
              <a:rPr sz="3200" spc="-4" dirty="0" smtClean="0">
                <a:latin typeface="Calibri"/>
                <a:cs typeface="Calibri"/>
              </a:rPr>
              <a:t>3.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701"/>
              </a:spcBef>
            </a:pPr>
            <a:r>
              <a:rPr sz="3200" spc="-4" dirty="0" smtClean="0">
                <a:latin typeface="Calibri"/>
                <a:cs typeface="Calibri"/>
              </a:rPr>
              <a:t>4.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03756" y="2752090"/>
            <a:ext cx="4448537" cy="2188209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 marR="61036">
              <a:lnSpc>
                <a:spcPts val="3304"/>
              </a:lnSpc>
            </a:pPr>
            <a:r>
              <a:rPr sz="3200" spc="-4" dirty="0" smtClean="0">
                <a:latin typeface="Calibri"/>
                <a:cs typeface="Calibri"/>
              </a:rPr>
              <a:t>Unit yang akan diaudit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ct val="101725"/>
              </a:lnSpc>
              <a:spcBef>
                <a:spcPts val="536"/>
              </a:spcBef>
            </a:pPr>
            <a:r>
              <a:rPr sz="3200" spc="-15" dirty="0" smtClean="0">
                <a:latin typeface="Calibri"/>
                <a:cs typeface="Calibri"/>
              </a:rPr>
              <a:t>Tanggal pelaksanaan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ct val="101725"/>
              </a:lnSpc>
              <a:spcBef>
                <a:spcPts val="703"/>
              </a:spcBef>
            </a:pPr>
            <a:r>
              <a:rPr sz="3200" spc="-21" dirty="0" smtClean="0">
                <a:latin typeface="Calibri"/>
                <a:cs typeface="Calibri"/>
              </a:rPr>
              <a:t>Tempat Pelaksanaan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701"/>
              </a:spcBef>
            </a:pPr>
            <a:r>
              <a:rPr sz="3200" spc="-5" dirty="0" smtClean="0">
                <a:latin typeface="Calibri"/>
                <a:cs typeface="Calibri"/>
              </a:rPr>
              <a:t>Tim Auditor yang bertugas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7408" y="6438074"/>
            <a:ext cx="3731145" cy="173786"/>
          </a:xfrm>
          <a:custGeom>
            <a:avLst/>
            <a:gdLst/>
            <a:ahLst/>
            <a:cxnLst/>
            <a:rect l="l" t="t" r="r" b="b"/>
            <a:pathLst>
              <a:path w="3731145" h="173786">
                <a:moveTo>
                  <a:pt x="1537728" y="46215"/>
                </a:moveTo>
                <a:lnTo>
                  <a:pt x="1537728" y="134302"/>
                </a:lnTo>
                <a:lnTo>
                  <a:pt x="1539379" y="136944"/>
                </a:lnTo>
                <a:lnTo>
                  <a:pt x="1542554" y="137845"/>
                </a:lnTo>
                <a:lnTo>
                  <a:pt x="1545729" y="138176"/>
                </a:lnTo>
                <a:lnTo>
                  <a:pt x="1554619" y="138176"/>
                </a:lnTo>
                <a:lnTo>
                  <a:pt x="1557794" y="137845"/>
                </a:lnTo>
                <a:lnTo>
                  <a:pt x="1560969" y="136944"/>
                </a:lnTo>
                <a:lnTo>
                  <a:pt x="1562747" y="134302"/>
                </a:lnTo>
                <a:lnTo>
                  <a:pt x="1562747" y="46215"/>
                </a:lnTo>
                <a:lnTo>
                  <a:pt x="1561731" y="43992"/>
                </a:lnTo>
                <a:lnTo>
                  <a:pt x="1559064" y="42837"/>
                </a:lnTo>
                <a:lnTo>
                  <a:pt x="1556270" y="42354"/>
                </a:lnTo>
                <a:lnTo>
                  <a:pt x="1552714" y="42062"/>
                </a:lnTo>
                <a:lnTo>
                  <a:pt x="1545729" y="42163"/>
                </a:lnTo>
                <a:lnTo>
                  <a:pt x="1542554" y="42557"/>
                </a:lnTo>
                <a:lnTo>
                  <a:pt x="1539379" y="43560"/>
                </a:lnTo>
                <a:lnTo>
                  <a:pt x="1537728" y="46215"/>
                </a:lnTo>
                <a:close/>
              </a:path>
              <a:path w="3731145" h="173786">
                <a:moveTo>
                  <a:pt x="1564525" y="16128"/>
                </a:moveTo>
                <a:lnTo>
                  <a:pt x="1564525" y="11315"/>
                </a:lnTo>
                <a:lnTo>
                  <a:pt x="1563636" y="7962"/>
                </a:lnTo>
                <a:lnTo>
                  <a:pt x="1559572" y="4203"/>
                </a:lnTo>
                <a:lnTo>
                  <a:pt x="1555889" y="3263"/>
                </a:lnTo>
                <a:lnTo>
                  <a:pt x="1544713" y="3263"/>
                </a:lnTo>
                <a:lnTo>
                  <a:pt x="1540903" y="4241"/>
                </a:lnTo>
                <a:lnTo>
                  <a:pt x="1536839" y="8128"/>
                </a:lnTo>
                <a:lnTo>
                  <a:pt x="1535823" y="11607"/>
                </a:lnTo>
                <a:lnTo>
                  <a:pt x="1535823" y="21437"/>
                </a:lnTo>
                <a:lnTo>
                  <a:pt x="1536839" y="24777"/>
                </a:lnTo>
                <a:lnTo>
                  <a:pt x="1540776" y="28473"/>
                </a:lnTo>
                <a:lnTo>
                  <a:pt x="1544459" y="29387"/>
                </a:lnTo>
                <a:lnTo>
                  <a:pt x="1555635" y="29387"/>
                </a:lnTo>
                <a:lnTo>
                  <a:pt x="1559445" y="28435"/>
                </a:lnTo>
                <a:lnTo>
                  <a:pt x="1563509" y="24612"/>
                </a:lnTo>
                <a:lnTo>
                  <a:pt x="1564525" y="21145"/>
                </a:lnTo>
                <a:lnTo>
                  <a:pt x="1564525" y="16128"/>
                </a:lnTo>
                <a:close/>
              </a:path>
              <a:path w="3731145" h="173786">
                <a:moveTo>
                  <a:pt x="1588020" y="46024"/>
                </a:moveTo>
                <a:lnTo>
                  <a:pt x="1588020" y="134302"/>
                </a:lnTo>
                <a:lnTo>
                  <a:pt x="1589671" y="136944"/>
                </a:lnTo>
                <a:lnTo>
                  <a:pt x="1592846" y="137845"/>
                </a:lnTo>
                <a:lnTo>
                  <a:pt x="1596021" y="138176"/>
                </a:lnTo>
                <a:lnTo>
                  <a:pt x="1604911" y="138176"/>
                </a:lnTo>
                <a:lnTo>
                  <a:pt x="1608086" y="137845"/>
                </a:lnTo>
                <a:lnTo>
                  <a:pt x="1611261" y="136944"/>
                </a:lnTo>
                <a:lnTo>
                  <a:pt x="1613039" y="134302"/>
                </a:lnTo>
                <a:lnTo>
                  <a:pt x="1613039" y="75615"/>
                </a:lnTo>
                <a:lnTo>
                  <a:pt x="1609356" y="56210"/>
                </a:lnTo>
                <a:lnTo>
                  <a:pt x="1609356" y="46024"/>
                </a:lnTo>
                <a:lnTo>
                  <a:pt x="1607959" y="43383"/>
                </a:lnTo>
                <a:lnTo>
                  <a:pt x="1605419" y="42468"/>
                </a:lnTo>
                <a:lnTo>
                  <a:pt x="1602625" y="42138"/>
                </a:lnTo>
                <a:lnTo>
                  <a:pt x="1595005" y="42138"/>
                </a:lnTo>
                <a:lnTo>
                  <a:pt x="1592338" y="42468"/>
                </a:lnTo>
                <a:lnTo>
                  <a:pt x="1589417" y="43383"/>
                </a:lnTo>
                <a:lnTo>
                  <a:pt x="1588020" y="46024"/>
                </a:lnTo>
                <a:close/>
              </a:path>
              <a:path w="3731145" h="173786">
                <a:moveTo>
                  <a:pt x="1738515" y="136677"/>
                </a:moveTo>
                <a:lnTo>
                  <a:pt x="1743087" y="134505"/>
                </a:lnTo>
                <a:lnTo>
                  <a:pt x="1747278" y="131470"/>
                </a:lnTo>
                <a:lnTo>
                  <a:pt x="1750834" y="127571"/>
                </a:lnTo>
                <a:lnTo>
                  <a:pt x="1750834" y="134594"/>
                </a:lnTo>
                <a:lnTo>
                  <a:pt x="1751723" y="136778"/>
                </a:lnTo>
                <a:lnTo>
                  <a:pt x="1754644" y="137909"/>
                </a:lnTo>
                <a:lnTo>
                  <a:pt x="1758073" y="138264"/>
                </a:lnTo>
                <a:lnTo>
                  <a:pt x="1765947" y="138150"/>
                </a:lnTo>
                <a:lnTo>
                  <a:pt x="1769757" y="137299"/>
                </a:lnTo>
                <a:lnTo>
                  <a:pt x="1771408" y="134594"/>
                </a:lnTo>
                <a:lnTo>
                  <a:pt x="1771408" y="69151"/>
                </a:lnTo>
                <a:lnTo>
                  <a:pt x="1770773" y="63906"/>
                </a:lnTo>
                <a:lnTo>
                  <a:pt x="1769249" y="59486"/>
                </a:lnTo>
                <a:lnTo>
                  <a:pt x="1767852" y="55054"/>
                </a:lnTo>
                <a:lnTo>
                  <a:pt x="1765566" y="51447"/>
                </a:lnTo>
                <a:lnTo>
                  <a:pt x="1762391" y="48640"/>
                </a:lnTo>
                <a:lnTo>
                  <a:pt x="1759216" y="45834"/>
                </a:lnTo>
                <a:lnTo>
                  <a:pt x="1755152" y="43764"/>
                </a:lnTo>
                <a:lnTo>
                  <a:pt x="1750199" y="42405"/>
                </a:lnTo>
                <a:lnTo>
                  <a:pt x="1745373" y="41059"/>
                </a:lnTo>
                <a:lnTo>
                  <a:pt x="1739404" y="40373"/>
                </a:lnTo>
                <a:lnTo>
                  <a:pt x="1728609" y="40373"/>
                </a:lnTo>
                <a:lnTo>
                  <a:pt x="1724799" y="40690"/>
                </a:lnTo>
                <a:lnTo>
                  <a:pt x="1721116" y="41325"/>
                </a:lnTo>
                <a:lnTo>
                  <a:pt x="1717433" y="41948"/>
                </a:lnTo>
                <a:lnTo>
                  <a:pt x="1714131" y="42760"/>
                </a:lnTo>
                <a:lnTo>
                  <a:pt x="1710956" y="43738"/>
                </a:lnTo>
                <a:lnTo>
                  <a:pt x="1707908" y="44729"/>
                </a:lnTo>
                <a:lnTo>
                  <a:pt x="1705241" y="45808"/>
                </a:lnTo>
                <a:lnTo>
                  <a:pt x="1702828" y="46964"/>
                </a:lnTo>
                <a:lnTo>
                  <a:pt x="1698002" y="50126"/>
                </a:lnTo>
                <a:lnTo>
                  <a:pt x="1696097" y="53339"/>
                </a:lnTo>
                <a:lnTo>
                  <a:pt x="1695716" y="56146"/>
                </a:lnTo>
                <a:lnTo>
                  <a:pt x="1695716" y="59715"/>
                </a:lnTo>
                <a:lnTo>
                  <a:pt x="1695970" y="62356"/>
                </a:lnTo>
                <a:lnTo>
                  <a:pt x="1696732" y="65519"/>
                </a:lnTo>
                <a:lnTo>
                  <a:pt x="1699399" y="68186"/>
                </a:lnTo>
                <a:lnTo>
                  <a:pt x="1702574" y="67729"/>
                </a:lnTo>
                <a:lnTo>
                  <a:pt x="1705876" y="65874"/>
                </a:lnTo>
                <a:lnTo>
                  <a:pt x="1710448" y="63741"/>
                </a:lnTo>
                <a:lnTo>
                  <a:pt x="1712988" y="62610"/>
                </a:lnTo>
                <a:lnTo>
                  <a:pt x="1715909" y="61594"/>
                </a:lnTo>
                <a:lnTo>
                  <a:pt x="1719211" y="60667"/>
                </a:lnTo>
                <a:lnTo>
                  <a:pt x="1722386" y="59740"/>
                </a:lnTo>
                <a:lnTo>
                  <a:pt x="1726196" y="59283"/>
                </a:lnTo>
                <a:lnTo>
                  <a:pt x="1733435" y="59283"/>
                </a:lnTo>
                <a:lnTo>
                  <a:pt x="1736102" y="59613"/>
                </a:lnTo>
                <a:lnTo>
                  <a:pt x="1738261" y="60274"/>
                </a:lnTo>
                <a:lnTo>
                  <a:pt x="1742071" y="61950"/>
                </a:lnTo>
                <a:lnTo>
                  <a:pt x="1744738" y="64731"/>
                </a:lnTo>
                <a:lnTo>
                  <a:pt x="1746135" y="68541"/>
                </a:lnTo>
                <a:lnTo>
                  <a:pt x="1747024" y="73037"/>
                </a:lnTo>
                <a:lnTo>
                  <a:pt x="1747024" y="81152"/>
                </a:lnTo>
                <a:lnTo>
                  <a:pt x="1730514" y="81152"/>
                </a:lnTo>
                <a:lnTo>
                  <a:pt x="1723656" y="81749"/>
                </a:lnTo>
                <a:lnTo>
                  <a:pt x="1717687" y="82930"/>
                </a:lnTo>
                <a:lnTo>
                  <a:pt x="1711845" y="84124"/>
                </a:lnTo>
                <a:lnTo>
                  <a:pt x="1706765" y="85953"/>
                </a:lnTo>
                <a:lnTo>
                  <a:pt x="1702828" y="88430"/>
                </a:lnTo>
                <a:lnTo>
                  <a:pt x="1698891" y="90906"/>
                </a:lnTo>
                <a:lnTo>
                  <a:pt x="1695843" y="94043"/>
                </a:lnTo>
                <a:lnTo>
                  <a:pt x="1693811" y="97828"/>
                </a:lnTo>
                <a:lnTo>
                  <a:pt x="1691779" y="101625"/>
                </a:lnTo>
                <a:lnTo>
                  <a:pt x="1690763" y="106095"/>
                </a:lnTo>
                <a:lnTo>
                  <a:pt x="1690763" y="115989"/>
                </a:lnTo>
                <a:lnTo>
                  <a:pt x="1691652" y="120154"/>
                </a:lnTo>
                <a:lnTo>
                  <a:pt x="1693176" y="123710"/>
                </a:lnTo>
                <a:lnTo>
                  <a:pt x="1694827" y="127279"/>
                </a:lnTo>
                <a:lnTo>
                  <a:pt x="1696986" y="130263"/>
                </a:lnTo>
                <a:lnTo>
                  <a:pt x="1699907" y="132664"/>
                </a:lnTo>
                <a:lnTo>
                  <a:pt x="1702701" y="135077"/>
                </a:lnTo>
                <a:lnTo>
                  <a:pt x="1706130" y="136893"/>
                </a:lnTo>
                <a:lnTo>
                  <a:pt x="1710067" y="138112"/>
                </a:lnTo>
                <a:lnTo>
                  <a:pt x="1714004" y="139331"/>
                </a:lnTo>
                <a:lnTo>
                  <a:pt x="1715147" y="114147"/>
                </a:lnTo>
                <a:lnTo>
                  <a:pt x="1715147" y="110451"/>
                </a:lnTo>
                <a:lnTo>
                  <a:pt x="1715528" y="106337"/>
                </a:lnTo>
                <a:lnTo>
                  <a:pt x="1717179" y="102984"/>
                </a:lnTo>
                <a:lnTo>
                  <a:pt x="1720354" y="100355"/>
                </a:lnTo>
                <a:lnTo>
                  <a:pt x="1724418" y="98272"/>
                </a:lnTo>
                <a:lnTo>
                  <a:pt x="1727212" y="97688"/>
                </a:lnTo>
                <a:lnTo>
                  <a:pt x="1730006" y="97091"/>
                </a:lnTo>
                <a:lnTo>
                  <a:pt x="1733435" y="96786"/>
                </a:lnTo>
                <a:lnTo>
                  <a:pt x="1747024" y="96786"/>
                </a:lnTo>
                <a:lnTo>
                  <a:pt x="1747024" y="111836"/>
                </a:lnTo>
                <a:lnTo>
                  <a:pt x="1743976" y="115265"/>
                </a:lnTo>
                <a:lnTo>
                  <a:pt x="1741055" y="117868"/>
                </a:lnTo>
                <a:lnTo>
                  <a:pt x="1738007" y="119659"/>
                </a:lnTo>
                <a:lnTo>
                  <a:pt x="1735086" y="121437"/>
                </a:lnTo>
                <a:lnTo>
                  <a:pt x="1731911" y="122326"/>
                </a:lnTo>
                <a:lnTo>
                  <a:pt x="1724291" y="122326"/>
                </a:lnTo>
                <a:lnTo>
                  <a:pt x="1728609" y="139941"/>
                </a:lnTo>
                <a:lnTo>
                  <a:pt x="1733816" y="138849"/>
                </a:lnTo>
                <a:lnTo>
                  <a:pt x="1738515" y="136677"/>
                </a:lnTo>
                <a:close/>
              </a:path>
              <a:path w="3731145" h="173786">
                <a:moveTo>
                  <a:pt x="1728609" y="139941"/>
                </a:moveTo>
                <a:lnTo>
                  <a:pt x="1724291" y="122326"/>
                </a:lnTo>
                <a:lnTo>
                  <a:pt x="1720989" y="121272"/>
                </a:lnTo>
                <a:lnTo>
                  <a:pt x="1716290" y="117043"/>
                </a:lnTo>
                <a:lnTo>
                  <a:pt x="1715147" y="114147"/>
                </a:lnTo>
                <a:lnTo>
                  <a:pt x="1714004" y="139331"/>
                </a:lnTo>
                <a:lnTo>
                  <a:pt x="1718322" y="139941"/>
                </a:lnTo>
                <a:lnTo>
                  <a:pt x="1728609" y="139941"/>
                </a:lnTo>
                <a:close/>
              </a:path>
              <a:path w="3731145" h="173786">
                <a:moveTo>
                  <a:pt x="2192921" y="136944"/>
                </a:moveTo>
                <a:lnTo>
                  <a:pt x="2195588" y="137845"/>
                </a:lnTo>
                <a:lnTo>
                  <a:pt x="2198255" y="138176"/>
                </a:lnTo>
                <a:lnTo>
                  <a:pt x="2206002" y="138176"/>
                </a:lnTo>
                <a:lnTo>
                  <a:pt x="2208669" y="137845"/>
                </a:lnTo>
                <a:lnTo>
                  <a:pt x="2211336" y="136944"/>
                </a:lnTo>
                <a:lnTo>
                  <a:pt x="2212733" y="134302"/>
                </a:lnTo>
                <a:lnTo>
                  <a:pt x="2212733" y="46024"/>
                </a:lnTo>
                <a:lnTo>
                  <a:pt x="2211082" y="43383"/>
                </a:lnTo>
                <a:lnTo>
                  <a:pt x="2208034" y="42468"/>
                </a:lnTo>
                <a:lnTo>
                  <a:pt x="2204859" y="42138"/>
                </a:lnTo>
                <a:lnTo>
                  <a:pt x="2195969" y="42138"/>
                </a:lnTo>
                <a:lnTo>
                  <a:pt x="2192794" y="42468"/>
                </a:lnTo>
                <a:lnTo>
                  <a:pt x="2189619" y="43383"/>
                </a:lnTo>
                <a:lnTo>
                  <a:pt x="2188095" y="46024"/>
                </a:lnTo>
                <a:lnTo>
                  <a:pt x="2188095" y="104711"/>
                </a:lnTo>
                <a:lnTo>
                  <a:pt x="2184412" y="109131"/>
                </a:lnTo>
                <a:lnTo>
                  <a:pt x="2180983" y="112496"/>
                </a:lnTo>
                <a:lnTo>
                  <a:pt x="2177808" y="114807"/>
                </a:lnTo>
                <a:lnTo>
                  <a:pt x="2174633" y="117119"/>
                </a:lnTo>
                <a:lnTo>
                  <a:pt x="2171458" y="118275"/>
                </a:lnTo>
                <a:lnTo>
                  <a:pt x="2165743" y="118275"/>
                </a:lnTo>
                <a:lnTo>
                  <a:pt x="2159774" y="115874"/>
                </a:lnTo>
                <a:lnTo>
                  <a:pt x="2156980" y="112775"/>
                </a:lnTo>
                <a:lnTo>
                  <a:pt x="2154948" y="108927"/>
                </a:lnTo>
                <a:lnTo>
                  <a:pt x="2153678" y="104051"/>
                </a:lnTo>
                <a:lnTo>
                  <a:pt x="2153424" y="100520"/>
                </a:lnTo>
                <a:lnTo>
                  <a:pt x="2153424" y="46024"/>
                </a:lnTo>
                <a:lnTo>
                  <a:pt x="2151773" y="43383"/>
                </a:lnTo>
                <a:lnTo>
                  <a:pt x="2148598" y="42468"/>
                </a:lnTo>
                <a:lnTo>
                  <a:pt x="2145423" y="42138"/>
                </a:lnTo>
                <a:lnTo>
                  <a:pt x="2136533" y="42138"/>
                </a:lnTo>
                <a:lnTo>
                  <a:pt x="2133358" y="42468"/>
                </a:lnTo>
                <a:lnTo>
                  <a:pt x="2130183" y="43383"/>
                </a:lnTo>
                <a:lnTo>
                  <a:pt x="2128532" y="46024"/>
                </a:lnTo>
                <a:lnTo>
                  <a:pt x="2128532" y="106794"/>
                </a:lnTo>
                <a:lnTo>
                  <a:pt x="2129167" y="112407"/>
                </a:lnTo>
                <a:lnTo>
                  <a:pt x="2130183" y="116928"/>
                </a:lnTo>
                <a:lnTo>
                  <a:pt x="2131326" y="121450"/>
                </a:lnTo>
                <a:lnTo>
                  <a:pt x="2133104" y="125425"/>
                </a:lnTo>
                <a:lnTo>
                  <a:pt x="2135644" y="128854"/>
                </a:lnTo>
                <a:lnTo>
                  <a:pt x="2138184" y="132295"/>
                </a:lnTo>
                <a:lnTo>
                  <a:pt x="2141486" y="135001"/>
                </a:lnTo>
                <a:lnTo>
                  <a:pt x="2145677" y="136969"/>
                </a:lnTo>
                <a:lnTo>
                  <a:pt x="2149741" y="138950"/>
                </a:lnTo>
                <a:lnTo>
                  <a:pt x="2154821" y="139941"/>
                </a:lnTo>
                <a:lnTo>
                  <a:pt x="2166378" y="139941"/>
                </a:lnTo>
                <a:lnTo>
                  <a:pt x="2171585" y="138620"/>
                </a:lnTo>
                <a:lnTo>
                  <a:pt x="2176665" y="135978"/>
                </a:lnTo>
                <a:lnTo>
                  <a:pt x="2181618" y="133349"/>
                </a:lnTo>
                <a:lnTo>
                  <a:pt x="2186571" y="129387"/>
                </a:lnTo>
                <a:lnTo>
                  <a:pt x="2191524" y="124104"/>
                </a:lnTo>
                <a:lnTo>
                  <a:pt x="2191524" y="134302"/>
                </a:lnTo>
                <a:lnTo>
                  <a:pt x="2192921" y="136944"/>
                </a:lnTo>
                <a:close/>
              </a:path>
              <a:path w="3731145" h="173786">
                <a:moveTo>
                  <a:pt x="2243086" y="20205"/>
                </a:moveTo>
                <a:lnTo>
                  <a:pt x="2241562" y="22961"/>
                </a:lnTo>
                <a:lnTo>
                  <a:pt x="2241562" y="42659"/>
                </a:lnTo>
                <a:lnTo>
                  <a:pt x="2231021" y="42659"/>
                </a:lnTo>
                <a:lnTo>
                  <a:pt x="2228354" y="44030"/>
                </a:lnTo>
                <a:lnTo>
                  <a:pt x="2227465" y="46583"/>
                </a:lnTo>
                <a:lnTo>
                  <a:pt x="2227211" y="49225"/>
                </a:lnTo>
                <a:lnTo>
                  <a:pt x="2227084" y="56375"/>
                </a:lnTo>
                <a:lnTo>
                  <a:pt x="2227465" y="58966"/>
                </a:lnTo>
                <a:lnTo>
                  <a:pt x="2228100" y="60515"/>
                </a:lnTo>
                <a:lnTo>
                  <a:pt x="2230894" y="62839"/>
                </a:lnTo>
                <a:lnTo>
                  <a:pt x="2241562" y="62839"/>
                </a:lnTo>
                <a:lnTo>
                  <a:pt x="2241562" y="113487"/>
                </a:lnTo>
                <a:lnTo>
                  <a:pt x="2242070" y="118173"/>
                </a:lnTo>
                <a:lnTo>
                  <a:pt x="2243213" y="122123"/>
                </a:lnTo>
                <a:lnTo>
                  <a:pt x="2244356" y="126085"/>
                </a:lnTo>
                <a:lnTo>
                  <a:pt x="2246261" y="19215"/>
                </a:lnTo>
                <a:lnTo>
                  <a:pt x="2243086" y="20205"/>
                </a:lnTo>
                <a:close/>
              </a:path>
              <a:path w="3731145" h="173786">
                <a:moveTo>
                  <a:pt x="2289441" y="49225"/>
                </a:moveTo>
                <a:lnTo>
                  <a:pt x="2289060" y="46583"/>
                </a:lnTo>
                <a:lnTo>
                  <a:pt x="2288171" y="44030"/>
                </a:lnTo>
                <a:lnTo>
                  <a:pt x="2285504" y="42659"/>
                </a:lnTo>
                <a:lnTo>
                  <a:pt x="2266327" y="42659"/>
                </a:lnTo>
                <a:lnTo>
                  <a:pt x="2266327" y="22961"/>
                </a:lnTo>
                <a:lnTo>
                  <a:pt x="2264676" y="20205"/>
                </a:lnTo>
                <a:lnTo>
                  <a:pt x="2261628" y="19215"/>
                </a:lnTo>
                <a:lnTo>
                  <a:pt x="2258326" y="18884"/>
                </a:lnTo>
                <a:lnTo>
                  <a:pt x="2249563" y="18884"/>
                </a:lnTo>
                <a:lnTo>
                  <a:pt x="2246261" y="19215"/>
                </a:lnTo>
                <a:lnTo>
                  <a:pt x="2244356" y="126085"/>
                </a:lnTo>
                <a:lnTo>
                  <a:pt x="2246134" y="129374"/>
                </a:lnTo>
                <a:lnTo>
                  <a:pt x="2250833" y="134581"/>
                </a:lnTo>
                <a:lnTo>
                  <a:pt x="2257437" y="137769"/>
                </a:lnTo>
                <a:lnTo>
                  <a:pt x="2265438" y="139649"/>
                </a:lnTo>
                <a:lnTo>
                  <a:pt x="2270264" y="139649"/>
                </a:lnTo>
                <a:lnTo>
                  <a:pt x="2266327" y="109131"/>
                </a:lnTo>
                <a:lnTo>
                  <a:pt x="2266327" y="62839"/>
                </a:lnTo>
                <a:lnTo>
                  <a:pt x="2285631" y="62839"/>
                </a:lnTo>
                <a:lnTo>
                  <a:pt x="2287917" y="62064"/>
                </a:lnTo>
                <a:lnTo>
                  <a:pt x="2289187" y="58966"/>
                </a:lnTo>
                <a:lnTo>
                  <a:pt x="2289568" y="56375"/>
                </a:lnTo>
                <a:lnTo>
                  <a:pt x="2289441" y="49225"/>
                </a:lnTo>
                <a:close/>
              </a:path>
              <a:path w="3731145" h="173786">
                <a:moveTo>
                  <a:pt x="2289568" y="125590"/>
                </a:moveTo>
                <a:lnTo>
                  <a:pt x="2289568" y="123748"/>
                </a:lnTo>
                <a:lnTo>
                  <a:pt x="2289314" y="121043"/>
                </a:lnTo>
                <a:lnTo>
                  <a:pt x="2288552" y="117525"/>
                </a:lnTo>
                <a:lnTo>
                  <a:pt x="2285758" y="116598"/>
                </a:lnTo>
                <a:lnTo>
                  <a:pt x="2283091" y="117627"/>
                </a:lnTo>
                <a:lnTo>
                  <a:pt x="2280297" y="118414"/>
                </a:lnTo>
                <a:lnTo>
                  <a:pt x="2276741" y="118757"/>
                </a:lnTo>
                <a:lnTo>
                  <a:pt x="2272804" y="118757"/>
                </a:lnTo>
                <a:lnTo>
                  <a:pt x="2270137" y="117563"/>
                </a:lnTo>
                <a:lnTo>
                  <a:pt x="2267089" y="112737"/>
                </a:lnTo>
                <a:lnTo>
                  <a:pt x="2266327" y="109131"/>
                </a:lnTo>
                <a:lnTo>
                  <a:pt x="2270264" y="139649"/>
                </a:lnTo>
                <a:lnTo>
                  <a:pt x="2273947" y="139547"/>
                </a:lnTo>
                <a:lnTo>
                  <a:pt x="2277630" y="139153"/>
                </a:lnTo>
                <a:lnTo>
                  <a:pt x="2280805" y="138506"/>
                </a:lnTo>
                <a:lnTo>
                  <a:pt x="2284869" y="137223"/>
                </a:lnTo>
                <a:lnTo>
                  <a:pt x="2288171" y="134912"/>
                </a:lnTo>
                <a:lnTo>
                  <a:pt x="2288933" y="132270"/>
                </a:lnTo>
                <a:lnTo>
                  <a:pt x="2289568" y="128498"/>
                </a:lnTo>
                <a:lnTo>
                  <a:pt x="2289568" y="125590"/>
                </a:lnTo>
                <a:close/>
              </a:path>
              <a:path w="3731145" h="173786">
                <a:moveTo>
                  <a:pt x="2371229" y="136944"/>
                </a:moveTo>
                <a:lnTo>
                  <a:pt x="2373896" y="137845"/>
                </a:lnTo>
                <a:lnTo>
                  <a:pt x="2376563" y="138176"/>
                </a:lnTo>
                <a:lnTo>
                  <a:pt x="2384310" y="138176"/>
                </a:lnTo>
                <a:lnTo>
                  <a:pt x="2386977" y="137845"/>
                </a:lnTo>
                <a:lnTo>
                  <a:pt x="2389644" y="136944"/>
                </a:lnTo>
                <a:lnTo>
                  <a:pt x="2391041" y="134302"/>
                </a:lnTo>
                <a:lnTo>
                  <a:pt x="2391041" y="46024"/>
                </a:lnTo>
                <a:lnTo>
                  <a:pt x="2389390" y="43383"/>
                </a:lnTo>
                <a:lnTo>
                  <a:pt x="2386342" y="42468"/>
                </a:lnTo>
                <a:lnTo>
                  <a:pt x="2383167" y="42138"/>
                </a:lnTo>
                <a:lnTo>
                  <a:pt x="2374277" y="42138"/>
                </a:lnTo>
                <a:lnTo>
                  <a:pt x="2371102" y="42468"/>
                </a:lnTo>
                <a:lnTo>
                  <a:pt x="2367927" y="43383"/>
                </a:lnTo>
                <a:lnTo>
                  <a:pt x="2366403" y="46024"/>
                </a:lnTo>
                <a:lnTo>
                  <a:pt x="2366403" y="104711"/>
                </a:lnTo>
                <a:lnTo>
                  <a:pt x="2362720" y="109131"/>
                </a:lnTo>
                <a:lnTo>
                  <a:pt x="2359291" y="112496"/>
                </a:lnTo>
                <a:lnTo>
                  <a:pt x="2356116" y="114807"/>
                </a:lnTo>
                <a:lnTo>
                  <a:pt x="2352941" y="117119"/>
                </a:lnTo>
                <a:lnTo>
                  <a:pt x="2349766" y="118275"/>
                </a:lnTo>
                <a:lnTo>
                  <a:pt x="2346591" y="118275"/>
                </a:lnTo>
                <a:lnTo>
                  <a:pt x="2341892" y="117792"/>
                </a:lnTo>
                <a:lnTo>
                  <a:pt x="2338082" y="115874"/>
                </a:lnTo>
                <a:lnTo>
                  <a:pt x="2335288" y="112775"/>
                </a:lnTo>
                <a:lnTo>
                  <a:pt x="2333256" y="108927"/>
                </a:lnTo>
                <a:lnTo>
                  <a:pt x="2331986" y="104051"/>
                </a:lnTo>
                <a:lnTo>
                  <a:pt x="2331732" y="100520"/>
                </a:lnTo>
                <a:lnTo>
                  <a:pt x="2331732" y="46024"/>
                </a:lnTo>
                <a:lnTo>
                  <a:pt x="2330081" y="43383"/>
                </a:lnTo>
                <a:lnTo>
                  <a:pt x="2326906" y="42468"/>
                </a:lnTo>
                <a:lnTo>
                  <a:pt x="2323731" y="42138"/>
                </a:lnTo>
                <a:lnTo>
                  <a:pt x="2314841" y="42138"/>
                </a:lnTo>
                <a:lnTo>
                  <a:pt x="2311666" y="42468"/>
                </a:lnTo>
                <a:lnTo>
                  <a:pt x="2308491" y="43383"/>
                </a:lnTo>
                <a:lnTo>
                  <a:pt x="2306840" y="46024"/>
                </a:lnTo>
                <a:lnTo>
                  <a:pt x="2306840" y="106794"/>
                </a:lnTo>
                <a:lnTo>
                  <a:pt x="2307475" y="112407"/>
                </a:lnTo>
                <a:lnTo>
                  <a:pt x="2308491" y="116928"/>
                </a:lnTo>
                <a:lnTo>
                  <a:pt x="2309634" y="121450"/>
                </a:lnTo>
                <a:lnTo>
                  <a:pt x="2311412" y="125425"/>
                </a:lnTo>
                <a:lnTo>
                  <a:pt x="2313952" y="128854"/>
                </a:lnTo>
                <a:lnTo>
                  <a:pt x="2316492" y="132295"/>
                </a:lnTo>
                <a:lnTo>
                  <a:pt x="2319794" y="135001"/>
                </a:lnTo>
                <a:lnTo>
                  <a:pt x="2323985" y="136969"/>
                </a:lnTo>
                <a:lnTo>
                  <a:pt x="2328049" y="138950"/>
                </a:lnTo>
                <a:lnTo>
                  <a:pt x="2333129" y="139941"/>
                </a:lnTo>
                <a:lnTo>
                  <a:pt x="2344686" y="139941"/>
                </a:lnTo>
                <a:lnTo>
                  <a:pt x="2349893" y="138620"/>
                </a:lnTo>
                <a:lnTo>
                  <a:pt x="2354973" y="135978"/>
                </a:lnTo>
                <a:lnTo>
                  <a:pt x="2359926" y="133349"/>
                </a:lnTo>
                <a:lnTo>
                  <a:pt x="2364879" y="129387"/>
                </a:lnTo>
                <a:lnTo>
                  <a:pt x="2369832" y="124104"/>
                </a:lnTo>
                <a:lnTo>
                  <a:pt x="2369832" y="134302"/>
                </a:lnTo>
                <a:lnTo>
                  <a:pt x="2371229" y="136944"/>
                </a:lnTo>
                <a:close/>
              </a:path>
              <a:path w="3731145" h="173786">
                <a:moveTo>
                  <a:pt x="2417965" y="135089"/>
                </a:moveTo>
                <a:lnTo>
                  <a:pt x="2405900" y="162407"/>
                </a:lnTo>
                <a:lnTo>
                  <a:pt x="2405519" y="163131"/>
                </a:lnTo>
                <a:lnTo>
                  <a:pt x="2406789" y="165912"/>
                </a:lnTo>
                <a:lnTo>
                  <a:pt x="2410091" y="166484"/>
                </a:lnTo>
                <a:lnTo>
                  <a:pt x="2413520" y="166573"/>
                </a:lnTo>
                <a:lnTo>
                  <a:pt x="2417711" y="166319"/>
                </a:lnTo>
                <a:lnTo>
                  <a:pt x="2421394" y="165417"/>
                </a:lnTo>
                <a:lnTo>
                  <a:pt x="2424188" y="162902"/>
                </a:lnTo>
                <a:lnTo>
                  <a:pt x="2437396" y="143903"/>
                </a:lnTo>
                <a:lnTo>
                  <a:pt x="2438793" y="141985"/>
                </a:lnTo>
                <a:lnTo>
                  <a:pt x="2440952" y="138315"/>
                </a:lnTo>
                <a:lnTo>
                  <a:pt x="2442603" y="134632"/>
                </a:lnTo>
                <a:lnTo>
                  <a:pt x="2443746" y="130809"/>
                </a:lnTo>
                <a:lnTo>
                  <a:pt x="2444508" y="126631"/>
                </a:lnTo>
                <a:lnTo>
                  <a:pt x="2444889" y="122097"/>
                </a:lnTo>
                <a:lnTo>
                  <a:pt x="2444889" y="119456"/>
                </a:lnTo>
                <a:lnTo>
                  <a:pt x="2444635" y="115404"/>
                </a:lnTo>
                <a:lnTo>
                  <a:pt x="2443619" y="112623"/>
                </a:lnTo>
                <a:lnTo>
                  <a:pt x="2440698" y="110121"/>
                </a:lnTo>
                <a:lnTo>
                  <a:pt x="2437650" y="109410"/>
                </a:lnTo>
                <a:lnTo>
                  <a:pt x="2433967" y="109067"/>
                </a:lnTo>
                <a:lnTo>
                  <a:pt x="2429268" y="109067"/>
                </a:lnTo>
                <a:lnTo>
                  <a:pt x="2425458" y="109410"/>
                </a:lnTo>
                <a:lnTo>
                  <a:pt x="2422283" y="110121"/>
                </a:lnTo>
                <a:lnTo>
                  <a:pt x="2419235" y="112623"/>
                </a:lnTo>
                <a:lnTo>
                  <a:pt x="2418219" y="115404"/>
                </a:lnTo>
                <a:lnTo>
                  <a:pt x="2417965" y="119456"/>
                </a:lnTo>
                <a:lnTo>
                  <a:pt x="2417965" y="135089"/>
                </a:lnTo>
                <a:close/>
              </a:path>
              <a:path w="3731145" h="173786">
                <a:moveTo>
                  <a:pt x="2609989" y="111632"/>
                </a:moveTo>
                <a:lnTo>
                  <a:pt x="2611259" y="107937"/>
                </a:lnTo>
                <a:lnTo>
                  <a:pt x="2611894" y="103822"/>
                </a:lnTo>
                <a:lnTo>
                  <a:pt x="2611894" y="94907"/>
                </a:lnTo>
                <a:lnTo>
                  <a:pt x="2611259" y="90982"/>
                </a:lnTo>
                <a:lnTo>
                  <a:pt x="2609862" y="87490"/>
                </a:lnTo>
                <a:lnTo>
                  <a:pt x="2608592" y="83997"/>
                </a:lnTo>
                <a:lnTo>
                  <a:pt x="2606814" y="80937"/>
                </a:lnTo>
                <a:lnTo>
                  <a:pt x="2604528" y="78333"/>
                </a:lnTo>
                <a:lnTo>
                  <a:pt x="2602242" y="75730"/>
                </a:lnTo>
                <a:lnTo>
                  <a:pt x="2599575" y="73596"/>
                </a:lnTo>
                <a:lnTo>
                  <a:pt x="2596527" y="71945"/>
                </a:lnTo>
                <a:lnTo>
                  <a:pt x="2593479" y="70307"/>
                </a:lnTo>
                <a:lnTo>
                  <a:pt x="2590050" y="69151"/>
                </a:lnTo>
                <a:lnTo>
                  <a:pt x="2586494" y="68491"/>
                </a:lnTo>
                <a:lnTo>
                  <a:pt x="2586748" y="133807"/>
                </a:lnTo>
                <a:lnTo>
                  <a:pt x="2590431" y="132486"/>
                </a:lnTo>
                <a:lnTo>
                  <a:pt x="2593860" y="130809"/>
                </a:lnTo>
                <a:lnTo>
                  <a:pt x="2596908" y="128765"/>
                </a:lnTo>
                <a:lnTo>
                  <a:pt x="2599956" y="126720"/>
                </a:lnTo>
                <a:lnTo>
                  <a:pt x="2602623" y="124269"/>
                </a:lnTo>
                <a:lnTo>
                  <a:pt x="2604782" y="121437"/>
                </a:lnTo>
                <a:lnTo>
                  <a:pt x="2607068" y="118592"/>
                </a:lnTo>
                <a:lnTo>
                  <a:pt x="2608719" y="115328"/>
                </a:lnTo>
                <a:lnTo>
                  <a:pt x="2609989" y="111632"/>
                </a:lnTo>
                <a:close/>
              </a:path>
              <a:path w="3731145" h="173786">
                <a:moveTo>
                  <a:pt x="2584843" y="100152"/>
                </a:moveTo>
                <a:lnTo>
                  <a:pt x="2584843" y="102997"/>
                </a:lnTo>
                <a:lnTo>
                  <a:pt x="2584335" y="105524"/>
                </a:lnTo>
                <a:lnTo>
                  <a:pt x="2582303" y="109943"/>
                </a:lnTo>
                <a:lnTo>
                  <a:pt x="2579128" y="113271"/>
                </a:lnTo>
                <a:lnTo>
                  <a:pt x="2575191" y="115874"/>
                </a:lnTo>
                <a:lnTo>
                  <a:pt x="2570746" y="137350"/>
                </a:lnTo>
                <a:lnTo>
                  <a:pt x="2574937" y="136728"/>
                </a:lnTo>
                <a:lnTo>
                  <a:pt x="2579128" y="136105"/>
                </a:lnTo>
                <a:lnTo>
                  <a:pt x="2583065" y="135127"/>
                </a:lnTo>
                <a:lnTo>
                  <a:pt x="2586748" y="133807"/>
                </a:lnTo>
                <a:lnTo>
                  <a:pt x="2584843" y="100152"/>
                </a:lnTo>
                <a:close/>
              </a:path>
              <a:path w="3731145" h="173786">
                <a:moveTo>
                  <a:pt x="2519946" y="134454"/>
                </a:moveTo>
                <a:lnTo>
                  <a:pt x="2522867" y="137020"/>
                </a:lnTo>
                <a:lnTo>
                  <a:pt x="2526931" y="137667"/>
                </a:lnTo>
                <a:lnTo>
                  <a:pt x="2566047" y="137667"/>
                </a:lnTo>
                <a:lnTo>
                  <a:pt x="2570746" y="137350"/>
                </a:lnTo>
                <a:lnTo>
                  <a:pt x="2575191" y="115874"/>
                </a:lnTo>
                <a:lnTo>
                  <a:pt x="2570238" y="117398"/>
                </a:lnTo>
                <a:lnTo>
                  <a:pt x="2567190" y="117779"/>
                </a:lnTo>
                <a:lnTo>
                  <a:pt x="2544711" y="117779"/>
                </a:lnTo>
                <a:lnTo>
                  <a:pt x="2544711" y="81356"/>
                </a:lnTo>
                <a:lnTo>
                  <a:pt x="2560205" y="81356"/>
                </a:lnTo>
                <a:lnTo>
                  <a:pt x="2562999" y="62356"/>
                </a:lnTo>
                <a:lnTo>
                  <a:pt x="2544711" y="62356"/>
                </a:lnTo>
                <a:lnTo>
                  <a:pt x="2544711" y="29095"/>
                </a:lnTo>
                <a:lnTo>
                  <a:pt x="2561856" y="29095"/>
                </a:lnTo>
                <a:lnTo>
                  <a:pt x="2565158" y="29463"/>
                </a:lnTo>
                <a:lnTo>
                  <a:pt x="2567571" y="30187"/>
                </a:lnTo>
                <a:lnTo>
                  <a:pt x="2571889" y="31953"/>
                </a:lnTo>
                <a:lnTo>
                  <a:pt x="2575064" y="34658"/>
                </a:lnTo>
                <a:lnTo>
                  <a:pt x="2577096" y="38404"/>
                </a:lnTo>
                <a:lnTo>
                  <a:pt x="2578239" y="42760"/>
                </a:lnTo>
                <a:lnTo>
                  <a:pt x="2578239" y="45326"/>
                </a:lnTo>
                <a:lnTo>
                  <a:pt x="2577858" y="49834"/>
                </a:lnTo>
                <a:lnTo>
                  <a:pt x="2576461" y="53987"/>
                </a:lnTo>
                <a:lnTo>
                  <a:pt x="2574683" y="83502"/>
                </a:lnTo>
                <a:lnTo>
                  <a:pt x="2579001" y="86296"/>
                </a:lnTo>
                <a:lnTo>
                  <a:pt x="2582430" y="89852"/>
                </a:lnTo>
                <a:lnTo>
                  <a:pt x="2584335" y="94538"/>
                </a:lnTo>
                <a:lnTo>
                  <a:pt x="2584843" y="97193"/>
                </a:lnTo>
                <a:lnTo>
                  <a:pt x="2584843" y="100152"/>
                </a:lnTo>
                <a:lnTo>
                  <a:pt x="2586748" y="133807"/>
                </a:lnTo>
                <a:lnTo>
                  <a:pt x="2586494" y="68491"/>
                </a:lnTo>
                <a:lnTo>
                  <a:pt x="2589288" y="67436"/>
                </a:lnTo>
                <a:lnTo>
                  <a:pt x="2591828" y="66039"/>
                </a:lnTo>
                <a:lnTo>
                  <a:pt x="2596273" y="62610"/>
                </a:lnTo>
                <a:lnTo>
                  <a:pt x="2599575" y="58394"/>
                </a:lnTo>
                <a:lnTo>
                  <a:pt x="2602242" y="53657"/>
                </a:lnTo>
                <a:lnTo>
                  <a:pt x="2603131" y="50914"/>
                </a:lnTo>
                <a:lnTo>
                  <a:pt x="2603893" y="48183"/>
                </a:lnTo>
                <a:lnTo>
                  <a:pt x="2604274" y="45262"/>
                </a:lnTo>
                <a:lnTo>
                  <a:pt x="2604274" y="36614"/>
                </a:lnTo>
                <a:lnTo>
                  <a:pt x="2603258" y="31800"/>
                </a:lnTo>
                <a:lnTo>
                  <a:pt x="2601353" y="27711"/>
                </a:lnTo>
                <a:lnTo>
                  <a:pt x="2599321" y="23621"/>
                </a:lnTo>
                <a:lnTo>
                  <a:pt x="2596527" y="20243"/>
                </a:lnTo>
                <a:lnTo>
                  <a:pt x="2592717" y="17564"/>
                </a:lnTo>
                <a:lnTo>
                  <a:pt x="2589034" y="14897"/>
                </a:lnTo>
                <a:lnTo>
                  <a:pt x="2584462" y="12903"/>
                </a:lnTo>
                <a:lnTo>
                  <a:pt x="2579001" y="11582"/>
                </a:lnTo>
                <a:lnTo>
                  <a:pt x="2573540" y="10261"/>
                </a:lnTo>
                <a:lnTo>
                  <a:pt x="2566936" y="9601"/>
                </a:lnTo>
                <a:lnTo>
                  <a:pt x="2524772" y="9601"/>
                </a:lnTo>
                <a:lnTo>
                  <a:pt x="2521343" y="11531"/>
                </a:lnTo>
                <a:lnTo>
                  <a:pt x="2519184" y="14909"/>
                </a:lnTo>
                <a:lnTo>
                  <a:pt x="2519184" y="132359"/>
                </a:lnTo>
                <a:lnTo>
                  <a:pt x="2519946" y="134454"/>
                </a:lnTo>
                <a:close/>
              </a:path>
              <a:path w="3731145" h="173786">
                <a:moveTo>
                  <a:pt x="2562999" y="62356"/>
                </a:moveTo>
                <a:lnTo>
                  <a:pt x="2560205" y="81356"/>
                </a:lnTo>
                <a:lnTo>
                  <a:pt x="2564904" y="81356"/>
                </a:lnTo>
                <a:lnTo>
                  <a:pt x="2568714" y="81787"/>
                </a:lnTo>
                <a:lnTo>
                  <a:pt x="2571762" y="82638"/>
                </a:lnTo>
                <a:lnTo>
                  <a:pt x="2574683" y="83502"/>
                </a:lnTo>
                <a:lnTo>
                  <a:pt x="2576461" y="53987"/>
                </a:lnTo>
                <a:lnTo>
                  <a:pt x="2573794" y="57353"/>
                </a:lnTo>
                <a:lnTo>
                  <a:pt x="2570492" y="60121"/>
                </a:lnTo>
                <a:lnTo>
                  <a:pt x="2566047" y="61899"/>
                </a:lnTo>
                <a:lnTo>
                  <a:pt x="2562999" y="62356"/>
                </a:lnTo>
                <a:close/>
              </a:path>
              <a:path w="3731145" h="173786">
                <a:moveTo>
                  <a:pt x="2653423" y="136969"/>
                </a:moveTo>
                <a:lnTo>
                  <a:pt x="2659265" y="138950"/>
                </a:lnTo>
                <a:lnTo>
                  <a:pt x="2666250" y="139941"/>
                </a:lnTo>
                <a:lnTo>
                  <a:pt x="2678442" y="139941"/>
                </a:lnTo>
                <a:lnTo>
                  <a:pt x="2682506" y="139661"/>
                </a:lnTo>
                <a:lnTo>
                  <a:pt x="2686316" y="139103"/>
                </a:lnTo>
                <a:lnTo>
                  <a:pt x="2690126" y="138544"/>
                </a:lnTo>
                <a:lnTo>
                  <a:pt x="2693555" y="137883"/>
                </a:lnTo>
                <a:lnTo>
                  <a:pt x="2696476" y="137121"/>
                </a:lnTo>
                <a:lnTo>
                  <a:pt x="2699524" y="136359"/>
                </a:lnTo>
                <a:lnTo>
                  <a:pt x="2701937" y="135585"/>
                </a:lnTo>
                <a:lnTo>
                  <a:pt x="2705747" y="134010"/>
                </a:lnTo>
                <a:lnTo>
                  <a:pt x="2708414" y="131483"/>
                </a:lnTo>
                <a:lnTo>
                  <a:pt x="2709176" y="128930"/>
                </a:lnTo>
                <a:lnTo>
                  <a:pt x="2709430" y="123316"/>
                </a:lnTo>
                <a:lnTo>
                  <a:pt x="2709176" y="119214"/>
                </a:lnTo>
                <a:lnTo>
                  <a:pt x="2708033" y="115684"/>
                </a:lnTo>
                <a:lnTo>
                  <a:pt x="2705239" y="115100"/>
                </a:lnTo>
                <a:lnTo>
                  <a:pt x="2702318" y="116039"/>
                </a:lnTo>
                <a:lnTo>
                  <a:pt x="2698762" y="117360"/>
                </a:lnTo>
                <a:lnTo>
                  <a:pt x="2693936" y="118884"/>
                </a:lnTo>
                <a:lnTo>
                  <a:pt x="2691142" y="119570"/>
                </a:lnTo>
                <a:lnTo>
                  <a:pt x="2687840" y="120192"/>
                </a:lnTo>
                <a:lnTo>
                  <a:pt x="2684538" y="120827"/>
                </a:lnTo>
                <a:lnTo>
                  <a:pt x="2680728" y="121145"/>
                </a:lnTo>
                <a:lnTo>
                  <a:pt x="2672092" y="121145"/>
                </a:lnTo>
                <a:lnTo>
                  <a:pt x="2668409" y="120573"/>
                </a:lnTo>
                <a:lnTo>
                  <a:pt x="2665234" y="119456"/>
                </a:lnTo>
                <a:lnTo>
                  <a:pt x="2662186" y="118338"/>
                </a:lnTo>
                <a:lnTo>
                  <a:pt x="2659773" y="116700"/>
                </a:lnTo>
                <a:lnTo>
                  <a:pt x="2655836" y="112407"/>
                </a:lnTo>
                <a:lnTo>
                  <a:pt x="2654439" y="109804"/>
                </a:lnTo>
                <a:lnTo>
                  <a:pt x="2653550" y="106743"/>
                </a:lnTo>
                <a:lnTo>
                  <a:pt x="2652661" y="103670"/>
                </a:lnTo>
                <a:lnTo>
                  <a:pt x="2652153" y="100253"/>
                </a:lnTo>
                <a:lnTo>
                  <a:pt x="2652280" y="77355"/>
                </a:lnTo>
                <a:lnTo>
                  <a:pt x="2652788" y="74447"/>
                </a:lnTo>
                <a:lnTo>
                  <a:pt x="2653042" y="43840"/>
                </a:lnTo>
                <a:lnTo>
                  <a:pt x="2647454" y="46151"/>
                </a:lnTo>
                <a:lnTo>
                  <a:pt x="2642755" y="49504"/>
                </a:lnTo>
                <a:lnTo>
                  <a:pt x="2638818" y="53886"/>
                </a:lnTo>
                <a:lnTo>
                  <a:pt x="2634881" y="58280"/>
                </a:lnTo>
                <a:lnTo>
                  <a:pt x="2631960" y="63626"/>
                </a:lnTo>
                <a:lnTo>
                  <a:pt x="2629928" y="69926"/>
                </a:lnTo>
                <a:lnTo>
                  <a:pt x="2627896" y="76225"/>
                </a:lnTo>
                <a:lnTo>
                  <a:pt x="2626880" y="83299"/>
                </a:lnTo>
                <a:lnTo>
                  <a:pt x="2626880" y="99402"/>
                </a:lnTo>
                <a:lnTo>
                  <a:pt x="2627769" y="106591"/>
                </a:lnTo>
                <a:lnTo>
                  <a:pt x="2629801" y="112725"/>
                </a:lnTo>
                <a:lnTo>
                  <a:pt x="2631706" y="118859"/>
                </a:lnTo>
                <a:lnTo>
                  <a:pt x="2634627" y="123939"/>
                </a:lnTo>
                <a:lnTo>
                  <a:pt x="2638564" y="127965"/>
                </a:lnTo>
                <a:lnTo>
                  <a:pt x="2642628" y="131991"/>
                </a:lnTo>
                <a:lnTo>
                  <a:pt x="2647454" y="135001"/>
                </a:lnTo>
                <a:lnTo>
                  <a:pt x="2653423" y="136969"/>
                </a:lnTo>
                <a:close/>
              </a:path>
              <a:path w="3731145" h="173786">
                <a:moveTo>
                  <a:pt x="2654439" y="68960"/>
                </a:moveTo>
                <a:lnTo>
                  <a:pt x="2657233" y="64579"/>
                </a:lnTo>
                <a:lnTo>
                  <a:pt x="2660662" y="60959"/>
                </a:lnTo>
                <a:lnTo>
                  <a:pt x="2665361" y="58585"/>
                </a:lnTo>
                <a:lnTo>
                  <a:pt x="2668155" y="58000"/>
                </a:lnTo>
                <a:lnTo>
                  <a:pt x="2677553" y="58000"/>
                </a:lnTo>
                <a:lnTo>
                  <a:pt x="2682125" y="59994"/>
                </a:lnTo>
                <a:lnTo>
                  <a:pt x="2685173" y="63982"/>
                </a:lnTo>
                <a:lnTo>
                  <a:pt x="2688221" y="67970"/>
                </a:lnTo>
                <a:lnTo>
                  <a:pt x="2689618" y="73469"/>
                </a:lnTo>
                <a:lnTo>
                  <a:pt x="2689364" y="80467"/>
                </a:lnTo>
                <a:lnTo>
                  <a:pt x="2652153" y="80467"/>
                </a:lnTo>
                <a:lnTo>
                  <a:pt x="2652153" y="100253"/>
                </a:lnTo>
                <a:lnTo>
                  <a:pt x="2652153" y="96494"/>
                </a:lnTo>
                <a:lnTo>
                  <a:pt x="2705874" y="96494"/>
                </a:lnTo>
                <a:lnTo>
                  <a:pt x="2703715" y="52704"/>
                </a:lnTo>
                <a:lnTo>
                  <a:pt x="2700413" y="48844"/>
                </a:lnTo>
                <a:lnTo>
                  <a:pt x="2696095" y="45821"/>
                </a:lnTo>
                <a:lnTo>
                  <a:pt x="2690761" y="43649"/>
                </a:lnTo>
                <a:lnTo>
                  <a:pt x="2685554" y="41465"/>
                </a:lnTo>
                <a:lnTo>
                  <a:pt x="2679204" y="40373"/>
                </a:lnTo>
                <a:lnTo>
                  <a:pt x="2664853" y="40373"/>
                </a:lnTo>
                <a:lnTo>
                  <a:pt x="2658630" y="41528"/>
                </a:lnTo>
                <a:lnTo>
                  <a:pt x="2653042" y="43840"/>
                </a:lnTo>
                <a:lnTo>
                  <a:pt x="2652788" y="74447"/>
                </a:lnTo>
                <a:lnTo>
                  <a:pt x="2653550" y="71704"/>
                </a:lnTo>
                <a:lnTo>
                  <a:pt x="2654439" y="68960"/>
                </a:lnTo>
                <a:close/>
              </a:path>
              <a:path w="3731145" h="173786">
                <a:moveTo>
                  <a:pt x="2711208" y="66408"/>
                </a:moveTo>
                <a:lnTo>
                  <a:pt x="2709557" y="61125"/>
                </a:lnTo>
                <a:lnTo>
                  <a:pt x="2707144" y="56565"/>
                </a:lnTo>
                <a:lnTo>
                  <a:pt x="2703715" y="52704"/>
                </a:lnTo>
                <a:lnTo>
                  <a:pt x="2705874" y="96494"/>
                </a:lnTo>
                <a:lnTo>
                  <a:pt x="2708287" y="96494"/>
                </a:lnTo>
                <a:lnTo>
                  <a:pt x="2711462" y="94322"/>
                </a:lnTo>
                <a:lnTo>
                  <a:pt x="2713494" y="90627"/>
                </a:lnTo>
                <a:lnTo>
                  <a:pt x="2713494" y="77431"/>
                </a:lnTo>
                <a:lnTo>
                  <a:pt x="2712732" y="71691"/>
                </a:lnTo>
                <a:lnTo>
                  <a:pt x="2711208" y="66408"/>
                </a:lnTo>
                <a:close/>
              </a:path>
              <a:path w="3731145" h="173786">
                <a:moveTo>
                  <a:pt x="2734068" y="4152"/>
                </a:moveTo>
                <a:lnTo>
                  <a:pt x="2734068" y="134302"/>
                </a:lnTo>
                <a:lnTo>
                  <a:pt x="2735719" y="136944"/>
                </a:lnTo>
                <a:lnTo>
                  <a:pt x="2738894" y="137845"/>
                </a:lnTo>
                <a:lnTo>
                  <a:pt x="2742069" y="138176"/>
                </a:lnTo>
                <a:lnTo>
                  <a:pt x="2750959" y="138176"/>
                </a:lnTo>
                <a:lnTo>
                  <a:pt x="2754134" y="137845"/>
                </a:lnTo>
                <a:lnTo>
                  <a:pt x="2757309" y="136944"/>
                </a:lnTo>
                <a:lnTo>
                  <a:pt x="2759087" y="134302"/>
                </a:lnTo>
                <a:lnTo>
                  <a:pt x="2759087" y="4152"/>
                </a:lnTo>
                <a:lnTo>
                  <a:pt x="2757309" y="1396"/>
                </a:lnTo>
                <a:lnTo>
                  <a:pt x="2754134" y="393"/>
                </a:lnTo>
                <a:lnTo>
                  <a:pt x="2750959" y="0"/>
                </a:lnTo>
                <a:lnTo>
                  <a:pt x="2742069" y="0"/>
                </a:lnTo>
                <a:lnTo>
                  <a:pt x="2738894" y="393"/>
                </a:lnTo>
                <a:lnTo>
                  <a:pt x="2735719" y="1396"/>
                </a:lnTo>
                <a:lnTo>
                  <a:pt x="2734068" y="4152"/>
                </a:lnTo>
                <a:close/>
              </a:path>
              <a:path w="3731145" h="173786">
                <a:moveTo>
                  <a:pt x="2991243" y="136677"/>
                </a:moveTo>
                <a:lnTo>
                  <a:pt x="2995815" y="134505"/>
                </a:lnTo>
                <a:lnTo>
                  <a:pt x="3000006" y="131470"/>
                </a:lnTo>
                <a:lnTo>
                  <a:pt x="3003562" y="127571"/>
                </a:lnTo>
                <a:lnTo>
                  <a:pt x="3003562" y="134594"/>
                </a:lnTo>
                <a:lnTo>
                  <a:pt x="3004451" y="136778"/>
                </a:lnTo>
                <a:lnTo>
                  <a:pt x="3007372" y="137909"/>
                </a:lnTo>
                <a:lnTo>
                  <a:pt x="3010801" y="138264"/>
                </a:lnTo>
                <a:lnTo>
                  <a:pt x="3018675" y="138150"/>
                </a:lnTo>
                <a:lnTo>
                  <a:pt x="3022485" y="137299"/>
                </a:lnTo>
                <a:lnTo>
                  <a:pt x="3024136" y="134594"/>
                </a:lnTo>
                <a:lnTo>
                  <a:pt x="3024136" y="69151"/>
                </a:lnTo>
                <a:lnTo>
                  <a:pt x="3023501" y="63906"/>
                </a:lnTo>
                <a:lnTo>
                  <a:pt x="3021977" y="59486"/>
                </a:lnTo>
                <a:lnTo>
                  <a:pt x="3020580" y="55054"/>
                </a:lnTo>
                <a:lnTo>
                  <a:pt x="3018294" y="51447"/>
                </a:lnTo>
                <a:lnTo>
                  <a:pt x="3015119" y="48640"/>
                </a:lnTo>
                <a:lnTo>
                  <a:pt x="3011944" y="45834"/>
                </a:lnTo>
                <a:lnTo>
                  <a:pt x="3007880" y="43764"/>
                </a:lnTo>
                <a:lnTo>
                  <a:pt x="3002927" y="42405"/>
                </a:lnTo>
                <a:lnTo>
                  <a:pt x="2998101" y="41059"/>
                </a:lnTo>
                <a:lnTo>
                  <a:pt x="2992132" y="40373"/>
                </a:lnTo>
                <a:lnTo>
                  <a:pt x="2981337" y="40373"/>
                </a:lnTo>
                <a:lnTo>
                  <a:pt x="2977527" y="40690"/>
                </a:lnTo>
                <a:lnTo>
                  <a:pt x="2973844" y="41325"/>
                </a:lnTo>
                <a:lnTo>
                  <a:pt x="2970161" y="41948"/>
                </a:lnTo>
                <a:lnTo>
                  <a:pt x="2966859" y="42760"/>
                </a:lnTo>
                <a:lnTo>
                  <a:pt x="2963684" y="43738"/>
                </a:lnTo>
                <a:lnTo>
                  <a:pt x="2960636" y="44729"/>
                </a:lnTo>
                <a:lnTo>
                  <a:pt x="2957969" y="45808"/>
                </a:lnTo>
                <a:lnTo>
                  <a:pt x="2953270" y="48120"/>
                </a:lnTo>
                <a:lnTo>
                  <a:pt x="2949841" y="51079"/>
                </a:lnTo>
                <a:lnTo>
                  <a:pt x="2948571" y="54533"/>
                </a:lnTo>
                <a:lnTo>
                  <a:pt x="2948444" y="61099"/>
                </a:lnTo>
                <a:lnTo>
                  <a:pt x="2949206" y="64655"/>
                </a:lnTo>
                <a:lnTo>
                  <a:pt x="2950857" y="67500"/>
                </a:lnTo>
                <a:lnTo>
                  <a:pt x="2953905" y="68186"/>
                </a:lnTo>
                <a:lnTo>
                  <a:pt x="2956953" y="66801"/>
                </a:lnTo>
                <a:lnTo>
                  <a:pt x="2960763" y="64858"/>
                </a:lnTo>
                <a:lnTo>
                  <a:pt x="2965716" y="62610"/>
                </a:lnTo>
                <a:lnTo>
                  <a:pt x="2968637" y="61594"/>
                </a:lnTo>
                <a:lnTo>
                  <a:pt x="2971939" y="60667"/>
                </a:lnTo>
                <a:lnTo>
                  <a:pt x="2975114" y="59740"/>
                </a:lnTo>
                <a:lnTo>
                  <a:pt x="2978924" y="59283"/>
                </a:lnTo>
                <a:lnTo>
                  <a:pt x="2986163" y="59283"/>
                </a:lnTo>
                <a:lnTo>
                  <a:pt x="2988830" y="59613"/>
                </a:lnTo>
                <a:lnTo>
                  <a:pt x="2990989" y="60274"/>
                </a:lnTo>
                <a:lnTo>
                  <a:pt x="2994799" y="61950"/>
                </a:lnTo>
                <a:lnTo>
                  <a:pt x="2997466" y="64731"/>
                </a:lnTo>
                <a:lnTo>
                  <a:pt x="2998863" y="68541"/>
                </a:lnTo>
                <a:lnTo>
                  <a:pt x="2999752" y="73037"/>
                </a:lnTo>
                <a:lnTo>
                  <a:pt x="2999752" y="81152"/>
                </a:lnTo>
                <a:lnTo>
                  <a:pt x="2983242" y="81152"/>
                </a:lnTo>
                <a:lnTo>
                  <a:pt x="2976384" y="81749"/>
                </a:lnTo>
                <a:lnTo>
                  <a:pt x="2970415" y="82930"/>
                </a:lnTo>
                <a:lnTo>
                  <a:pt x="2964573" y="84124"/>
                </a:lnTo>
                <a:lnTo>
                  <a:pt x="2959493" y="85953"/>
                </a:lnTo>
                <a:lnTo>
                  <a:pt x="2955556" y="88430"/>
                </a:lnTo>
                <a:lnTo>
                  <a:pt x="2951619" y="90906"/>
                </a:lnTo>
                <a:lnTo>
                  <a:pt x="2948571" y="94043"/>
                </a:lnTo>
                <a:lnTo>
                  <a:pt x="2946539" y="97828"/>
                </a:lnTo>
                <a:lnTo>
                  <a:pt x="2944507" y="101625"/>
                </a:lnTo>
                <a:lnTo>
                  <a:pt x="2943491" y="106095"/>
                </a:lnTo>
                <a:lnTo>
                  <a:pt x="2943491" y="115989"/>
                </a:lnTo>
                <a:lnTo>
                  <a:pt x="2944380" y="120154"/>
                </a:lnTo>
                <a:lnTo>
                  <a:pt x="2945904" y="123710"/>
                </a:lnTo>
                <a:lnTo>
                  <a:pt x="2947555" y="127279"/>
                </a:lnTo>
                <a:lnTo>
                  <a:pt x="2949714" y="130263"/>
                </a:lnTo>
                <a:lnTo>
                  <a:pt x="2952635" y="132664"/>
                </a:lnTo>
                <a:lnTo>
                  <a:pt x="2955429" y="135077"/>
                </a:lnTo>
                <a:lnTo>
                  <a:pt x="2958858" y="136893"/>
                </a:lnTo>
                <a:lnTo>
                  <a:pt x="2962795" y="138112"/>
                </a:lnTo>
                <a:lnTo>
                  <a:pt x="2966732" y="139331"/>
                </a:lnTo>
                <a:lnTo>
                  <a:pt x="2967875" y="114147"/>
                </a:lnTo>
                <a:lnTo>
                  <a:pt x="2967875" y="110451"/>
                </a:lnTo>
                <a:lnTo>
                  <a:pt x="2968256" y="106337"/>
                </a:lnTo>
                <a:lnTo>
                  <a:pt x="2969907" y="102984"/>
                </a:lnTo>
                <a:lnTo>
                  <a:pt x="2973082" y="100355"/>
                </a:lnTo>
                <a:lnTo>
                  <a:pt x="2977146" y="98272"/>
                </a:lnTo>
                <a:lnTo>
                  <a:pt x="2979940" y="97688"/>
                </a:lnTo>
                <a:lnTo>
                  <a:pt x="2982734" y="97091"/>
                </a:lnTo>
                <a:lnTo>
                  <a:pt x="2986163" y="96786"/>
                </a:lnTo>
                <a:lnTo>
                  <a:pt x="2999752" y="96786"/>
                </a:lnTo>
                <a:lnTo>
                  <a:pt x="2999752" y="111836"/>
                </a:lnTo>
                <a:lnTo>
                  <a:pt x="2996704" y="115265"/>
                </a:lnTo>
                <a:lnTo>
                  <a:pt x="2993783" y="117868"/>
                </a:lnTo>
                <a:lnTo>
                  <a:pt x="2990735" y="119659"/>
                </a:lnTo>
                <a:lnTo>
                  <a:pt x="2987814" y="121437"/>
                </a:lnTo>
                <a:lnTo>
                  <a:pt x="2984639" y="122326"/>
                </a:lnTo>
                <a:lnTo>
                  <a:pt x="2977019" y="122326"/>
                </a:lnTo>
                <a:lnTo>
                  <a:pt x="2981337" y="139941"/>
                </a:lnTo>
                <a:lnTo>
                  <a:pt x="2986544" y="138849"/>
                </a:lnTo>
                <a:lnTo>
                  <a:pt x="2991243" y="136677"/>
                </a:lnTo>
                <a:close/>
              </a:path>
              <a:path w="3731145" h="173786">
                <a:moveTo>
                  <a:pt x="2981337" y="139941"/>
                </a:moveTo>
                <a:lnTo>
                  <a:pt x="2977019" y="122326"/>
                </a:lnTo>
                <a:lnTo>
                  <a:pt x="2973717" y="121272"/>
                </a:lnTo>
                <a:lnTo>
                  <a:pt x="2969018" y="117043"/>
                </a:lnTo>
                <a:lnTo>
                  <a:pt x="2967875" y="114147"/>
                </a:lnTo>
                <a:lnTo>
                  <a:pt x="2966732" y="139331"/>
                </a:lnTo>
                <a:lnTo>
                  <a:pt x="2971050" y="139941"/>
                </a:lnTo>
                <a:lnTo>
                  <a:pt x="2981337" y="139941"/>
                </a:lnTo>
                <a:close/>
              </a:path>
              <a:path w="3731145" h="173786">
                <a:moveTo>
                  <a:pt x="3039884" y="43599"/>
                </a:moveTo>
                <a:lnTo>
                  <a:pt x="3038995" y="46545"/>
                </a:lnTo>
                <a:lnTo>
                  <a:pt x="3039503" y="49631"/>
                </a:lnTo>
                <a:lnTo>
                  <a:pt x="3040392" y="53047"/>
                </a:lnTo>
                <a:lnTo>
                  <a:pt x="3063760" y="132918"/>
                </a:lnTo>
                <a:lnTo>
                  <a:pt x="3065538" y="136232"/>
                </a:lnTo>
                <a:lnTo>
                  <a:pt x="3068586" y="137566"/>
                </a:lnTo>
                <a:lnTo>
                  <a:pt x="3072269" y="138010"/>
                </a:lnTo>
                <a:lnTo>
                  <a:pt x="3076841" y="138264"/>
                </a:lnTo>
                <a:lnTo>
                  <a:pt x="3086112" y="138201"/>
                </a:lnTo>
                <a:lnTo>
                  <a:pt x="3090176" y="137934"/>
                </a:lnTo>
                <a:lnTo>
                  <a:pt x="3095510" y="135635"/>
                </a:lnTo>
                <a:lnTo>
                  <a:pt x="3110242" y="79273"/>
                </a:lnTo>
                <a:lnTo>
                  <a:pt x="3110623" y="79273"/>
                </a:lnTo>
                <a:lnTo>
                  <a:pt x="3125482" y="132918"/>
                </a:lnTo>
                <a:lnTo>
                  <a:pt x="3127260" y="136232"/>
                </a:lnTo>
                <a:lnTo>
                  <a:pt x="3130435" y="137566"/>
                </a:lnTo>
                <a:lnTo>
                  <a:pt x="3133991" y="138010"/>
                </a:lnTo>
                <a:lnTo>
                  <a:pt x="3138690" y="138264"/>
                </a:lnTo>
                <a:lnTo>
                  <a:pt x="3147834" y="138201"/>
                </a:lnTo>
                <a:lnTo>
                  <a:pt x="3153422" y="137667"/>
                </a:lnTo>
                <a:lnTo>
                  <a:pt x="3156851" y="135635"/>
                </a:lnTo>
                <a:lnTo>
                  <a:pt x="3181743" y="53047"/>
                </a:lnTo>
                <a:lnTo>
                  <a:pt x="3182886" y="48501"/>
                </a:lnTo>
                <a:lnTo>
                  <a:pt x="3183140" y="45821"/>
                </a:lnTo>
                <a:lnTo>
                  <a:pt x="3182632" y="44094"/>
                </a:lnTo>
                <a:lnTo>
                  <a:pt x="3179965" y="42608"/>
                </a:lnTo>
                <a:lnTo>
                  <a:pt x="3177171" y="42265"/>
                </a:lnTo>
                <a:lnTo>
                  <a:pt x="3173615" y="42062"/>
                </a:lnTo>
                <a:lnTo>
                  <a:pt x="3168662" y="42062"/>
                </a:lnTo>
                <a:lnTo>
                  <a:pt x="3165106" y="42265"/>
                </a:lnTo>
                <a:lnTo>
                  <a:pt x="3159772" y="43726"/>
                </a:lnTo>
                <a:lnTo>
                  <a:pt x="3141738" y="111137"/>
                </a:lnTo>
                <a:lnTo>
                  <a:pt x="3141230" y="111239"/>
                </a:lnTo>
                <a:lnTo>
                  <a:pt x="3123704" y="45923"/>
                </a:lnTo>
                <a:lnTo>
                  <a:pt x="3121799" y="43294"/>
                </a:lnTo>
                <a:lnTo>
                  <a:pt x="3118878" y="42468"/>
                </a:lnTo>
                <a:lnTo>
                  <a:pt x="3115830" y="42138"/>
                </a:lnTo>
                <a:lnTo>
                  <a:pt x="3106940" y="42125"/>
                </a:lnTo>
                <a:lnTo>
                  <a:pt x="3103892" y="42392"/>
                </a:lnTo>
                <a:lnTo>
                  <a:pt x="3100336" y="43726"/>
                </a:lnTo>
                <a:lnTo>
                  <a:pt x="3098939" y="46316"/>
                </a:lnTo>
                <a:lnTo>
                  <a:pt x="3082429" y="111137"/>
                </a:lnTo>
                <a:lnTo>
                  <a:pt x="3082048" y="111137"/>
                </a:lnTo>
                <a:lnTo>
                  <a:pt x="3064522" y="46316"/>
                </a:lnTo>
                <a:lnTo>
                  <a:pt x="3060839" y="42621"/>
                </a:lnTo>
                <a:lnTo>
                  <a:pt x="3057918" y="42265"/>
                </a:lnTo>
                <a:lnTo>
                  <a:pt x="3054108" y="42062"/>
                </a:lnTo>
                <a:lnTo>
                  <a:pt x="3049028" y="42062"/>
                </a:lnTo>
                <a:lnTo>
                  <a:pt x="3045472" y="42265"/>
                </a:lnTo>
                <a:lnTo>
                  <a:pt x="3042551" y="42608"/>
                </a:lnTo>
                <a:lnTo>
                  <a:pt x="3039884" y="43599"/>
                </a:lnTo>
                <a:close/>
              </a:path>
              <a:path w="3731145" h="173786">
                <a:moveTo>
                  <a:pt x="3239655" y="136677"/>
                </a:moveTo>
                <a:lnTo>
                  <a:pt x="3244227" y="134505"/>
                </a:lnTo>
                <a:lnTo>
                  <a:pt x="3248418" y="131470"/>
                </a:lnTo>
                <a:lnTo>
                  <a:pt x="3251974" y="127571"/>
                </a:lnTo>
                <a:lnTo>
                  <a:pt x="3251974" y="134594"/>
                </a:lnTo>
                <a:lnTo>
                  <a:pt x="3252863" y="136778"/>
                </a:lnTo>
                <a:lnTo>
                  <a:pt x="3255784" y="137909"/>
                </a:lnTo>
                <a:lnTo>
                  <a:pt x="3259213" y="138264"/>
                </a:lnTo>
                <a:lnTo>
                  <a:pt x="3267087" y="138150"/>
                </a:lnTo>
                <a:lnTo>
                  <a:pt x="3270897" y="137299"/>
                </a:lnTo>
                <a:lnTo>
                  <a:pt x="3272548" y="134594"/>
                </a:lnTo>
                <a:lnTo>
                  <a:pt x="3272548" y="69151"/>
                </a:lnTo>
                <a:lnTo>
                  <a:pt x="3271913" y="63906"/>
                </a:lnTo>
                <a:lnTo>
                  <a:pt x="3270389" y="59486"/>
                </a:lnTo>
                <a:lnTo>
                  <a:pt x="3268992" y="55054"/>
                </a:lnTo>
                <a:lnTo>
                  <a:pt x="3266706" y="51447"/>
                </a:lnTo>
                <a:lnTo>
                  <a:pt x="3263531" y="48640"/>
                </a:lnTo>
                <a:lnTo>
                  <a:pt x="3260356" y="45834"/>
                </a:lnTo>
                <a:lnTo>
                  <a:pt x="3256292" y="43764"/>
                </a:lnTo>
                <a:lnTo>
                  <a:pt x="3251339" y="42405"/>
                </a:lnTo>
                <a:lnTo>
                  <a:pt x="3246513" y="41059"/>
                </a:lnTo>
                <a:lnTo>
                  <a:pt x="3240544" y="40373"/>
                </a:lnTo>
                <a:lnTo>
                  <a:pt x="3229749" y="40373"/>
                </a:lnTo>
                <a:lnTo>
                  <a:pt x="3225939" y="40690"/>
                </a:lnTo>
                <a:lnTo>
                  <a:pt x="3222256" y="41325"/>
                </a:lnTo>
                <a:lnTo>
                  <a:pt x="3218573" y="41948"/>
                </a:lnTo>
                <a:lnTo>
                  <a:pt x="3215271" y="42760"/>
                </a:lnTo>
                <a:lnTo>
                  <a:pt x="3212096" y="43738"/>
                </a:lnTo>
                <a:lnTo>
                  <a:pt x="3209048" y="44729"/>
                </a:lnTo>
                <a:lnTo>
                  <a:pt x="3206381" y="45808"/>
                </a:lnTo>
                <a:lnTo>
                  <a:pt x="3201682" y="48120"/>
                </a:lnTo>
                <a:lnTo>
                  <a:pt x="3198253" y="51079"/>
                </a:lnTo>
                <a:lnTo>
                  <a:pt x="3196983" y="54533"/>
                </a:lnTo>
                <a:lnTo>
                  <a:pt x="3196856" y="61099"/>
                </a:lnTo>
                <a:lnTo>
                  <a:pt x="3197618" y="64655"/>
                </a:lnTo>
                <a:lnTo>
                  <a:pt x="3199269" y="67500"/>
                </a:lnTo>
                <a:lnTo>
                  <a:pt x="3202317" y="68186"/>
                </a:lnTo>
                <a:lnTo>
                  <a:pt x="3205365" y="66801"/>
                </a:lnTo>
                <a:lnTo>
                  <a:pt x="3209175" y="64858"/>
                </a:lnTo>
                <a:lnTo>
                  <a:pt x="3214128" y="62610"/>
                </a:lnTo>
                <a:lnTo>
                  <a:pt x="3217049" y="61594"/>
                </a:lnTo>
                <a:lnTo>
                  <a:pt x="3220351" y="60667"/>
                </a:lnTo>
                <a:lnTo>
                  <a:pt x="3223526" y="59740"/>
                </a:lnTo>
                <a:lnTo>
                  <a:pt x="3227336" y="59283"/>
                </a:lnTo>
                <a:lnTo>
                  <a:pt x="3234575" y="59283"/>
                </a:lnTo>
                <a:lnTo>
                  <a:pt x="3237242" y="59613"/>
                </a:lnTo>
                <a:lnTo>
                  <a:pt x="3239401" y="60274"/>
                </a:lnTo>
                <a:lnTo>
                  <a:pt x="3243211" y="61950"/>
                </a:lnTo>
                <a:lnTo>
                  <a:pt x="3245878" y="64731"/>
                </a:lnTo>
                <a:lnTo>
                  <a:pt x="3247275" y="68541"/>
                </a:lnTo>
                <a:lnTo>
                  <a:pt x="3248164" y="73037"/>
                </a:lnTo>
                <a:lnTo>
                  <a:pt x="3248164" y="81152"/>
                </a:lnTo>
                <a:lnTo>
                  <a:pt x="3231654" y="81152"/>
                </a:lnTo>
                <a:lnTo>
                  <a:pt x="3224796" y="81749"/>
                </a:lnTo>
                <a:lnTo>
                  <a:pt x="3218827" y="82930"/>
                </a:lnTo>
                <a:lnTo>
                  <a:pt x="3212985" y="84124"/>
                </a:lnTo>
                <a:lnTo>
                  <a:pt x="3207905" y="85953"/>
                </a:lnTo>
                <a:lnTo>
                  <a:pt x="3203968" y="88430"/>
                </a:lnTo>
                <a:lnTo>
                  <a:pt x="3200031" y="90906"/>
                </a:lnTo>
                <a:lnTo>
                  <a:pt x="3196983" y="94043"/>
                </a:lnTo>
                <a:lnTo>
                  <a:pt x="3194951" y="97828"/>
                </a:lnTo>
                <a:lnTo>
                  <a:pt x="3192919" y="101625"/>
                </a:lnTo>
                <a:lnTo>
                  <a:pt x="3191903" y="106095"/>
                </a:lnTo>
                <a:lnTo>
                  <a:pt x="3191903" y="115989"/>
                </a:lnTo>
                <a:lnTo>
                  <a:pt x="3192792" y="120154"/>
                </a:lnTo>
                <a:lnTo>
                  <a:pt x="3194316" y="123710"/>
                </a:lnTo>
                <a:lnTo>
                  <a:pt x="3195967" y="127279"/>
                </a:lnTo>
                <a:lnTo>
                  <a:pt x="3198126" y="130263"/>
                </a:lnTo>
                <a:lnTo>
                  <a:pt x="3201047" y="132664"/>
                </a:lnTo>
                <a:lnTo>
                  <a:pt x="3203841" y="135077"/>
                </a:lnTo>
                <a:lnTo>
                  <a:pt x="3207270" y="136893"/>
                </a:lnTo>
                <a:lnTo>
                  <a:pt x="3211207" y="138112"/>
                </a:lnTo>
                <a:lnTo>
                  <a:pt x="3215144" y="139331"/>
                </a:lnTo>
                <a:lnTo>
                  <a:pt x="3216287" y="114147"/>
                </a:lnTo>
                <a:lnTo>
                  <a:pt x="3216287" y="110451"/>
                </a:lnTo>
                <a:lnTo>
                  <a:pt x="3216668" y="106337"/>
                </a:lnTo>
                <a:lnTo>
                  <a:pt x="3218319" y="102984"/>
                </a:lnTo>
                <a:lnTo>
                  <a:pt x="3221494" y="100355"/>
                </a:lnTo>
                <a:lnTo>
                  <a:pt x="3225558" y="98272"/>
                </a:lnTo>
                <a:lnTo>
                  <a:pt x="3228352" y="97688"/>
                </a:lnTo>
                <a:lnTo>
                  <a:pt x="3231146" y="97091"/>
                </a:lnTo>
                <a:lnTo>
                  <a:pt x="3234575" y="96786"/>
                </a:lnTo>
                <a:lnTo>
                  <a:pt x="3248164" y="96786"/>
                </a:lnTo>
                <a:lnTo>
                  <a:pt x="3248164" y="111836"/>
                </a:lnTo>
                <a:lnTo>
                  <a:pt x="3245116" y="115265"/>
                </a:lnTo>
                <a:lnTo>
                  <a:pt x="3242195" y="117868"/>
                </a:lnTo>
                <a:lnTo>
                  <a:pt x="3239147" y="119659"/>
                </a:lnTo>
                <a:lnTo>
                  <a:pt x="3236226" y="121437"/>
                </a:lnTo>
                <a:lnTo>
                  <a:pt x="3233051" y="122326"/>
                </a:lnTo>
                <a:lnTo>
                  <a:pt x="3225431" y="122326"/>
                </a:lnTo>
                <a:lnTo>
                  <a:pt x="3229749" y="139941"/>
                </a:lnTo>
                <a:lnTo>
                  <a:pt x="3234956" y="138849"/>
                </a:lnTo>
                <a:lnTo>
                  <a:pt x="3239655" y="136677"/>
                </a:lnTo>
                <a:close/>
              </a:path>
              <a:path w="3731145" h="173786">
                <a:moveTo>
                  <a:pt x="3229749" y="139941"/>
                </a:moveTo>
                <a:lnTo>
                  <a:pt x="3225431" y="122326"/>
                </a:lnTo>
                <a:lnTo>
                  <a:pt x="3222129" y="121272"/>
                </a:lnTo>
                <a:lnTo>
                  <a:pt x="3217430" y="117043"/>
                </a:lnTo>
                <a:lnTo>
                  <a:pt x="3216287" y="114147"/>
                </a:lnTo>
                <a:lnTo>
                  <a:pt x="3215144" y="139331"/>
                </a:lnTo>
                <a:lnTo>
                  <a:pt x="3219462" y="139941"/>
                </a:lnTo>
                <a:lnTo>
                  <a:pt x="3229749" y="139941"/>
                </a:lnTo>
                <a:close/>
              </a:path>
              <a:path w="3731145" h="173786">
                <a:moveTo>
                  <a:pt x="3415677" y="57175"/>
                </a:moveTo>
                <a:lnTo>
                  <a:pt x="3416439" y="53149"/>
                </a:lnTo>
                <a:lnTo>
                  <a:pt x="3417201" y="49123"/>
                </a:lnTo>
                <a:lnTo>
                  <a:pt x="3417582" y="45034"/>
                </a:lnTo>
                <a:lnTo>
                  <a:pt x="3417582" y="36118"/>
                </a:lnTo>
                <a:lnTo>
                  <a:pt x="3416820" y="31686"/>
                </a:lnTo>
                <a:lnTo>
                  <a:pt x="3415169" y="27558"/>
                </a:lnTo>
                <a:lnTo>
                  <a:pt x="3413645" y="23444"/>
                </a:lnTo>
                <a:lnTo>
                  <a:pt x="3411105" y="19875"/>
                </a:lnTo>
                <a:lnTo>
                  <a:pt x="3407803" y="16878"/>
                </a:lnTo>
                <a:lnTo>
                  <a:pt x="3404501" y="13868"/>
                </a:lnTo>
                <a:lnTo>
                  <a:pt x="3405517" y="75958"/>
                </a:lnTo>
                <a:lnTo>
                  <a:pt x="3408946" y="70815"/>
                </a:lnTo>
                <a:lnTo>
                  <a:pt x="3411486" y="66166"/>
                </a:lnTo>
                <a:lnTo>
                  <a:pt x="3414026" y="61506"/>
                </a:lnTo>
                <a:lnTo>
                  <a:pt x="3415677" y="57175"/>
                </a:lnTo>
                <a:close/>
              </a:path>
              <a:path w="3731145" h="173786">
                <a:moveTo>
                  <a:pt x="3382784" y="101244"/>
                </a:moveTo>
                <a:lnTo>
                  <a:pt x="3383912" y="100118"/>
                </a:lnTo>
                <a:lnTo>
                  <a:pt x="3393418" y="90244"/>
                </a:lnTo>
                <a:lnTo>
                  <a:pt x="3400945" y="81597"/>
                </a:lnTo>
                <a:lnTo>
                  <a:pt x="3405517" y="75958"/>
                </a:lnTo>
                <a:lnTo>
                  <a:pt x="3404501" y="13868"/>
                </a:lnTo>
                <a:lnTo>
                  <a:pt x="3400437" y="11531"/>
                </a:lnTo>
                <a:lnTo>
                  <a:pt x="3395484" y="9842"/>
                </a:lnTo>
                <a:lnTo>
                  <a:pt x="3390404" y="8166"/>
                </a:lnTo>
                <a:lnTo>
                  <a:pt x="3384562" y="7327"/>
                </a:lnTo>
                <a:lnTo>
                  <a:pt x="3373767" y="7327"/>
                </a:lnTo>
                <a:lnTo>
                  <a:pt x="3369703" y="7721"/>
                </a:lnTo>
                <a:lnTo>
                  <a:pt x="3365766" y="8508"/>
                </a:lnTo>
                <a:lnTo>
                  <a:pt x="3361829" y="9296"/>
                </a:lnTo>
                <a:lnTo>
                  <a:pt x="3358273" y="10274"/>
                </a:lnTo>
                <a:lnTo>
                  <a:pt x="3355098" y="11429"/>
                </a:lnTo>
                <a:lnTo>
                  <a:pt x="3351923" y="12585"/>
                </a:lnTo>
                <a:lnTo>
                  <a:pt x="3349129" y="13766"/>
                </a:lnTo>
                <a:lnTo>
                  <a:pt x="3346970" y="14998"/>
                </a:lnTo>
                <a:lnTo>
                  <a:pt x="3343160" y="17221"/>
                </a:lnTo>
                <a:lnTo>
                  <a:pt x="3340620" y="20040"/>
                </a:lnTo>
                <a:lnTo>
                  <a:pt x="3339604" y="22783"/>
                </a:lnTo>
                <a:lnTo>
                  <a:pt x="3339350" y="25717"/>
                </a:lnTo>
                <a:lnTo>
                  <a:pt x="3339350" y="32638"/>
                </a:lnTo>
                <a:lnTo>
                  <a:pt x="3339731" y="35750"/>
                </a:lnTo>
                <a:lnTo>
                  <a:pt x="3340747" y="39484"/>
                </a:lnTo>
                <a:lnTo>
                  <a:pt x="3343541" y="40474"/>
                </a:lnTo>
                <a:lnTo>
                  <a:pt x="3346335" y="38938"/>
                </a:lnTo>
                <a:lnTo>
                  <a:pt x="3349637" y="36804"/>
                </a:lnTo>
                <a:lnTo>
                  <a:pt x="3354209" y="34353"/>
                </a:lnTo>
                <a:lnTo>
                  <a:pt x="3356876" y="33248"/>
                </a:lnTo>
                <a:lnTo>
                  <a:pt x="3359924" y="32257"/>
                </a:lnTo>
                <a:lnTo>
                  <a:pt x="3362845" y="31280"/>
                </a:lnTo>
                <a:lnTo>
                  <a:pt x="3366401" y="30784"/>
                </a:lnTo>
                <a:lnTo>
                  <a:pt x="3373005" y="30784"/>
                </a:lnTo>
                <a:lnTo>
                  <a:pt x="3375418" y="31191"/>
                </a:lnTo>
                <a:lnTo>
                  <a:pt x="3379482" y="32842"/>
                </a:lnTo>
                <a:lnTo>
                  <a:pt x="3382530" y="35432"/>
                </a:lnTo>
                <a:lnTo>
                  <a:pt x="3384943" y="38582"/>
                </a:lnTo>
                <a:lnTo>
                  <a:pt x="3386340" y="42468"/>
                </a:lnTo>
                <a:lnTo>
                  <a:pt x="3386721" y="46710"/>
                </a:lnTo>
                <a:lnTo>
                  <a:pt x="3386340" y="51600"/>
                </a:lnTo>
                <a:lnTo>
                  <a:pt x="3385832" y="54241"/>
                </a:lnTo>
                <a:lnTo>
                  <a:pt x="3385324" y="56870"/>
                </a:lnTo>
                <a:lnTo>
                  <a:pt x="3384181" y="59766"/>
                </a:lnTo>
                <a:lnTo>
                  <a:pt x="3382657" y="62890"/>
                </a:lnTo>
                <a:lnTo>
                  <a:pt x="3381133" y="66027"/>
                </a:lnTo>
                <a:lnTo>
                  <a:pt x="3379101" y="69494"/>
                </a:lnTo>
                <a:lnTo>
                  <a:pt x="3376434" y="73291"/>
                </a:lnTo>
                <a:lnTo>
                  <a:pt x="3373640" y="77076"/>
                </a:lnTo>
                <a:lnTo>
                  <a:pt x="3370084" y="81292"/>
                </a:lnTo>
                <a:lnTo>
                  <a:pt x="3365639" y="85902"/>
                </a:lnTo>
                <a:lnTo>
                  <a:pt x="3343541" y="109664"/>
                </a:lnTo>
                <a:lnTo>
                  <a:pt x="3340239" y="113474"/>
                </a:lnTo>
                <a:lnTo>
                  <a:pt x="3338207" y="117030"/>
                </a:lnTo>
                <a:lnTo>
                  <a:pt x="3337318" y="119633"/>
                </a:lnTo>
                <a:lnTo>
                  <a:pt x="3336937" y="122745"/>
                </a:lnTo>
                <a:lnTo>
                  <a:pt x="3337064" y="130975"/>
                </a:lnTo>
                <a:lnTo>
                  <a:pt x="3337572" y="133870"/>
                </a:lnTo>
                <a:lnTo>
                  <a:pt x="3339477" y="136499"/>
                </a:lnTo>
                <a:lnTo>
                  <a:pt x="3342398" y="137540"/>
                </a:lnTo>
                <a:lnTo>
                  <a:pt x="3418725" y="137667"/>
                </a:lnTo>
                <a:lnTo>
                  <a:pt x="3421519" y="136144"/>
                </a:lnTo>
                <a:lnTo>
                  <a:pt x="3422408" y="133324"/>
                </a:lnTo>
                <a:lnTo>
                  <a:pt x="3422662" y="130619"/>
                </a:lnTo>
                <a:lnTo>
                  <a:pt x="3422662" y="123634"/>
                </a:lnTo>
                <a:lnTo>
                  <a:pt x="3422281" y="120929"/>
                </a:lnTo>
                <a:lnTo>
                  <a:pt x="3421265" y="118186"/>
                </a:lnTo>
                <a:lnTo>
                  <a:pt x="3418344" y="116585"/>
                </a:lnTo>
                <a:lnTo>
                  <a:pt x="3367798" y="116585"/>
                </a:lnTo>
                <a:lnTo>
                  <a:pt x="3382784" y="101244"/>
                </a:lnTo>
                <a:close/>
              </a:path>
              <a:path w="3731145" h="173786">
                <a:moveTo>
                  <a:pt x="3490226" y="117195"/>
                </a:moveTo>
                <a:lnTo>
                  <a:pt x="3486289" y="118846"/>
                </a:lnTo>
                <a:lnTo>
                  <a:pt x="3481463" y="119265"/>
                </a:lnTo>
                <a:lnTo>
                  <a:pt x="3478034" y="119265"/>
                </a:lnTo>
                <a:lnTo>
                  <a:pt x="3475113" y="118554"/>
                </a:lnTo>
                <a:lnTo>
                  <a:pt x="3472700" y="117132"/>
                </a:lnTo>
                <a:lnTo>
                  <a:pt x="3468255" y="113233"/>
                </a:lnTo>
                <a:lnTo>
                  <a:pt x="3471684" y="139941"/>
                </a:lnTo>
                <a:lnTo>
                  <a:pt x="3489083" y="139941"/>
                </a:lnTo>
                <a:lnTo>
                  <a:pt x="3496449" y="138391"/>
                </a:lnTo>
                <a:lnTo>
                  <a:pt x="3502418" y="135293"/>
                </a:lnTo>
                <a:lnTo>
                  <a:pt x="3508387" y="132194"/>
                </a:lnTo>
                <a:lnTo>
                  <a:pt x="3513213" y="127736"/>
                </a:lnTo>
                <a:lnTo>
                  <a:pt x="3516896" y="121932"/>
                </a:lnTo>
                <a:lnTo>
                  <a:pt x="3520706" y="116128"/>
                </a:lnTo>
                <a:lnTo>
                  <a:pt x="3523373" y="109092"/>
                </a:lnTo>
                <a:lnTo>
                  <a:pt x="3525024" y="100850"/>
                </a:lnTo>
                <a:lnTo>
                  <a:pt x="3526949" y="86528"/>
                </a:lnTo>
                <a:lnTo>
                  <a:pt x="3527437" y="73139"/>
                </a:lnTo>
                <a:lnTo>
                  <a:pt x="3527424" y="70569"/>
                </a:lnTo>
                <a:lnTo>
                  <a:pt x="3526878" y="57344"/>
                </a:lnTo>
                <a:lnTo>
                  <a:pt x="3525532" y="45478"/>
                </a:lnTo>
                <a:lnTo>
                  <a:pt x="3524135" y="37325"/>
                </a:lnTo>
                <a:lnTo>
                  <a:pt x="3521849" y="30429"/>
                </a:lnTo>
                <a:lnTo>
                  <a:pt x="3518420" y="24790"/>
                </a:lnTo>
                <a:lnTo>
                  <a:pt x="3515118" y="19151"/>
                </a:lnTo>
                <a:lnTo>
                  <a:pt x="3510546" y="14833"/>
                </a:lnTo>
                <a:lnTo>
                  <a:pt x="3504704" y="11823"/>
                </a:lnTo>
                <a:lnTo>
                  <a:pt x="3498989" y="8826"/>
                </a:lnTo>
                <a:lnTo>
                  <a:pt x="3491750" y="7327"/>
                </a:lnTo>
                <a:lnTo>
                  <a:pt x="3474351" y="7327"/>
                </a:lnTo>
                <a:lnTo>
                  <a:pt x="3467112" y="8877"/>
                </a:lnTo>
                <a:lnTo>
                  <a:pt x="3461143" y="11976"/>
                </a:lnTo>
                <a:lnTo>
                  <a:pt x="3455174" y="15074"/>
                </a:lnTo>
                <a:lnTo>
                  <a:pt x="3450348" y="19532"/>
                </a:lnTo>
                <a:lnTo>
                  <a:pt x="3446538" y="25336"/>
                </a:lnTo>
                <a:lnTo>
                  <a:pt x="3442855" y="31140"/>
                </a:lnTo>
                <a:lnTo>
                  <a:pt x="3440188" y="38188"/>
                </a:lnTo>
                <a:lnTo>
                  <a:pt x="3438410" y="46469"/>
                </a:lnTo>
                <a:lnTo>
                  <a:pt x="3436416" y="60783"/>
                </a:lnTo>
                <a:lnTo>
                  <a:pt x="3435870" y="74129"/>
                </a:lnTo>
                <a:lnTo>
                  <a:pt x="3435886" y="76705"/>
                </a:lnTo>
                <a:lnTo>
                  <a:pt x="3436502" y="89919"/>
                </a:lnTo>
                <a:lnTo>
                  <a:pt x="3437902" y="101790"/>
                </a:lnTo>
                <a:lnTo>
                  <a:pt x="3439299" y="109943"/>
                </a:lnTo>
                <a:lnTo>
                  <a:pt x="3441712" y="116839"/>
                </a:lnTo>
                <a:lnTo>
                  <a:pt x="3445014" y="122478"/>
                </a:lnTo>
                <a:lnTo>
                  <a:pt x="3448443" y="128117"/>
                </a:lnTo>
                <a:lnTo>
                  <a:pt x="3452888" y="132435"/>
                </a:lnTo>
                <a:lnTo>
                  <a:pt x="3458730" y="135445"/>
                </a:lnTo>
                <a:lnTo>
                  <a:pt x="3464445" y="138442"/>
                </a:lnTo>
                <a:lnTo>
                  <a:pt x="3463302" y="95453"/>
                </a:lnTo>
                <a:lnTo>
                  <a:pt x="3462540" y="89484"/>
                </a:lnTo>
                <a:lnTo>
                  <a:pt x="3462159" y="81953"/>
                </a:lnTo>
                <a:lnTo>
                  <a:pt x="3462159" y="65379"/>
                </a:lnTo>
                <a:lnTo>
                  <a:pt x="3462413" y="58851"/>
                </a:lnTo>
                <a:lnTo>
                  <a:pt x="3463048" y="53251"/>
                </a:lnTo>
                <a:lnTo>
                  <a:pt x="3463683" y="47637"/>
                </a:lnTo>
                <a:lnTo>
                  <a:pt x="3464699" y="42951"/>
                </a:lnTo>
                <a:lnTo>
                  <a:pt x="3466096" y="39192"/>
                </a:lnTo>
                <a:lnTo>
                  <a:pt x="3467620" y="35432"/>
                </a:lnTo>
                <a:lnTo>
                  <a:pt x="3469652" y="32613"/>
                </a:lnTo>
                <a:lnTo>
                  <a:pt x="3474732" y="28854"/>
                </a:lnTo>
                <a:lnTo>
                  <a:pt x="3477907" y="27914"/>
                </a:lnTo>
                <a:lnTo>
                  <a:pt x="3481844" y="27914"/>
                </a:lnTo>
                <a:lnTo>
                  <a:pt x="3486162" y="28206"/>
                </a:lnTo>
                <a:lnTo>
                  <a:pt x="3489845" y="29387"/>
                </a:lnTo>
                <a:lnTo>
                  <a:pt x="3492893" y="31813"/>
                </a:lnTo>
                <a:lnTo>
                  <a:pt x="3495560" y="35128"/>
                </a:lnTo>
                <a:lnTo>
                  <a:pt x="3497719" y="39890"/>
                </a:lnTo>
                <a:lnTo>
                  <a:pt x="3498481" y="42786"/>
                </a:lnTo>
                <a:lnTo>
                  <a:pt x="3499243" y="46215"/>
                </a:lnTo>
                <a:lnTo>
                  <a:pt x="3499878" y="49644"/>
                </a:lnTo>
                <a:lnTo>
                  <a:pt x="3500386" y="53695"/>
                </a:lnTo>
                <a:lnTo>
                  <a:pt x="3500767" y="58343"/>
                </a:lnTo>
                <a:lnTo>
                  <a:pt x="3501021" y="62991"/>
                </a:lnTo>
                <a:lnTo>
                  <a:pt x="3501275" y="68351"/>
                </a:lnTo>
                <a:lnTo>
                  <a:pt x="3501148" y="84023"/>
                </a:lnTo>
                <a:lnTo>
                  <a:pt x="3500894" y="88176"/>
                </a:lnTo>
                <a:lnTo>
                  <a:pt x="3500640" y="92341"/>
                </a:lnTo>
                <a:lnTo>
                  <a:pt x="3500259" y="96062"/>
                </a:lnTo>
                <a:lnTo>
                  <a:pt x="3499624" y="99364"/>
                </a:lnTo>
                <a:lnTo>
                  <a:pt x="3498989" y="102666"/>
                </a:lnTo>
                <a:lnTo>
                  <a:pt x="3498227" y="105562"/>
                </a:lnTo>
                <a:lnTo>
                  <a:pt x="3496195" y="110578"/>
                </a:lnTo>
                <a:lnTo>
                  <a:pt x="3493528" y="114312"/>
                </a:lnTo>
                <a:lnTo>
                  <a:pt x="3490226" y="117195"/>
                </a:lnTo>
                <a:close/>
              </a:path>
              <a:path w="3731145" h="173786">
                <a:moveTo>
                  <a:pt x="3468255" y="113233"/>
                </a:moveTo>
                <a:lnTo>
                  <a:pt x="3466604" y="109702"/>
                </a:lnTo>
                <a:lnTo>
                  <a:pt x="3465080" y="106172"/>
                </a:lnTo>
                <a:lnTo>
                  <a:pt x="3463937" y="101422"/>
                </a:lnTo>
                <a:lnTo>
                  <a:pt x="3463302" y="95453"/>
                </a:lnTo>
                <a:lnTo>
                  <a:pt x="3464445" y="138442"/>
                </a:lnTo>
                <a:lnTo>
                  <a:pt x="3471684" y="139941"/>
                </a:lnTo>
                <a:lnTo>
                  <a:pt x="3468255" y="113233"/>
                </a:lnTo>
                <a:close/>
              </a:path>
              <a:path w="3731145" h="173786">
                <a:moveTo>
                  <a:pt x="3546995" y="36029"/>
                </a:moveTo>
                <a:lnTo>
                  <a:pt x="3546995" y="40119"/>
                </a:lnTo>
                <a:lnTo>
                  <a:pt x="3547376" y="43446"/>
                </a:lnTo>
                <a:lnTo>
                  <a:pt x="3549027" y="46926"/>
                </a:lnTo>
                <a:lnTo>
                  <a:pt x="3551694" y="46799"/>
                </a:lnTo>
                <a:lnTo>
                  <a:pt x="3554488" y="45618"/>
                </a:lnTo>
                <a:lnTo>
                  <a:pt x="3575062" y="34239"/>
                </a:lnTo>
                <a:lnTo>
                  <a:pt x="3575062" y="117576"/>
                </a:lnTo>
                <a:lnTo>
                  <a:pt x="3551186" y="117576"/>
                </a:lnTo>
                <a:lnTo>
                  <a:pt x="3548392" y="119849"/>
                </a:lnTo>
                <a:lnTo>
                  <a:pt x="3547630" y="122974"/>
                </a:lnTo>
                <a:lnTo>
                  <a:pt x="3547376" y="125856"/>
                </a:lnTo>
                <a:lnTo>
                  <a:pt x="3547376" y="129616"/>
                </a:lnTo>
                <a:lnTo>
                  <a:pt x="3547630" y="132473"/>
                </a:lnTo>
                <a:lnTo>
                  <a:pt x="3548519" y="135534"/>
                </a:lnTo>
                <a:lnTo>
                  <a:pt x="3551186" y="137667"/>
                </a:lnTo>
                <a:lnTo>
                  <a:pt x="3621798" y="137667"/>
                </a:lnTo>
                <a:lnTo>
                  <a:pt x="3624338" y="136296"/>
                </a:lnTo>
                <a:lnTo>
                  <a:pt x="3625354" y="133756"/>
                </a:lnTo>
                <a:lnTo>
                  <a:pt x="3625735" y="131190"/>
                </a:lnTo>
                <a:lnTo>
                  <a:pt x="3625735" y="124256"/>
                </a:lnTo>
                <a:lnTo>
                  <a:pt x="3625354" y="121678"/>
                </a:lnTo>
                <a:lnTo>
                  <a:pt x="3624465" y="119062"/>
                </a:lnTo>
                <a:lnTo>
                  <a:pt x="3621798" y="117576"/>
                </a:lnTo>
                <a:lnTo>
                  <a:pt x="3600970" y="117576"/>
                </a:lnTo>
                <a:lnTo>
                  <a:pt x="3600843" y="10693"/>
                </a:lnTo>
                <a:lnTo>
                  <a:pt x="3598176" y="9118"/>
                </a:lnTo>
                <a:lnTo>
                  <a:pt x="3595509" y="8851"/>
                </a:lnTo>
                <a:lnTo>
                  <a:pt x="3591953" y="8712"/>
                </a:lnTo>
                <a:lnTo>
                  <a:pt x="3584460" y="8762"/>
                </a:lnTo>
                <a:lnTo>
                  <a:pt x="3581285" y="8953"/>
                </a:lnTo>
                <a:lnTo>
                  <a:pt x="3578110" y="9994"/>
                </a:lnTo>
                <a:lnTo>
                  <a:pt x="3550551" y="27812"/>
                </a:lnTo>
                <a:lnTo>
                  <a:pt x="3548265" y="29756"/>
                </a:lnTo>
                <a:lnTo>
                  <a:pt x="3547249" y="32677"/>
                </a:lnTo>
                <a:lnTo>
                  <a:pt x="3546995" y="36029"/>
                </a:lnTo>
                <a:close/>
              </a:path>
              <a:path w="3731145" h="173786">
                <a:moveTo>
                  <a:pt x="3721620" y="56210"/>
                </a:moveTo>
                <a:lnTo>
                  <a:pt x="3723398" y="53581"/>
                </a:lnTo>
                <a:lnTo>
                  <a:pt x="3724922" y="50787"/>
                </a:lnTo>
                <a:lnTo>
                  <a:pt x="3725938" y="47853"/>
                </a:lnTo>
                <a:lnTo>
                  <a:pt x="3726954" y="44919"/>
                </a:lnTo>
                <a:lnTo>
                  <a:pt x="3727462" y="41897"/>
                </a:lnTo>
                <a:lnTo>
                  <a:pt x="3727462" y="34112"/>
                </a:lnTo>
                <a:lnTo>
                  <a:pt x="3726700" y="29844"/>
                </a:lnTo>
                <a:lnTo>
                  <a:pt x="3725049" y="25984"/>
                </a:lnTo>
                <a:lnTo>
                  <a:pt x="3723525" y="22123"/>
                </a:lnTo>
                <a:lnTo>
                  <a:pt x="3721112" y="18808"/>
                </a:lnTo>
                <a:lnTo>
                  <a:pt x="3717937" y="16027"/>
                </a:lnTo>
                <a:lnTo>
                  <a:pt x="3714762" y="63690"/>
                </a:lnTo>
                <a:lnTo>
                  <a:pt x="3717429" y="61340"/>
                </a:lnTo>
                <a:lnTo>
                  <a:pt x="3719715" y="58851"/>
                </a:lnTo>
                <a:lnTo>
                  <a:pt x="3721620" y="56210"/>
                </a:lnTo>
                <a:close/>
              </a:path>
              <a:path w="3731145" h="173786">
                <a:moveTo>
                  <a:pt x="3687330" y="61061"/>
                </a:moveTo>
                <a:lnTo>
                  <a:pt x="3684155" y="59347"/>
                </a:lnTo>
                <a:lnTo>
                  <a:pt x="3681488" y="57734"/>
                </a:lnTo>
                <a:lnTo>
                  <a:pt x="3676789" y="54698"/>
                </a:lnTo>
                <a:lnTo>
                  <a:pt x="3678821" y="85839"/>
                </a:lnTo>
                <a:lnTo>
                  <a:pt x="3681488" y="84188"/>
                </a:lnTo>
                <a:lnTo>
                  <a:pt x="3684536" y="82537"/>
                </a:lnTo>
                <a:lnTo>
                  <a:pt x="3687965" y="84251"/>
                </a:lnTo>
                <a:lnTo>
                  <a:pt x="3691013" y="85940"/>
                </a:lnTo>
                <a:lnTo>
                  <a:pt x="3693680" y="87591"/>
                </a:lnTo>
                <a:lnTo>
                  <a:pt x="3696347" y="89242"/>
                </a:lnTo>
                <a:lnTo>
                  <a:pt x="3700284" y="92735"/>
                </a:lnTo>
                <a:lnTo>
                  <a:pt x="3703332" y="96418"/>
                </a:lnTo>
                <a:lnTo>
                  <a:pt x="3704983" y="100444"/>
                </a:lnTo>
                <a:lnTo>
                  <a:pt x="3705364" y="105105"/>
                </a:lnTo>
                <a:lnTo>
                  <a:pt x="3705364" y="109994"/>
                </a:lnTo>
                <a:lnTo>
                  <a:pt x="3703713" y="113817"/>
                </a:lnTo>
                <a:lnTo>
                  <a:pt x="3700538" y="116585"/>
                </a:lnTo>
                <a:lnTo>
                  <a:pt x="3697363" y="119354"/>
                </a:lnTo>
                <a:lnTo>
                  <a:pt x="3692537" y="120738"/>
                </a:lnTo>
                <a:lnTo>
                  <a:pt x="3679456" y="120738"/>
                </a:lnTo>
                <a:lnTo>
                  <a:pt x="3674503" y="119392"/>
                </a:lnTo>
                <a:lnTo>
                  <a:pt x="3671201" y="116687"/>
                </a:lnTo>
                <a:lnTo>
                  <a:pt x="3667772" y="113982"/>
                </a:lnTo>
                <a:lnTo>
                  <a:pt x="3666121" y="110058"/>
                </a:lnTo>
                <a:lnTo>
                  <a:pt x="3665359" y="137769"/>
                </a:lnTo>
                <a:lnTo>
                  <a:pt x="3670820" y="139217"/>
                </a:lnTo>
                <a:lnTo>
                  <a:pt x="3677170" y="139941"/>
                </a:lnTo>
                <a:lnTo>
                  <a:pt x="3692029" y="139941"/>
                </a:lnTo>
                <a:lnTo>
                  <a:pt x="3698760" y="139141"/>
                </a:lnTo>
                <a:lnTo>
                  <a:pt x="3704602" y="137515"/>
                </a:lnTo>
                <a:lnTo>
                  <a:pt x="3710317" y="135902"/>
                </a:lnTo>
                <a:lnTo>
                  <a:pt x="3715270" y="133527"/>
                </a:lnTo>
                <a:lnTo>
                  <a:pt x="3719207" y="130390"/>
                </a:lnTo>
                <a:lnTo>
                  <a:pt x="3723144" y="127253"/>
                </a:lnTo>
                <a:lnTo>
                  <a:pt x="3726065" y="123418"/>
                </a:lnTo>
                <a:lnTo>
                  <a:pt x="3728097" y="118859"/>
                </a:lnTo>
                <a:lnTo>
                  <a:pt x="3730129" y="114312"/>
                </a:lnTo>
                <a:lnTo>
                  <a:pt x="3731145" y="109131"/>
                </a:lnTo>
                <a:lnTo>
                  <a:pt x="3731145" y="99694"/>
                </a:lnTo>
                <a:lnTo>
                  <a:pt x="3730510" y="96329"/>
                </a:lnTo>
                <a:lnTo>
                  <a:pt x="3729367" y="93230"/>
                </a:lnTo>
                <a:lnTo>
                  <a:pt x="3728224" y="90131"/>
                </a:lnTo>
                <a:lnTo>
                  <a:pt x="3726573" y="87210"/>
                </a:lnTo>
                <a:lnTo>
                  <a:pt x="3724414" y="84467"/>
                </a:lnTo>
                <a:lnTo>
                  <a:pt x="3722128" y="81737"/>
                </a:lnTo>
                <a:lnTo>
                  <a:pt x="3719461" y="79171"/>
                </a:lnTo>
                <a:lnTo>
                  <a:pt x="3716286" y="76796"/>
                </a:lnTo>
                <a:lnTo>
                  <a:pt x="3713238" y="74422"/>
                </a:lnTo>
                <a:lnTo>
                  <a:pt x="3709555" y="72186"/>
                </a:lnTo>
                <a:lnTo>
                  <a:pt x="3705618" y="70065"/>
                </a:lnTo>
                <a:lnTo>
                  <a:pt x="3709047" y="68160"/>
                </a:lnTo>
                <a:lnTo>
                  <a:pt x="3712095" y="66027"/>
                </a:lnTo>
                <a:lnTo>
                  <a:pt x="3714762" y="63690"/>
                </a:lnTo>
                <a:lnTo>
                  <a:pt x="3717937" y="16027"/>
                </a:lnTo>
                <a:lnTo>
                  <a:pt x="3714635" y="13258"/>
                </a:lnTo>
                <a:lnTo>
                  <a:pt x="3710571" y="11112"/>
                </a:lnTo>
                <a:lnTo>
                  <a:pt x="3705491" y="9601"/>
                </a:lnTo>
                <a:lnTo>
                  <a:pt x="3700411" y="8077"/>
                </a:lnTo>
                <a:lnTo>
                  <a:pt x="3694442" y="7327"/>
                </a:lnTo>
                <a:lnTo>
                  <a:pt x="3680218" y="7327"/>
                </a:lnTo>
                <a:lnTo>
                  <a:pt x="3673995" y="8153"/>
                </a:lnTo>
                <a:lnTo>
                  <a:pt x="3668534" y="9791"/>
                </a:lnTo>
                <a:lnTo>
                  <a:pt x="3669296" y="36194"/>
                </a:lnTo>
                <a:lnTo>
                  <a:pt x="3670566" y="32677"/>
                </a:lnTo>
                <a:lnTo>
                  <a:pt x="3673233" y="30137"/>
                </a:lnTo>
                <a:lnTo>
                  <a:pt x="3676027" y="27597"/>
                </a:lnTo>
                <a:lnTo>
                  <a:pt x="3680091" y="26327"/>
                </a:lnTo>
                <a:lnTo>
                  <a:pt x="3688473" y="26327"/>
                </a:lnTo>
                <a:lnTo>
                  <a:pt x="3691013" y="26657"/>
                </a:lnTo>
                <a:lnTo>
                  <a:pt x="3695077" y="27978"/>
                </a:lnTo>
                <a:lnTo>
                  <a:pt x="3698252" y="30238"/>
                </a:lnTo>
                <a:lnTo>
                  <a:pt x="3700792" y="33083"/>
                </a:lnTo>
                <a:lnTo>
                  <a:pt x="3702062" y="36779"/>
                </a:lnTo>
                <a:lnTo>
                  <a:pt x="3702443" y="41173"/>
                </a:lnTo>
                <a:lnTo>
                  <a:pt x="3702443" y="45135"/>
                </a:lnTo>
                <a:lnTo>
                  <a:pt x="3701046" y="48729"/>
                </a:lnTo>
                <a:lnTo>
                  <a:pt x="3698506" y="51955"/>
                </a:lnTo>
                <a:lnTo>
                  <a:pt x="3695839" y="55194"/>
                </a:lnTo>
                <a:lnTo>
                  <a:pt x="3692156" y="58229"/>
                </a:lnTo>
                <a:lnTo>
                  <a:pt x="3687330" y="61061"/>
                </a:lnTo>
                <a:close/>
              </a:path>
              <a:path w="3731145" h="173786">
                <a:moveTo>
                  <a:pt x="3644150" y="41770"/>
                </a:moveTo>
                <a:lnTo>
                  <a:pt x="3644150" y="45326"/>
                </a:lnTo>
                <a:lnTo>
                  <a:pt x="3644658" y="48628"/>
                </a:lnTo>
                <a:lnTo>
                  <a:pt x="3645674" y="51663"/>
                </a:lnTo>
                <a:lnTo>
                  <a:pt x="3646690" y="54698"/>
                </a:lnTo>
                <a:lnTo>
                  <a:pt x="3648087" y="57480"/>
                </a:lnTo>
                <a:lnTo>
                  <a:pt x="3649992" y="60020"/>
                </a:lnTo>
                <a:lnTo>
                  <a:pt x="3654310" y="64909"/>
                </a:lnTo>
                <a:lnTo>
                  <a:pt x="3656977" y="67055"/>
                </a:lnTo>
                <a:lnTo>
                  <a:pt x="3659644" y="69202"/>
                </a:lnTo>
                <a:lnTo>
                  <a:pt x="3662692" y="71196"/>
                </a:lnTo>
                <a:lnTo>
                  <a:pt x="3666121" y="73037"/>
                </a:lnTo>
                <a:lnTo>
                  <a:pt x="3661930" y="75222"/>
                </a:lnTo>
                <a:lnTo>
                  <a:pt x="3658247" y="77508"/>
                </a:lnTo>
                <a:lnTo>
                  <a:pt x="3655072" y="79921"/>
                </a:lnTo>
                <a:lnTo>
                  <a:pt x="3651897" y="82321"/>
                </a:lnTo>
                <a:lnTo>
                  <a:pt x="3649103" y="84899"/>
                </a:lnTo>
                <a:lnTo>
                  <a:pt x="3647071" y="87642"/>
                </a:lnTo>
                <a:lnTo>
                  <a:pt x="3644912" y="90373"/>
                </a:lnTo>
                <a:lnTo>
                  <a:pt x="3643261" y="93344"/>
                </a:lnTo>
                <a:lnTo>
                  <a:pt x="3642118" y="96545"/>
                </a:lnTo>
                <a:lnTo>
                  <a:pt x="3641102" y="99745"/>
                </a:lnTo>
                <a:lnTo>
                  <a:pt x="3640594" y="103162"/>
                </a:lnTo>
                <a:lnTo>
                  <a:pt x="3640594" y="112128"/>
                </a:lnTo>
                <a:lnTo>
                  <a:pt x="3641483" y="116865"/>
                </a:lnTo>
                <a:lnTo>
                  <a:pt x="3643261" y="120992"/>
                </a:lnTo>
                <a:lnTo>
                  <a:pt x="3645166" y="125120"/>
                </a:lnTo>
                <a:lnTo>
                  <a:pt x="3647960" y="128574"/>
                </a:lnTo>
                <a:lnTo>
                  <a:pt x="3651643" y="131381"/>
                </a:lnTo>
                <a:lnTo>
                  <a:pt x="3655326" y="134188"/>
                </a:lnTo>
                <a:lnTo>
                  <a:pt x="3659898" y="136309"/>
                </a:lnTo>
                <a:lnTo>
                  <a:pt x="3665359" y="137769"/>
                </a:lnTo>
                <a:lnTo>
                  <a:pt x="3666121" y="110058"/>
                </a:lnTo>
                <a:lnTo>
                  <a:pt x="3666121" y="104901"/>
                </a:lnTo>
                <a:lnTo>
                  <a:pt x="3666502" y="100444"/>
                </a:lnTo>
                <a:lnTo>
                  <a:pt x="3668026" y="96418"/>
                </a:lnTo>
                <a:lnTo>
                  <a:pt x="3670693" y="92684"/>
                </a:lnTo>
                <a:lnTo>
                  <a:pt x="3674122" y="89141"/>
                </a:lnTo>
                <a:lnTo>
                  <a:pt x="3678821" y="85839"/>
                </a:lnTo>
                <a:lnTo>
                  <a:pt x="3676789" y="54698"/>
                </a:lnTo>
                <a:lnTo>
                  <a:pt x="3673487" y="51561"/>
                </a:lnTo>
                <a:lnTo>
                  <a:pt x="3670947" y="48298"/>
                </a:lnTo>
                <a:lnTo>
                  <a:pt x="3669550" y="44729"/>
                </a:lnTo>
                <a:lnTo>
                  <a:pt x="3669296" y="40678"/>
                </a:lnTo>
                <a:lnTo>
                  <a:pt x="3669296" y="36194"/>
                </a:lnTo>
                <a:lnTo>
                  <a:pt x="3668534" y="9791"/>
                </a:lnTo>
                <a:lnTo>
                  <a:pt x="3663073" y="11442"/>
                </a:lnTo>
                <a:lnTo>
                  <a:pt x="3658628" y="13804"/>
                </a:lnTo>
                <a:lnTo>
                  <a:pt x="3655072" y="16878"/>
                </a:lnTo>
                <a:lnTo>
                  <a:pt x="3651389" y="19938"/>
                </a:lnTo>
                <a:lnTo>
                  <a:pt x="3648722" y="23571"/>
                </a:lnTo>
                <a:lnTo>
                  <a:pt x="3646944" y="27762"/>
                </a:lnTo>
                <a:lnTo>
                  <a:pt x="3645166" y="31953"/>
                </a:lnTo>
                <a:lnTo>
                  <a:pt x="3644150" y="36614"/>
                </a:lnTo>
                <a:lnTo>
                  <a:pt x="3644150" y="41770"/>
                </a:lnTo>
                <a:close/>
              </a:path>
              <a:path w="3731145" h="173786">
                <a:moveTo>
                  <a:pt x="2786011" y="136944"/>
                </a:moveTo>
                <a:lnTo>
                  <a:pt x="2789186" y="137845"/>
                </a:lnTo>
                <a:lnTo>
                  <a:pt x="2792361" y="138176"/>
                </a:lnTo>
                <a:lnTo>
                  <a:pt x="2801251" y="138176"/>
                </a:lnTo>
                <a:lnTo>
                  <a:pt x="2804426" y="137845"/>
                </a:lnTo>
                <a:lnTo>
                  <a:pt x="2807601" y="136944"/>
                </a:lnTo>
                <a:lnTo>
                  <a:pt x="2809379" y="134302"/>
                </a:lnTo>
                <a:lnTo>
                  <a:pt x="2809379" y="75615"/>
                </a:lnTo>
                <a:lnTo>
                  <a:pt x="2812808" y="71196"/>
                </a:lnTo>
                <a:lnTo>
                  <a:pt x="2816110" y="67830"/>
                </a:lnTo>
                <a:lnTo>
                  <a:pt x="2819158" y="65519"/>
                </a:lnTo>
                <a:lnTo>
                  <a:pt x="2822206" y="63207"/>
                </a:lnTo>
                <a:lnTo>
                  <a:pt x="2825254" y="62052"/>
                </a:lnTo>
                <a:lnTo>
                  <a:pt x="2828175" y="62052"/>
                </a:lnTo>
                <a:lnTo>
                  <a:pt x="2832620" y="62534"/>
                </a:lnTo>
                <a:lnTo>
                  <a:pt x="2836303" y="64439"/>
                </a:lnTo>
                <a:lnTo>
                  <a:pt x="2838843" y="67551"/>
                </a:lnTo>
                <a:lnTo>
                  <a:pt x="2840748" y="71386"/>
                </a:lnTo>
                <a:lnTo>
                  <a:pt x="2841891" y="76276"/>
                </a:lnTo>
                <a:lnTo>
                  <a:pt x="2842145" y="78981"/>
                </a:lnTo>
                <a:lnTo>
                  <a:pt x="2842145" y="134302"/>
                </a:lnTo>
                <a:lnTo>
                  <a:pt x="2843796" y="136944"/>
                </a:lnTo>
                <a:lnTo>
                  <a:pt x="2846971" y="137845"/>
                </a:lnTo>
                <a:lnTo>
                  <a:pt x="2850146" y="138176"/>
                </a:lnTo>
                <a:lnTo>
                  <a:pt x="2859036" y="138176"/>
                </a:lnTo>
                <a:lnTo>
                  <a:pt x="2862211" y="137845"/>
                </a:lnTo>
                <a:lnTo>
                  <a:pt x="2865386" y="136944"/>
                </a:lnTo>
                <a:lnTo>
                  <a:pt x="2867037" y="134302"/>
                </a:lnTo>
                <a:lnTo>
                  <a:pt x="2867037" y="75615"/>
                </a:lnTo>
                <a:lnTo>
                  <a:pt x="2870593" y="71196"/>
                </a:lnTo>
                <a:lnTo>
                  <a:pt x="2873895" y="67830"/>
                </a:lnTo>
                <a:lnTo>
                  <a:pt x="2876943" y="65519"/>
                </a:lnTo>
                <a:lnTo>
                  <a:pt x="2879991" y="63207"/>
                </a:lnTo>
                <a:lnTo>
                  <a:pt x="2882912" y="62052"/>
                </a:lnTo>
                <a:lnTo>
                  <a:pt x="2885960" y="62052"/>
                </a:lnTo>
                <a:lnTo>
                  <a:pt x="2890405" y="62534"/>
                </a:lnTo>
                <a:lnTo>
                  <a:pt x="2893961" y="64439"/>
                </a:lnTo>
                <a:lnTo>
                  <a:pt x="2896628" y="67551"/>
                </a:lnTo>
                <a:lnTo>
                  <a:pt x="2898533" y="71386"/>
                </a:lnTo>
                <a:lnTo>
                  <a:pt x="2899676" y="76276"/>
                </a:lnTo>
                <a:lnTo>
                  <a:pt x="2899930" y="78981"/>
                </a:lnTo>
                <a:lnTo>
                  <a:pt x="2899930" y="134302"/>
                </a:lnTo>
                <a:lnTo>
                  <a:pt x="2901581" y="136944"/>
                </a:lnTo>
                <a:lnTo>
                  <a:pt x="2904756" y="137845"/>
                </a:lnTo>
                <a:lnTo>
                  <a:pt x="2907931" y="138176"/>
                </a:lnTo>
                <a:lnTo>
                  <a:pt x="2916948" y="138176"/>
                </a:lnTo>
                <a:lnTo>
                  <a:pt x="2920123" y="137845"/>
                </a:lnTo>
                <a:lnTo>
                  <a:pt x="2923171" y="136944"/>
                </a:lnTo>
                <a:lnTo>
                  <a:pt x="2924822" y="134302"/>
                </a:lnTo>
                <a:lnTo>
                  <a:pt x="2924822" y="72707"/>
                </a:lnTo>
                <a:lnTo>
                  <a:pt x="2924314" y="67894"/>
                </a:lnTo>
                <a:lnTo>
                  <a:pt x="2923298" y="63334"/>
                </a:lnTo>
                <a:lnTo>
                  <a:pt x="2922155" y="58788"/>
                </a:lnTo>
                <a:lnTo>
                  <a:pt x="2920377" y="54813"/>
                </a:lnTo>
                <a:lnTo>
                  <a:pt x="2917964" y="51409"/>
                </a:lnTo>
                <a:lnTo>
                  <a:pt x="2915424" y="48018"/>
                </a:lnTo>
                <a:lnTo>
                  <a:pt x="2912249" y="45326"/>
                </a:lnTo>
                <a:lnTo>
                  <a:pt x="2908185" y="43345"/>
                </a:lnTo>
                <a:lnTo>
                  <a:pt x="2904121" y="41363"/>
                </a:lnTo>
                <a:lnTo>
                  <a:pt x="2899168" y="40373"/>
                </a:lnTo>
                <a:lnTo>
                  <a:pt x="2890786" y="40373"/>
                </a:lnTo>
                <a:lnTo>
                  <a:pt x="2883293" y="41948"/>
                </a:lnTo>
                <a:lnTo>
                  <a:pt x="2878340" y="44183"/>
                </a:lnTo>
                <a:lnTo>
                  <a:pt x="2873387" y="47142"/>
                </a:lnTo>
                <a:lnTo>
                  <a:pt x="2870847" y="49187"/>
                </a:lnTo>
                <a:lnTo>
                  <a:pt x="2865767" y="53670"/>
                </a:lnTo>
                <a:lnTo>
                  <a:pt x="2863100" y="56514"/>
                </a:lnTo>
                <a:lnTo>
                  <a:pt x="2861957" y="54076"/>
                </a:lnTo>
                <a:lnTo>
                  <a:pt x="2858909" y="49885"/>
                </a:lnTo>
                <a:lnTo>
                  <a:pt x="2855353" y="46202"/>
                </a:lnTo>
                <a:lnTo>
                  <a:pt x="2850781" y="43370"/>
                </a:lnTo>
                <a:lnTo>
                  <a:pt x="2848114" y="42278"/>
                </a:lnTo>
                <a:lnTo>
                  <a:pt x="2845193" y="41516"/>
                </a:lnTo>
                <a:lnTo>
                  <a:pt x="2842399" y="40754"/>
                </a:lnTo>
                <a:lnTo>
                  <a:pt x="2839097" y="40373"/>
                </a:lnTo>
                <a:lnTo>
                  <a:pt x="2830207" y="40373"/>
                </a:lnTo>
                <a:lnTo>
                  <a:pt x="2825127" y="41694"/>
                </a:lnTo>
                <a:lnTo>
                  <a:pt x="2820301" y="44335"/>
                </a:lnTo>
                <a:lnTo>
                  <a:pt x="2815475" y="46977"/>
                </a:lnTo>
                <a:lnTo>
                  <a:pt x="2810522" y="50939"/>
                </a:lnTo>
                <a:lnTo>
                  <a:pt x="2805696" y="56210"/>
                </a:lnTo>
                <a:lnTo>
                  <a:pt x="2805696" y="46024"/>
                </a:lnTo>
                <a:lnTo>
                  <a:pt x="2804299" y="43383"/>
                </a:lnTo>
                <a:lnTo>
                  <a:pt x="2801759" y="42468"/>
                </a:lnTo>
                <a:lnTo>
                  <a:pt x="2798965" y="42138"/>
                </a:lnTo>
                <a:lnTo>
                  <a:pt x="2791345" y="42138"/>
                </a:lnTo>
                <a:lnTo>
                  <a:pt x="2788678" y="42468"/>
                </a:lnTo>
                <a:lnTo>
                  <a:pt x="2785757" y="43383"/>
                </a:lnTo>
                <a:lnTo>
                  <a:pt x="2784360" y="46024"/>
                </a:lnTo>
                <a:lnTo>
                  <a:pt x="2784360" y="134302"/>
                </a:lnTo>
                <a:lnTo>
                  <a:pt x="2786011" y="136944"/>
                </a:lnTo>
                <a:close/>
              </a:path>
              <a:path w="3731145" h="173786">
                <a:moveTo>
                  <a:pt x="2080018" y="136842"/>
                </a:moveTo>
                <a:lnTo>
                  <a:pt x="2083066" y="137769"/>
                </a:lnTo>
                <a:lnTo>
                  <a:pt x="2086241" y="138163"/>
                </a:lnTo>
                <a:lnTo>
                  <a:pt x="2095131" y="138163"/>
                </a:lnTo>
                <a:lnTo>
                  <a:pt x="2098306" y="137769"/>
                </a:lnTo>
                <a:lnTo>
                  <a:pt x="2101481" y="136842"/>
                </a:lnTo>
                <a:lnTo>
                  <a:pt x="2103005" y="134099"/>
                </a:lnTo>
                <a:lnTo>
                  <a:pt x="2103005" y="19989"/>
                </a:lnTo>
                <a:lnTo>
                  <a:pt x="2101989" y="14300"/>
                </a:lnTo>
                <a:lnTo>
                  <a:pt x="2096020" y="9829"/>
                </a:lnTo>
                <a:lnTo>
                  <a:pt x="2092718" y="9601"/>
                </a:lnTo>
                <a:lnTo>
                  <a:pt x="2072779" y="9601"/>
                </a:lnTo>
                <a:lnTo>
                  <a:pt x="2065286" y="11683"/>
                </a:lnTo>
                <a:lnTo>
                  <a:pt x="2060460" y="17513"/>
                </a:lnTo>
                <a:lnTo>
                  <a:pt x="2058428" y="21767"/>
                </a:lnTo>
                <a:lnTo>
                  <a:pt x="2057539" y="24549"/>
                </a:lnTo>
                <a:lnTo>
                  <a:pt x="2028837" y="100647"/>
                </a:lnTo>
                <a:lnTo>
                  <a:pt x="2028456" y="100647"/>
                </a:lnTo>
                <a:lnTo>
                  <a:pt x="2000770" y="24345"/>
                </a:lnTo>
                <a:lnTo>
                  <a:pt x="2000008" y="21577"/>
                </a:lnTo>
                <a:lnTo>
                  <a:pt x="1999119" y="19253"/>
                </a:lnTo>
                <a:lnTo>
                  <a:pt x="1996960" y="15493"/>
                </a:lnTo>
                <a:lnTo>
                  <a:pt x="1990610" y="10833"/>
                </a:lnTo>
                <a:lnTo>
                  <a:pt x="1986165" y="9842"/>
                </a:lnTo>
                <a:lnTo>
                  <a:pt x="1983625" y="9601"/>
                </a:lnTo>
                <a:lnTo>
                  <a:pt x="1960638" y="9601"/>
                </a:lnTo>
                <a:lnTo>
                  <a:pt x="1958225" y="10490"/>
                </a:lnTo>
                <a:lnTo>
                  <a:pt x="1954669" y="14058"/>
                </a:lnTo>
                <a:lnTo>
                  <a:pt x="1953780" y="16624"/>
                </a:lnTo>
                <a:lnTo>
                  <a:pt x="1953780" y="134099"/>
                </a:lnTo>
                <a:lnTo>
                  <a:pt x="1955304" y="136842"/>
                </a:lnTo>
                <a:lnTo>
                  <a:pt x="1958479" y="137769"/>
                </a:lnTo>
                <a:lnTo>
                  <a:pt x="1961654" y="138163"/>
                </a:lnTo>
                <a:lnTo>
                  <a:pt x="1970417" y="138163"/>
                </a:lnTo>
                <a:lnTo>
                  <a:pt x="1973592" y="137769"/>
                </a:lnTo>
                <a:lnTo>
                  <a:pt x="1976767" y="136842"/>
                </a:lnTo>
                <a:lnTo>
                  <a:pt x="1978418" y="134099"/>
                </a:lnTo>
                <a:lnTo>
                  <a:pt x="1978418" y="29883"/>
                </a:lnTo>
                <a:lnTo>
                  <a:pt x="2014486" y="134010"/>
                </a:lnTo>
                <a:lnTo>
                  <a:pt x="2019058" y="137579"/>
                </a:lnTo>
                <a:lnTo>
                  <a:pt x="2025408" y="138264"/>
                </a:lnTo>
                <a:lnTo>
                  <a:pt x="2029980" y="138264"/>
                </a:lnTo>
                <a:lnTo>
                  <a:pt x="2036330" y="137794"/>
                </a:lnTo>
                <a:lnTo>
                  <a:pt x="2041029" y="134010"/>
                </a:lnTo>
                <a:lnTo>
                  <a:pt x="2078113" y="29883"/>
                </a:lnTo>
                <a:lnTo>
                  <a:pt x="2078367" y="29883"/>
                </a:lnTo>
                <a:lnTo>
                  <a:pt x="2078367" y="134099"/>
                </a:lnTo>
                <a:lnTo>
                  <a:pt x="2080018" y="136842"/>
                </a:lnTo>
                <a:close/>
              </a:path>
              <a:path w="3731145" h="173786">
                <a:moveTo>
                  <a:pt x="1821827" y="75615"/>
                </a:moveTo>
                <a:lnTo>
                  <a:pt x="1825256" y="71196"/>
                </a:lnTo>
                <a:lnTo>
                  <a:pt x="1828685" y="67830"/>
                </a:lnTo>
                <a:lnTo>
                  <a:pt x="1831860" y="65519"/>
                </a:lnTo>
                <a:lnTo>
                  <a:pt x="1835162" y="63207"/>
                </a:lnTo>
                <a:lnTo>
                  <a:pt x="1838337" y="62052"/>
                </a:lnTo>
                <a:lnTo>
                  <a:pt x="1841512" y="62052"/>
                </a:lnTo>
                <a:lnTo>
                  <a:pt x="1846211" y="62534"/>
                </a:lnTo>
                <a:lnTo>
                  <a:pt x="1849894" y="64439"/>
                </a:lnTo>
                <a:lnTo>
                  <a:pt x="1852688" y="67551"/>
                </a:lnTo>
                <a:lnTo>
                  <a:pt x="1854720" y="71386"/>
                </a:lnTo>
                <a:lnTo>
                  <a:pt x="1855990" y="76276"/>
                </a:lnTo>
                <a:lnTo>
                  <a:pt x="1856371" y="79641"/>
                </a:lnTo>
                <a:lnTo>
                  <a:pt x="1856371" y="134302"/>
                </a:lnTo>
                <a:lnTo>
                  <a:pt x="1858022" y="136944"/>
                </a:lnTo>
                <a:lnTo>
                  <a:pt x="1861070" y="137845"/>
                </a:lnTo>
                <a:lnTo>
                  <a:pt x="1864372" y="138176"/>
                </a:lnTo>
                <a:lnTo>
                  <a:pt x="1873135" y="138176"/>
                </a:lnTo>
                <a:lnTo>
                  <a:pt x="1876437" y="137845"/>
                </a:lnTo>
                <a:lnTo>
                  <a:pt x="1879485" y="136944"/>
                </a:lnTo>
                <a:lnTo>
                  <a:pt x="1881136" y="134302"/>
                </a:lnTo>
                <a:lnTo>
                  <a:pt x="1881136" y="73367"/>
                </a:lnTo>
                <a:lnTo>
                  <a:pt x="1880628" y="67894"/>
                </a:lnTo>
                <a:lnTo>
                  <a:pt x="1879485" y="63334"/>
                </a:lnTo>
                <a:lnTo>
                  <a:pt x="1878342" y="58788"/>
                </a:lnTo>
                <a:lnTo>
                  <a:pt x="1876564" y="54813"/>
                </a:lnTo>
                <a:lnTo>
                  <a:pt x="1874024" y="51409"/>
                </a:lnTo>
                <a:lnTo>
                  <a:pt x="1871484" y="48018"/>
                </a:lnTo>
                <a:lnTo>
                  <a:pt x="1868055" y="45326"/>
                </a:lnTo>
                <a:lnTo>
                  <a:pt x="1863991" y="43345"/>
                </a:lnTo>
                <a:lnTo>
                  <a:pt x="1859800" y="41363"/>
                </a:lnTo>
                <a:lnTo>
                  <a:pt x="1854847" y="40373"/>
                </a:lnTo>
                <a:lnTo>
                  <a:pt x="1843290" y="40373"/>
                </a:lnTo>
                <a:lnTo>
                  <a:pt x="1838083" y="41694"/>
                </a:lnTo>
                <a:lnTo>
                  <a:pt x="1833003" y="44335"/>
                </a:lnTo>
                <a:lnTo>
                  <a:pt x="1827923" y="46977"/>
                </a:lnTo>
                <a:lnTo>
                  <a:pt x="1822970" y="50939"/>
                </a:lnTo>
                <a:lnTo>
                  <a:pt x="1818144" y="56210"/>
                </a:lnTo>
                <a:lnTo>
                  <a:pt x="1818144" y="46024"/>
                </a:lnTo>
                <a:lnTo>
                  <a:pt x="1817255" y="43789"/>
                </a:lnTo>
                <a:lnTo>
                  <a:pt x="1814207" y="42468"/>
                </a:lnTo>
                <a:lnTo>
                  <a:pt x="1811413" y="42138"/>
                </a:lnTo>
                <a:lnTo>
                  <a:pt x="1803793" y="42138"/>
                </a:lnTo>
                <a:lnTo>
                  <a:pt x="1801126" y="42468"/>
                </a:lnTo>
                <a:lnTo>
                  <a:pt x="1798205" y="43383"/>
                </a:lnTo>
                <a:lnTo>
                  <a:pt x="1796808" y="46024"/>
                </a:lnTo>
                <a:lnTo>
                  <a:pt x="1796808" y="134302"/>
                </a:lnTo>
                <a:lnTo>
                  <a:pt x="1798459" y="136944"/>
                </a:lnTo>
                <a:lnTo>
                  <a:pt x="1801634" y="137845"/>
                </a:lnTo>
                <a:lnTo>
                  <a:pt x="1804809" y="138176"/>
                </a:lnTo>
                <a:lnTo>
                  <a:pt x="1813699" y="138176"/>
                </a:lnTo>
                <a:lnTo>
                  <a:pt x="1816874" y="137845"/>
                </a:lnTo>
                <a:lnTo>
                  <a:pt x="1820049" y="136944"/>
                </a:lnTo>
                <a:lnTo>
                  <a:pt x="1821827" y="134302"/>
                </a:lnTo>
                <a:lnTo>
                  <a:pt x="1821827" y="75615"/>
                </a:lnTo>
                <a:close/>
              </a:path>
              <a:path w="3731145" h="173786">
                <a:moveTo>
                  <a:pt x="1649234" y="136944"/>
                </a:moveTo>
                <a:lnTo>
                  <a:pt x="1652282" y="137845"/>
                </a:lnTo>
                <a:lnTo>
                  <a:pt x="1655584" y="138176"/>
                </a:lnTo>
                <a:lnTo>
                  <a:pt x="1664347" y="138176"/>
                </a:lnTo>
                <a:lnTo>
                  <a:pt x="1667649" y="137845"/>
                </a:lnTo>
                <a:lnTo>
                  <a:pt x="1670697" y="136944"/>
                </a:lnTo>
                <a:lnTo>
                  <a:pt x="1672348" y="134302"/>
                </a:lnTo>
                <a:lnTo>
                  <a:pt x="1672348" y="73367"/>
                </a:lnTo>
                <a:lnTo>
                  <a:pt x="1671840" y="67894"/>
                </a:lnTo>
                <a:lnTo>
                  <a:pt x="1670697" y="63334"/>
                </a:lnTo>
                <a:lnTo>
                  <a:pt x="1669554" y="58788"/>
                </a:lnTo>
                <a:lnTo>
                  <a:pt x="1667776" y="54813"/>
                </a:lnTo>
                <a:lnTo>
                  <a:pt x="1665236" y="51409"/>
                </a:lnTo>
                <a:lnTo>
                  <a:pt x="1662696" y="48018"/>
                </a:lnTo>
                <a:lnTo>
                  <a:pt x="1659267" y="45326"/>
                </a:lnTo>
                <a:lnTo>
                  <a:pt x="1655203" y="43345"/>
                </a:lnTo>
                <a:lnTo>
                  <a:pt x="1651012" y="41363"/>
                </a:lnTo>
                <a:lnTo>
                  <a:pt x="1646059" y="40373"/>
                </a:lnTo>
                <a:lnTo>
                  <a:pt x="1634502" y="40373"/>
                </a:lnTo>
                <a:lnTo>
                  <a:pt x="1629295" y="41694"/>
                </a:lnTo>
                <a:lnTo>
                  <a:pt x="1624215" y="44335"/>
                </a:lnTo>
                <a:lnTo>
                  <a:pt x="1619135" y="46977"/>
                </a:lnTo>
                <a:lnTo>
                  <a:pt x="1614182" y="50939"/>
                </a:lnTo>
                <a:lnTo>
                  <a:pt x="1609356" y="56210"/>
                </a:lnTo>
                <a:lnTo>
                  <a:pt x="1613039" y="75615"/>
                </a:lnTo>
                <a:lnTo>
                  <a:pt x="1616468" y="71196"/>
                </a:lnTo>
                <a:lnTo>
                  <a:pt x="1619897" y="67830"/>
                </a:lnTo>
                <a:lnTo>
                  <a:pt x="1623072" y="65519"/>
                </a:lnTo>
                <a:lnTo>
                  <a:pt x="1626374" y="63207"/>
                </a:lnTo>
                <a:lnTo>
                  <a:pt x="1629549" y="62052"/>
                </a:lnTo>
                <a:lnTo>
                  <a:pt x="1632724" y="62052"/>
                </a:lnTo>
                <a:lnTo>
                  <a:pt x="1637423" y="62534"/>
                </a:lnTo>
                <a:lnTo>
                  <a:pt x="1641106" y="64439"/>
                </a:lnTo>
                <a:lnTo>
                  <a:pt x="1643900" y="67551"/>
                </a:lnTo>
                <a:lnTo>
                  <a:pt x="1645932" y="71386"/>
                </a:lnTo>
                <a:lnTo>
                  <a:pt x="1647202" y="76276"/>
                </a:lnTo>
                <a:lnTo>
                  <a:pt x="1647583" y="79641"/>
                </a:lnTo>
                <a:lnTo>
                  <a:pt x="1647583" y="134302"/>
                </a:lnTo>
                <a:lnTo>
                  <a:pt x="1649234" y="136944"/>
                </a:lnTo>
                <a:close/>
              </a:path>
              <a:path w="3731145" h="173786">
                <a:moveTo>
                  <a:pt x="1173746" y="136944"/>
                </a:moveTo>
                <a:lnTo>
                  <a:pt x="1176794" y="137845"/>
                </a:lnTo>
                <a:lnTo>
                  <a:pt x="1180096" y="138176"/>
                </a:lnTo>
                <a:lnTo>
                  <a:pt x="1188859" y="138176"/>
                </a:lnTo>
                <a:lnTo>
                  <a:pt x="1192161" y="137845"/>
                </a:lnTo>
                <a:lnTo>
                  <a:pt x="1195209" y="136944"/>
                </a:lnTo>
                <a:lnTo>
                  <a:pt x="1196860" y="134302"/>
                </a:lnTo>
                <a:lnTo>
                  <a:pt x="1196860" y="73367"/>
                </a:lnTo>
                <a:lnTo>
                  <a:pt x="1196352" y="67894"/>
                </a:lnTo>
                <a:lnTo>
                  <a:pt x="1195209" y="63334"/>
                </a:lnTo>
                <a:lnTo>
                  <a:pt x="1194066" y="58788"/>
                </a:lnTo>
                <a:lnTo>
                  <a:pt x="1192288" y="54813"/>
                </a:lnTo>
                <a:lnTo>
                  <a:pt x="1189748" y="51409"/>
                </a:lnTo>
                <a:lnTo>
                  <a:pt x="1187208" y="48018"/>
                </a:lnTo>
                <a:lnTo>
                  <a:pt x="1183779" y="45326"/>
                </a:lnTo>
                <a:lnTo>
                  <a:pt x="1179715" y="43345"/>
                </a:lnTo>
                <a:lnTo>
                  <a:pt x="1175524" y="41363"/>
                </a:lnTo>
                <a:lnTo>
                  <a:pt x="1170571" y="40373"/>
                </a:lnTo>
                <a:lnTo>
                  <a:pt x="1159014" y="40373"/>
                </a:lnTo>
                <a:lnTo>
                  <a:pt x="1153807" y="41694"/>
                </a:lnTo>
                <a:lnTo>
                  <a:pt x="1148727" y="44335"/>
                </a:lnTo>
                <a:lnTo>
                  <a:pt x="1143647" y="46977"/>
                </a:lnTo>
                <a:lnTo>
                  <a:pt x="1138694" y="50939"/>
                </a:lnTo>
                <a:lnTo>
                  <a:pt x="1133868" y="56210"/>
                </a:lnTo>
                <a:lnTo>
                  <a:pt x="1137551" y="75615"/>
                </a:lnTo>
                <a:lnTo>
                  <a:pt x="1140980" y="71196"/>
                </a:lnTo>
                <a:lnTo>
                  <a:pt x="1144409" y="67830"/>
                </a:lnTo>
                <a:lnTo>
                  <a:pt x="1147584" y="65519"/>
                </a:lnTo>
                <a:lnTo>
                  <a:pt x="1150886" y="63207"/>
                </a:lnTo>
                <a:lnTo>
                  <a:pt x="1154061" y="62052"/>
                </a:lnTo>
                <a:lnTo>
                  <a:pt x="1157236" y="62052"/>
                </a:lnTo>
                <a:lnTo>
                  <a:pt x="1161935" y="62534"/>
                </a:lnTo>
                <a:lnTo>
                  <a:pt x="1165618" y="64439"/>
                </a:lnTo>
                <a:lnTo>
                  <a:pt x="1168412" y="67551"/>
                </a:lnTo>
                <a:lnTo>
                  <a:pt x="1170444" y="71386"/>
                </a:lnTo>
                <a:lnTo>
                  <a:pt x="1171714" y="76276"/>
                </a:lnTo>
                <a:lnTo>
                  <a:pt x="1172095" y="79641"/>
                </a:lnTo>
                <a:lnTo>
                  <a:pt x="1172095" y="134302"/>
                </a:lnTo>
                <a:lnTo>
                  <a:pt x="1173746" y="136944"/>
                </a:lnTo>
                <a:close/>
              </a:path>
              <a:path w="3731145" h="173786">
                <a:moveTo>
                  <a:pt x="1114183" y="136944"/>
                </a:moveTo>
                <a:lnTo>
                  <a:pt x="1117358" y="137845"/>
                </a:lnTo>
                <a:lnTo>
                  <a:pt x="1120533" y="138176"/>
                </a:lnTo>
                <a:lnTo>
                  <a:pt x="1129423" y="138176"/>
                </a:lnTo>
                <a:lnTo>
                  <a:pt x="1132598" y="137845"/>
                </a:lnTo>
                <a:lnTo>
                  <a:pt x="1135773" y="136944"/>
                </a:lnTo>
                <a:lnTo>
                  <a:pt x="1137551" y="134302"/>
                </a:lnTo>
                <a:lnTo>
                  <a:pt x="1137551" y="75615"/>
                </a:lnTo>
                <a:lnTo>
                  <a:pt x="1133868" y="56210"/>
                </a:lnTo>
                <a:lnTo>
                  <a:pt x="1133868" y="46024"/>
                </a:lnTo>
                <a:lnTo>
                  <a:pt x="1132471" y="43383"/>
                </a:lnTo>
                <a:lnTo>
                  <a:pt x="1129931" y="42468"/>
                </a:lnTo>
                <a:lnTo>
                  <a:pt x="1127137" y="42138"/>
                </a:lnTo>
                <a:lnTo>
                  <a:pt x="1119517" y="42138"/>
                </a:lnTo>
                <a:lnTo>
                  <a:pt x="1116850" y="42468"/>
                </a:lnTo>
                <a:lnTo>
                  <a:pt x="1113929" y="43383"/>
                </a:lnTo>
                <a:lnTo>
                  <a:pt x="1112532" y="46024"/>
                </a:lnTo>
                <a:lnTo>
                  <a:pt x="1112532" y="134302"/>
                </a:lnTo>
                <a:lnTo>
                  <a:pt x="1114183" y="136944"/>
                </a:lnTo>
                <a:close/>
              </a:path>
              <a:path w="3731145" h="173786">
                <a:moveTo>
                  <a:pt x="67640" y="133959"/>
                </a:moveTo>
                <a:lnTo>
                  <a:pt x="69723" y="105943"/>
                </a:lnTo>
                <a:lnTo>
                  <a:pt x="66459" y="109677"/>
                </a:lnTo>
                <a:lnTo>
                  <a:pt x="62382" y="112458"/>
                </a:lnTo>
                <a:lnTo>
                  <a:pt x="57505" y="114312"/>
                </a:lnTo>
                <a:lnTo>
                  <a:pt x="56188" y="136462"/>
                </a:lnTo>
                <a:lnTo>
                  <a:pt x="67640" y="133959"/>
                </a:lnTo>
                <a:close/>
              </a:path>
              <a:path w="3731145" h="173786">
                <a:moveTo>
                  <a:pt x="736" y="134454"/>
                </a:moveTo>
                <a:lnTo>
                  <a:pt x="3708" y="137020"/>
                </a:lnTo>
                <a:lnTo>
                  <a:pt x="7721" y="137667"/>
                </a:lnTo>
                <a:lnTo>
                  <a:pt x="43008" y="137594"/>
                </a:lnTo>
                <a:lnTo>
                  <a:pt x="56188" y="136462"/>
                </a:lnTo>
                <a:lnTo>
                  <a:pt x="57505" y="114312"/>
                </a:lnTo>
                <a:lnTo>
                  <a:pt x="52616" y="116154"/>
                </a:lnTo>
                <a:lnTo>
                  <a:pt x="46609" y="117081"/>
                </a:lnTo>
                <a:lnTo>
                  <a:pt x="25933" y="117081"/>
                </a:lnTo>
                <a:lnTo>
                  <a:pt x="25933" y="29984"/>
                </a:lnTo>
                <a:lnTo>
                  <a:pt x="47078" y="29984"/>
                </a:lnTo>
                <a:lnTo>
                  <a:pt x="53530" y="31064"/>
                </a:lnTo>
                <a:lnTo>
                  <a:pt x="58445" y="33197"/>
                </a:lnTo>
                <a:lnTo>
                  <a:pt x="63360" y="35344"/>
                </a:lnTo>
                <a:lnTo>
                  <a:pt x="67386" y="38328"/>
                </a:lnTo>
                <a:lnTo>
                  <a:pt x="70510" y="42163"/>
                </a:lnTo>
                <a:lnTo>
                  <a:pt x="73647" y="45986"/>
                </a:lnTo>
                <a:lnTo>
                  <a:pt x="75920" y="50507"/>
                </a:lnTo>
                <a:lnTo>
                  <a:pt x="77343" y="55714"/>
                </a:lnTo>
                <a:lnTo>
                  <a:pt x="78765" y="60934"/>
                </a:lnTo>
                <a:lnTo>
                  <a:pt x="79476" y="66573"/>
                </a:lnTo>
                <a:lnTo>
                  <a:pt x="79476" y="80035"/>
                </a:lnTo>
                <a:lnTo>
                  <a:pt x="78663" y="86499"/>
                </a:lnTo>
                <a:lnTo>
                  <a:pt x="77050" y="92036"/>
                </a:lnTo>
                <a:lnTo>
                  <a:pt x="75425" y="97586"/>
                </a:lnTo>
                <a:lnTo>
                  <a:pt x="72986" y="102222"/>
                </a:lnTo>
                <a:lnTo>
                  <a:pt x="69723" y="105943"/>
                </a:lnTo>
                <a:lnTo>
                  <a:pt x="67640" y="133959"/>
                </a:lnTo>
                <a:lnTo>
                  <a:pt x="75857" y="131483"/>
                </a:lnTo>
                <a:lnTo>
                  <a:pt x="82842" y="127609"/>
                </a:lnTo>
                <a:lnTo>
                  <a:pt x="88582" y="122326"/>
                </a:lnTo>
                <a:lnTo>
                  <a:pt x="94322" y="117043"/>
                </a:lnTo>
                <a:lnTo>
                  <a:pt x="98717" y="110235"/>
                </a:lnTo>
                <a:lnTo>
                  <a:pt x="101790" y="101892"/>
                </a:lnTo>
                <a:lnTo>
                  <a:pt x="103194" y="97574"/>
                </a:lnTo>
                <a:lnTo>
                  <a:pt x="105588" y="85550"/>
                </a:lnTo>
                <a:lnTo>
                  <a:pt x="106387" y="71754"/>
                </a:lnTo>
                <a:lnTo>
                  <a:pt x="106370" y="69797"/>
                </a:lnTo>
                <a:lnTo>
                  <a:pt x="105185" y="56565"/>
                </a:lnTo>
                <a:lnTo>
                  <a:pt x="102133" y="44932"/>
                </a:lnTo>
                <a:lnTo>
                  <a:pt x="99301" y="37210"/>
                </a:lnTo>
                <a:lnTo>
                  <a:pt x="95161" y="30733"/>
                </a:lnTo>
                <a:lnTo>
                  <a:pt x="89712" y="25488"/>
                </a:lnTo>
                <a:lnTo>
                  <a:pt x="84277" y="20243"/>
                </a:lnTo>
                <a:lnTo>
                  <a:pt x="77571" y="16281"/>
                </a:lnTo>
                <a:lnTo>
                  <a:pt x="69621" y="13601"/>
                </a:lnTo>
                <a:lnTo>
                  <a:pt x="54434" y="10351"/>
                </a:lnTo>
                <a:lnTo>
                  <a:pt x="40576" y="9601"/>
                </a:lnTo>
                <a:lnTo>
                  <a:pt x="5537" y="9601"/>
                </a:lnTo>
                <a:lnTo>
                  <a:pt x="2222" y="11531"/>
                </a:lnTo>
                <a:lnTo>
                  <a:pt x="0" y="14909"/>
                </a:lnTo>
                <a:lnTo>
                  <a:pt x="0" y="132359"/>
                </a:lnTo>
                <a:lnTo>
                  <a:pt x="736" y="134454"/>
                </a:lnTo>
                <a:close/>
              </a:path>
              <a:path w="3731145" h="173786">
                <a:moveTo>
                  <a:pt x="126530" y="46215"/>
                </a:moveTo>
                <a:lnTo>
                  <a:pt x="126530" y="134302"/>
                </a:lnTo>
                <a:lnTo>
                  <a:pt x="128193" y="136944"/>
                </a:lnTo>
                <a:lnTo>
                  <a:pt x="131381" y="137845"/>
                </a:lnTo>
                <a:lnTo>
                  <a:pt x="134543" y="138176"/>
                </a:lnTo>
                <a:lnTo>
                  <a:pt x="143459" y="138176"/>
                </a:lnTo>
                <a:lnTo>
                  <a:pt x="146621" y="137845"/>
                </a:lnTo>
                <a:lnTo>
                  <a:pt x="149809" y="136944"/>
                </a:lnTo>
                <a:lnTo>
                  <a:pt x="151472" y="134302"/>
                </a:lnTo>
                <a:lnTo>
                  <a:pt x="151472" y="46215"/>
                </a:lnTo>
                <a:lnTo>
                  <a:pt x="149809" y="43560"/>
                </a:lnTo>
                <a:lnTo>
                  <a:pt x="146621" y="42557"/>
                </a:lnTo>
                <a:lnTo>
                  <a:pt x="143459" y="42163"/>
                </a:lnTo>
                <a:lnTo>
                  <a:pt x="134543" y="42163"/>
                </a:lnTo>
                <a:lnTo>
                  <a:pt x="131381" y="42557"/>
                </a:lnTo>
                <a:lnTo>
                  <a:pt x="128193" y="43560"/>
                </a:lnTo>
                <a:lnTo>
                  <a:pt x="126530" y="46215"/>
                </a:lnTo>
                <a:close/>
              </a:path>
              <a:path w="3731145" h="173786">
                <a:moveTo>
                  <a:pt x="153352" y="16128"/>
                </a:moveTo>
                <a:lnTo>
                  <a:pt x="153352" y="11315"/>
                </a:lnTo>
                <a:lnTo>
                  <a:pt x="152361" y="7962"/>
                </a:lnTo>
                <a:lnTo>
                  <a:pt x="148399" y="4203"/>
                </a:lnTo>
                <a:lnTo>
                  <a:pt x="144640" y="3263"/>
                </a:lnTo>
                <a:lnTo>
                  <a:pt x="133489" y="3263"/>
                </a:lnTo>
                <a:lnTo>
                  <a:pt x="129679" y="4241"/>
                </a:lnTo>
                <a:lnTo>
                  <a:pt x="125653" y="8128"/>
                </a:lnTo>
                <a:lnTo>
                  <a:pt x="124650" y="11607"/>
                </a:lnTo>
                <a:lnTo>
                  <a:pt x="124650" y="21437"/>
                </a:lnTo>
                <a:lnTo>
                  <a:pt x="125615" y="24777"/>
                </a:lnTo>
                <a:lnTo>
                  <a:pt x="129514" y="28473"/>
                </a:lnTo>
                <a:lnTo>
                  <a:pt x="133286" y="29387"/>
                </a:lnTo>
                <a:lnTo>
                  <a:pt x="144437" y="29387"/>
                </a:lnTo>
                <a:lnTo>
                  <a:pt x="148234" y="28435"/>
                </a:lnTo>
                <a:lnTo>
                  <a:pt x="152323" y="24612"/>
                </a:lnTo>
                <a:lnTo>
                  <a:pt x="153352" y="21145"/>
                </a:lnTo>
                <a:lnTo>
                  <a:pt x="153352" y="16128"/>
                </a:lnTo>
                <a:close/>
              </a:path>
              <a:path w="3731145" h="173786">
                <a:moveTo>
                  <a:pt x="200101" y="136944"/>
                </a:moveTo>
                <a:lnTo>
                  <a:pt x="201764" y="134302"/>
                </a:lnTo>
                <a:lnTo>
                  <a:pt x="201764" y="79273"/>
                </a:lnTo>
                <a:lnTo>
                  <a:pt x="203606" y="76377"/>
                </a:lnTo>
                <a:lnTo>
                  <a:pt x="206959" y="71945"/>
                </a:lnTo>
                <a:lnTo>
                  <a:pt x="210121" y="68389"/>
                </a:lnTo>
                <a:lnTo>
                  <a:pt x="213093" y="66014"/>
                </a:lnTo>
                <a:lnTo>
                  <a:pt x="215912" y="64579"/>
                </a:lnTo>
                <a:lnTo>
                  <a:pt x="218681" y="63741"/>
                </a:lnTo>
                <a:lnTo>
                  <a:pt x="221259" y="63741"/>
                </a:lnTo>
                <a:lnTo>
                  <a:pt x="224332" y="64312"/>
                </a:lnTo>
                <a:lnTo>
                  <a:pt x="226885" y="65087"/>
                </a:lnTo>
                <a:lnTo>
                  <a:pt x="229539" y="65912"/>
                </a:lnTo>
                <a:lnTo>
                  <a:pt x="232473" y="64490"/>
                </a:lnTo>
                <a:lnTo>
                  <a:pt x="233197" y="61594"/>
                </a:lnTo>
                <a:lnTo>
                  <a:pt x="233464" y="58559"/>
                </a:lnTo>
                <a:lnTo>
                  <a:pt x="233502" y="49974"/>
                </a:lnTo>
                <a:lnTo>
                  <a:pt x="233362" y="47205"/>
                </a:lnTo>
                <a:lnTo>
                  <a:pt x="232854" y="44234"/>
                </a:lnTo>
                <a:lnTo>
                  <a:pt x="230162" y="41808"/>
                </a:lnTo>
                <a:lnTo>
                  <a:pt x="227393" y="41020"/>
                </a:lnTo>
                <a:lnTo>
                  <a:pt x="224332" y="40525"/>
                </a:lnTo>
                <a:lnTo>
                  <a:pt x="221551" y="40373"/>
                </a:lnTo>
                <a:lnTo>
                  <a:pt x="217855" y="40627"/>
                </a:lnTo>
                <a:lnTo>
                  <a:pt x="214160" y="41617"/>
                </a:lnTo>
                <a:lnTo>
                  <a:pt x="210477" y="43738"/>
                </a:lnTo>
                <a:lnTo>
                  <a:pt x="206679" y="46697"/>
                </a:lnTo>
                <a:lnTo>
                  <a:pt x="202590" y="50990"/>
                </a:lnTo>
                <a:lnTo>
                  <a:pt x="200406" y="53708"/>
                </a:lnTo>
                <a:lnTo>
                  <a:pt x="198094" y="57010"/>
                </a:lnTo>
                <a:lnTo>
                  <a:pt x="198094" y="46024"/>
                </a:lnTo>
                <a:lnTo>
                  <a:pt x="196735" y="43383"/>
                </a:lnTo>
                <a:lnTo>
                  <a:pt x="194144" y="42468"/>
                </a:lnTo>
                <a:lnTo>
                  <a:pt x="191363" y="42138"/>
                </a:lnTo>
                <a:lnTo>
                  <a:pt x="183769" y="42138"/>
                </a:lnTo>
                <a:lnTo>
                  <a:pt x="181063" y="42468"/>
                </a:lnTo>
                <a:lnTo>
                  <a:pt x="178244" y="43383"/>
                </a:lnTo>
                <a:lnTo>
                  <a:pt x="176822" y="46024"/>
                </a:lnTo>
                <a:lnTo>
                  <a:pt x="176822" y="134302"/>
                </a:lnTo>
                <a:lnTo>
                  <a:pt x="178485" y="136944"/>
                </a:lnTo>
                <a:lnTo>
                  <a:pt x="181673" y="137845"/>
                </a:lnTo>
                <a:lnTo>
                  <a:pt x="184835" y="138176"/>
                </a:lnTo>
                <a:lnTo>
                  <a:pt x="193751" y="138176"/>
                </a:lnTo>
                <a:lnTo>
                  <a:pt x="196913" y="137845"/>
                </a:lnTo>
                <a:lnTo>
                  <a:pt x="200101" y="136944"/>
                </a:lnTo>
                <a:close/>
              </a:path>
              <a:path w="3731145" h="173786">
                <a:moveTo>
                  <a:pt x="269379" y="68960"/>
                </a:moveTo>
                <a:lnTo>
                  <a:pt x="272110" y="64579"/>
                </a:lnTo>
                <a:lnTo>
                  <a:pt x="275615" y="60959"/>
                </a:lnTo>
                <a:lnTo>
                  <a:pt x="280289" y="58585"/>
                </a:lnTo>
                <a:lnTo>
                  <a:pt x="283044" y="58000"/>
                </a:lnTo>
                <a:lnTo>
                  <a:pt x="292481" y="58000"/>
                </a:lnTo>
                <a:lnTo>
                  <a:pt x="297116" y="59994"/>
                </a:lnTo>
                <a:lnTo>
                  <a:pt x="300126" y="63982"/>
                </a:lnTo>
                <a:lnTo>
                  <a:pt x="303123" y="67970"/>
                </a:lnTo>
                <a:lnTo>
                  <a:pt x="304520" y="73469"/>
                </a:lnTo>
                <a:lnTo>
                  <a:pt x="304330" y="80467"/>
                </a:lnTo>
                <a:lnTo>
                  <a:pt x="267119" y="80467"/>
                </a:lnTo>
                <a:lnTo>
                  <a:pt x="267119" y="100253"/>
                </a:lnTo>
                <a:lnTo>
                  <a:pt x="267119" y="96494"/>
                </a:lnTo>
                <a:lnTo>
                  <a:pt x="323227" y="96494"/>
                </a:lnTo>
                <a:lnTo>
                  <a:pt x="326453" y="94322"/>
                </a:lnTo>
                <a:lnTo>
                  <a:pt x="328472" y="90627"/>
                </a:lnTo>
                <a:lnTo>
                  <a:pt x="328472" y="77431"/>
                </a:lnTo>
                <a:lnTo>
                  <a:pt x="327685" y="71691"/>
                </a:lnTo>
                <a:lnTo>
                  <a:pt x="326097" y="66408"/>
                </a:lnTo>
                <a:lnTo>
                  <a:pt x="324523" y="61125"/>
                </a:lnTo>
                <a:lnTo>
                  <a:pt x="322046" y="56565"/>
                </a:lnTo>
                <a:lnTo>
                  <a:pt x="318681" y="52704"/>
                </a:lnTo>
                <a:lnTo>
                  <a:pt x="315315" y="48844"/>
                </a:lnTo>
                <a:lnTo>
                  <a:pt x="311010" y="45821"/>
                </a:lnTo>
                <a:lnTo>
                  <a:pt x="305765" y="43649"/>
                </a:lnTo>
                <a:lnTo>
                  <a:pt x="300520" y="41465"/>
                </a:lnTo>
                <a:lnTo>
                  <a:pt x="294195" y="40373"/>
                </a:lnTo>
                <a:lnTo>
                  <a:pt x="279819" y="40373"/>
                </a:lnTo>
                <a:lnTo>
                  <a:pt x="273532" y="41528"/>
                </a:lnTo>
                <a:lnTo>
                  <a:pt x="267957" y="43840"/>
                </a:lnTo>
                <a:lnTo>
                  <a:pt x="267246" y="77355"/>
                </a:lnTo>
                <a:lnTo>
                  <a:pt x="267728" y="74447"/>
                </a:lnTo>
                <a:lnTo>
                  <a:pt x="268554" y="71704"/>
                </a:lnTo>
                <a:lnTo>
                  <a:pt x="269379" y="68960"/>
                </a:lnTo>
                <a:close/>
              </a:path>
              <a:path w="3731145" h="173786">
                <a:moveTo>
                  <a:pt x="316865" y="135585"/>
                </a:moveTo>
                <a:lnTo>
                  <a:pt x="320687" y="134010"/>
                </a:lnTo>
                <a:lnTo>
                  <a:pt x="323329" y="131483"/>
                </a:lnTo>
                <a:lnTo>
                  <a:pt x="324053" y="128930"/>
                </a:lnTo>
                <a:lnTo>
                  <a:pt x="324281" y="126009"/>
                </a:lnTo>
                <a:lnTo>
                  <a:pt x="324319" y="123316"/>
                </a:lnTo>
                <a:lnTo>
                  <a:pt x="324167" y="119214"/>
                </a:lnTo>
                <a:lnTo>
                  <a:pt x="323037" y="115684"/>
                </a:lnTo>
                <a:lnTo>
                  <a:pt x="320167" y="115100"/>
                </a:lnTo>
                <a:lnTo>
                  <a:pt x="317296" y="116039"/>
                </a:lnTo>
                <a:lnTo>
                  <a:pt x="313715" y="117360"/>
                </a:lnTo>
                <a:lnTo>
                  <a:pt x="308902" y="118884"/>
                </a:lnTo>
                <a:lnTo>
                  <a:pt x="306044" y="119570"/>
                </a:lnTo>
                <a:lnTo>
                  <a:pt x="302742" y="120192"/>
                </a:lnTo>
                <a:lnTo>
                  <a:pt x="299440" y="120827"/>
                </a:lnTo>
                <a:lnTo>
                  <a:pt x="295617" y="121145"/>
                </a:lnTo>
                <a:lnTo>
                  <a:pt x="286969" y="121145"/>
                </a:lnTo>
                <a:lnTo>
                  <a:pt x="283298" y="120573"/>
                </a:lnTo>
                <a:lnTo>
                  <a:pt x="280225" y="119456"/>
                </a:lnTo>
                <a:lnTo>
                  <a:pt x="277164" y="118338"/>
                </a:lnTo>
                <a:lnTo>
                  <a:pt x="274650" y="116700"/>
                </a:lnTo>
                <a:lnTo>
                  <a:pt x="270764" y="112407"/>
                </a:lnTo>
                <a:lnTo>
                  <a:pt x="269341" y="109804"/>
                </a:lnTo>
                <a:lnTo>
                  <a:pt x="268452" y="106743"/>
                </a:lnTo>
                <a:lnTo>
                  <a:pt x="267563" y="103670"/>
                </a:lnTo>
                <a:lnTo>
                  <a:pt x="267119" y="100253"/>
                </a:lnTo>
                <a:lnTo>
                  <a:pt x="267246" y="77355"/>
                </a:lnTo>
                <a:lnTo>
                  <a:pt x="267957" y="43840"/>
                </a:lnTo>
                <a:lnTo>
                  <a:pt x="262382" y="46151"/>
                </a:lnTo>
                <a:lnTo>
                  <a:pt x="257644" y="49504"/>
                </a:lnTo>
                <a:lnTo>
                  <a:pt x="253758" y="53886"/>
                </a:lnTo>
                <a:lnTo>
                  <a:pt x="249859" y="58280"/>
                </a:lnTo>
                <a:lnTo>
                  <a:pt x="246887" y="63626"/>
                </a:lnTo>
                <a:lnTo>
                  <a:pt x="244843" y="69926"/>
                </a:lnTo>
                <a:lnTo>
                  <a:pt x="242798" y="76225"/>
                </a:lnTo>
                <a:lnTo>
                  <a:pt x="241782" y="83299"/>
                </a:lnTo>
                <a:lnTo>
                  <a:pt x="241782" y="99402"/>
                </a:lnTo>
                <a:lnTo>
                  <a:pt x="242747" y="106591"/>
                </a:lnTo>
                <a:lnTo>
                  <a:pt x="244703" y="112725"/>
                </a:lnTo>
                <a:lnTo>
                  <a:pt x="246646" y="118859"/>
                </a:lnTo>
                <a:lnTo>
                  <a:pt x="249593" y="123939"/>
                </a:lnTo>
                <a:lnTo>
                  <a:pt x="253555" y="127965"/>
                </a:lnTo>
                <a:lnTo>
                  <a:pt x="257517" y="131991"/>
                </a:lnTo>
                <a:lnTo>
                  <a:pt x="262445" y="135001"/>
                </a:lnTo>
                <a:lnTo>
                  <a:pt x="268351" y="136969"/>
                </a:lnTo>
                <a:lnTo>
                  <a:pt x="274256" y="138950"/>
                </a:lnTo>
                <a:lnTo>
                  <a:pt x="281139" y="139941"/>
                </a:lnTo>
                <a:lnTo>
                  <a:pt x="293344" y="139941"/>
                </a:lnTo>
                <a:lnTo>
                  <a:pt x="297434" y="139661"/>
                </a:lnTo>
                <a:lnTo>
                  <a:pt x="301256" y="139103"/>
                </a:lnTo>
                <a:lnTo>
                  <a:pt x="305092" y="138544"/>
                </a:lnTo>
                <a:lnTo>
                  <a:pt x="308483" y="137883"/>
                </a:lnTo>
                <a:lnTo>
                  <a:pt x="311454" y="137121"/>
                </a:lnTo>
                <a:lnTo>
                  <a:pt x="314426" y="136359"/>
                </a:lnTo>
                <a:lnTo>
                  <a:pt x="316865" y="135585"/>
                </a:lnTo>
                <a:close/>
              </a:path>
              <a:path w="3731145" h="173786">
                <a:moveTo>
                  <a:pt x="422998" y="138176"/>
                </a:moveTo>
                <a:lnTo>
                  <a:pt x="426300" y="137845"/>
                </a:lnTo>
                <a:lnTo>
                  <a:pt x="429514" y="137020"/>
                </a:lnTo>
                <a:lnTo>
                  <a:pt x="431076" y="134404"/>
                </a:lnTo>
                <a:lnTo>
                  <a:pt x="430530" y="131775"/>
                </a:lnTo>
                <a:lnTo>
                  <a:pt x="428802" y="128358"/>
                </a:lnTo>
                <a:lnTo>
                  <a:pt x="398919" y="82143"/>
                </a:lnTo>
                <a:lnTo>
                  <a:pt x="424751" y="52844"/>
                </a:lnTo>
                <a:lnTo>
                  <a:pt x="426478" y="50406"/>
                </a:lnTo>
                <a:lnTo>
                  <a:pt x="427710" y="47104"/>
                </a:lnTo>
                <a:lnTo>
                  <a:pt x="426719" y="43789"/>
                </a:lnTo>
                <a:lnTo>
                  <a:pt x="423964" y="42722"/>
                </a:lnTo>
                <a:lnTo>
                  <a:pt x="420941" y="42303"/>
                </a:lnTo>
                <a:lnTo>
                  <a:pt x="417194" y="42062"/>
                </a:lnTo>
                <a:lnTo>
                  <a:pt x="412241" y="42062"/>
                </a:lnTo>
                <a:lnTo>
                  <a:pt x="408559" y="42303"/>
                </a:lnTo>
                <a:lnTo>
                  <a:pt x="405599" y="42722"/>
                </a:lnTo>
                <a:lnTo>
                  <a:pt x="402539" y="43840"/>
                </a:lnTo>
                <a:lnTo>
                  <a:pt x="400100" y="46520"/>
                </a:lnTo>
                <a:lnTo>
                  <a:pt x="373976" y="81648"/>
                </a:lnTo>
                <a:lnTo>
                  <a:pt x="373976" y="4152"/>
                </a:lnTo>
                <a:lnTo>
                  <a:pt x="372313" y="1396"/>
                </a:lnTo>
                <a:lnTo>
                  <a:pt x="369125" y="393"/>
                </a:lnTo>
                <a:lnTo>
                  <a:pt x="365963" y="0"/>
                </a:lnTo>
                <a:lnTo>
                  <a:pt x="357047" y="0"/>
                </a:lnTo>
                <a:lnTo>
                  <a:pt x="353885" y="393"/>
                </a:lnTo>
                <a:lnTo>
                  <a:pt x="350697" y="1396"/>
                </a:lnTo>
                <a:lnTo>
                  <a:pt x="349034" y="4152"/>
                </a:lnTo>
                <a:lnTo>
                  <a:pt x="349034" y="134302"/>
                </a:lnTo>
                <a:lnTo>
                  <a:pt x="350697" y="136944"/>
                </a:lnTo>
                <a:lnTo>
                  <a:pt x="353885" y="137845"/>
                </a:lnTo>
                <a:lnTo>
                  <a:pt x="357047" y="138176"/>
                </a:lnTo>
                <a:lnTo>
                  <a:pt x="365963" y="138176"/>
                </a:lnTo>
                <a:lnTo>
                  <a:pt x="369125" y="137845"/>
                </a:lnTo>
                <a:lnTo>
                  <a:pt x="372313" y="136944"/>
                </a:lnTo>
                <a:lnTo>
                  <a:pt x="373976" y="134302"/>
                </a:lnTo>
                <a:lnTo>
                  <a:pt x="373976" y="87591"/>
                </a:lnTo>
                <a:lnTo>
                  <a:pt x="403364" y="134099"/>
                </a:lnTo>
                <a:lnTo>
                  <a:pt x="405549" y="136715"/>
                </a:lnTo>
                <a:lnTo>
                  <a:pt x="408559" y="137718"/>
                </a:lnTo>
                <a:lnTo>
                  <a:pt x="411632" y="138061"/>
                </a:lnTo>
                <a:lnTo>
                  <a:pt x="415505" y="138264"/>
                </a:lnTo>
                <a:lnTo>
                  <a:pt x="422998" y="138176"/>
                </a:lnTo>
                <a:close/>
              </a:path>
              <a:path w="3731145" h="173786">
                <a:moveTo>
                  <a:pt x="497306" y="125590"/>
                </a:moveTo>
                <a:lnTo>
                  <a:pt x="497306" y="123748"/>
                </a:lnTo>
                <a:lnTo>
                  <a:pt x="497052" y="121043"/>
                </a:lnTo>
                <a:lnTo>
                  <a:pt x="496316" y="117525"/>
                </a:lnTo>
                <a:lnTo>
                  <a:pt x="493560" y="116598"/>
                </a:lnTo>
                <a:lnTo>
                  <a:pt x="490918" y="117627"/>
                </a:lnTo>
                <a:lnTo>
                  <a:pt x="488099" y="118414"/>
                </a:lnTo>
                <a:lnTo>
                  <a:pt x="484530" y="118757"/>
                </a:lnTo>
                <a:lnTo>
                  <a:pt x="480644" y="118757"/>
                </a:lnTo>
                <a:lnTo>
                  <a:pt x="477939" y="117563"/>
                </a:lnTo>
                <a:lnTo>
                  <a:pt x="474903" y="112737"/>
                </a:lnTo>
                <a:lnTo>
                  <a:pt x="474141" y="109131"/>
                </a:lnTo>
                <a:lnTo>
                  <a:pt x="474141" y="62839"/>
                </a:lnTo>
                <a:lnTo>
                  <a:pt x="493445" y="62839"/>
                </a:lnTo>
                <a:lnTo>
                  <a:pt x="495655" y="62064"/>
                </a:lnTo>
                <a:lnTo>
                  <a:pt x="496976" y="58966"/>
                </a:lnTo>
                <a:lnTo>
                  <a:pt x="497306" y="56375"/>
                </a:lnTo>
                <a:lnTo>
                  <a:pt x="497217" y="49225"/>
                </a:lnTo>
                <a:lnTo>
                  <a:pt x="496887" y="46583"/>
                </a:lnTo>
                <a:lnTo>
                  <a:pt x="495985" y="44030"/>
                </a:lnTo>
                <a:lnTo>
                  <a:pt x="493344" y="42659"/>
                </a:lnTo>
                <a:lnTo>
                  <a:pt x="474141" y="42659"/>
                </a:lnTo>
                <a:lnTo>
                  <a:pt x="474141" y="22961"/>
                </a:lnTo>
                <a:lnTo>
                  <a:pt x="472490" y="20205"/>
                </a:lnTo>
                <a:lnTo>
                  <a:pt x="469379" y="19215"/>
                </a:lnTo>
                <a:lnTo>
                  <a:pt x="466140" y="18884"/>
                </a:lnTo>
                <a:lnTo>
                  <a:pt x="457301" y="18884"/>
                </a:lnTo>
                <a:lnTo>
                  <a:pt x="454063" y="19215"/>
                </a:lnTo>
                <a:lnTo>
                  <a:pt x="450862" y="20205"/>
                </a:lnTo>
                <a:lnTo>
                  <a:pt x="449300" y="22961"/>
                </a:lnTo>
                <a:lnTo>
                  <a:pt x="449300" y="42659"/>
                </a:lnTo>
                <a:lnTo>
                  <a:pt x="438810" y="42659"/>
                </a:lnTo>
                <a:lnTo>
                  <a:pt x="436168" y="44030"/>
                </a:lnTo>
                <a:lnTo>
                  <a:pt x="435267" y="46583"/>
                </a:lnTo>
                <a:lnTo>
                  <a:pt x="434936" y="49225"/>
                </a:lnTo>
                <a:lnTo>
                  <a:pt x="434847" y="56375"/>
                </a:lnTo>
                <a:lnTo>
                  <a:pt x="435178" y="58966"/>
                </a:lnTo>
                <a:lnTo>
                  <a:pt x="435838" y="60515"/>
                </a:lnTo>
                <a:lnTo>
                  <a:pt x="438708" y="62839"/>
                </a:lnTo>
                <a:lnTo>
                  <a:pt x="449300" y="62839"/>
                </a:lnTo>
                <a:lnTo>
                  <a:pt x="449300" y="113487"/>
                </a:lnTo>
                <a:lnTo>
                  <a:pt x="449859" y="118173"/>
                </a:lnTo>
                <a:lnTo>
                  <a:pt x="450977" y="122123"/>
                </a:lnTo>
                <a:lnTo>
                  <a:pt x="452107" y="126085"/>
                </a:lnTo>
                <a:lnTo>
                  <a:pt x="453847" y="129374"/>
                </a:lnTo>
                <a:lnTo>
                  <a:pt x="456234" y="131978"/>
                </a:lnTo>
                <a:lnTo>
                  <a:pt x="458609" y="134581"/>
                </a:lnTo>
                <a:lnTo>
                  <a:pt x="461606" y="136512"/>
                </a:lnTo>
                <a:lnTo>
                  <a:pt x="465239" y="137769"/>
                </a:lnTo>
                <a:lnTo>
                  <a:pt x="468858" y="139014"/>
                </a:lnTo>
                <a:lnTo>
                  <a:pt x="473151" y="139649"/>
                </a:lnTo>
                <a:lnTo>
                  <a:pt x="481774" y="139547"/>
                </a:lnTo>
                <a:lnTo>
                  <a:pt x="485406" y="139153"/>
                </a:lnTo>
                <a:lnTo>
                  <a:pt x="488645" y="138506"/>
                </a:lnTo>
                <a:lnTo>
                  <a:pt x="492696" y="137223"/>
                </a:lnTo>
                <a:lnTo>
                  <a:pt x="495909" y="134912"/>
                </a:lnTo>
                <a:lnTo>
                  <a:pt x="496760" y="132270"/>
                </a:lnTo>
                <a:lnTo>
                  <a:pt x="497306" y="128498"/>
                </a:lnTo>
                <a:lnTo>
                  <a:pt x="497306" y="125590"/>
                </a:lnTo>
                <a:close/>
              </a:path>
              <a:path w="3731145" h="173786">
                <a:moveTo>
                  <a:pt x="545096" y="117817"/>
                </a:moveTo>
                <a:lnTo>
                  <a:pt x="542328" y="116344"/>
                </a:lnTo>
                <a:lnTo>
                  <a:pt x="540131" y="114249"/>
                </a:lnTo>
                <a:lnTo>
                  <a:pt x="538518" y="111544"/>
                </a:lnTo>
                <a:lnTo>
                  <a:pt x="536905" y="108838"/>
                </a:lnTo>
                <a:lnTo>
                  <a:pt x="535724" y="105651"/>
                </a:lnTo>
                <a:lnTo>
                  <a:pt x="535000" y="101993"/>
                </a:lnTo>
                <a:lnTo>
                  <a:pt x="534276" y="98323"/>
                </a:lnTo>
                <a:lnTo>
                  <a:pt x="534009" y="136677"/>
                </a:lnTo>
                <a:lnTo>
                  <a:pt x="539813" y="138849"/>
                </a:lnTo>
                <a:lnTo>
                  <a:pt x="546646" y="139941"/>
                </a:lnTo>
                <a:lnTo>
                  <a:pt x="545096" y="117817"/>
                </a:lnTo>
                <a:close/>
              </a:path>
              <a:path w="3731145" h="173786">
                <a:moveTo>
                  <a:pt x="534009" y="136677"/>
                </a:moveTo>
                <a:lnTo>
                  <a:pt x="534276" y="98323"/>
                </a:lnTo>
                <a:lnTo>
                  <a:pt x="533908" y="94322"/>
                </a:lnTo>
                <a:lnTo>
                  <a:pt x="533908" y="85280"/>
                </a:lnTo>
                <a:lnTo>
                  <a:pt x="534365" y="81102"/>
                </a:lnTo>
                <a:lnTo>
                  <a:pt x="535254" y="77444"/>
                </a:lnTo>
                <a:lnTo>
                  <a:pt x="536143" y="73786"/>
                </a:lnTo>
                <a:lnTo>
                  <a:pt x="537476" y="70650"/>
                </a:lnTo>
                <a:lnTo>
                  <a:pt x="539254" y="68046"/>
                </a:lnTo>
                <a:lnTo>
                  <a:pt x="541045" y="65430"/>
                </a:lnTo>
                <a:lnTo>
                  <a:pt x="543318" y="63461"/>
                </a:lnTo>
                <a:lnTo>
                  <a:pt x="546087" y="62102"/>
                </a:lnTo>
                <a:lnTo>
                  <a:pt x="548855" y="60756"/>
                </a:lnTo>
                <a:lnTo>
                  <a:pt x="552094" y="60070"/>
                </a:lnTo>
                <a:lnTo>
                  <a:pt x="559943" y="60070"/>
                </a:lnTo>
                <a:lnTo>
                  <a:pt x="563384" y="60832"/>
                </a:lnTo>
                <a:lnTo>
                  <a:pt x="566127" y="62356"/>
                </a:lnTo>
                <a:lnTo>
                  <a:pt x="568871" y="63868"/>
                </a:lnTo>
                <a:lnTo>
                  <a:pt x="571055" y="65976"/>
                </a:lnTo>
                <a:lnTo>
                  <a:pt x="572706" y="68681"/>
                </a:lnTo>
                <a:lnTo>
                  <a:pt x="574357" y="71386"/>
                </a:lnTo>
                <a:lnTo>
                  <a:pt x="575525" y="74574"/>
                </a:lnTo>
                <a:lnTo>
                  <a:pt x="576224" y="78231"/>
                </a:lnTo>
                <a:lnTo>
                  <a:pt x="576922" y="81902"/>
                </a:lnTo>
                <a:lnTo>
                  <a:pt x="577265" y="85902"/>
                </a:lnTo>
                <a:lnTo>
                  <a:pt x="577265" y="94945"/>
                </a:lnTo>
                <a:lnTo>
                  <a:pt x="576834" y="99123"/>
                </a:lnTo>
                <a:lnTo>
                  <a:pt x="575970" y="102781"/>
                </a:lnTo>
                <a:lnTo>
                  <a:pt x="575119" y="106438"/>
                </a:lnTo>
                <a:lnTo>
                  <a:pt x="573798" y="109562"/>
                </a:lnTo>
                <a:lnTo>
                  <a:pt x="572020" y="112128"/>
                </a:lnTo>
                <a:lnTo>
                  <a:pt x="570230" y="114706"/>
                </a:lnTo>
                <a:lnTo>
                  <a:pt x="567956" y="116674"/>
                </a:lnTo>
                <a:lnTo>
                  <a:pt x="565188" y="118021"/>
                </a:lnTo>
                <a:lnTo>
                  <a:pt x="562419" y="119379"/>
                </a:lnTo>
                <a:lnTo>
                  <a:pt x="559155" y="120053"/>
                </a:lnTo>
                <a:lnTo>
                  <a:pt x="551294" y="120053"/>
                </a:lnTo>
                <a:lnTo>
                  <a:pt x="547865" y="119303"/>
                </a:lnTo>
                <a:lnTo>
                  <a:pt x="545096" y="117817"/>
                </a:lnTo>
                <a:lnTo>
                  <a:pt x="546646" y="139941"/>
                </a:lnTo>
                <a:lnTo>
                  <a:pt x="562610" y="139941"/>
                </a:lnTo>
                <a:lnTo>
                  <a:pt x="569709" y="138722"/>
                </a:lnTo>
                <a:lnTo>
                  <a:pt x="575779" y="136283"/>
                </a:lnTo>
                <a:lnTo>
                  <a:pt x="581850" y="133845"/>
                </a:lnTo>
                <a:lnTo>
                  <a:pt x="586892" y="130378"/>
                </a:lnTo>
                <a:lnTo>
                  <a:pt x="590918" y="125895"/>
                </a:lnTo>
                <a:lnTo>
                  <a:pt x="594944" y="121399"/>
                </a:lnTo>
                <a:lnTo>
                  <a:pt x="597954" y="116052"/>
                </a:lnTo>
                <a:lnTo>
                  <a:pt x="599922" y="109854"/>
                </a:lnTo>
                <a:lnTo>
                  <a:pt x="601903" y="103657"/>
                </a:lnTo>
                <a:lnTo>
                  <a:pt x="602894" y="96786"/>
                </a:lnTo>
                <a:lnTo>
                  <a:pt x="602894" y="81419"/>
                </a:lnTo>
                <a:lnTo>
                  <a:pt x="601967" y="74460"/>
                </a:lnTo>
                <a:lnTo>
                  <a:pt x="600125" y="68389"/>
                </a:lnTo>
                <a:lnTo>
                  <a:pt x="598271" y="62318"/>
                </a:lnTo>
                <a:lnTo>
                  <a:pt x="595452" y="57200"/>
                </a:lnTo>
                <a:lnTo>
                  <a:pt x="591667" y="53047"/>
                </a:lnTo>
                <a:lnTo>
                  <a:pt x="587870" y="48894"/>
                </a:lnTo>
                <a:lnTo>
                  <a:pt x="583069" y="45745"/>
                </a:lnTo>
                <a:lnTo>
                  <a:pt x="577265" y="43599"/>
                </a:lnTo>
                <a:lnTo>
                  <a:pt x="571461" y="41452"/>
                </a:lnTo>
                <a:lnTo>
                  <a:pt x="564591" y="40373"/>
                </a:lnTo>
                <a:lnTo>
                  <a:pt x="548563" y="40373"/>
                </a:lnTo>
                <a:lnTo>
                  <a:pt x="541489" y="41605"/>
                </a:lnTo>
                <a:lnTo>
                  <a:pt x="535444" y="44043"/>
                </a:lnTo>
                <a:lnTo>
                  <a:pt x="529412" y="46481"/>
                </a:lnTo>
                <a:lnTo>
                  <a:pt x="524383" y="49923"/>
                </a:lnTo>
                <a:lnTo>
                  <a:pt x="520357" y="54381"/>
                </a:lnTo>
                <a:lnTo>
                  <a:pt x="516331" y="58839"/>
                </a:lnTo>
                <a:lnTo>
                  <a:pt x="513308" y="64185"/>
                </a:lnTo>
                <a:lnTo>
                  <a:pt x="511302" y="70421"/>
                </a:lnTo>
                <a:lnTo>
                  <a:pt x="509282" y="76657"/>
                </a:lnTo>
                <a:lnTo>
                  <a:pt x="508279" y="83527"/>
                </a:lnTo>
                <a:lnTo>
                  <a:pt x="508279" y="98844"/>
                </a:lnTo>
                <a:lnTo>
                  <a:pt x="509206" y="105765"/>
                </a:lnTo>
                <a:lnTo>
                  <a:pt x="511047" y="111836"/>
                </a:lnTo>
                <a:lnTo>
                  <a:pt x="512902" y="117906"/>
                </a:lnTo>
                <a:lnTo>
                  <a:pt x="515734" y="123024"/>
                </a:lnTo>
                <a:lnTo>
                  <a:pt x="519556" y="127177"/>
                </a:lnTo>
                <a:lnTo>
                  <a:pt x="523392" y="131330"/>
                </a:lnTo>
                <a:lnTo>
                  <a:pt x="528205" y="134505"/>
                </a:lnTo>
                <a:lnTo>
                  <a:pt x="534009" y="136677"/>
                </a:lnTo>
                <a:close/>
              </a:path>
              <a:path w="3731145" h="173786">
                <a:moveTo>
                  <a:pt x="646633" y="136944"/>
                </a:moveTo>
                <a:lnTo>
                  <a:pt x="648296" y="134302"/>
                </a:lnTo>
                <a:lnTo>
                  <a:pt x="648296" y="79273"/>
                </a:lnTo>
                <a:lnTo>
                  <a:pt x="650138" y="76377"/>
                </a:lnTo>
                <a:lnTo>
                  <a:pt x="653491" y="71945"/>
                </a:lnTo>
                <a:lnTo>
                  <a:pt x="656653" y="68389"/>
                </a:lnTo>
                <a:lnTo>
                  <a:pt x="659625" y="66014"/>
                </a:lnTo>
                <a:lnTo>
                  <a:pt x="662444" y="64579"/>
                </a:lnTo>
                <a:lnTo>
                  <a:pt x="665213" y="63741"/>
                </a:lnTo>
                <a:lnTo>
                  <a:pt x="667791" y="63741"/>
                </a:lnTo>
                <a:lnTo>
                  <a:pt x="670864" y="64312"/>
                </a:lnTo>
                <a:lnTo>
                  <a:pt x="673417" y="65087"/>
                </a:lnTo>
                <a:lnTo>
                  <a:pt x="676071" y="65912"/>
                </a:lnTo>
                <a:lnTo>
                  <a:pt x="679005" y="64490"/>
                </a:lnTo>
                <a:lnTo>
                  <a:pt x="679729" y="61594"/>
                </a:lnTo>
                <a:lnTo>
                  <a:pt x="679996" y="58559"/>
                </a:lnTo>
                <a:lnTo>
                  <a:pt x="680034" y="49974"/>
                </a:lnTo>
                <a:lnTo>
                  <a:pt x="679894" y="47205"/>
                </a:lnTo>
                <a:lnTo>
                  <a:pt x="679386" y="44234"/>
                </a:lnTo>
                <a:lnTo>
                  <a:pt x="676694" y="41808"/>
                </a:lnTo>
                <a:lnTo>
                  <a:pt x="673925" y="41020"/>
                </a:lnTo>
                <a:lnTo>
                  <a:pt x="670864" y="40525"/>
                </a:lnTo>
                <a:lnTo>
                  <a:pt x="668083" y="40373"/>
                </a:lnTo>
                <a:lnTo>
                  <a:pt x="664387" y="40627"/>
                </a:lnTo>
                <a:lnTo>
                  <a:pt x="660692" y="41617"/>
                </a:lnTo>
                <a:lnTo>
                  <a:pt x="657009" y="43738"/>
                </a:lnTo>
                <a:lnTo>
                  <a:pt x="653211" y="46697"/>
                </a:lnTo>
                <a:lnTo>
                  <a:pt x="649122" y="50990"/>
                </a:lnTo>
                <a:lnTo>
                  <a:pt x="646938" y="53708"/>
                </a:lnTo>
                <a:lnTo>
                  <a:pt x="644626" y="57010"/>
                </a:lnTo>
                <a:lnTo>
                  <a:pt x="644626" y="46024"/>
                </a:lnTo>
                <a:lnTo>
                  <a:pt x="643267" y="43383"/>
                </a:lnTo>
                <a:lnTo>
                  <a:pt x="640676" y="42468"/>
                </a:lnTo>
                <a:lnTo>
                  <a:pt x="637895" y="42138"/>
                </a:lnTo>
                <a:lnTo>
                  <a:pt x="630301" y="42138"/>
                </a:lnTo>
                <a:lnTo>
                  <a:pt x="627595" y="42468"/>
                </a:lnTo>
                <a:lnTo>
                  <a:pt x="624776" y="43383"/>
                </a:lnTo>
                <a:lnTo>
                  <a:pt x="623354" y="46024"/>
                </a:lnTo>
                <a:lnTo>
                  <a:pt x="623354" y="134302"/>
                </a:lnTo>
                <a:lnTo>
                  <a:pt x="625017" y="136944"/>
                </a:lnTo>
                <a:lnTo>
                  <a:pt x="628205" y="137845"/>
                </a:lnTo>
                <a:lnTo>
                  <a:pt x="631367" y="138176"/>
                </a:lnTo>
                <a:lnTo>
                  <a:pt x="640283" y="138176"/>
                </a:lnTo>
                <a:lnTo>
                  <a:pt x="643445" y="137845"/>
                </a:lnTo>
                <a:lnTo>
                  <a:pt x="646633" y="136944"/>
                </a:lnTo>
                <a:close/>
              </a:path>
              <a:path w="3731145" h="173786">
                <a:moveTo>
                  <a:pt x="732624" y="136677"/>
                </a:moveTo>
                <a:lnTo>
                  <a:pt x="737273" y="134505"/>
                </a:lnTo>
                <a:lnTo>
                  <a:pt x="741413" y="131470"/>
                </a:lnTo>
                <a:lnTo>
                  <a:pt x="745045" y="127571"/>
                </a:lnTo>
                <a:lnTo>
                  <a:pt x="745045" y="134594"/>
                </a:lnTo>
                <a:lnTo>
                  <a:pt x="745883" y="136778"/>
                </a:lnTo>
                <a:lnTo>
                  <a:pt x="748753" y="137909"/>
                </a:lnTo>
                <a:lnTo>
                  <a:pt x="752271" y="138264"/>
                </a:lnTo>
                <a:lnTo>
                  <a:pt x="760094" y="138150"/>
                </a:lnTo>
                <a:lnTo>
                  <a:pt x="763981" y="137299"/>
                </a:lnTo>
                <a:lnTo>
                  <a:pt x="765632" y="134594"/>
                </a:lnTo>
                <a:lnTo>
                  <a:pt x="765632" y="69151"/>
                </a:lnTo>
                <a:lnTo>
                  <a:pt x="764895" y="63906"/>
                </a:lnTo>
                <a:lnTo>
                  <a:pt x="763447" y="59486"/>
                </a:lnTo>
                <a:lnTo>
                  <a:pt x="762000" y="55054"/>
                </a:lnTo>
                <a:lnTo>
                  <a:pt x="759688" y="51447"/>
                </a:lnTo>
                <a:lnTo>
                  <a:pt x="756526" y="48640"/>
                </a:lnTo>
                <a:lnTo>
                  <a:pt x="753351" y="45834"/>
                </a:lnTo>
                <a:lnTo>
                  <a:pt x="749312" y="43764"/>
                </a:lnTo>
                <a:lnTo>
                  <a:pt x="744397" y="42405"/>
                </a:lnTo>
                <a:lnTo>
                  <a:pt x="739482" y="41059"/>
                </a:lnTo>
                <a:lnTo>
                  <a:pt x="733564" y="40373"/>
                </a:lnTo>
                <a:lnTo>
                  <a:pt x="722744" y="40373"/>
                </a:lnTo>
                <a:lnTo>
                  <a:pt x="718959" y="40690"/>
                </a:lnTo>
                <a:lnTo>
                  <a:pt x="715302" y="41325"/>
                </a:lnTo>
                <a:lnTo>
                  <a:pt x="711644" y="41948"/>
                </a:lnTo>
                <a:lnTo>
                  <a:pt x="708253" y="42760"/>
                </a:lnTo>
                <a:lnTo>
                  <a:pt x="705154" y="43738"/>
                </a:lnTo>
                <a:lnTo>
                  <a:pt x="702056" y="44729"/>
                </a:lnTo>
                <a:lnTo>
                  <a:pt x="699350" y="45808"/>
                </a:lnTo>
                <a:lnTo>
                  <a:pt x="694728" y="48120"/>
                </a:lnTo>
                <a:lnTo>
                  <a:pt x="691261" y="51079"/>
                </a:lnTo>
                <a:lnTo>
                  <a:pt x="689978" y="54533"/>
                </a:lnTo>
                <a:lnTo>
                  <a:pt x="689813" y="58191"/>
                </a:lnTo>
                <a:lnTo>
                  <a:pt x="689914" y="61099"/>
                </a:lnTo>
                <a:lnTo>
                  <a:pt x="690587" y="64655"/>
                </a:lnTo>
                <a:lnTo>
                  <a:pt x="692340" y="67500"/>
                </a:lnTo>
                <a:lnTo>
                  <a:pt x="695325" y="68186"/>
                </a:lnTo>
                <a:lnTo>
                  <a:pt x="698372" y="66801"/>
                </a:lnTo>
                <a:lnTo>
                  <a:pt x="702157" y="64858"/>
                </a:lnTo>
                <a:lnTo>
                  <a:pt x="707174" y="62610"/>
                </a:lnTo>
                <a:lnTo>
                  <a:pt x="710057" y="61594"/>
                </a:lnTo>
                <a:lnTo>
                  <a:pt x="713320" y="60667"/>
                </a:lnTo>
                <a:lnTo>
                  <a:pt x="716584" y="59740"/>
                </a:lnTo>
                <a:lnTo>
                  <a:pt x="720293" y="59283"/>
                </a:lnTo>
                <a:lnTo>
                  <a:pt x="727621" y="59283"/>
                </a:lnTo>
                <a:lnTo>
                  <a:pt x="730275" y="59613"/>
                </a:lnTo>
                <a:lnTo>
                  <a:pt x="732421" y="60274"/>
                </a:lnTo>
                <a:lnTo>
                  <a:pt x="736282" y="61950"/>
                </a:lnTo>
                <a:lnTo>
                  <a:pt x="738860" y="64731"/>
                </a:lnTo>
                <a:lnTo>
                  <a:pt x="740333" y="68541"/>
                </a:lnTo>
                <a:lnTo>
                  <a:pt x="741184" y="73037"/>
                </a:lnTo>
                <a:lnTo>
                  <a:pt x="741184" y="81152"/>
                </a:lnTo>
                <a:lnTo>
                  <a:pt x="724712" y="81152"/>
                </a:lnTo>
                <a:lnTo>
                  <a:pt x="717829" y="81749"/>
                </a:lnTo>
                <a:lnTo>
                  <a:pt x="711885" y="82930"/>
                </a:lnTo>
                <a:lnTo>
                  <a:pt x="705942" y="84124"/>
                </a:lnTo>
                <a:lnTo>
                  <a:pt x="700976" y="85953"/>
                </a:lnTo>
                <a:lnTo>
                  <a:pt x="696988" y="88430"/>
                </a:lnTo>
                <a:lnTo>
                  <a:pt x="693000" y="90906"/>
                </a:lnTo>
                <a:lnTo>
                  <a:pt x="689991" y="94043"/>
                </a:lnTo>
                <a:lnTo>
                  <a:pt x="687984" y="97828"/>
                </a:lnTo>
                <a:lnTo>
                  <a:pt x="685977" y="101625"/>
                </a:lnTo>
                <a:lnTo>
                  <a:pt x="684961" y="106095"/>
                </a:lnTo>
                <a:lnTo>
                  <a:pt x="684961" y="115989"/>
                </a:lnTo>
                <a:lnTo>
                  <a:pt x="685761" y="120154"/>
                </a:lnTo>
                <a:lnTo>
                  <a:pt x="687336" y="123710"/>
                </a:lnTo>
                <a:lnTo>
                  <a:pt x="688924" y="127279"/>
                </a:lnTo>
                <a:lnTo>
                  <a:pt x="691146" y="130263"/>
                </a:lnTo>
                <a:lnTo>
                  <a:pt x="694016" y="132664"/>
                </a:lnTo>
                <a:lnTo>
                  <a:pt x="696887" y="135077"/>
                </a:lnTo>
                <a:lnTo>
                  <a:pt x="700290" y="136893"/>
                </a:lnTo>
                <a:lnTo>
                  <a:pt x="704215" y="138112"/>
                </a:lnTo>
                <a:lnTo>
                  <a:pt x="708139" y="139331"/>
                </a:lnTo>
                <a:lnTo>
                  <a:pt x="709307" y="114147"/>
                </a:lnTo>
                <a:lnTo>
                  <a:pt x="709307" y="110451"/>
                </a:lnTo>
                <a:lnTo>
                  <a:pt x="709726" y="106337"/>
                </a:lnTo>
                <a:lnTo>
                  <a:pt x="711377" y="102984"/>
                </a:lnTo>
                <a:lnTo>
                  <a:pt x="714463" y="100355"/>
                </a:lnTo>
                <a:lnTo>
                  <a:pt x="718553" y="98272"/>
                </a:lnTo>
                <a:lnTo>
                  <a:pt x="721385" y="97688"/>
                </a:lnTo>
                <a:lnTo>
                  <a:pt x="724230" y="97091"/>
                </a:lnTo>
                <a:lnTo>
                  <a:pt x="727659" y="96786"/>
                </a:lnTo>
                <a:lnTo>
                  <a:pt x="741184" y="96786"/>
                </a:lnTo>
                <a:lnTo>
                  <a:pt x="741184" y="111836"/>
                </a:lnTo>
                <a:lnTo>
                  <a:pt x="738149" y="115265"/>
                </a:lnTo>
                <a:lnTo>
                  <a:pt x="735164" y="117868"/>
                </a:lnTo>
                <a:lnTo>
                  <a:pt x="732218" y="119659"/>
                </a:lnTo>
                <a:lnTo>
                  <a:pt x="729284" y="121437"/>
                </a:lnTo>
                <a:lnTo>
                  <a:pt x="726071" y="122326"/>
                </a:lnTo>
                <a:lnTo>
                  <a:pt x="718413" y="122326"/>
                </a:lnTo>
                <a:lnTo>
                  <a:pt x="722807" y="139941"/>
                </a:lnTo>
                <a:lnTo>
                  <a:pt x="727964" y="138849"/>
                </a:lnTo>
                <a:lnTo>
                  <a:pt x="732624" y="136677"/>
                </a:lnTo>
                <a:close/>
              </a:path>
              <a:path w="3731145" h="173786">
                <a:moveTo>
                  <a:pt x="722807" y="139941"/>
                </a:moveTo>
                <a:lnTo>
                  <a:pt x="718413" y="122326"/>
                </a:lnTo>
                <a:lnTo>
                  <a:pt x="715162" y="121272"/>
                </a:lnTo>
                <a:lnTo>
                  <a:pt x="710488" y="117043"/>
                </a:lnTo>
                <a:lnTo>
                  <a:pt x="709307" y="114147"/>
                </a:lnTo>
                <a:lnTo>
                  <a:pt x="708139" y="139331"/>
                </a:lnTo>
                <a:lnTo>
                  <a:pt x="712444" y="139941"/>
                </a:lnTo>
                <a:lnTo>
                  <a:pt x="722807" y="139941"/>
                </a:lnTo>
                <a:close/>
              </a:path>
              <a:path w="3731145" h="173786">
                <a:moveTo>
                  <a:pt x="795286" y="20205"/>
                </a:moveTo>
                <a:lnTo>
                  <a:pt x="793724" y="22961"/>
                </a:lnTo>
                <a:lnTo>
                  <a:pt x="793724" y="42659"/>
                </a:lnTo>
                <a:lnTo>
                  <a:pt x="783234" y="42659"/>
                </a:lnTo>
                <a:lnTo>
                  <a:pt x="780592" y="44030"/>
                </a:lnTo>
                <a:lnTo>
                  <a:pt x="779691" y="46583"/>
                </a:lnTo>
                <a:lnTo>
                  <a:pt x="779360" y="49225"/>
                </a:lnTo>
                <a:lnTo>
                  <a:pt x="779272" y="56375"/>
                </a:lnTo>
                <a:lnTo>
                  <a:pt x="779602" y="58966"/>
                </a:lnTo>
                <a:lnTo>
                  <a:pt x="780262" y="60515"/>
                </a:lnTo>
                <a:lnTo>
                  <a:pt x="783132" y="62839"/>
                </a:lnTo>
                <a:lnTo>
                  <a:pt x="793724" y="62839"/>
                </a:lnTo>
                <a:lnTo>
                  <a:pt x="793724" y="113487"/>
                </a:lnTo>
                <a:lnTo>
                  <a:pt x="794283" y="118173"/>
                </a:lnTo>
                <a:lnTo>
                  <a:pt x="795401" y="122123"/>
                </a:lnTo>
                <a:lnTo>
                  <a:pt x="796531" y="126085"/>
                </a:lnTo>
                <a:lnTo>
                  <a:pt x="798271" y="129374"/>
                </a:lnTo>
                <a:lnTo>
                  <a:pt x="800658" y="131978"/>
                </a:lnTo>
                <a:lnTo>
                  <a:pt x="803033" y="134581"/>
                </a:lnTo>
                <a:lnTo>
                  <a:pt x="806030" y="136512"/>
                </a:lnTo>
                <a:lnTo>
                  <a:pt x="809663" y="137769"/>
                </a:lnTo>
                <a:lnTo>
                  <a:pt x="813282" y="139014"/>
                </a:lnTo>
                <a:lnTo>
                  <a:pt x="817575" y="139649"/>
                </a:lnTo>
                <a:lnTo>
                  <a:pt x="826147" y="139547"/>
                </a:lnTo>
                <a:lnTo>
                  <a:pt x="829830" y="139153"/>
                </a:lnTo>
                <a:lnTo>
                  <a:pt x="833005" y="138506"/>
                </a:lnTo>
                <a:lnTo>
                  <a:pt x="837069" y="137223"/>
                </a:lnTo>
                <a:lnTo>
                  <a:pt x="840371" y="134912"/>
                </a:lnTo>
                <a:lnTo>
                  <a:pt x="841133" y="132270"/>
                </a:lnTo>
                <a:lnTo>
                  <a:pt x="841768" y="128498"/>
                </a:lnTo>
                <a:lnTo>
                  <a:pt x="841768" y="123748"/>
                </a:lnTo>
                <a:lnTo>
                  <a:pt x="841260" y="119849"/>
                </a:lnTo>
                <a:lnTo>
                  <a:pt x="840117" y="116839"/>
                </a:lnTo>
                <a:lnTo>
                  <a:pt x="837450" y="116839"/>
                </a:lnTo>
                <a:lnTo>
                  <a:pt x="834529" y="117919"/>
                </a:lnTo>
                <a:lnTo>
                  <a:pt x="831481" y="118643"/>
                </a:lnTo>
                <a:lnTo>
                  <a:pt x="825004" y="118757"/>
                </a:lnTo>
                <a:lnTo>
                  <a:pt x="822363" y="117563"/>
                </a:lnTo>
                <a:lnTo>
                  <a:pt x="819327" y="112737"/>
                </a:lnTo>
                <a:lnTo>
                  <a:pt x="818565" y="109131"/>
                </a:lnTo>
                <a:lnTo>
                  <a:pt x="818565" y="62839"/>
                </a:lnTo>
                <a:lnTo>
                  <a:pt x="837831" y="62839"/>
                </a:lnTo>
                <a:lnTo>
                  <a:pt x="840117" y="62064"/>
                </a:lnTo>
                <a:lnTo>
                  <a:pt x="841387" y="58966"/>
                </a:lnTo>
                <a:lnTo>
                  <a:pt x="841768" y="56375"/>
                </a:lnTo>
                <a:lnTo>
                  <a:pt x="841768" y="52755"/>
                </a:lnTo>
                <a:lnTo>
                  <a:pt x="841641" y="49225"/>
                </a:lnTo>
                <a:lnTo>
                  <a:pt x="841260" y="46583"/>
                </a:lnTo>
                <a:lnTo>
                  <a:pt x="840371" y="44030"/>
                </a:lnTo>
                <a:lnTo>
                  <a:pt x="837704" y="42659"/>
                </a:lnTo>
                <a:lnTo>
                  <a:pt x="818565" y="42659"/>
                </a:lnTo>
                <a:lnTo>
                  <a:pt x="818565" y="22961"/>
                </a:lnTo>
                <a:lnTo>
                  <a:pt x="816914" y="20205"/>
                </a:lnTo>
                <a:lnTo>
                  <a:pt x="813803" y="19215"/>
                </a:lnTo>
                <a:lnTo>
                  <a:pt x="810564" y="18884"/>
                </a:lnTo>
                <a:lnTo>
                  <a:pt x="801725" y="18884"/>
                </a:lnTo>
                <a:lnTo>
                  <a:pt x="798487" y="19215"/>
                </a:lnTo>
                <a:lnTo>
                  <a:pt x="795286" y="20205"/>
                </a:lnTo>
                <a:close/>
              </a:path>
              <a:path w="3731145" h="173786">
                <a:moveTo>
                  <a:pt x="994422" y="48501"/>
                </a:moveTo>
                <a:lnTo>
                  <a:pt x="994422" y="43281"/>
                </a:lnTo>
                <a:lnTo>
                  <a:pt x="993787" y="38582"/>
                </a:lnTo>
                <a:lnTo>
                  <a:pt x="992263" y="34391"/>
                </a:lnTo>
                <a:lnTo>
                  <a:pt x="990866" y="30200"/>
                </a:lnTo>
                <a:lnTo>
                  <a:pt x="988707" y="26542"/>
                </a:lnTo>
                <a:lnTo>
                  <a:pt x="985913" y="23406"/>
                </a:lnTo>
                <a:lnTo>
                  <a:pt x="983119" y="20269"/>
                </a:lnTo>
                <a:lnTo>
                  <a:pt x="979817" y="17678"/>
                </a:lnTo>
                <a:lnTo>
                  <a:pt x="975880" y="15633"/>
                </a:lnTo>
                <a:lnTo>
                  <a:pt x="971943" y="13588"/>
                </a:lnTo>
                <a:lnTo>
                  <a:pt x="968133" y="12192"/>
                </a:lnTo>
                <a:lnTo>
                  <a:pt x="964323" y="11429"/>
                </a:lnTo>
                <a:lnTo>
                  <a:pt x="960513" y="10667"/>
                </a:lnTo>
                <a:lnTo>
                  <a:pt x="957211" y="10172"/>
                </a:lnTo>
                <a:lnTo>
                  <a:pt x="954417" y="9944"/>
                </a:lnTo>
                <a:lnTo>
                  <a:pt x="951750" y="9715"/>
                </a:lnTo>
                <a:lnTo>
                  <a:pt x="912888" y="9601"/>
                </a:lnTo>
                <a:lnTo>
                  <a:pt x="909205" y="11925"/>
                </a:lnTo>
                <a:lnTo>
                  <a:pt x="906792" y="15798"/>
                </a:lnTo>
                <a:lnTo>
                  <a:pt x="906792" y="134099"/>
                </a:lnTo>
                <a:lnTo>
                  <a:pt x="907808" y="136410"/>
                </a:lnTo>
                <a:lnTo>
                  <a:pt x="910475" y="137502"/>
                </a:lnTo>
                <a:lnTo>
                  <a:pt x="913396" y="137960"/>
                </a:lnTo>
                <a:lnTo>
                  <a:pt x="917206" y="138264"/>
                </a:lnTo>
                <a:lnTo>
                  <a:pt x="924445" y="138163"/>
                </a:lnTo>
                <a:lnTo>
                  <a:pt x="927747" y="137769"/>
                </a:lnTo>
                <a:lnTo>
                  <a:pt x="931049" y="136842"/>
                </a:lnTo>
                <a:lnTo>
                  <a:pt x="932827" y="134099"/>
                </a:lnTo>
                <a:lnTo>
                  <a:pt x="932827" y="29692"/>
                </a:lnTo>
                <a:lnTo>
                  <a:pt x="946543" y="29692"/>
                </a:lnTo>
                <a:lnTo>
                  <a:pt x="949210" y="29870"/>
                </a:lnTo>
                <a:lnTo>
                  <a:pt x="951750" y="30238"/>
                </a:lnTo>
                <a:lnTo>
                  <a:pt x="954290" y="30594"/>
                </a:lnTo>
                <a:lnTo>
                  <a:pt x="958989" y="32854"/>
                </a:lnTo>
                <a:lnTo>
                  <a:pt x="963307" y="36385"/>
                </a:lnTo>
                <a:lnTo>
                  <a:pt x="964831" y="39293"/>
                </a:lnTo>
                <a:lnTo>
                  <a:pt x="966482" y="42189"/>
                </a:lnTo>
                <a:lnTo>
                  <a:pt x="967244" y="45885"/>
                </a:lnTo>
                <a:lnTo>
                  <a:pt x="967244" y="53670"/>
                </a:lnTo>
                <a:lnTo>
                  <a:pt x="966736" y="56730"/>
                </a:lnTo>
                <a:lnTo>
                  <a:pt x="965847" y="59524"/>
                </a:lnTo>
                <a:lnTo>
                  <a:pt x="964958" y="62331"/>
                </a:lnTo>
                <a:lnTo>
                  <a:pt x="961783" y="66751"/>
                </a:lnTo>
                <a:lnTo>
                  <a:pt x="957719" y="70332"/>
                </a:lnTo>
                <a:lnTo>
                  <a:pt x="954925" y="71450"/>
                </a:lnTo>
                <a:lnTo>
                  <a:pt x="952131" y="72580"/>
                </a:lnTo>
                <a:lnTo>
                  <a:pt x="948702" y="73139"/>
                </a:lnTo>
                <a:lnTo>
                  <a:pt x="951877" y="93230"/>
                </a:lnTo>
                <a:lnTo>
                  <a:pt x="959243" y="92240"/>
                </a:lnTo>
                <a:lnTo>
                  <a:pt x="965466" y="90258"/>
                </a:lnTo>
                <a:lnTo>
                  <a:pt x="971689" y="88277"/>
                </a:lnTo>
                <a:lnTo>
                  <a:pt x="977023" y="85394"/>
                </a:lnTo>
                <a:lnTo>
                  <a:pt x="981341" y="81597"/>
                </a:lnTo>
                <a:lnTo>
                  <a:pt x="985532" y="77812"/>
                </a:lnTo>
                <a:lnTo>
                  <a:pt x="988834" y="73139"/>
                </a:lnTo>
                <a:lnTo>
                  <a:pt x="991120" y="67602"/>
                </a:lnTo>
                <a:lnTo>
                  <a:pt x="993406" y="62052"/>
                </a:lnTo>
                <a:lnTo>
                  <a:pt x="994422" y="55689"/>
                </a:lnTo>
                <a:lnTo>
                  <a:pt x="994422" y="48501"/>
                </a:lnTo>
                <a:close/>
              </a:path>
              <a:path w="3731145" h="173786">
                <a:moveTo>
                  <a:pt x="944511" y="73139"/>
                </a:moveTo>
                <a:lnTo>
                  <a:pt x="932827" y="73139"/>
                </a:lnTo>
                <a:lnTo>
                  <a:pt x="932827" y="93230"/>
                </a:lnTo>
                <a:lnTo>
                  <a:pt x="951877" y="93230"/>
                </a:lnTo>
                <a:lnTo>
                  <a:pt x="948702" y="73139"/>
                </a:lnTo>
                <a:lnTo>
                  <a:pt x="944511" y="73139"/>
                </a:lnTo>
                <a:close/>
              </a:path>
              <a:path w="3731145" h="173786">
                <a:moveTo>
                  <a:pt x="1031887" y="136969"/>
                </a:moveTo>
                <a:lnTo>
                  <a:pt x="1037729" y="138950"/>
                </a:lnTo>
                <a:lnTo>
                  <a:pt x="1044714" y="139941"/>
                </a:lnTo>
                <a:lnTo>
                  <a:pt x="1056906" y="139941"/>
                </a:lnTo>
                <a:lnTo>
                  <a:pt x="1060970" y="139661"/>
                </a:lnTo>
                <a:lnTo>
                  <a:pt x="1064780" y="139103"/>
                </a:lnTo>
                <a:lnTo>
                  <a:pt x="1068590" y="138544"/>
                </a:lnTo>
                <a:lnTo>
                  <a:pt x="1072019" y="137883"/>
                </a:lnTo>
                <a:lnTo>
                  <a:pt x="1074940" y="137121"/>
                </a:lnTo>
                <a:lnTo>
                  <a:pt x="1077988" y="136359"/>
                </a:lnTo>
                <a:lnTo>
                  <a:pt x="1080401" y="135585"/>
                </a:lnTo>
                <a:lnTo>
                  <a:pt x="1084211" y="134010"/>
                </a:lnTo>
                <a:lnTo>
                  <a:pt x="1086878" y="131483"/>
                </a:lnTo>
                <a:lnTo>
                  <a:pt x="1087640" y="128930"/>
                </a:lnTo>
                <a:lnTo>
                  <a:pt x="1087767" y="126009"/>
                </a:lnTo>
                <a:lnTo>
                  <a:pt x="1087894" y="123316"/>
                </a:lnTo>
                <a:lnTo>
                  <a:pt x="1087640" y="119214"/>
                </a:lnTo>
                <a:lnTo>
                  <a:pt x="1086497" y="115684"/>
                </a:lnTo>
                <a:lnTo>
                  <a:pt x="1083703" y="115100"/>
                </a:lnTo>
                <a:lnTo>
                  <a:pt x="1080782" y="116039"/>
                </a:lnTo>
                <a:lnTo>
                  <a:pt x="1077226" y="117360"/>
                </a:lnTo>
                <a:lnTo>
                  <a:pt x="1072400" y="118884"/>
                </a:lnTo>
                <a:lnTo>
                  <a:pt x="1069606" y="119570"/>
                </a:lnTo>
                <a:lnTo>
                  <a:pt x="1066304" y="120192"/>
                </a:lnTo>
                <a:lnTo>
                  <a:pt x="1063002" y="120827"/>
                </a:lnTo>
                <a:lnTo>
                  <a:pt x="1059192" y="121145"/>
                </a:lnTo>
                <a:lnTo>
                  <a:pt x="1050556" y="121145"/>
                </a:lnTo>
                <a:lnTo>
                  <a:pt x="1046873" y="120573"/>
                </a:lnTo>
                <a:lnTo>
                  <a:pt x="1043698" y="119456"/>
                </a:lnTo>
                <a:lnTo>
                  <a:pt x="1040650" y="118338"/>
                </a:lnTo>
                <a:lnTo>
                  <a:pt x="1038237" y="116700"/>
                </a:lnTo>
                <a:lnTo>
                  <a:pt x="1034300" y="112407"/>
                </a:lnTo>
                <a:lnTo>
                  <a:pt x="1032903" y="109804"/>
                </a:lnTo>
                <a:lnTo>
                  <a:pt x="1032014" y="106743"/>
                </a:lnTo>
                <a:lnTo>
                  <a:pt x="1031125" y="103670"/>
                </a:lnTo>
                <a:lnTo>
                  <a:pt x="1030617" y="100253"/>
                </a:lnTo>
                <a:lnTo>
                  <a:pt x="1030617" y="80467"/>
                </a:lnTo>
                <a:lnTo>
                  <a:pt x="1030744" y="77355"/>
                </a:lnTo>
                <a:lnTo>
                  <a:pt x="1031252" y="74447"/>
                </a:lnTo>
                <a:lnTo>
                  <a:pt x="1031506" y="43840"/>
                </a:lnTo>
                <a:lnTo>
                  <a:pt x="1025918" y="46151"/>
                </a:lnTo>
                <a:lnTo>
                  <a:pt x="1021219" y="49504"/>
                </a:lnTo>
                <a:lnTo>
                  <a:pt x="1017282" y="53886"/>
                </a:lnTo>
                <a:lnTo>
                  <a:pt x="1013345" y="58280"/>
                </a:lnTo>
                <a:lnTo>
                  <a:pt x="1010424" y="63626"/>
                </a:lnTo>
                <a:lnTo>
                  <a:pt x="1008392" y="69926"/>
                </a:lnTo>
                <a:lnTo>
                  <a:pt x="1006360" y="76225"/>
                </a:lnTo>
                <a:lnTo>
                  <a:pt x="1005344" y="83299"/>
                </a:lnTo>
                <a:lnTo>
                  <a:pt x="1005344" y="99402"/>
                </a:lnTo>
                <a:lnTo>
                  <a:pt x="1006233" y="106591"/>
                </a:lnTo>
                <a:lnTo>
                  <a:pt x="1008265" y="112725"/>
                </a:lnTo>
                <a:lnTo>
                  <a:pt x="1010170" y="118859"/>
                </a:lnTo>
                <a:lnTo>
                  <a:pt x="1013091" y="123939"/>
                </a:lnTo>
                <a:lnTo>
                  <a:pt x="1017028" y="127965"/>
                </a:lnTo>
                <a:lnTo>
                  <a:pt x="1021092" y="131991"/>
                </a:lnTo>
                <a:lnTo>
                  <a:pt x="1025918" y="135001"/>
                </a:lnTo>
                <a:lnTo>
                  <a:pt x="1031887" y="136969"/>
                </a:lnTo>
                <a:close/>
              </a:path>
              <a:path w="3731145" h="173786">
                <a:moveTo>
                  <a:pt x="1032903" y="68960"/>
                </a:moveTo>
                <a:lnTo>
                  <a:pt x="1035697" y="64579"/>
                </a:lnTo>
                <a:lnTo>
                  <a:pt x="1039126" y="60959"/>
                </a:lnTo>
                <a:lnTo>
                  <a:pt x="1043825" y="58585"/>
                </a:lnTo>
                <a:lnTo>
                  <a:pt x="1046619" y="58000"/>
                </a:lnTo>
                <a:lnTo>
                  <a:pt x="1056017" y="58000"/>
                </a:lnTo>
                <a:lnTo>
                  <a:pt x="1060589" y="59994"/>
                </a:lnTo>
                <a:lnTo>
                  <a:pt x="1063637" y="63982"/>
                </a:lnTo>
                <a:lnTo>
                  <a:pt x="1066685" y="67970"/>
                </a:lnTo>
                <a:lnTo>
                  <a:pt x="1068082" y="73469"/>
                </a:lnTo>
                <a:lnTo>
                  <a:pt x="1067828" y="80467"/>
                </a:lnTo>
                <a:lnTo>
                  <a:pt x="1030617" y="80467"/>
                </a:lnTo>
                <a:lnTo>
                  <a:pt x="1030617" y="100253"/>
                </a:lnTo>
                <a:lnTo>
                  <a:pt x="1030617" y="96494"/>
                </a:lnTo>
                <a:lnTo>
                  <a:pt x="1086751" y="96494"/>
                </a:lnTo>
                <a:lnTo>
                  <a:pt x="1089926" y="94322"/>
                </a:lnTo>
                <a:lnTo>
                  <a:pt x="1091958" y="90627"/>
                </a:lnTo>
                <a:lnTo>
                  <a:pt x="1091958" y="77431"/>
                </a:lnTo>
                <a:lnTo>
                  <a:pt x="1091196" y="71691"/>
                </a:lnTo>
                <a:lnTo>
                  <a:pt x="1089672" y="66408"/>
                </a:lnTo>
                <a:lnTo>
                  <a:pt x="1088021" y="61125"/>
                </a:lnTo>
                <a:lnTo>
                  <a:pt x="1085608" y="56565"/>
                </a:lnTo>
                <a:lnTo>
                  <a:pt x="1082179" y="52704"/>
                </a:lnTo>
                <a:lnTo>
                  <a:pt x="1078877" y="48844"/>
                </a:lnTo>
                <a:lnTo>
                  <a:pt x="1074559" y="45821"/>
                </a:lnTo>
                <a:lnTo>
                  <a:pt x="1069225" y="43649"/>
                </a:lnTo>
                <a:lnTo>
                  <a:pt x="1064018" y="41465"/>
                </a:lnTo>
                <a:lnTo>
                  <a:pt x="1057668" y="40373"/>
                </a:lnTo>
                <a:lnTo>
                  <a:pt x="1043317" y="40373"/>
                </a:lnTo>
                <a:lnTo>
                  <a:pt x="1037094" y="41528"/>
                </a:lnTo>
                <a:lnTo>
                  <a:pt x="1031506" y="43840"/>
                </a:lnTo>
                <a:lnTo>
                  <a:pt x="1031252" y="74447"/>
                </a:lnTo>
                <a:lnTo>
                  <a:pt x="1032014" y="71704"/>
                </a:lnTo>
                <a:lnTo>
                  <a:pt x="1032903" y="68960"/>
                </a:lnTo>
                <a:close/>
              </a:path>
              <a:path w="3731145" h="173786">
                <a:moveTo>
                  <a:pt x="1204607" y="162305"/>
                </a:moveTo>
                <a:lnTo>
                  <a:pt x="1204607" y="165061"/>
                </a:lnTo>
                <a:lnTo>
                  <a:pt x="1204861" y="167843"/>
                </a:lnTo>
                <a:lnTo>
                  <a:pt x="1205750" y="170624"/>
                </a:lnTo>
                <a:lnTo>
                  <a:pt x="1208417" y="172504"/>
                </a:lnTo>
                <a:lnTo>
                  <a:pt x="1211592" y="173253"/>
                </a:lnTo>
                <a:lnTo>
                  <a:pt x="1215910" y="173786"/>
                </a:lnTo>
                <a:lnTo>
                  <a:pt x="1223403" y="173786"/>
                </a:lnTo>
                <a:lnTo>
                  <a:pt x="1227721" y="173050"/>
                </a:lnTo>
                <a:lnTo>
                  <a:pt x="1231404" y="171564"/>
                </a:lnTo>
                <a:lnTo>
                  <a:pt x="1234960" y="170078"/>
                </a:lnTo>
                <a:lnTo>
                  <a:pt x="1238008" y="167868"/>
                </a:lnTo>
                <a:lnTo>
                  <a:pt x="1240421" y="164934"/>
                </a:lnTo>
                <a:lnTo>
                  <a:pt x="1242834" y="162001"/>
                </a:lnTo>
                <a:lnTo>
                  <a:pt x="1244612" y="158381"/>
                </a:lnTo>
                <a:lnTo>
                  <a:pt x="1245755" y="154101"/>
                </a:lnTo>
                <a:lnTo>
                  <a:pt x="1247025" y="149809"/>
                </a:lnTo>
                <a:lnTo>
                  <a:pt x="1247533" y="144195"/>
                </a:lnTo>
                <a:lnTo>
                  <a:pt x="1247533" y="46215"/>
                </a:lnTo>
                <a:lnTo>
                  <a:pt x="1245882" y="43560"/>
                </a:lnTo>
                <a:lnTo>
                  <a:pt x="1242707" y="42557"/>
                </a:lnTo>
                <a:lnTo>
                  <a:pt x="1239532" y="42163"/>
                </a:lnTo>
                <a:lnTo>
                  <a:pt x="1230642" y="42163"/>
                </a:lnTo>
                <a:lnTo>
                  <a:pt x="1227467" y="42557"/>
                </a:lnTo>
                <a:lnTo>
                  <a:pt x="1224419" y="43560"/>
                </a:lnTo>
                <a:lnTo>
                  <a:pt x="1222768" y="46215"/>
                </a:lnTo>
                <a:lnTo>
                  <a:pt x="1222768" y="140741"/>
                </a:lnTo>
                <a:lnTo>
                  <a:pt x="1222514" y="143624"/>
                </a:lnTo>
                <a:lnTo>
                  <a:pt x="1222133" y="145440"/>
                </a:lnTo>
                <a:lnTo>
                  <a:pt x="1221117" y="148729"/>
                </a:lnTo>
                <a:lnTo>
                  <a:pt x="1218577" y="151891"/>
                </a:lnTo>
                <a:lnTo>
                  <a:pt x="1216037" y="152946"/>
                </a:lnTo>
                <a:lnTo>
                  <a:pt x="1212862" y="153200"/>
                </a:lnTo>
                <a:lnTo>
                  <a:pt x="1209560" y="152958"/>
                </a:lnTo>
                <a:lnTo>
                  <a:pt x="1206512" y="152869"/>
                </a:lnTo>
                <a:lnTo>
                  <a:pt x="1205115" y="155511"/>
                </a:lnTo>
                <a:lnTo>
                  <a:pt x="1204734" y="158927"/>
                </a:lnTo>
                <a:lnTo>
                  <a:pt x="1204607" y="162305"/>
                </a:lnTo>
                <a:close/>
              </a:path>
              <a:path w="3731145" h="173786">
                <a:moveTo>
                  <a:pt x="1249438" y="16128"/>
                </a:moveTo>
                <a:lnTo>
                  <a:pt x="1249438" y="11315"/>
                </a:lnTo>
                <a:lnTo>
                  <a:pt x="1248549" y="7962"/>
                </a:lnTo>
                <a:lnTo>
                  <a:pt x="1244612" y="4203"/>
                </a:lnTo>
                <a:lnTo>
                  <a:pt x="1240802" y="3263"/>
                </a:lnTo>
                <a:lnTo>
                  <a:pt x="1229626" y="3263"/>
                </a:lnTo>
                <a:lnTo>
                  <a:pt x="1225816" y="4241"/>
                </a:lnTo>
                <a:lnTo>
                  <a:pt x="1221752" y="8128"/>
                </a:lnTo>
                <a:lnTo>
                  <a:pt x="1220736" y="11607"/>
                </a:lnTo>
                <a:lnTo>
                  <a:pt x="1220736" y="21437"/>
                </a:lnTo>
                <a:lnTo>
                  <a:pt x="1221752" y="24777"/>
                </a:lnTo>
                <a:lnTo>
                  <a:pt x="1225689" y="28473"/>
                </a:lnTo>
                <a:lnTo>
                  <a:pt x="1229499" y="29387"/>
                </a:lnTo>
                <a:lnTo>
                  <a:pt x="1240675" y="29387"/>
                </a:lnTo>
                <a:lnTo>
                  <a:pt x="1244485" y="28435"/>
                </a:lnTo>
                <a:lnTo>
                  <a:pt x="1248422" y="24612"/>
                </a:lnTo>
                <a:lnTo>
                  <a:pt x="1249438" y="21145"/>
                </a:lnTo>
                <a:lnTo>
                  <a:pt x="1249438" y="16128"/>
                </a:lnTo>
                <a:close/>
              </a:path>
              <a:path w="3731145" h="173786">
                <a:moveTo>
                  <a:pt x="1314843" y="136677"/>
                </a:moveTo>
                <a:lnTo>
                  <a:pt x="1319415" y="134505"/>
                </a:lnTo>
                <a:lnTo>
                  <a:pt x="1323606" y="131470"/>
                </a:lnTo>
                <a:lnTo>
                  <a:pt x="1327162" y="127571"/>
                </a:lnTo>
                <a:lnTo>
                  <a:pt x="1327162" y="134594"/>
                </a:lnTo>
                <a:lnTo>
                  <a:pt x="1328051" y="136778"/>
                </a:lnTo>
                <a:lnTo>
                  <a:pt x="1330972" y="137909"/>
                </a:lnTo>
                <a:lnTo>
                  <a:pt x="1334401" y="138264"/>
                </a:lnTo>
                <a:lnTo>
                  <a:pt x="1342275" y="138150"/>
                </a:lnTo>
                <a:lnTo>
                  <a:pt x="1346085" y="137299"/>
                </a:lnTo>
                <a:lnTo>
                  <a:pt x="1347736" y="134594"/>
                </a:lnTo>
                <a:lnTo>
                  <a:pt x="1347736" y="69151"/>
                </a:lnTo>
                <a:lnTo>
                  <a:pt x="1347101" y="63906"/>
                </a:lnTo>
                <a:lnTo>
                  <a:pt x="1345577" y="59486"/>
                </a:lnTo>
                <a:lnTo>
                  <a:pt x="1344180" y="55054"/>
                </a:lnTo>
                <a:lnTo>
                  <a:pt x="1341894" y="51447"/>
                </a:lnTo>
                <a:lnTo>
                  <a:pt x="1338719" y="48640"/>
                </a:lnTo>
                <a:lnTo>
                  <a:pt x="1335544" y="45834"/>
                </a:lnTo>
                <a:lnTo>
                  <a:pt x="1331480" y="43764"/>
                </a:lnTo>
                <a:lnTo>
                  <a:pt x="1326527" y="42405"/>
                </a:lnTo>
                <a:lnTo>
                  <a:pt x="1321701" y="41059"/>
                </a:lnTo>
                <a:lnTo>
                  <a:pt x="1315732" y="40373"/>
                </a:lnTo>
                <a:lnTo>
                  <a:pt x="1304937" y="40373"/>
                </a:lnTo>
                <a:lnTo>
                  <a:pt x="1301127" y="40690"/>
                </a:lnTo>
                <a:lnTo>
                  <a:pt x="1297444" y="41325"/>
                </a:lnTo>
                <a:lnTo>
                  <a:pt x="1293761" y="41948"/>
                </a:lnTo>
                <a:lnTo>
                  <a:pt x="1290459" y="42760"/>
                </a:lnTo>
                <a:lnTo>
                  <a:pt x="1287284" y="43738"/>
                </a:lnTo>
                <a:lnTo>
                  <a:pt x="1284236" y="44729"/>
                </a:lnTo>
                <a:lnTo>
                  <a:pt x="1281569" y="45808"/>
                </a:lnTo>
                <a:lnTo>
                  <a:pt x="1276870" y="48120"/>
                </a:lnTo>
                <a:lnTo>
                  <a:pt x="1273441" y="51079"/>
                </a:lnTo>
                <a:lnTo>
                  <a:pt x="1272171" y="54533"/>
                </a:lnTo>
                <a:lnTo>
                  <a:pt x="1272044" y="58191"/>
                </a:lnTo>
                <a:lnTo>
                  <a:pt x="1272044" y="61099"/>
                </a:lnTo>
                <a:lnTo>
                  <a:pt x="1272806" y="64655"/>
                </a:lnTo>
                <a:lnTo>
                  <a:pt x="1274457" y="67500"/>
                </a:lnTo>
                <a:lnTo>
                  <a:pt x="1277505" y="68186"/>
                </a:lnTo>
                <a:lnTo>
                  <a:pt x="1280553" y="66801"/>
                </a:lnTo>
                <a:lnTo>
                  <a:pt x="1284363" y="64858"/>
                </a:lnTo>
                <a:lnTo>
                  <a:pt x="1289316" y="62610"/>
                </a:lnTo>
                <a:lnTo>
                  <a:pt x="1292237" y="61594"/>
                </a:lnTo>
                <a:lnTo>
                  <a:pt x="1295539" y="60667"/>
                </a:lnTo>
                <a:lnTo>
                  <a:pt x="1298714" y="59740"/>
                </a:lnTo>
                <a:lnTo>
                  <a:pt x="1302524" y="59283"/>
                </a:lnTo>
                <a:lnTo>
                  <a:pt x="1309763" y="59283"/>
                </a:lnTo>
                <a:lnTo>
                  <a:pt x="1312430" y="59613"/>
                </a:lnTo>
                <a:lnTo>
                  <a:pt x="1314589" y="60274"/>
                </a:lnTo>
                <a:lnTo>
                  <a:pt x="1318399" y="61950"/>
                </a:lnTo>
                <a:lnTo>
                  <a:pt x="1321066" y="64731"/>
                </a:lnTo>
                <a:lnTo>
                  <a:pt x="1322463" y="68541"/>
                </a:lnTo>
                <a:lnTo>
                  <a:pt x="1323352" y="73037"/>
                </a:lnTo>
                <a:lnTo>
                  <a:pt x="1323352" y="81152"/>
                </a:lnTo>
                <a:lnTo>
                  <a:pt x="1306842" y="81152"/>
                </a:lnTo>
                <a:lnTo>
                  <a:pt x="1299984" y="81749"/>
                </a:lnTo>
                <a:lnTo>
                  <a:pt x="1294015" y="82930"/>
                </a:lnTo>
                <a:lnTo>
                  <a:pt x="1288173" y="84124"/>
                </a:lnTo>
                <a:lnTo>
                  <a:pt x="1283093" y="85953"/>
                </a:lnTo>
                <a:lnTo>
                  <a:pt x="1279156" y="88430"/>
                </a:lnTo>
                <a:lnTo>
                  <a:pt x="1275219" y="90906"/>
                </a:lnTo>
                <a:lnTo>
                  <a:pt x="1272171" y="94043"/>
                </a:lnTo>
                <a:lnTo>
                  <a:pt x="1270139" y="97828"/>
                </a:lnTo>
                <a:lnTo>
                  <a:pt x="1268107" y="101625"/>
                </a:lnTo>
                <a:lnTo>
                  <a:pt x="1267091" y="106095"/>
                </a:lnTo>
                <a:lnTo>
                  <a:pt x="1267091" y="115989"/>
                </a:lnTo>
                <a:lnTo>
                  <a:pt x="1267980" y="120154"/>
                </a:lnTo>
                <a:lnTo>
                  <a:pt x="1269504" y="123710"/>
                </a:lnTo>
                <a:lnTo>
                  <a:pt x="1271155" y="127279"/>
                </a:lnTo>
                <a:lnTo>
                  <a:pt x="1273314" y="130263"/>
                </a:lnTo>
                <a:lnTo>
                  <a:pt x="1276235" y="132664"/>
                </a:lnTo>
                <a:lnTo>
                  <a:pt x="1279029" y="135077"/>
                </a:lnTo>
                <a:lnTo>
                  <a:pt x="1282458" y="136893"/>
                </a:lnTo>
                <a:lnTo>
                  <a:pt x="1286395" y="138112"/>
                </a:lnTo>
                <a:lnTo>
                  <a:pt x="1290332" y="139331"/>
                </a:lnTo>
                <a:lnTo>
                  <a:pt x="1291475" y="114147"/>
                </a:lnTo>
                <a:lnTo>
                  <a:pt x="1291475" y="110451"/>
                </a:lnTo>
                <a:lnTo>
                  <a:pt x="1291856" y="106337"/>
                </a:lnTo>
                <a:lnTo>
                  <a:pt x="1293507" y="102984"/>
                </a:lnTo>
                <a:lnTo>
                  <a:pt x="1296682" y="100355"/>
                </a:lnTo>
                <a:lnTo>
                  <a:pt x="1300746" y="98272"/>
                </a:lnTo>
                <a:lnTo>
                  <a:pt x="1303540" y="97688"/>
                </a:lnTo>
                <a:lnTo>
                  <a:pt x="1306334" y="97091"/>
                </a:lnTo>
                <a:lnTo>
                  <a:pt x="1309763" y="96786"/>
                </a:lnTo>
                <a:lnTo>
                  <a:pt x="1323352" y="96786"/>
                </a:lnTo>
                <a:lnTo>
                  <a:pt x="1323352" y="111836"/>
                </a:lnTo>
                <a:lnTo>
                  <a:pt x="1320304" y="115265"/>
                </a:lnTo>
                <a:lnTo>
                  <a:pt x="1317383" y="117868"/>
                </a:lnTo>
                <a:lnTo>
                  <a:pt x="1314335" y="119659"/>
                </a:lnTo>
                <a:lnTo>
                  <a:pt x="1311414" y="121437"/>
                </a:lnTo>
                <a:lnTo>
                  <a:pt x="1308239" y="122326"/>
                </a:lnTo>
                <a:lnTo>
                  <a:pt x="1300619" y="122326"/>
                </a:lnTo>
                <a:lnTo>
                  <a:pt x="1304937" y="139941"/>
                </a:lnTo>
                <a:lnTo>
                  <a:pt x="1310144" y="138849"/>
                </a:lnTo>
                <a:lnTo>
                  <a:pt x="1314843" y="136677"/>
                </a:lnTo>
                <a:close/>
              </a:path>
              <a:path w="3731145" h="173786">
                <a:moveTo>
                  <a:pt x="1304937" y="139941"/>
                </a:moveTo>
                <a:lnTo>
                  <a:pt x="1300619" y="122326"/>
                </a:lnTo>
                <a:lnTo>
                  <a:pt x="1297317" y="121272"/>
                </a:lnTo>
                <a:lnTo>
                  <a:pt x="1292618" y="117043"/>
                </a:lnTo>
                <a:lnTo>
                  <a:pt x="1291475" y="114147"/>
                </a:lnTo>
                <a:lnTo>
                  <a:pt x="1290332" y="139331"/>
                </a:lnTo>
                <a:lnTo>
                  <a:pt x="1294650" y="139941"/>
                </a:lnTo>
                <a:lnTo>
                  <a:pt x="1304937" y="139941"/>
                </a:lnTo>
                <a:close/>
              </a:path>
              <a:path w="3731145" h="173786">
                <a:moveTo>
                  <a:pt x="1451876" y="56514"/>
                </a:moveTo>
                <a:lnTo>
                  <a:pt x="1450733" y="54076"/>
                </a:lnTo>
                <a:lnTo>
                  <a:pt x="1447685" y="49885"/>
                </a:lnTo>
                <a:lnTo>
                  <a:pt x="1444129" y="46202"/>
                </a:lnTo>
                <a:lnTo>
                  <a:pt x="1439557" y="43370"/>
                </a:lnTo>
                <a:lnTo>
                  <a:pt x="1436890" y="42278"/>
                </a:lnTo>
                <a:lnTo>
                  <a:pt x="1433969" y="41516"/>
                </a:lnTo>
                <a:lnTo>
                  <a:pt x="1431175" y="40754"/>
                </a:lnTo>
                <a:lnTo>
                  <a:pt x="1427873" y="40373"/>
                </a:lnTo>
                <a:lnTo>
                  <a:pt x="1418983" y="40373"/>
                </a:lnTo>
                <a:lnTo>
                  <a:pt x="1413903" y="41694"/>
                </a:lnTo>
                <a:lnTo>
                  <a:pt x="1409077" y="44335"/>
                </a:lnTo>
                <a:lnTo>
                  <a:pt x="1404251" y="46977"/>
                </a:lnTo>
                <a:lnTo>
                  <a:pt x="1399298" y="50939"/>
                </a:lnTo>
                <a:lnTo>
                  <a:pt x="1394472" y="56210"/>
                </a:lnTo>
                <a:lnTo>
                  <a:pt x="1394472" y="46024"/>
                </a:lnTo>
                <a:lnTo>
                  <a:pt x="1393583" y="43789"/>
                </a:lnTo>
                <a:lnTo>
                  <a:pt x="1390535" y="42468"/>
                </a:lnTo>
                <a:lnTo>
                  <a:pt x="1387741" y="42138"/>
                </a:lnTo>
                <a:lnTo>
                  <a:pt x="1380121" y="42138"/>
                </a:lnTo>
                <a:lnTo>
                  <a:pt x="1377454" y="42468"/>
                </a:lnTo>
                <a:lnTo>
                  <a:pt x="1374533" y="43383"/>
                </a:lnTo>
                <a:lnTo>
                  <a:pt x="1373136" y="46024"/>
                </a:lnTo>
                <a:lnTo>
                  <a:pt x="1373136" y="134302"/>
                </a:lnTo>
                <a:lnTo>
                  <a:pt x="1374787" y="136944"/>
                </a:lnTo>
                <a:lnTo>
                  <a:pt x="1377962" y="137845"/>
                </a:lnTo>
                <a:lnTo>
                  <a:pt x="1381137" y="138176"/>
                </a:lnTo>
                <a:lnTo>
                  <a:pt x="1390027" y="138176"/>
                </a:lnTo>
                <a:lnTo>
                  <a:pt x="1393202" y="137845"/>
                </a:lnTo>
                <a:lnTo>
                  <a:pt x="1396377" y="136944"/>
                </a:lnTo>
                <a:lnTo>
                  <a:pt x="1398155" y="134302"/>
                </a:lnTo>
                <a:lnTo>
                  <a:pt x="1398155" y="75615"/>
                </a:lnTo>
                <a:lnTo>
                  <a:pt x="1401584" y="71196"/>
                </a:lnTo>
                <a:lnTo>
                  <a:pt x="1404886" y="67830"/>
                </a:lnTo>
                <a:lnTo>
                  <a:pt x="1407934" y="65519"/>
                </a:lnTo>
                <a:lnTo>
                  <a:pt x="1410982" y="63207"/>
                </a:lnTo>
                <a:lnTo>
                  <a:pt x="1414030" y="62052"/>
                </a:lnTo>
                <a:lnTo>
                  <a:pt x="1416951" y="62052"/>
                </a:lnTo>
                <a:lnTo>
                  <a:pt x="1421396" y="62534"/>
                </a:lnTo>
                <a:lnTo>
                  <a:pt x="1425079" y="64439"/>
                </a:lnTo>
                <a:lnTo>
                  <a:pt x="1427619" y="67551"/>
                </a:lnTo>
                <a:lnTo>
                  <a:pt x="1429524" y="71386"/>
                </a:lnTo>
                <a:lnTo>
                  <a:pt x="1430667" y="76276"/>
                </a:lnTo>
                <a:lnTo>
                  <a:pt x="1430921" y="78981"/>
                </a:lnTo>
                <a:lnTo>
                  <a:pt x="1430921" y="134302"/>
                </a:lnTo>
                <a:lnTo>
                  <a:pt x="1432572" y="136944"/>
                </a:lnTo>
                <a:lnTo>
                  <a:pt x="1435747" y="137845"/>
                </a:lnTo>
                <a:lnTo>
                  <a:pt x="1438922" y="138176"/>
                </a:lnTo>
                <a:lnTo>
                  <a:pt x="1447812" y="138176"/>
                </a:lnTo>
                <a:lnTo>
                  <a:pt x="1450987" y="137845"/>
                </a:lnTo>
                <a:lnTo>
                  <a:pt x="1454162" y="136944"/>
                </a:lnTo>
                <a:lnTo>
                  <a:pt x="1455813" y="134302"/>
                </a:lnTo>
                <a:lnTo>
                  <a:pt x="1455813" y="75615"/>
                </a:lnTo>
                <a:lnTo>
                  <a:pt x="1459369" y="71196"/>
                </a:lnTo>
                <a:lnTo>
                  <a:pt x="1462671" y="67830"/>
                </a:lnTo>
                <a:lnTo>
                  <a:pt x="1465719" y="65519"/>
                </a:lnTo>
                <a:lnTo>
                  <a:pt x="1468767" y="63207"/>
                </a:lnTo>
                <a:lnTo>
                  <a:pt x="1471688" y="62052"/>
                </a:lnTo>
                <a:lnTo>
                  <a:pt x="1474736" y="62052"/>
                </a:lnTo>
                <a:lnTo>
                  <a:pt x="1479181" y="62534"/>
                </a:lnTo>
                <a:lnTo>
                  <a:pt x="1482737" y="64439"/>
                </a:lnTo>
                <a:lnTo>
                  <a:pt x="1485404" y="67551"/>
                </a:lnTo>
                <a:lnTo>
                  <a:pt x="1487309" y="71386"/>
                </a:lnTo>
                <a:lnTo>
                  <a:pt x="1488452" y="76276"/>
                </a:lnTo>
                <a:lnTo>
                  <a:pt x="1488706" y="78981"/>
                </a:lnTo>
                <a:lnTo>
                  <a:pt x="1488706" y="134302"/>
                </a:lnTo>
                <a:lnTo>
                  <a:pt x="1490357" y="136944"/>
                </a:lnTo>
                <a:lnTo>
                  <a:pt x="1493532" y="137845"/>
                </a:lnTo>
                <a:lnTo>
                  <a:pt x="1496707" y="138176"/>
                </a:lnTo>
                <a:lnTo>
                  <a:pt x="1505724" y="138176"/>
                </a:lnTo>
                <a:lnTo>
                  <a:pt x="1508899" y="137845"/>
                </a:lnTo>
                <a:lnTo>
                  <a:pt x="1511947" y="136944"/>
                </a:lnTo>
                <a:lnTo>
                  <a:pt x="1513598" y="134302"/>
                </a:lnTo>
                <a:lnTo>
                  <a:pt x="1513598" y="72707"/>
                </a:lnTo>
                <a:lnTo>
                  <a:pt x="1513090" y="67894"/>
                </a:lnTo>
                <a:lnTo>
                  <a:pt x="1512074" y="63334"/>
                </a:lnTo>
                <a:lnTo>
                  <a:pt x="1510931" y="58788"/>
                </a:lnTo>
                <a:lnTo>
                  <a:pt x="1509153" y="54813"/>
                </a:lnTo>
                <a:lnTo>
                  <a:pt x="1506740" y="51409"/>
                </a:lnTo>
                <a:lnTo>
                  <a:pt x="1504200" y="48018"/>
                </a:lnTo>
                <a:lnTo>
                  <a:pt x="1501025" y="45326"/>
                </a:lnTo>
                <a:lnTo>
                  <a:pt x="1496961" y="43345"/>
                </a:lnTo>
                <a:lnTo>
                  <a:pt x="1492897" y="41363"/>
                </a:lnTo>
                <a:lnTo>
                  <a:pt x="1487944" y="40373"/>
                </a:lnTo>
                <a:lnTo>
                  <a:pt x="1479562" y="40373"/>
                </a:lnTo>
                <a:lnTo>
                  <a:pt x="1474609" y="41325"/>
                </a:lnTo>
                <a:lnTo>
                  <a:pt x="1467116" y="44183"/>
                </a:lnTo>
                <a:lnTo>
                  <a:pt x="1462163" y="47142"/>
                </a:lnTo>
                <a:lnTo>
                  <a:pt x="1459623" y="49187"/>
                </a:lnTo>
                <a:lnTo>
                  <a:pt x="1457083" y="51231"/>
                </a:lnTo>
                <a:lnTo>
                  <a:pt x="1454543" y="53670"/>
                </a:lnTo>
                <a:lnTo>
                  <a:pt x="1451876" y="5651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99513" y="1187323"/>
            <a:ext cx="4819193" cy="532891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46" dirty="0" smtClean="0">
                <a:latin typeface="Calibri"/>
                <a:cs typeface="Calibri"/>
              </a:rPr>
              <a:t>FORMAT DAFTAR TILIK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552" y="2233168"/>
            <a:ext cx="6110372" cy="80721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8" dirty="0" smtClean="0">
                <a:latin typeface="Calibri"/>
                <a:cs typeface="Calibri"/>
              </a:rPr>
              <a:t>Agar dapat membantu auditor AMI dalam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3"/>
              </a:spcBef>
            </a:pPr>
            <a:r>
              <a:rPr sz="2800" spc="-8" dirty="0" smtClean="0">
                <a:latin typeface="Calibri"/>
                <a:cs typeface="Calibri"/>
              </a:rPr>
              <a:t>maka daftar tilik harus: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3205" y="2233168"/>
            <a:ext cx="1429516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5" dirty="0" smtClean="0">
                <a:latin typeface="Calibri"/>
                <a:cs typeface="Calibri"/>
              </a:rPr>
              <a:t>bertugas,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931" y="3171952"/>
            <a:ext cx="347878" cy="1916938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dirty="0" smtClean="0">
                <a:latin typeface="Calibri"/>
                <a:cs typeface="Calibri"/>
              </a:rPr>
              <a:t>1.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71"/>
              </a:spcBef>
            </a:pPr>
            <a:r>
              <a:rPr sz="2800" dirty="0" smtClean="0">
                <a:latin typeface="Calibri"/>
                <a:cs typeface="Calibri"/>
              </a:rPr>
              <a:t>2.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dirty="0" smtClean="0">
                <a:latin typeface="Calibri"/>
                <a:cs typeface="Calibri"/>
              </a:rPr>
              <a:t>3.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dirty="0" smtClean="0">
                <a:latin typeface="Calibri"/>
                <a:cs typeface="Calibri"/>
              </a:rPr>
              <a:t>4.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7316" y="3171952"/>
            <a:ext cx="3248545" cy="1916938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 marR="52412">
              <a:lnSpc>
                <a:spcPts val="2895"/>
              </a:lnSpc>
            </a:pPr>
            <a:r>
              <a:rPr sz="2800" spc="-10" dirty="0" smtClean="0">
                <a:latin typeface="Calibri"/>
                <a:cs typeface="Calibri"/>
              </a:rPr>
              <a:t>informatif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4029"/>
              </a:lnSpc>
              <a:spcBef>
                <a:spcPts val="166"/>
              </a:spcBef>
            </a:pPr>
            <a:r>
              <a:rPr sz="2800" dirty="0" smtClean="0">
                <a:latin typeface="Calibri"/>
                <a:cs typeface="Calibri"/>
              </a:rPr>
              <a:t>mudah</a:t>
            </a:r>
            <a:r>
              <a:rPr sz="2800" spc="-49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9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ahami sesuai</a:t>
            </a:r>
            <a:r>
              <a:rPr sz="2800" spc="-5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den</a:t>
            </a:r>
            <a:r>
              <a:rPr sz="2800" spc="-54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an</a:t>
            </a:r>
            <a:r>
              <a:rPr sz="2800" spc="-6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l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ng</a:t>
            </a:r>
            <a:r>
              <a:rPr sz="2800" spc="-29" dirty="0" smtClean="0">
                <a:latin typeface="Calibri"/>
                <a:cs typeface="Calibri"/>
              </a:rPr>
              <a:t>k</a:t>
            </a:r>
            <a:r>
              <a:rPr sz="2800" spc="0" dirty="0" smtClean="0">
                <a:latin typeface="Calibri"/>
                <a:cs typeface="Calibri"/>
              </a:rPr>
              <a:t>up seb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39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ai</a:t>
            </a:r>
            <a:r>
              <a:rPr sz="2800" spc="-8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al</a:t>
            </a:r>
            <a:r>
              <a:rPr sz="2800" spc="-19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3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peman</a:t>
            </a:r>
            <a:r>
              <a:rPr sz="2800" spc="-9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21023" y="4196333"/>
            <a:ext cx="2306729" cy="892556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21843" marR="53263">
              <a:lnSpc>
                <a:spcPts val="2895"/>
              </a:lnSpc>
            </a:pPr>
            <a:r>
              <a:rPr sz="2800" spc="-8" dirty="0" smtClean="0">
                <a:latin typeface="Calibri"/>
                <a:cs typeface="Calibri"/>
              </a:rPr>
              <a:t>dan area audit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9"/>
              </a:spcBef>
            </a:pPr>
            <a:r>
              <a:rPr sz="2800" spc="-5" dirty="0" smtClean="0">
                <a:latin typeface="Calibri"/>
                <a:cs typeface="Calibri"/>
              </a:rPr>
              <a:t>audit lapangan.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7408" y="6438074"/>
            <a:ext cx="3731145" cy="173786"/>
          </a:xfrm>
          <a:custGeom>
            <a:avLst/>
            <a:gdLst/>
            <a:ahLst/>
            <a:cxnLst/>
            <a:rect l="l" t="t" r="r" b="b"/>
            <a:pathLst>
              <a:path w="3731145" h="173786">
                <a:moveTo>
                  <a:pt x="1537728" y="46215"/>
                </a:moveTo>
                <a:lnTo>
                  <a:pt x="1537728" y="134302"/>
                </a:lnTo>
                <a:lnTo>
                  <a:pt x="1539379" y="136944"/>
                </a:lnTo>
                <a:lnTo>
                  <a:pt x="1542554" y="137845"/>
                </a:lnTo>
                <a:lnTo>
                  <a:pt x="1545729" y="138176"/>
                </a:lnTo>
                <a:lnTo>
                  <a:pt x="1554619" y="138176"/>
                </a:lnTo>
                <a:lnTo>
                  <a:pt x="1557794" y="137845"/>
                </a:lnTo>
                <a:lnTo>
                  <a:pt x="1560969" y="136944"/>
                </a:lnTo>
                <a:lnTo>
                  <a:pt x="1562747" y="134302"/>
                </a:lnTo>
                <a:lnTo>
                  <a:pt x="1562747" y="46215"/>
                </a:lnTo>
                <a:lnTo>
                  <a:pt x="1561731" y="43992"/>
                </a:lnTo>
                <a:lnTo>
                  <a:pt x="1559064" y="42837"/>
                </a:lnTo>
                <a:lnTo>
                  <a:pt x="1556270" y="42354"/>
                </a:lnTo>
                <a:lnTo>
                  <a:pt x="1552714" y="42062"/>
                </a:lnTo>
                <a:lnTo>
                  <a:pt x="1545729" y="42163"/>
                </a:lnTo>
                <a:lnTo>
                  <a:pt x="1542554" y="42557"/>
                </a:lnTo>
                <a:lnTo>
                  <a:pt x="1539379" y="43560"/>
                </a:lnTo>
                <a:lnTo>
                  <a:pt x="1537728" y="46215"/>
                </a:lnTo>
                <a:close/>
              </a:path>
              <a:path w="3731145" h="173786">
                <a:moveTo>
                  <a:pt x="1564525" y="16128"/>
                </a:moveTo>
                <a:lnTo>
                  <a:pt x="1564525" y="11315"/>
                </a:lnTo>
                <a:lnTo>
                  <a:pt x="1563636" y="7962"/>
                </a:lnTo>
                <a:lnTo>
                  <a:pt x="1559572" y="4203"/>
                </a:lnTo>
                <a:lnTo>
                  <a:pt x="1555889" y="3263"/>
                </a:lnTo>
                <a:lnTo>
                  <a:pt x="1544713" y="3263"/>
                </a:lnTo>
                <a:lnTo>
                  <a:pt x="1540903" y="4241"/>
                </a:lnTo>
                <a:lnTo>
                  <a:pt x="1536839" y="8128"/>
                </a:lnTo>
                <a:lnTo>
                  <a:pt x="1535823" y="11607"/>
                </a:lnTo>
                <a:lnTo>
                  <a:pt x="1535823" y="21437"/>
                </a:lnTo>
                <a:lnTo>
                  <a:pt x="1536839" y="24777"/>
                </a:lnTo>
                <a:lnTo>
                  <a:pt x="1540776" y="28473"/>
                </a:lnTo>
                <a:lnTo>
                  <a:pt x="1544459" y="29387"/>
                </a:lnTo>
                <a:lnTo>
                  <a:pt x="1555635" y="29387"/>
                </a:lnTo>
                <a:lnTo>
                  <a:pt x="1559445" y="28435"/>
                </a:lnTo>
                <a:lnTo>
                  <a:pt x="1563509" y="24612"/>
                </a:lnTo>
                <a:lnTo>
                  <a:pt x="1564525" y="21145"/>
                </a:lnTo>
                <a:lnTo>
                  <a:pt x="1564525" y="16128"/>
                </a:lnTo>
                <a:close/>
              </a:path>
              <a:path w="3731145" h="173786">
                <a:moveTo>
                  <a:pt x="1588020" y="46024"/>
                </a:moveTo>
                <a:lnTo>
                  <a:pt x="1588020" y="134302"/>
                </a:lnTo>
                <a:lnTo>
                  <a:pt x="1589671" y="136944"/>
                </a:lnTo>
                <a:lnTo>
                  <a:pt x="1592846" y="137845"/>
                </a:lnTo>
                <a:lnTo>
                  <a:pt x="1596021" y="138176"/>
                </a:lnTo>
                <a:lnTo>
                  <a:pt x="1604911" y="138176"/>
                </a:lnTo>
                <a:lnTo>
                  <a:pt x="1608086" y="137845"/>
                </a:lnTo>
                <a:lnTo>
                  <a:pt x="1611261" y="136944"/>
                </a:lnTo>
                <a:lnTo>
                  <a:pt x="1613039" y="134302"/>
                </a:lnTo>
                <a:lnTo>
                  <a:pt x="1613039" y="75615"/>
                </a:lnTo>
                <a:lnTo>
                  <a:pt x="1609356" y="56210"/>
                </a:lnTo>
                <a:lnTo>
                  <a:pt x="1609356" y="46024"/>
                </a:lnTo>
                <a:lnTo>
                  <a:pt x="1607959" y="43383"/>
                </a:lnTo>
                <a:lnTo>
                  <a:pt x="1605419" y="42468"/>
                </a:lnTo>
                <a:lnTo>
                  <a:pt x="1602625" y="42138"/>
                </a:lnTo>
                <a:lnTo>
                  <a:pt x="1595005" y="42138"/>
                </a:lnTo>
                <a:lnTo>
                  <a:pt x="1592338" y="42468"/>
                </a:lnTo>
                <a:lnTo>
                  <a:pt x="1589417" y="43383"/>
                </a:lnTo>
                <a:lnTo>
                  <a:pt x="1588020" y="46024"/>
                </a:lnTo>
                <a:close/>
              </a:path>
              <a:path w="3731145" h="173786">
                <a:moveTo>
                  <a:pt x="1738515" y="136677"/>
                </a:moveTo>
                <a:lnTo>
                  <a:pt x="1743087" y="134505"/>
                </a:lnTo>
                <a:lnTo>
                  <a:pt x="1747278" y="131470"/>
                </a:lnTo>
                <a:lnTo>
                  <a:pt x="1750834" y="127571"/>
                </a:lnTo>
                <a:lnTo>
                  <a:pt x="1750834" y="134594"/>
                </a:lnTo>
                <a:lnTo>
                  <a:pt x="1751723" y="136778"/>
                </a:lnTo>
                <a:lnTo>
                  <a:pt x="1754644" y="137909"/>
                </a:lnTo>
                <a:lnTo>
                  <a:pt x="1758073" y="138264"/>
                </a:lnTo>
                <a:lnTo>
                  <a:pt x="1765947" y="138150"/>
                </a:lnTo>
                <a:lnTo>
                  <a:pt x="1769757" y="137299"/>
                </a:lnTo>
                <a:lnTo>
                  <a:pt x="1771408" y="134594"/>
                </a:lnTo>
                <a:lnTo>
                  <a:pt x="1771408" y="69151"/>
                </a:lnTo>
                <a:lnTo>
                  <a:pt x="1770773" y="63906"/>
                </a:lnTo>
                <a:lnTo>
                  <a:pt x="1769249" y="59486"/>
                </a:lnTo>
                <a:lnTo>
                  <a:pt x="1767852" y="55054"/>
                </a:lnTo>
                <a:lnTo>
                  <a:pt x="1765566" y="51447"/>
                </a:lnTo>
                <a:lnTo>
                  <a:pt x="1762391" y="48640"/>
                </a:lnTo>
                <a:lnTo>
                  <a:pt x="1759216" y="45834"/>
                </a:lnTo>
                <a:lnTo>
                  <a:pt x="1755152" y="43764"/>
                </a:lnTo>
                <a:lnTo>
                  <a:pt x="1750199" y="42405"/>
                </a:lnTo>
                <a:lnTo>
                  <a:pt x="1745373" y="41059"/>
                </a:lnTo>
                <a:lnTo>
                  <a:pt x="1739404" y="40373"/>
                </a:lnTo>
                <a:lnTo>
                  <a:pt x="1728609" y="40373"/>
                </a:lnTo>
                <a:lnTo>
                  <a:pt x="1724799" y="40690"/>
                </a:lnTo>
                <a:lnTo>
                  <a:pt x="1721116" y="41325"/>
                </a:lnTo>
                <a:lnTo>
                  <a:pt x="1717433" y="41948"/>
                </a:lnTo>
                <a:lnTo>
                  <a:pt x="1714131" y="42760"/>
                </a:lnTo>
                <a:lnTo>
                  <a:pt x="1710956" y="43738"/>
                </a:lnTo>
                <a:lnTo>
                  <a:pt x="1707908" y="44729"/>
                </a:lnTo>
                <a:lnTo>
                  <a:pt x="1705241" y="45808"/>
                </a:lnTo>
                <a:lnTo>
                  <a:pt x="1702828" y="46964"/>
                </a:lnTo>
                <a:lnTo>
                  <a:pt x="1698002" y="50126"/>
                </a:lnTo>
                <a:lnTo>
                  <a:pt x="1696097" y="53339"/>
                </a:lnTo>
                <a:lnTo>
                  <a:pt x="1695716" y="56146"/>
                </a:lnTo>
                <a:lnTo>
                  <a:pt x="1695716" y="59715"/>
                </a:lnTo>
                <a:lnTo>
                  <a:pt x="1695970" y="62356"/>
                </a:lnTo>
                <a:lnTo>
                  <a:pt x="1696732" y="65519"/>
                </a:lnTo>
                <a:lnTo>
                  <a:pt x="1699399" y="68186"/>
                </a:lnTo>
                <a:lnTo>
                  <a:pt x="1702574" y="67729"/>
                </a:lnTo>
                <a:lnTo>
                  <a:pt x="1705876" y="65874"/>
                </a:lnTo>
                <a:lnTo>
                  <a:pt x="1710448" y="63741"/>
                </a:lnTo>
                <a:lnTo>
                  <a:pt x="1712988" y="62610"/>
                </a:lnTo>
                <a:lnTo>
                  <a:pt x="1715909" y="61594"/>
                </a:lnTo>
                <a:lnTo>
                  <a:pt x="1719211" y="60667"/>
                </a:lnTo>
                <a:lnTo>
                  <a:pt x="1722386" y="59740"/>
                </a:lnTo>
                <a:lnTo>
                  <a:pt x="1726196" y="59283"/>
                </a:lnTo>
                <a:lnTo>
                  <a:pt x="1733435" y="59283"/>
                </a:lnTo>
                <a:lnTo>
                  <a:pt x="1736102" y="59613"/>
                </a:lnTo>
                <a:lnTo>
                  <a:pt x="1738261" y="60274"/>
                </a:lnTo>
                <a:lnTo>
                  <a:pt x="1742071" y="61950"/>
                </a:lnTo>
                <a:lnTo>
                  <a:pt x="1744738" y="64731"/>
                </a:lnTo>
                <a:lnTo>
                  <a:pt x="1746135" y="68541"/>
                </a:lnTo>
                <a:lnTo>
                  <a:pt x="1747024" y="73037"/>
                </a:lnTo>
                <a:lnTo>
                  <a:pt x="1747024" y="81152"/>
                </a:lnTo>
                <a:lnTo>
                  <a:pt x="1730514" y="81152"/>
                </a:lnTo>
                <a:lnTo>
                  <a:pt x="1723656" y="81749"/>
                </a:lnTo>
                <a:lnTo>
                  <a:pt x="1717687" y="82930"/>
                </a:lnTo>
                <a:lnTo>
                  <a:pt x="1711845" y="84124"/>
                </a:lnTo>
                <a:lnTo>
                  <a:pt x="1706765" y="85953"/>
                </a:lnTo>
                <a:lnTo>
                  <a:pt x="1702828" y="88430"/>
                </a:lnTo>
                <a:lnTo>
                  <a:pt x="1698891" y="90906"/>
                </a:lnTo>
                <a:lnTo>
                  <a:pt x="1695843" y="94043"/>
                </a:lnTo>
                <a:lnTo>
                  <a:pt x="1693811" y="97828"/>
                </a:lnTo>
                <a:lnTo>
                  <a:pt x="1691779" y="101625"/>
                </a:lnTo>
                <a:lnTo>
                  <a:pt x="1690763" y="106095"/>
                </a:lnTo>
                <a:lnTo>
                  <a:pt x="1690763" y="115989"/>
                </a:lnTo>
                <a:lnTo>
                  <a:pt x="1691652" y="120154"/>
                </a:lnTo>
                <a:lnTo>
                  <a:pt x="1693176" y="123710"/>
                </a:lnTo>
                <a:lnTo>
                  <a:pt x="1694827" y="127279"/>
                </a:lnTo>
                <a:lnTo>
                  <a:pt x="1696986" y="130263"/>
                </a:lnTo>
                <a:lnTo>
                  <a:pt x="1699907" y="132664"/>
                </a:lnTo>
                <a:lnTo>
                  <a:pt x="1702701" y="135077"/>
                </a:lnTo>
                <a:lnTo>
                  <a:pt x="1706130" y="136893"/>
                </a:lnTo>
                <a:lnTo>
                  <a:pt x="1710067" y="138112"/>
                </a:lnTo>
                <a:lnTo>
                  <a:pt x="1714004" y="139331"/>
                </a:lnTo>
                <a:lnTo>
                  <a:pt x="1715147" y="114147"/>
                </a:lnTo>
                <a:lnTo>
                  <a:pt x="1715147" y="110451"/>
                </a:lnTo>
                <a:lnTo>
                  <a:pt x="1715528" y="106337"/>
                </a:lnTo>
                <a:lnTo>
                  <a:pt x="1717179" y="102984"/>
                </a:lnTo>
                <a:lnTo>
                  <a:pt x="1720354" y="100355"/>
                </a:lnTo>
                <a:lnTo>
                  <a:pt x="1724418" y="98272"/>
                </a:lnTo>
                <a:lnTo>
                  <a:pt x="1727212" y="97688"/>
                </a:lnTo>
                <a:lnTo>
                  <a:pt x="1730006" y="97091"/>
                </a:lnTo>
                <a:lnTo>
                  <a:pt x="1733435" y="96786"/>
                </a:lnTo>
                <a:lnTo>
                  <a:pt x="1747024" y="96786"/>
                </a:lnTo>
                <a:lnTo>
                  <a:pt x="1747024" y="111836"/>
                </a:lnTo>
                <a:lnTo>
                  <a:pt x="1743976" y="115265"/>
                </a:lnTo>
                <a:lnTo>
                  <a:pt x="1741055" y="117868"/>
                </a:lnTo>
                <a:lnTo>
                  <a:pt x="1738007" y="119659"/>
                </a:lnTo>
                <a:lnTo>
                  <a:pt x="1735086" y="121437"/>
                </a:lnTo>
                <a:lnTo>
                  <a:pt x="1731911" y="122326"/>
                </a:lnTo>
                <a:lnTo>
                  <a:pt x="1724291" y="122326"/>
                </a:lnTo>
                <a:lnTo>
                  <a:pt x="1728609" y="139941"/>
                </a:lnTo>
                <a:lnTo>
                  <a:pt x="1733816" y="138849"/>
                </a:lnTo>
                <a:lnTo>
                  <a:pt x="1738515" y="136677"/>
                </a:lnTo>
                <a:close/>
              </a:path>
              <a:path w="3731145" h="173786">
                <a:moveTo>
                  <a:pt x="1728609" y="139941"/>
                </a:moveTo>
                <a:lnTo>
                  <a:pt x="1724291" y="122326"/>
                </a:lnTo>
                <a:lnTo>
                  <a:pt x="1720989" y="121272"/>
                </a:lnTo>
                <a:lnTo>
                  <a:pt x="1716290" y="117043"/>
                </a:lnTo>
                <a:lnTo>
                  <a:pt x="1715147" y="114147"/>
                </a:lnTo>
                <a:lnTo>
                  <a:pt x="1714004" y="139331"/>
                </a:lnTo>
                <a:lnTo>
                  <a:pt x="1718322" y="139941"/>
                </a:lnTo>
                <a:lnTo>
                  <a:pt x="1728609" y="139941"/>
                </a:lnTo>
                <a:close/>
              </a:path>
              <a:path w="3731145" h="173786">
                <a:moveTo>
                  <a:pt x="2192921" y="136944"/>
                </a:moveTo>
                <a:lnTo>
                  <a:pt x="2195588" y="137845"/>
                </a:lnTo>
                <a:lnTo>
                  <a:pt x="2198255" y="138176"/>
                </a:lnTo>
                <a:lnTo>
                  <a:pt x="2206002" y="138176"/>
                </a:lnTo>
                <a:lnTo>
                  <a:pt x="2208669" y="137845"/>
                </a:lnTo>
                <a:lnTo>
                  <a:pt x="2211336" y="136944"/>
                </a:lnTo>
                <a:lnTo>
                  <a:pt x="2212733" y="134302"/>
                </a:lnTo>
                <a:lnTo>
                  <a:pt x="2212733" y="46024"/>
                </a:lnTo>
                <a:lnTo>
                  <a:pt x="2211082" y="43383"/>
                </a:lnTo>
                <a:lnTo>
                  <a:pt x="2208034" y="42468"/>
                </a:lnTo>
                <a:lnTo>
                  <a:pt x="2204859" y="42138"/>
                </a:lnTo>
                <a:lnTo>
                  <a:pt x="2195969" y="42138"/>
                </a:lnTo>
                <a:lnTo>
                  <a:pt x="2192794" y="42468"/>
                </a:lnTo>
                <a:lnTo>
                  <a:pt x="2189619" y="43383"/>
                </a:lnTo>
                <a:lnTo>
                  <a:pt x="2188095" y="46024"/>
                </a:lnTo>
                <a:lnTo>
                  <a:pt x="2188095" y="104711"/>
                </a:lnTo>
                <a:lnTo>
                  <a:pt x="2184412" y="109131"/>
                </a:lnTo>
                <a:lnTo>
                  <a:pt x="2180983" y="112496"/>
                </a:lnTo>
                <a:lnTo>
                  <a:pt x="2177808" y="114807"/>
                </a:lnTo>
                <a:lnTo>
                  <a:pt x="2174633" y="117119"/>
                </a:lnTo>
                <a:lnTo>
                  <a:pt x="2171458" y="118275"/>
                </a:lnTo>
                <a:lnTo>
                  <a:pt x="2165743" y="118275"/>
                </a:lnTo>
                <a:lnTo>
                  <a:pt x="2159774" y="115874"/>
                </a:lnTo>
                <a:lnTo>
                  <a:pt x="2156980" y="112775"/>
                </a:lnTo>
                <a:lnTo>
                  <a:pt x="2154948" y="108927"/>
                </a:lnTo>
                <a:lnTo>
                  <a:pt x="2153678" y="104051"/>
                </a:lnTo>
                <a:lnTo>
                  <a:pt x="2153424" y="100520"/>
                </a:lnTo>
                <a:lnTo>
                  <a:pt x="2153424" y="46024"/>
                </a:lnTo>
                <a:lnTo>
                  <a:pt x="2151773" y="43383"/>
                </a:lnTo>
                <a:lnTo>
                  <a:pt x="2148598" y="42468"/>
                </a:lnTo>
                <a:lnTo>
                  <a:pt x="2145423" y="42138"/>
                </a:lnTo>
                <a:lnTo>
                  <a:pt x="2136533" y="42138"/>
                </a:lnTo>
                <a:lnTo>
                  <a:pt x="2133358" y="42468"/>
                </a:lnTo>
                <a:lnTo>
                  <a:pt x="2130183" y="43383"/>
                </a:lnTo>
                <a:lnTo>
                  <a:pt x="2128532" y="46024"/>
                </a:lnTo>
                <a:lnTo>
                  <a:pt x="2128532" y="106794"/>
                </a:lnTo>
                <a:lnTo>
                  <a:pt x="2129167" y="112407"/>
                </a:lnTo>
                <a:lnTo>
                  <a:pt x="2130183" y="116928"/>
                </a:lnTo>
                <a:lnTo>
                  <a:pt x="2131326" y="121450"/>
                </a:lnTo>
                <a:lnTo>
                  <a:pt x="2133104" y="125425"/>
                </a:lnTo>
                <a:lnTo>
                  <a:pt x="2135644" y="128854"/>
                </a:lnTo>
                <a:lnTo>
                  <a:pt x="2138184" y="132295"/>
                </a:lnTo>
                <a:lnTo>
                  <a:pt x="2141486" y="135001"/>
                </a:lnTo>
                <a:lnTo>
                  <a:pt x="2145677" y="136969"/>
                </a:lnTo>
                <a:lnTo>
                  <a:pt x="2149741" y="138950"/>
                </a:lnTo>
                <a:lnTo>
                  <a:pt x="2154821" y="139941"/>
                </a:lnTo>
                <a:lnTo>
                  <a:pt x="2166378" y="139941"/>
                </a:lnTo>
                <a:lnTo>
                  <a:pt x="2171585" y="138620"/>
                </a:lnTo>
                <a:lnTo>
                  <a:pt x="2176665" y="135978"/>
                </a:lnTo>
                <a:lnTo>
                  <a:pt x="2181618" y="133349"/>
                </a:lnTo>
                <a:lnTo>
                  <a:pt x="2186571" y="129387"/>
                </a:lnTo>
                <a:lnTo>
                  <a:pt x="2191524" y="124104"/>
                </a:lnTo>
                <a:lnTo>
                  <a:pt x="2191524" y="134302"/>
                </a:lnTo>
                <a:lnTo>
                  <a:pt x="2192921" y="136944"/>
                </a:lnTo>
                <a:close/>
              </a:path>
              <a:path w="3731145" h="173786">
                <a:moveTo>
                  <a:pt x="2243086" y="20205"/>
                </a:moveTo>
                <a:lnTo>
                  <a:pt x="2241562" y="22961"/>
                </a:lnTo>
                <a:lnTo>
                  <a:pt x="2241562" y="42659"/>
                </a:lnTo>
                <a:lnTo>
                  <a:pt x="2231021" y="42659"/>
                </a:lnTo>
                <a:lnTo>
                  <a:pt x="2228354" y="44030"/>
                </a:lnTo>
                <a:lnTo>
                  <a:pt x="2227465" y="46583"/>
                </a:lnTo>
                <a:lnTo>
                  <a:pt x="2227211" y="49225"/>
                </a:lnTo>
                <a:lnTo>
                  <a:pt x="2227084" y="56375"/>
                </a:lnTo>
                <a:lnTo>
                  <a:pt x="2227465" y="58966"/>
                </a:lnTo>
                <a:lnTo>
                  <a:pt x="2228100" y="60515"/>
                </a:lnTo>
                <a:lnTo>
                  <a:pt x="2230894" y="62839"/>
                </a:lnTo>
                <a:lnTo>
                  <a:pt x="2241562" y="62839"/>
                </a:lnTo>
                <a:lnTo>
                  <a:pt x="2241562" y="113487"/>
                </a:lnTo>
                <a:lnTo>
                  <a:pt x="2242070" y="118173"/>
                </a:lnTo>
                <a:lnTo>
                  <a:pt x="2243213" y="122123"/>
                </a:lnTo>
                <a:lnTo>
                  <a:pt x="2244356" y="126085"/>
                </a:lnTo>
                <a:lnTo>
                  <a:pt x="2246261" y="19215"/>
                </a:lnTo>
                <a:lnTo>
                  <a:pt x="2243086" y="20205"/>
                </a:lnTo>
                <a:close/>
              </a:path>
              <a:path w="3731145" h="173786">
                <a:moveTo>
                  <a:pt x="2289441" y="49225"/>
                </a:moveTo>
                <a:lnTo>
                  <a:pt x="2289060" y="46583"/>
                </a:lnTo>
                <a:lnTo>
                  <a:pt x="2288171" y="44030"/>
                </a:lnTo>
                <a:lnTo>
                  <a:pt x="2285504" y="42659"/>
                </a:lnTo>
                <a:lnTo>
                  <a:pt x="2266327" y="42659"/>
                </a:lnTo>
                <a:lnTo>
                  <a:pt x="2266327" y="22961"/>
                </a:lnTo>
                <a:lnTo>
                  <a:pt x="2264676" y="20205"/>
                </a:lnTo>
                <a:lnTo>
                  <a:pt x="2261628" y="19215"/>
                </a:lnTo>
                <a:lnTo>
                  <a:pt x="2258326" y="18884"/>
                </a:lnTo>
                <a:lnTo>
                  <a:pt x="2249563" y="18884"/>
                </a:lnTo>
                <a:lnTo>
                  <a:pt x="2246261" y="19215"/>
                </a:lnTo>
                <a:lnTo>
                  <a:pt x="2244356" y="126085"/>
                </a:lnTo>
                <a:lnTo>
                  <a:pt x="2246134" y="129374"/>
                </a:lnTo>
                <a:lnTo>
                  <a:pt x="2250833" y="134581"/>
                </a:lnTo>
                <a:lnTo>
                  <a:pt x="2257437" y="137769"/>
                </a:lnTo>
                <a:lnTo>
                  <a:pt x="2265438" y="139649"/>
                </a:lnTo>
                <a:lnTo>
                  <a:pt x="2270264" y="139649"/>
                </a:lnTo>
                <a:lnTo>
                  <a:pt x="2266327" y="109131"/>
                </a:lnTo>
                <a:lnTo>
                  <a:pt x="2266327" y="62839"/>
                </a:lnTo>
                <a:lnTo>
                  <a:pt x="2285631" y="62839"/>
                </a:lnTo>
                <a:lnTo>
                  <a:pt x="2287917" y="62064"/>
                </a:lnTo>
                <a:lnTo>
                  <a:pt x="2289187" y="58966"/>
                </a:lnTo>
                <a:lnTo>
                  <a:pt x="2289568" y="56375"/>
                </a:lnTo>
                <a:lnTo>
                  <a:pt x="2289441" y="49225"/>
                </a:lnTo>
                <a:close/>
              </a:path>
              <a:path w="3731145" h="173786">
                <a:moveTo>
                  <a:pt x="2289568" y="125590"/>
                </a:moveTo>
                <a:lnTo>
                  <a:pt x="2289568" y="123748"/>
                </a:lnTo>
                <a:lnTo>
                  <a:pt x="2289314" y="121043"/>
                </a:lnTo>
                <a:lnTo>
                  <a:pt x="2288552" y="117525"/>
                </a:lnTo>
                <a:lnTo>
                  <a:pt x="2285758" y="116598"/>
                </a:lnTo>
                <a:lnTo>
                  <a:pt x="2283091" y="117627"/>
                </a:lnTo>
                <a:lnTo>
                  <a:pt x="2280297" y="118414"/>
                </a:lnTo>
                <a:lnTo>
                  <a:pt x="2276741" y="118757"/>
                </a:lnTo>
                <a:lnTo>
                  <a:pt x="2272804" y="118757"/>
                </a:lnTo>
                <a:lnTo>
                  <a:pt x="2270137" y="117563"/>
                </a:lnTo>
                <a:lnTo>
                  <a:pt x="2267089" y="112737"/>
                </a:lnTo>
                <a:lnTo>
                  <a:pt x="2266327" y="109131"/>
                </a:lnTo>
                <a:lnTo>
                  <a:pt x="2270264" y="139649"/>
                </a:lnTo>
                <a:lnTo>
                  <a:pt x="2273947" y="139547"/>
                </a:lnTo>
                <a:lnTo>
                  <a:pt x="2277630" y="139153"/>
                </a:lnTo>
                <a:lnTo>
                  <a:pt x="2280805" y="138506"/>
                </a:lnTo>
                <a:lnTo>
                  <a:pt x="2284869" y="137223"/>
                </a:lnTo>
                <a:lnTo>
                  <a:pt x="2288171" y="134912"/>
                </a:lnTo>
                <a:lnTo>
                  <a:pt x="2288933" y="132270"/>
                </a:lnTo>
                <a:lnTo>
                  <a:pt x="2289568" y="128498"/>
                </a:lnTo>
                <a:lnTo>
                  <a:pt x="2289568" y="125590"/>
                </a:lnTo>
                <a:close/>
              </a:path>
              <a:path w="3731145" h="173786">
                <a:moveTo>
                  <a:pt x="2371229" y="136944"/>
                </a:moveTo>
                <a:lnTo>
                  <a:pt x="2373896" y="137845"/>
                </a:lnTo>
                <a:lnTo>
                  <a:pt x="2376563" y="138176"/>
                </a:lnTo>
                <a:lnTo>
                  <a:pt x="2384310" y="138176"/>
                </a:lnTo>
                <a:lnTo>
                  <a:pt x="2386977" y="137845"/>
                </a:lnTo>
                <a:lnTo>
                  <a:pt x="2389644" y="136944"/>
                </a:lnTo>
                <a:lnTo>
                  <a:pt x="2391041" y="134302"/>
                </a:lnTo>
                <a:lnTo>
                  <a:pt x="2391041" y="46024"/>
                </a:lnTo>
                <a:lnTo>
                  <a:pt x="2389390" y="43383"/>
                </a:lnTo>
                <a:lnTo>
                  <a:pt x="2386342" y="42468"/>
                </a:lnTo>
                <a:lnTo>
                  <a:pt x="2383167" y="42138"/>
                </a:lnTo>
                <a:lnTo>
                  <a:pt x="2374277" y="42138"/>
                </a:lnTo>
                <a:lnTo>
                  <a:pt x="2371102" y="42468"/>
                </a:lnTo>
                <a:lnTo>
                  <a:pt x="2367927" y="43383"/>
                </a:lnTo>
                <a:lnTo>
                  <a:pt x="2366403" y="46024"/>
                </a:lnTo>
                <a:lnTo>
                  <a:pt x="2366403" y="104711"/>
                </a:lnTo>
                <a:lnTo>
                  <a:pt x="2362720" y="109131"/>
                </a:lnTo>
                <a:lnTo>
                  <a:pt x="2359291" y="112496"/>
                </a:lnTo>
                <a:lnTo>
                  <a:pt x="2356116" y="114807"/>
                </a:lnTo>
                <a:lnTo>
                  <a:pt x="2352941" y="117119"/>
                </a:lnTo>
                <a:lnTo>
                  <a:pt x="2349766" y="118275"/>
                </a:lnTo>
                <a:lnTo>
                  <a:pt x="2346591" y="118275"/>
                </a:lnTo>
                <a:lnTo>
                  <a:pt x="2341892" y="117792"/>
                </a:lnTo>
                <a:lnTo>
                  <a:pt x="2338082" y="115874"/>
                </a:lnTo>
                <a:lnTo>
                  <a:pt x="2335288" y="112775"/>
                </a:lnTo>
                <a:lnTo>
                  <a:pt x="2333256" y="108927"/>
                </a:lnTo>
                <a:lnTo>
                  <a:pt x="2331986" y="104051"/>
                </a:lnTo>
                <a:lnTo>
                  <a:pt x="2331732" y="100520"/>
                </a:lnTo>
                <a:lnTo>
                  <a:pt x="2331732" y="46024"/>
                </a:lnTo>
                <a:lnTo>
                  <a:pt x="2330081" y="43383"/>
                </a:lnTo>
                <a:lnTo>
                  <a:pt x="2326906" y="42468"/>
                </a:lnTo>
                <a:lnTo>
                  <a:pt x="2323731" y="42138"/>
                </a:lnTo>
                <a:lnTo>
                  <a:pt x="2314841" y="42138"/>
                </a:lnTo>
                <a:lnTo>
                  <a:pt x="2311666" y="42468"/>
                </a:lnTo>
                <a:lnTo>
                  <a:pt x="2308491" y="43383"/>
                </a:lnTo>
                <a:lnTo>
                  <a:pt x="2306840" y="46024"/>
                </a:lnTo>
                <a:lnTo>
                  <a:pt x="2306840" y="106794"/>
                </a:lnTo>
                <a:lnTo>
                  <a:pt x="2307475" y="112407"/>
                </a:lnTo>
                <a:lnTo>
                  <a:pt x="2308491" y="116928"/>
                </a:lnTo>
                <a:lnTo>
                  <a:pt x="2309634" y="121450"/>
                </a:lnTo>
                <a:lnTo>
                  <a:pt x="2311412" y="125425"/>
                </a:lnTo>
                <a:lnTo>
                  <a:pt x="2313952" y="128854"/>
                </a:lnTo>
                <a:lnTo>
                  <a:pt x="2316492" y="132295"/>
                </a:lnTo>
                <a:lnTo>
                  <a:pt x="2319794" y="135001"/>
                </a:lnTo>
                <a:lnTo>
                  <a:pt x="2323985" y="136969"/>
                </a:lnTo>
                <a:lnTo>
                  <a:pt x="2328049" y="138950"/>
                </a:lnTo>
                <a:lnTo>
                  <a:pt x="2333129" y="139941"/>
                </a:lnTo>
                <a:lnTo>
                  <a:pt x="2344686" y="139941"/>
                </a:lnTo>
                <a:lnTo>
                  <a:pt x="2349893" y="138620"/>
                </a:lnTo>
                <a:lnTo>
                  <a:pt x="2354973" y="135978"/>
                </a:lnTo>
                <a:lnTo>
                  <a:pt x="2359926" y="133349"/>
                </a:lnTo>
                <a:lnTo>
                  <a:pt x="2364879" y="129387"/>
                </a:lnTo>
                <a:lnTo>
                  <a:pt x="2369832" y="124104"/>
                </a:lnTo>
                <a:lnTo>
                  <a:pt x="2369832" y="134302"/>
                </a:lnTo>
                <a:lnTo>
                  <a:pt x="2371229" y="136944"/>
                </a:lnTo>
                <a:close/>
              </a:path>
              <a:path w="3731145" h="173786">
                <a:moveTo>
                  <a:pt x="2417965" y="135089"/>
                </a:moveTo>
                <a:lnTo>
                  <a:pt x="2405900" y="162407"/>
                </a:lnTo>
                <a:lnTo>
                  <a:pt x="2405519" y="163131"/>
                </a:lnTo>
                <a:lnTo>
                  <a:pt x="2406789" y="165912"/>
                </a:lnTo>
                <a:lnTo>
                  <a:pt x="2410091" y="166484"/>
                </a:lnTo>
                <a:lnTo>
                  <a:pt x="2413520" y="166573"/>
                </a:lnTo>
                <a:lnTo>
                  <a:pt x="2417711" y="166319"/>
                </a:lnTo>
                <a:lnTo>
                  <a:pt x="2421394" y="165417"/>
                </a:lnTo>
                <a:lnTo>
                  <a:pt x="2424188" y="162902"/>
                </a:lnTo>
                <a:lnTo>
                  <a:pt x="2437396" y="143903"/>
                </a:lnTo>
                <a:lnTo>
                  <a:pt x="2438793" y="141985"/>
                </a:lnTo>
                <a:lnTo>
                  <a:pt x="2440952" y="138315"/>
                </a:lnTo>
                <a:lnTo>
                  <a:pt x="2442603" y="134632"/>
                </a:lnTo>
                <a:lnTo>
                  <a:pt x="2443746" y="130809"/>
                </a:lnTo>
                <a:lnTo>
                  <a:pt x="2444508" y="126631"/>
                </a:lnTo>
                <a:lnTo>
                  <a:pt x="2444889" y="122097"/>
                </a:lnTo>
                <a:lnTo>
                  <a:pt x="2444889" y="119456"/>
                </a:lnTo>
                <a:lnTo>
                  <a:pt x="2444635" y="115404"/>
                </a:lnTo>
                <a:lnTo>
                  <a:pt x="2443619" y="112623"/>
                </a:lnTo>
                <a:lnTo>
                  <a:pt x="2440698" y="110121"/>
                </a:lnTo>
                <a:lnTo>
                  <a:pt x="2437650" y="109410"/>
                </a:lnTo>
                <a:lnTo>
                  <a:pt x="2433967" y="109067"/>
                </a:lnTo>
                <a:lnTo>
                  <a:pt x="2429268" y="109067"/>
                </a:lnTo>
                <a:lnTo>
                  <a:pt x="2425458" y="109410"/>
                </a:lnTo>
                <a:lnTo>
                  <a:pt x="2422283" y="110121"/>
                </a:lnTo>
                <a:lnTo>
                  <a:pt x="2419235" y="112623"/>
                </a:lnTo>
                <a:lnTo>
                  <a:pt x="2418219" y="115404"/>
                </a:lnTo>
                <a:lnTo>
                  <a:pt x="2417965" y="119456"/>
                </a:lnTo>
                <a:lnTo>
                  <a:pt x="2417965" y="135089"/>
                </a:lnTo>
                <a:close/>
              </a:path>
              <a:path w="3731145" h="173786">
                <a:moveTo>
                  <a:pt x="2609989" y="111632"/>
                </a:moveTo>
                <a:lnTo>
                  <a:pt x="2611259" y="107937"/>
                </a:lnTo>
                <a:lnTo>
                  <a:pt x="2611894" y="103822"/>
                </a:lnTo>
                <a:lnTo>
                  <a:pt x="2611894" y="94907"/>
                </a:lnTo>
                <a:lnTo>
                  <a:pt x="2611259" y="90982"/>
                </a:lnTo>
                <a:lnTo>
                  <a:pt x="2609862" y="87490"/>
                </a:lnTo>
                <a:lnTo>
                  <a:pt x="2608592" y="83997"/>
                </a:lnTo>
                <a:lnTo>
                  <a:pt x="2606814" y="80937"/>
                </a:lnTo>
                <a:lnTo>
                  <a:pt x="2604528" y="78333"/>
                </a:lnTo>
                <a:lnTo>
                  <a:pt x="2602242" y="75730"/>
                </a:lnTo>
                <a:lnTo>
                  <a:pt x="2599575" y="73596"/>
                </a:lnTo>
                <a:lnTo>
                  <a:pt x="2596527" y="71945"/>
                </a:lnTo>
                <a:lnTo>
                  <a:pt x="2593479" y="70307"/>
                </a:lnTo>
                <a:lnTo>
                  <a:pt x="2590050" y="69151"/>
                </a:lnTo>
                <a:lnTo>
                  <a:pt x="2586494" y="68491"/>
                </a:lnTo>
                <a:lnTo>
                  <a:pt x="2586748" y="133807"/>
                </a:lnTo>
                <a:lnTo>
                  <a:pt x="2590431" y="132486"/>
                </a:lnTo>
                <a:lnTo>
                  <a:pt x="2593860" y="130809"/>
                </a:lnTo>
                <a:lnTo>
                  <a:pt x="2596908" y="128765"/>
                </a:lnTo>
                <a:lnTo>
                  <a:pt x="2599956" y="126720"/>
                </a:lnTo>
                <a:lnTo>
                  <a:pt x="2602623" y="124269"/>
                </a:lnTo>
                <a:lnTo>
                  <a:pt x="2604782" y="121437"/>
                </a:lnTo>
                <a:lnTo>
                  <a:pt x="2607068" y="118592"/>
                </a:lnTo>
                <a:lnTo>
                  <a:pt x="2608719" y="115328"/>
                </a:lnTo>
                <a:lnTo>
                  <a:pt x="2609989" y="111632"/>
                </a:lnTo>
                <a:close/>
              </a:path>
              <a:path w="3731145" h="173786">
                <a:moveTo>
                  <a:pt x="2584843" y="100152"/>
                </a:moveTo>
                <a:lnTo>
                  <a:pt x="2584843" y="102997"/>
                </a:lnTo>
                <a:lnTo>
                  <a:pt x="2584335" y="105524"/>
                </a:lnTo>
                <a:lnTo>
                  <a:pt x="2582303" y="109943"/>
                </a:lnTo>
                <a:lnTo>
                  <a:pt x="2579128" y="113271"/>
                </a:lnTo>
                <a:lnTo>
                  <a:pt x="2575191" y="115874"/>
                </a:lnTo>
                <a:lnTo>
                  <a:pt x="2570746" y="137350"/>
                </a:lnTo>
                <a:lnTo>
                  <a:pt x="2574937" y="136728"/>
                </a:lnTo>
                <a:lnTo>
                  <a:pt x="2579128" y="136105"/>
                </a:lnTo>
                <a:lnTo>
                  <a:pt x="2583065" y="135127"/>
                </a:lnTo>
                <a:lnTo>
                  <a:pt x="2586748" y="133807"/>
                </a:lnTo>
                <a:lnTo>
                  <a:pt x="2584843" y="100152"/>
                </a:lnTo>
                <a:close/>
              </a:path>
              <a:path w="3731145" h="173786">
                <a:moveTo>
                  <a:pt x="2519946" y="134454"/>
                </a:moveTo>
                <a:lnTo>
                  <a:pt x="2522867" y="137020"/>
                </a:lnTo>
                <a:lnTo>
                  <a:pt x="2526931" y="137667"/>
                </a:lnTo>
                <a:lnTo>
                  <a:pt x="2566047" y="137667"/>
                </a:lnTo>
                <a:lnTo>
                  <a:pt x="2570746" y="137350"/>
                </a:lnTo>
                <a:lnTo>
                  <a:pt x="2575191" y="115874"/>
                </a:lnTo>
                <a:lnTo>
                  <a:pt x="2570238" y="117398"/>
                </a:lnTo>
                <a:lnTo>
                  <a:pt x="2567190" y="117779"/>
                </a:lnTo>
                <a:lnTo>
                  <a:pt x="2544711" y="117779"/>
                </a:lnTo>
                <a:lnTo>
                  <a:pt x="2544711" y="81356"/>
                </a:lnTo>
                <a:lnTo>
                  <a:pt x="2560205" y="81356"/>
                </a:lnTo>
                <a:lnTo>
                  <a:pt x="2562999" y="62356"/>
                </a:lnTo>
                <a:lnTo>
                  <a:pt x="2544711" y="62356"/>
                </a:lnTo>
                <a:lnTo>
                  <a:pt x="2544711" y="29095"/>
                </a:lnTo>
                <a:lnTo>
                  <a:pt x="2561856" y="29095"/>
                </a:lnTo>
                <a:lnTo>
                  <a:pt x="2565158" y="29463"/>
                </a:lnTo>
                <a:lnTo>
                  <a:pt x="2567571" y="30187"/>
                </a:lnTo>
                <a:lnTo>
                  <a:pt x="2571889" y="31953"/>
                </a:lnTo>
                <a:lnTo>
                  <a:pt x="2575064" y="34658"/>
                </a:lnTo>
                <a:lnTo>
                  <a:pt x="2577096" y="38404"/>
                </a:lnTo>
                <a:lnTo>
                  <a:pt x="2578239" y="42760"/>
                </a:lnTo>
                <a:lnTo>
                  <a:pt x="2578239" y="45326"/>
                </a:lnTo>
                <a:lnTo>
                  <a:pt x="2577858" y="49834"/>
                </a:lnTo>
                <a:lnTo>
                  <a:pt x="2576461" y="53987"/>
                </a:lnTo>
                <a:lnTo>
                  <a:pt x="2574683" y="83502"/>
                </a:lnTo>
                <a:lnTo>
                  <a:pt x="2579001" y="86296"/>
                </a:lnTo>
                <a:lnTo>
                  <a:pt x="2582430" y="89852"/>
                </a:lnTo>
                <a:lnTo>
                  <a:pt x="2584335" y="94538"/>
                </a:lnTo>
                <a:lnTo>
                  <a:pt x="2584843" y="97193"/>
                </a:lnTo>
                <a:lnTo>
                  <a:pt x="2584843" y="100152"/>
                </a:lnTo>
                <a:lnTo>
                  <a:pt x="2586748" y="133807"/>
                </a:lnTo>
                <a:lnTo>
                  <a:pt x="2586494" y="68491"/>
                </a:lnTo>
                <a:lnTo>
                  <a:pt x="2589288" y="67436"/>
                </a:lnTo>
                <a:lnTo>
                  <a:pt x="2591828" y="66039"/>
                </a:lnTo>
                <a:lnTo>
                  <a:pt x="2596273" y="62610"/>
                </a:lnTo>
                <a:lnTo>
                  <a:pt x="2599575" y="58394"/>
                </a:lnTo>
                <a:lnTo>
                  <a:pt x="2602242" y="53657"/>
                </a:lnTo>
                <a:lnTo>
                  <a:pt x="2603131" y="50914"/>
                </a:lnTo>
                <a:lnTo>
                  <a:pt x="2603893" y="48183"/>
                </a:lnTo>
                <a:lnTo>
                  <a:pt x="2604274" y="45262"/>
                </a:lnTo>
                <a:lnTo>
                  <a:pt x="2604274" y="36614"/>
                </a:lnTo>
                <a:lnTo>
                  <a:pt x="2603258" y="31800"/>
                </a:lnTo>
                <a:lnTo>
                  <a:pt x="2601353" y="27711"/>
                </a:lnTo>
                <a:lnTo>
                  <a:pt x="2599321" y="23621"/>
                </a:lnTo>
                <a:lnTo>
                  <a:pt x="2596527" y="20243"/>
                </a:lnTo>
                <a:lnTo>
                  <a:pt x="2592717" y="17564"/>
                </a:lnTo>
                <a:lnTo>
                  <a:pt x="2589034" y="14897"/>
                </a:lnTo>
                <a:lnTo>
                  <a:pt x="2584462" y="12903"/>
                </a:lnTo>
                <a:lnTo>
                  <a:pt x="2579001" y="11582"/>
                </a:lnTo>
                <a:lnTo>
                  <a:pt x="2573540" y="10261"/>
                </a:lnTo>
                <a:lnTo>
                  <a:pt x="2566936" y="9601"/>
                </a:lnTo>
                <a:lnTo>
                  <a:pt x="2524772" y="9601"/>
                </a:lnTo>
                <a:lnTo>
                  <a:pt x="2521343" y="11531"/>
                </a:lnTo>
                <a:lnTo>
                  <a:pt x="2519184" y="14909"/>
                </a:lnTo>
                <a:lnTo>
                  <a:pt x="2519184" y="132359"/>
                </a:lnTo>
                <a:lnTo>
                  <a:pt x="2519946" y="134454"/>
                </a:lnTo>
                <a:close/>
              </a:path>
              <a:path w="3731145" h="173786">
                <a:moveTo>
                  <a:pt x="2562999" y="62356"/>
                </a:moveTo>
                <a:lnTo>
                  <a:pt x="2560205" y="81356"/>
                </a:lnTo>
                <a:lnTo>
                  <a:pt x="2564904" y="81356"/>
                </a:lnTo>
                <a:lnTo>
                  <a:pt x="2568714" y="81787"/>
                </a:lnTo>
                <a:lnTo>
                  <a:pt x="2571762" y="82638"/>
                </a:lnTo>
                <a:lnTo>
                  <a:pt x="2574683" y="83502"/>
                </a:lnTo>
                <a:lnTo>
                  <a:pt x="2576461" y="53987"/>
                </a:lnTo>
                <a:lnTo>
                  <a:pt x="2573794" y="57353"/>
                </a:lnTo>
                <a:lnTo>
                  <a:pt x="2570492" y="60121"/>
                </a:lnTo>
                <a:lnTo>
                  <a:pt x="2566047" y="61899"/>
                </a:lnTo>
                <a:lnTo>
                  <a:pt x="2562999" y="62356"/>
                </a:lnTo>
                <a:close/>
              </a:path>
              <a:path w="3731145" h="173786">
                <a:moveTo>
                  <a:pt x="2653423" y="136969"/>
                </a:moveTo>
                <a:lnTo>
                  <a:pt x="2659265" y="138950"/>
                </a:lnTo>
                <a:lnTo>
                  <a:pt x="2666250" y="139941"/>
                </a:lnTo>
                <a:lnTo>
                  <a:pt x="2678442" y="139941"/>
                </a:lnTo>
                <a:lnTo>
                  <a:pt x="2682506" y="139661"/>
                </a:lnTo>
                <a:lnTo>
                  <a:pt x="2686316" y="139103"/>
                </a:lnTo>
                <a:lnTo>
                  <a:pt x="2690126" y="138544"/>
                </a:lnTo>
                <a:lnTo>
                  <a:pt x="2693555" y="137883"/>
                </a:lnTo>
                <a:lnTo>
                  <a:pt x="2696476" y="137121"/>
                </a:lnTo>
                <a:lnTo>
                  <a:pt x="2699524" y="136359"/>
                </a:lnTo>
                <a:lnTo>
                  <a:pt x="2701937" y="135585"/>
                </a:lnTo>
                <a:lnTo>
                  <a:pt x="2705747" y="134010"/>
                </a:lnTo>
                <a:lnTo>
                  <a:pt x="2708414" y="131483"/>
                </a:lnTo>
                <a:lnTo>
                  <a:pt x="2709176" y="128930"/>
                </a:lnTo>
                <a:lnTo>
                  <a:pt x="2709430" y="123316"/>
                </a:lnTo>
                <a:lnTo>
                  <a:pt x="2709176" y="119214"/>
                </a:lnTo>
                <a:lnTo>
                  <a:pt x="2708033" y="115684"/>
                </a:lnTo>
                <a:lnTo>
                  <a:pt x="2705239" y="115100"/>
                </a:lnTo>
                <a:lnTo>
                  <a:pt x="2702318" y="116039"/>
                </a:lnTo>
                <a:lnTo>
                  <a:pt x="2698762" y="117360"/>
                </a:lnTo>
                <a:lnTo>
                  <a:pt x="2693936" y="118884"/>
                </a:lnTo>
                <a:lnTo>
                  <a:pt x="2691142" y="119570"/>
                </a:lnTo>
                <a:lnTo>
                  <a:pt x="2687840" y="120192"/>
                </a:lnTo>
                <a:lnTo>
                  <a:pt x="2684538" y="120827"/>
                </a:lnTo>
                <a:lnTo>
                  <a:pt x="2680728" y="121145"/>
                </a:lnTo>
                <a:lnTo>
                  <a:pt x="2672092" y="121145"/>
                </a:lnTo>
                <a:lnTo>
                  <a:pt x="2668409" y="120573"/>
                </a:lnTo>
                <a:lnTo>
                  <a:pt x="2665234" y="119456"/>
                </a:lnTo>
                <a:lnTo>
                  <a:pt x="2662186" y="118338"/>
                </a:lnTo>
                <a:lnTo>
                  <a:pt x="2659773" y="116700"/>
                </a:lnTo>
                <a:lnTo>
                  <a:pt x="2655836" y="112407"/>
                </a:lnTo>
                <a:lnTo>
                  <a:pt x="2654439" y="109804"/>
                </a:lnTo>
                <a:lnTo>
                  <a:pt x="2653550" y="106743"/>
                </a:lnTo>
                <a:lnTo>
                  <a:pt x="2652661" y="103670"/>
                </a:lnTo>
                <a:lnTo>
                  <a:pt x="2652153" y="100253"/>
                </a:lnTo>
                <a:lnTo>
                  <a:pt x="2652280" y="77355"/>
                </a:lnTo>
                <a:lnTo>
                  <a:pt x="2652788" y="74447"/>
                </a:lnTo>
                <a:lnTo>
                  <a:pt x="2653042" y="43840"/>
                </a:lnTo>
                <a:lnTo>
                  <a:pt x="2647454" y="46151"/>
                </a:lnTo>
                <a:lnTo>
                  <a:pt x="2642755" y="49504"/>
                </a:lnTo>
                <a:lnTo>
                  <a:pt x="2638818" y="53886"/>
                </a:lnTo>
                <a:lnTo>
                  <a:pt x="2634881" y="58280"/>
                </a:lnTo>
                <a:lnTo>
                  <a:pt x="2631960" y="63626"/>
                </a:lnTo>
                <a:lnTo>
                  <a:pt x="2629928" y="69926"/>
                </a:lnTo>
                <a:lnTo>
                  <a:pt x="2627896" y="76225"/>
                </a:lnTo>
                <a:lnTo>
                  <a:pt x="2626880" y="83299"/>
                </a:lnTo>
                <a:lnTo>
                  <a:pt x="2626880" y="99402"/>
                </a:lnTo>
                <a:lnTo>
                  <a:pt x="2627769" y="106591"/>
                </a:lnTo>
                <a:lnTo>
                  <a:pt x="2629801" y="112725"/>
                </a:lnTo>
                <a:lnTo>
                  <a:pt x="2631706" y="118859"/>
                </a:lnTo>
                <a:lnTo>
                  <a:pt x="2634627" y="123939"/>
                </a:lnTo>
                <a:lnTo>
                  <a:pt x="2638564" y="127965"/>
                </a:lnTo>
                <a:lnTo>
                  <a:pt x="2642628" y="131991"/>
                </a:lnTo>
                <a:lnTo>
                  <a:pt x="2647454" y="135001"/>
                </a:lnTo>
                <a:lnTo>
                  <a:pt x="2653423" y="136969"/>
                </a:lnTo>
                <a:close/>
              </a:path>
              <a:path w="3731145" h="173786">
                <a:moveTo>
                  <a:pt x="2654439" y="68960"/>
                </a:moveTo>
                <a:lnTo>
                  <a:pt x="2657233" y="64579"/>
                </a:lnTo>
                <a:lnTo>
                  <a:pt x="2660662" y="60959"/>
                </a:lnTo>
                <a:lnTo>
                  <a:pt x="2665361" y="58585"/>
                </a:lnTo>
                <a:lnTo>
                  <a:pt x="2668155" y="58000"/>
                </a:lnTo>
                <a:lnTo>
                  <a:pt x="2677553" y="58000"/>
                </a:lnTo>
                <a:lnTo>
                  <a:pt x="2682125" y="59994"/>
                </a:lnTo>
                <a:lnTo>
                  <a:pt x="2685173" y="63982"/>
                </a:lnTo>
                <a:lnTo>
                  <a:pt x="2688221" y="67970"/>
                </a:lnTo>
                <a:lnTo>
                  <a:pt x="2689618" y="73469"/>
                </a:lnTo>
                <a:lnTo>
                  <a:pt x="2689364" y="80467"/>
                </a:lnTo>
                <a:lnTo>
                  <a:pt x="2652153" y="80467"/>
                </a:lnTo>
                <a:lnTo>
                  <a:pt x="2652153" y="100253"/>
                </a:lnTo>
                <a:lnTo>
                  <a:pt x="2652153" y="96494"/>
                </a:lnTo>
                <a:lnTo>
                  <a:pt x="2705874" y="96494"/>
                </a:lnTo>
                <a:lnTo>
                  <a:pt x="2703715" y="52704"/>
                </a:lnTo>
                <a:lnTo>
                  <a:pt x="2700413" y="48844"/>
                </a:lnTo>
                <a:lnTo>
                  <a:pt x="2696095" y="45821"/>
                </a:lnTo>
                <a:lnTo>
                  <a:pt x="2690761" y="43649"/>
                </a:lnTo>
                <a:lnTo>
                  <a:pt x="2685554" y="41465"/>
                </a:lnTo>
                <a:lnTo>
                  <a:pt x="2679204" y="40373"/>
                </a:lnTo>
                <a:lnTo>
                  <a:pt x="2664853" y="40373"/>
                </a:lnTo>
                <a:lnTo>
                  <a:pt x="2658630" y="41528"/>
                </a:lnTo>
                <a:lnTo>
                  <a:pt x="2653042" y="43840"/>
                </a:lnTo>
                <a:lnTo>
                  <a:pt x="2652788" y="74447"/>
                </a:lnTo>
                <a:lnTo>
                  <a:pt x="2653550" y="71704"/>
                </a:lnTo>
                <a:lnTo>
                  <a:pt x="2654439" y="68960"/>
                </a:lnTo>
                <a:close/>
              </a:path>
              <a:path w="3731145" h="173786">
                <a:moveTo>
                  <a:pt x="2711208" y="66408"/>
                </a:moveTo>
                <a:lnTo>
                  <a:pt x="2709557" y="61125"/>
                </a:lnTo>
                <a:lnTo>
                  <a:pt x="2707144" y="56565"/>
                </a:lnTo>
                <a:lnTo>
                  <a:pt x="2703715" y="52704"/>
                </a:lnTo>
                <a:lnTo>
                  <a:pt x="2705874" y="96494"/>
                </a:lnTo>
                <a:lnTo>
                  <a:pt x="2708287" y="96494"/>
                </a:lnTo>
                <a:lnTo>
                  <a:pt x="2711462" y="94322"/>
                </a:lnTo>
                <a:lnTo>
                  <a:pt x="2713494" y="90627"/>
                </a:lnTo>
                <a:lnTo>
                  <a:pt x="2713494" y="77431"/>
                </a:lnTo>
                <a:lnTo>
                  <a:pt x="2712732" y="71691"/>
                </a:lnTo>
                <a:lnTo>
                  <a:pt x="2711208" y="66408"/>
                </a:lnTo>
                <a:close/>
              </a:path>
              <a:path w="3731145" h="173786">
                <a:moveTo>
                  <a:pt x="2734068" y="4152"/>
                </a:moveTo>
                <a:lnTo>
                  <a:pt x="2734068" y="134302"/>
                </a:lnTo>
                <a:lnTo>
                  <a:pt x="2735719" y="136944"/>
                </a:lnTo>
                <a:lnTo>
                  <a:pt x="2738894" y="137845"/>
                </a:lnTo>
                <a:lnTo>
                  <a:pt x="2742069" y="138176"/>
                </a:lnTo>
                <a:lnTo>
                  <a:pt x="2750959" y="138176"/>
                </a:lnTo>
                <a:lnTo>
                  <a:pt x="2754134" y="137845"/>
                </a:lnTo>
                <a:lnTo>
                  <a:pt x="2757309" y="136944"/>
                </a:lnTo>
                <a:lnTo>
                  <a:pt x="2759087" y="134302"/>
                </a:lnTo>
                <a:lnTo>
                  <a:pt x="2759087" y="4152"/>
                </a:lnTo>
                <a:lnTo>
                  <a:pt x="2757309" y="1396"/>
                </a:lnTo>
                <a:lnTo>
                  <a:pt x="2754134" y="393"/>
                </a:lnTo>
                <a:lnTo>
                  <a:pt x="2750959" y="0"/>
                </a:lnTo>
                <a:lnTo>
                  <a:pt x="2742069" y="0"/>
                </a:lnTo>
                <a:lnTo>
                  <a:pt x="2738894" y="393"/>
                </a:lnTo>
                <a:lnTo>
                  <a:pt x="2735719" y="1396"/>
                </a:lnTo>
                <a:lnTo>
                  <a:pt x="2734068" y="4152"/>
                </a:lnTo>
                <a:close/>
              </a:path>
              <a:path w="3731145" h="173786">
                <a:moveTo>
                  <a:pt x="2991243" y="136677"/>
                </a:moveTo>
                <a:lnTo>
                  <a:pt x="2995815" y="134505"/>
                </a:lnTo>
                <a:lnTo>
                  <a:pt x="3000006" y="131470"/>
                </a:lnTo>
                <a:lnTo>
                  <a:pt x="3003562" y="127571"/>
                </a:lnTo>
                <a:lnTo>
                  <a:pt x="3003562" y="134594"/>
                </a:lnTo>
                <a:lnTo>
                  <a:pt x="3004451" y="136778"/>
                </a:lnTo>
                <a:lnTo>
                  <a:pt x="3007372" y="137909"/>
                </a:lnTo>
                <a:lnTo>
                  <a:pt x="3010801" y="138264"/>
                </a:lnTo>
                <a:lnTo>
                  <a:pt x="3018675" y="138150"/>
                </a:lnTo>
                <a:lnTo>
                  <a:pt x="3022485" y="137299"/>
                </a:lnTo>
                <a:lnTo>
                  <a:pt x="3024136" y="134594"/>
                </a:lnTo>
                <a:lnTo>
                  <a:pt x="3024136" y="69151"/>
                </a:lnTo>
                <a:lnTo>
                  <a:pt x="3023501" y="63906"/>
                </a:lnTo>
                <a:lnTo>
                  <a:pt x="3021977" y="59486"/>
                </a:lnTo>
                <a:lnTo>
                  <a:pt x="3020580" y="55054"/>
                </a:lnTo>
                <a:lnTo>
                  <a:pt x="3018294" y="51447"/>
                </a:lnTo>
                <a:lnTo>
                  <a:pt x="3015119" y="48640"/>
                </a:lnTo>
                <a:lnTo>
                  <a:pt x="3011944" y="45834"/>
                </a:lnTo>
                <a:lnTo>
                  <a:pt x="3007880" y="43764"/>
                </a:lnTo>
                <a:lnTo>
                  <a:pt x="3002927" y="42405"/>
                </a:lnTo>
                <a:lnTo>
                  <a:pt x="2998101" y="41059"/>
                </a:lnTo>
                <a:lnTo>
                  <a:pt x="2992132" y="40373"/>
                </a:lnTo>
                <a:lnTo>
                  <a:pt x="2981337" y="40373"/>
                </a:lnTo>
                <a:lnTo>
                  <a:pt x="2977527" y="40690"/>
                </a:lnTo>
                <a:lnTo>
                  <a:pt x="2973844" y="41325"/>
                </a:lnTo>
                <a:lnTo>
                  <a:pt x="2970161" y="41948"/>
                </a:lnTo>
                <a:lnTo>
                  <a:pt x="2966859" y="42760"/>
                </a:lnTo>
                <a:lnTo>
                  <a:pt x="2963684" y="43738"/>
                </a:lnTo>
                <a:lnTo>
                  <a:pt x="2960636" y="44729"/>
                </a:lnTo>
                <a:lnTo>
                  <a:pt x="2957969" y="45808"/>
                </a:lnTo>
                <a:lnTo>
                  <a:pt x="2953270" y="48120"/>
                </a:lnTo>
                <a:lnTo>
                  <a:pt x="2949841" y="51079"/>
                </a:lnTo>
                <a:lnTo>
                  <a:pt x="2948571" y="54533"/>
                </a:lnTo>
                <a:lnTo>
                  <a:pt x="2948444" y="61099"/>
                </a:lnTo>
                <a:lnTo>
                  <a:pt x="2949206" y="64655"/>
                </a:lnTo>
                <a:lnTo>
                  <a:pt x="2950857" y="67500"/>
                </a:lnTo>
                <a:lnTo>
                  <a:pt x="2953905" y="68186"/>
                </a:lnTo>
                <a:lnTo>
                  <a:pt x="2956953" y="66801"/>
                </a:lnTo>
                <a:lnTo>
                  <a:pt x="2960763" y="64858"/>
                </a:lnTo>
                <a:lnTo>
                  <a:pt x="2965716" y="62610"/>
                </a:lnTo>
                <a:lnTo>
                  <a:pt x="2968637" y="61594"/>
                </a:lnTo>
                <a:lnTo>
                  <a:pt x="2971939" y="60667"/>
                </a:lnTo>
                <a:lnTo>
                  <a:pt x="2975114" y="59740"/>
                </a:lnTo>
                <a:lnTo>
                  <a:pt x="2978924" y="59283"/>
                </a:lnTo>
                <a:lnTo>
                  <a:pt x="2986163" y="59283"/>
                </a:lnTo>
                <a:lnTo>
                  <a:pt x="2988830" y="59613"/>
                </a:lnTo>
                <a:lnTo>
                  <a:pt x="2990989" y="60274"/>
                </a:lnTo>
                <a:lnTo>
                  <a:pt x="2994799" y="61950"/>
                </a:lnTo>
                <a:lnTo>
                  <a:pt x="2997466" y="64731"/>
                </a:lnTo>
                <a:lnTo>
                  <a:pt x="2998863" y="68541"/>
                </a:lnTo>
                <a:lnTo>
                  <a:pt x="2999752" y="73037"/>
                </a:lnTo>
                <a:lnTo>
                  <a:pt x="2999752" y="81152"/>
                </a:lnTo>
                <a:lnTo>
                  <a:pt x="2983242" y="81152"/>
                </a:lnTo>
                <a:lnTo>
                  <a:pt x="2976384" y="81749"/>
                </a:lnTo>
                <a:lnTo>
                  <a:pt x="2970415" y="82930"/>
                </a:lnTo>
                <a:lnTo>
                  <a:pt x="2964573" y="84124"/>
                </a:lnTo>
                <a:lnTo>
                  <a:pt x="2959493" y="85953"/>
                </a:lnTo>
                <a:lnTo>
                  <a:pt x="2955556" y="88430"/>
                </a:lnTo>
                <a:lnTo>
                  <a:pt x="2951619" y="90906"/>
                </a:lnTo>
                <a:lnTo>
                  <a:pt x="2948571" y="94043"/>
                </a:lnTo>
                <a:lnTo>
                  <a:pt x="2946539" y="97828"/>
                </a:lnTo>
                <a:lnTo>
                  <a:pt x="2944507" y="101625"/>
                </a:lnTo>
                <a:lnTo>
                  <a:pt x="2943491" y="106095"/>
                </a:lnTo>
                <a:lnTo>
                  <a:pt x="2943491" y="115989"/>
                </a:lnTo>
                <a:lnTo>
                  <a:pt x="2944380" y="120154"/>
                </a:lnTo>
                <a:lnTo>
                  <a:pt x="2945904" y="123710"/>
                </a:lnTo>
                <a:lnTo>
                  <a:pt x="2947555" y="127279"/>
                </a:lnTo>
                <a:lnTo>
                  <a:pt x="2949714" y="130263"/>
                </a:lnTo>
                <a:lnTo>
                  <a:pt x="2952635" y="132664"/>
                </a:lnTo>
                <a:lnTo>
                  <a:pt x="2955429" y="135077"/>
                </a:lnTo>
                <a:lnTo>
                  <a:pt x="2958858" y="136893"/>
                </a:lnTo>
                <a:lnTo>
                  <a:pt x="2962795" y="138112"/>
                </a:lnTo>
                <a:lnTo>
                  <a:pt x="2966732" y="139331"/>
                </a:lnTo>
                <a:lnTo>
                  <a:pt x="2967875" y="114147"/>
                </a:lnTo>
                <a:lnTo>
                  <a:pt x="2967875" y="110451"/>
                </a:lnTo>
                <a:lnTo>
                  <a:pt x="2968256" y="106337"/>
                </a:lnTo>
                <a:lnTo>
                  <a:pt x="2969907" y="102984"/>
                </a:lnTo>
                <a:lnTo>
                  <a:pt x="2973082" y="100355"/>
                </a:lnTo>
                <a:lnTo>
                  <a:pt x="2977146" y="98272"/>
                </a:lnTo>
                <a:lnTo>
                  <a:pt x="2979940" y="97688"/>
                </a:lnTo>
                <a:lnTo>
                  <a:pt x="2982734" y="97091"/>
                </a:lnTo>
                <a:lnTo>
                  <a:pt x="2986163" y="96786"/>
                </a:lnTo>
                <a:lnTo>
                  <a:pt x="2999752" y="96786"/>
                </a:lnTo>
                <a:lnTo>
                  <a:pt x="2999752" y="111836"/>
                </a:lnTo>
                <a:lnTo>
                  <a:pt x="2996704" y="115265"/>
                </a:lnTo>
                <a:lnTo>
                  <a:pt x="2993783" y="117868"/>
                </a:lnTo>
                <a:lnTo>
                  <a:pt x="2990735" y="119659"/>
                </a:lnTo>
                <a:lnTo>
                  <a:pt x="2987814" y="121437"/>
                </a:lnTo>
                <a:lnTo>
                  <a:pt x="2984639" y="122326"/>
                </a:lnTo>
                <a:lnTo>
                  <a:pt x="2977019" y="122326"/>
                </a:lnTo>
                <a:lnTo>
                  <a:pt x="2981337" y="139941"/>
                </a:lnTo>
                <a:lnTo>
                  <a:pt x="2986544" y="138849"/>
                </a:lnTo>
                <a:lnTo>
                  <a:pt x="2991243" y="136677"/>
                </a:lnTo>
                <a:close/>
              </a:path>
              <a:path w="3731145" h="173786">
                <a:moveTo>
                  <a:pt x="2981337" y="139941"/>
                </a:moveTo>
                <a:lnTo>
                  <a:pt x="2977019" y="122326"/>
                </a:lnTo>
                <a:lnTo>
                  <a:pt x="2973717" y="121272"/>
                </a:lnTo>
                <a:lnTo>
                  <a:pt x="2969018" y="117043"/>
                </a:lnTo>
                <a:lnTo>
                  <a:pt x="2967875" y="114147"/>
                </a:lnTo>
                <a:lnTo>
                  <a:pt x="2966732" y="139331"/>
                </a:lnTo>
                <a:lnTo>
                  <a:pt x="2971050" y="139941"/>
                </a:lnTo>
                <a:lnTo>
                  <a:pt x="2981337" y="139941"/>
                </a:lnTo>
                <a:close/>
              </a:path>
              <a:path w="3731145" h="173786">
                <a:moveTo>
                  <a:pt x="3039884" y="43599"/>
                </a:moveTo>
                <a:lnTo>
                  <a:pt x="3038995" y="46545"/>
                </a:lnTo>
                <a:lnTo>
                  <a:pt x="3039503" y="49631"/>
                </a:lnTo>
                <a:lnTo>
                  <a:pt x="3040392" y="53047"/>
                </a:lnTo>
                <a:lnTo>
                  <a:pt x="3063760" y="132918"/>
                </a:lnTo>
                <a:lnTo>
                  <a:pt x="3065538" y="136232"/>
                </a:lnTo>
                <a:lnTo>
                  <a:pt x="3068586" y="137566"/>
                </a:lnTo>
                <a:lnTo>
                  <a:pt x="3072269" y="138010"/>
                </a:lnTo>
                <a:lnTo>
                  <a:pt x="3076841" y="138264"/>
                </a:lnTo>
                <a:lnTo>
                  <a:pt x="3086112" y="138201"/>
                </a:lnTo>
                <a:lnTo>
                  <a:pt x="3090176" y="137934"/>
                </a:lnTo>
                <a:lnTo>
                  <a:pt x="3095510" y="135635"/>
                </a:lnTo>
                <a:lnTo>
                  <a:pt x="3110242" y="79273"/>
                </a:lnTo>
                <a:lnTo>
                  <a:pt x="3110623" y="79273"/>
                </a:lnTo>
                <a:lnTo>
                  <a:pt x="3125482" y="132918"/>
                </a:lnTo>
                <a:lnTo>
                  <a:pt x="3127260" y="136232"/>
                </a:lnTo>
                <a:lnTo>
                  <a:pt x="3130435" y="137566"/>
                </a:lnTo>
                <a:lnTo>
                  <a:pt x="3133991" y="138010"/>
                </a:lnTo>
                <a:lnTo>
                  <a:pt x="3138690" y="138264"/>
                </a:lnTo>
                <a:lnTo>
                  <a:pt x="3147834" y="138201"/>
                </a:lnTo>
                <a:lnTo>
                  <a:pt x="3153422" y="137667"/>
                </a:lnTo>
                <a:lnTo>
                  <a:pt x="3156851" y="135635"/>
                </a:lnTo>
                <a:lnTo>
                  <a:pt x="3181743" y="53047"/>
                </a:lnTo>
                <a:lnTo>
                  <a:pt x="3182886" y="48501"/>
                </a:lnTo>
                <a:lnTo>
                  <a:pt x="3183140" y="45821"/>
                </a:lnTo>
                <a:lnTo>
                  <a:pt x="3182632" y="44094"/>
                </a:lnTo>
                <a:lnTo>
                  <a:pt x="3179965" y="42608"/>
                </a:lnTo>
                <a:lnTo>
                  <a:pt x="3177171" y="42265"/>
                </a:lnTo>
                <a:lnTo>
                  <a:pt x="3173615" y="42062"/>
                </a:lnTo>
                <a:lnTo>
                  <a:pt x="3168662" y="42062"/>
                </a:lnTo>
                <a:lnTo>
                  <a:pt x="3165106" y="42265"/>
                </a:lnTo>
                <a:lnTo>
                  <a:pt x="3159772" y="43726"/>
                </a:lnTo>
                <a:lnTo>
                  <a:pt x="3141738" y="111137"/>
                </a:lnTo>
                <a:lnTo>
                  <a:pt x="3141230" y="111239"/>
                </a:lnTo>
                <a:lnTo>
                  <a:pt x="3123704" y="45923"/>
                </a:lnTo>
                <a:lnTo>
                  <a:pt x="3121799" y="43294"/>
                </a:lnTo>
                <a:lnTo>
                  <a:pt x="3118878" y="42468"/>
                </a:lnTo>
                <a:lnTo>
                  <a:pt x="3115830" y="42138"/>
                </a:lnTo>
                <a:lnTo>
                  <a:pt x="3106940" y="42125"/>
                </a:lnTo>
                <a:lnTo>
                  <a:pt x="3103892" y="42392"/>
                </a:lnTo>
                <a:lnTo>
                  <a:pt x="3100336" y="43726"/>
                </a:lnTo>
                <a:lnTo>
                  <a:pt x="3098939" y="46316"/>
                </a:lnTo>
                <a:lnTo>
                  <a:pt x="3082429" y="111137"/>
                </a:lnTo>
                <a:lnTo>
                  <a:pt x="3082048" y="111137"/>
                </a:lnTo>
                <a:lnTo>
                  <a:pt x="3064522" y="46316"/>
                </a:lnTo>
                <a:lnTo>
                  <a:pt x="3060839" y="42621"/>
                </a:lnTo>
                <a:lnTo>
                  <a:pt x="3057918" y="42265"/>
                </a:lnTo>
                <a:lnTo>
                  <a:pt x="3054108" y="42062"/>
                </a:lnTo>
                <a:lnTo>
                  <a:pt x="3049028" y="42062"/>
                </a:lnTo>
                <a:lnTo>
                  <a:pt x="3045472" y="42265"/>
                </a:lnTo>
                <a:lnTo>
                  <a:pt x="3042551" y="42608"/>
                </a:lnTo>
                <a:lnTo>
                  <a:pt x="3039884" y="43599"/>
                </a:lnTo>
                <a:close/>
              </a:path>
              <a:path w="3731145" h="173786">
                <a:moveTo>
                  <a:pt x="3239655" y="136677"/>
                </a:moveTo>
                <a:lnTo>
                  <a:pt x="3244227" y="134505"/>
                </a:lnTo>
                <a:lnTo>
                  <a:pt x="3248418" y="131470"/>
                </a:lnTo>
                <a:lnTo>
                  <a:pt x="3251974" y="127571"/>
                </a:lnTo>
                <a:lnTo>
                  <a:pt x="3251974" y="134594"/>
                </a:lnTo>
                <a:lnTo>
                  <a:pt x="3252863" y="136778"/>
                </a:lnTo>
                <a:lnTo>
                  <a:pt x="3255784" y="137909"/>
                </a:lnTo>
                <a:lnTo>
                  <a:pt x="3259213" y="138264"/>
                </a:lnTo>
                <a:lnTo>
                  <a:pt x="3267087" y="138150"/>
                </a:lnTo>
                <a:lnTo>
                  <a:pt x="3270897" y="137299"/>
                </a:lnTo>
                <a:lnTo>
                  <a:pt x="3272548" y="134594"/>
                </a:lnTo>
                <a:lnTo>
                  <a:pt x="3272548" y="69151"/>
                </a:lnTo>
                <a:lnTo>
                  <a:pt x="3271913" y="63906"/>
                </a:lnTo>
                <a:lnTo>
                  <a:pt x="3270389" y="59486"/>
                </a:lnTo>
                <a:lnTo>
                  <a:pt x="3268992" y="55054"/>
                </a:lnTo>
                <a:lnTo>
                  <a:pt x="3266706" y="51447"/>
                </a:lnTo>
                <a:lnTo>
                  <a:pt x="3263531" y="48640"/>
                </a:lnTo>
                <a:lnTo>
                  <a:pt x="3260356" y="45834"/>
                </a:lnTo>
                <a:lnTo>
                  <a:pt x="3256292" y="43764"/>
                </a:lnTo>
                <a:lnTo>
                  <a:pt x="3251339" y="42405"/>
                </a:lnTo>
                <a:lnTo>
                  <a:pt x="3246513" y="41059"/>
                </a:lnTo>
                <a:lnTo>
                  <a:pt x="3240544" y="40373"/>
                </a:lnTo>
                <a:lnTo>
                  <a:pt x="3229749" y="40373"/>
                </a:lnTo>
                <a:lnTo>
                  <a:pt x="3225939" y="40690"/>
                </a:lnTo>
                <a:lnTo>
                  <a:pt x="3222256" y="41325"/>
                </a:lnTo>
                <a:lnTo>
                  <a:pt x="3218573" y="41948"/>
                </a:lnTo>
                <a:lnTo>
                  <a:pt x="3215271" y="42760"/>
                </a:lnTo>
                <a:lnTo>
                  <a:pt x="3212096" y="43738"/>
                </a:lnTo>
                <a:lnTo>
                  <a:pt x="3209048" y="44729"/>
                </a:lnTo>
                <a:lnTo>
                  <a:pt x="3206381" y="45808"/>
                </a:lnTo>
                <a:lnTo>
                  <a:pt x="3201682" y="48120"/>
                </a:lnTo>
                <a:lnTo>
                  <a:pt x="3198253" y="51079"/>
                </a:lnTo>
                <a:lnTo>
                  <a:pt x="3196983" y="54533"/>
                </a:lnTo>
                <a:lnTo>
                  <a:pt x="3196856" y="61099"/>
                </a:lnTo>
                <a:lnTo>
                  <a:pt x="3197618" y="64655"/>
                </a:lnTo>
                <a:lnTo>
                  <a:pt x="3199269" y="67500"/>
                </a:lnTo>
                <a:lnTo>
                  <a:pt x="3202317" y="68186"/>
                </a:lnTo>
                <a:lnTo>
                  <a:pt x="3205365" y="66801"/>
                </a:lnTo>
                <a:lnTo>
                  <a:pt x="3209175" y="64858"/>
                </a:lnTo>
                <a:lnTo>
                  <a:pt x="3214128" y="62610"/>
                </a:lnTo>
                <a:lnTo>
                  <a:pt x="3217049" y="61594"/>
                </a:lnTo>
                <a:lnTo>
                  <a:pt x="3220351" y="60667"/>
                </a:lnTo>
                <a:lnTo>
                  <a:pt x="3223526" y="59740"/>
                </a:lnTo>
                <a:lnTo>
                  <a:pt x="3227336" y="59283"/>
                </a:lnTo>
                <a:lnTo>
                  <a:pt x="3234575" y="59283"/>
                </a:lnTo>
                <a:lnTo>
                  <a:pt x="3237242" y="59613"/>
                </a:lnTo>
                <a:lnTo>
                  <a:pt x="3239401" y="60274"/>
                </a:lnTo>
                <a:lnTo>
                  <a:pt x="3243211" y="61950"/>
                </a:lnTo>
                <a:lnTo>
                  <a:pt x="3245878" y="64731"/>
                </a:lnTo>
                <a:lnTo>
                  <a:pt x="3247275" y="68541"/>
                </a:lnTo>
                <a:lnTo>
                  <a:pt x="3248164" y="73037"/>
                </a:lnTo>
                <a:lnTo>
                  <a:pt x="3248164" y="81152"/>
                </a:lnTo>
                <a:lnTo>
                  <a:pt x="3231654" y="81152"/>
                </a:lnTo>
                <a:lnTo>
                  <a:pt x="3224796" y="81749"/>
                </a:lnTo>
                <a:lnTo>
                  <a:pt x="3218827" y="82930"/>
                </a:lnTo>
                <a:lnTo>
                  <a:pt x="3212985" y="84124"/>
                </a:lnTo>
                <a:lnTo>
                  <a:pt x="3207905" y="85953"/>
                </a:lnTo>
                <a:lnTo>
                  <a:pt x="3203968" y="88430"/>
                </a:lnTo>
                <a:lnTo>
                  <a:pt x="3200031" y="90906"/>
                </a:lnTo>
                <a:lnTo>
                  <a:pt x="3196983" y="94043"/>
                </a:lnTo>
                <a:lnTo>
                  <a:pt x="3194951" y="97828"/>
                </a:lnTo>
                <a:lnTo>
                  <a:pt x="3192919" y="101625"/>
                </a:lnTo>
                <a:lnTo>
                  <a:pt x="3191903" y="106095"/>
                </a:lnTo>
                <a:lnTo>
                  <a:pt x="3191903" y="115989"/>
                </a:lnTo>
                <a:lnTo>
                  <a:pt x="3192792" y="120154"/>
                </a:lnTo>
                <a:lnTo>
                  <a:pt x="3194316" y="123710"/>
                </a:lnTo>
                <a:lnTo>
                  <a:pt x="3195967" y="127279"/>
                </a:lnTo>
                <a:lnTo>
                  <a:pt x="3198126" y="130263"/>
                </a:lnTo>
                <a:lnTo>
                  <a:pt x="3201047" y="132664"/>
                </a:lnTo>
                <a:lnTo>
                  <a:pt x="3203841" y="135077"/>
                </a:lnTo>
                <a:lnTo>
                  <a:pt x="3207270" y="136893"/>
                </a:lnTo>
                <a:lnTo>
                  <a:pt x="3211207" y="138112"/>
                </a:lnTo>
                <a:lnTo>
                  <a:pt x="3215144" y="139331"/>
                </a:lnTo>
                <a:lnTo>
                  <a:pt x="3216287" y="114147"/>
                </a:lnTo>
                <a:lnTo>
                  <a:pt x="3216287" y="110451"/>
                </a:lnTo>
                <a:lnTo>
                  <a:pt x="3216668" y="106337"/>
                </a:lnTo>
                <a:lnTo>
                  <a:pt x="3218319" y="102984"/>
                </a:lnTo>
                <a:lnTo>
                  <a:pt x="3221494" y="100355"/>
                </a:lnTo>
                <a:lnTo>
                  <a:pt x="3225558" y="98272"/>
                </a:lnTo>
                <a:lnTo>
                  <a:pt x="3228352" y="97688"/>
                </a:lnTo>
                <a:lnTo>
                  <a:pt x="3231146" y="97091"/>
                </a:lnTo>
                <a:lnTo>
                  <a:pt x="3234575" y="96786"/>
                </a:lnTo>
                <a:lnTo>
                  <a:pt x="3248164" y="96786"/>
                </a:lnTo>
                <a:lnTo>
                  <a:pt x="3248164" y="111836"/>
                </a:lnTo>
                <a:lnTo>
                  <a:pt x="3245116" y="115265"/>
                </a:lnTo>
                <a:lnTo>
                  <a:pt x="3242195" y="117868"/>
                </a:lnTo>
                <a:lnTo>
                  <a:pt x="3239147" y="119659"/>
                </a:lnTo>
                <a:lnTo>
                  <a:pt x="3236226" y="121437"/>
                </a:lnTo>
                <a:lnTo>
                  <a:pt x="3233051" y="122326"/>
                </a:lnTo>
                <a:lnTo>
                  <a:pt x="3225431" y="122326"/>
                </a:lnTo>
                <a:lnTo>
                  <a:pt x="3229749" y="139941"/>
                </a:lnTo>
                <a:lnTo>
                  <a:pt x="3234956" y="138849"/>
                </a:lnTo>
                <a:lnTo>
                  <a:pt x="3239655" y="136677"/>
                </a:lnTo>
                <a:close/>
              </a:path>
              <a:path w="3731145" h="173786">
                <a:moveTo>
                  <a:pt x="3229749" y="139941"/>
                </a:moveTo>
                <a:lnTo>
                  <a:pt x="3225431" y="122326"/>
                </a:lnTo>
                <a:lnTo>
                  <a:pt x="3222129" y="121272"/>
                </a:lnTo>
                <a:lnTo>
                  <a:pt x="3217430" y="117043"/>
                </a:lnTo>
                <a:lnTo>
                  <a:pt x="3216287" y="114147"/>
                </a:lnTo>
                <a:lnTo>
                  <a:pt x="3215144" y="139331"/>
                </a:lnTo>
                <a:lnTo>
                  <a:pt x="3219462" y="139941"/>
                </a:lnTo>
                <a:lnTo>
                  <a:pt x="3229749" y="139941"/>
                </a:lnTo>
                <a:close/>
              </a:path>
              <a:path w="3731145" h="173786">
                <a:moveTo>
                  <a:pt x="3415677" y="57175"/>
                </a:moveTo>
                <a:lnTo>
                  <a:pt x="3416439" y="53149"/>
                </a:lnTo>
                <a:lnTo>
                  <a:pt x="3417201" y="49123"/>
                </a:lnTo>
                <a:lnTo>
                  <a:pt x="3417582" y="45034"/>
                </a:lnTo>
                <a:lnTo>
                  <a:pt x="3417582" y="36118"/>
                </a:lnTo>
                <a:lnTo>
                  <a:pt x="3416820" y="31686"/>
                </a:lnTo>
                <a:lnTo>
                  <a:pt x="3415169" y="27558"/>
                </a:lnTo>
                <a:lnTo>
                  <a:pt x="3413645" y="23444"/>
                </a:lnTo>
                <a:lnTo>
                  <a:pt x="3411105" y="19875"/>
                </a:lnTo>
                <a:lnTo>
                  <a:pt x="3407803" y="16878"/>
                </a:lnTo>
                <a:lnTo>
                  <a:pt x="3404501" y="13868"/>
                </a:lnTo>
                <a:lnTo>
                  <a:pt x="3405517" y="75958"/>
                </a:lnTo>
                <a:lnTo>
                  <a:pt x="3408946" y="70815"/>
                </a:lnTo>
                <a:lnTo>
                  <a:pt x="3411486" y="66166"/>
                </a:lnTo>
                <a:lnTo>
                  <a:pt x="3414026" y="61506"/>
                </a:lnTo>
                <a:lnTo>
                  <a:pt x="3415677" y="57175"/>
                </a:lnTo>
                <a:close/>
              </a:path>
              <a:path w="3731145" h="173786">
                <a:moveTo>
                  <a:pt x="3382784" y="101244"/>
                </a:moveTo>
                <a:lnTo>
                  <a:pt x="3383912" y="100118"/>
                </a:lnTo>
                <a:lnTo>
                  <a:pt x="3393418" y="90244"/>
                </a:lnTo>
                <a:lnTo>
                  <a:pt x="3400945" y="81597"/>
                </a:lnTo>
                <a:lnTo>
                  <a:pt x="3405517" y="75958"/>
                </a:lnTo>
                <a:lnTo>
                  <a:pt x="3404501" y="13868"/>
                </a:lnTo>
                <a:lnTo>
                  <a:pt x="3400437" y="11531"/>
                </a:lnTo>
                <a:lnTo>
                  <a:pt x="3395484" y="9842"/>
                </a:lnTo>
                <a:lnTo>
                  <a:pt x="3390404" y="8166"/>
                </a:lnTo>
                <a:lnTo>
                  <a:pt x="3384562" y="7327"/>
                </a:lnTo>
                <a:lnTo>
                  <a:pt x="3373767" y="7327"/>
                </a:lnTo>
                <a:lnTo>
                  <a:pt x="3369703" y="7721"/>
                </a:lnTo>
                <a:lnTo>
                  <a:pt x="3365766" y="8508"/>
                </a:lnTo>
                <a:lnTo>
                  <a:pt x="3361829" y="9296"/>
                </a:lnTo>
                <a:lnTo>
                  <a:pt x="3358273" y="10274"/>
                </a:lnTo>
                <a:lnTo>
                  <a:pt x="3355098" y="11429"/>
                </a:lnTo>
                <a:lnTo>
                  <a:pt x="3351923" y="12585"/>
                </a:lnTo>
                <a:lnTo>
                  <a:pt x="3349129" y="13766"/>
                </a:lnTo>
                <a:lnTo>
                  <a:pt x="3346970" y="14998"/>
                </a:lnTo>
                <a:lnTo>
                  <a:pt x="3343160" y="17221"/>
                </a:lnTo>
                <a:lnTo>
                  <a:pt x="3340620" y="20040"/>
                </a:lnTo>
                <a:lnTo>
                  <a:pt x="3339604" y="22783"/>
                </a:lnTo>
                <a:lnTo>
                  <a:pt x="3339350" y="25717"/>
                </a:lnTo>
                <a:lnTo>
                  <a:pt x="3339350" y="32638"/>
                </a:lnTo>
                <a:lnTo>
                  <a:pt x="3339731" y="35750"/>
                </a:lnTo>
                <a:lnTo>
                  <a:pt x="3340747" y="39484"/>
                </a:lnTo>
                <a:lnTo>
                  <a:pt x="3343541" y="40474"/>
                </a:lnTo>
                <a:lnTo>
                  <a:pt x="3346335" y="38938"/>
                </a:lnTo>
                <a:lnTo>
                  <a:pt x="3349637" y="36804"/>
                </a:lnTo>
                <a:lnTo>
                  <a:pt x="3354209" y="34353"/>
                </a:lnTo>
                <a:lnTo>
                  <a:pt x="3356876" y="33248"/>
                </a:lnTo>
                <a:lnTo>
                  <a:pt x="3359924" y="32257"/>
                </a:lnTo>
                <a:lnTo>
                  <a:pt x="3362845" y="31280"/>
                </a:lnTo>
                <a:lnTo>
                  <a:pt x="3366401" y="30784"/>
                </a:lnTo>
                <a:lnTo>
                  <a:pt x="3373005" y="30784"/>
                </a:lnTo>
                <a:lnTo>
                  <a:pt x="3375418" y="31191"/>
                </a:lnTo>
                <a:lnTo>
                  <a:pt x="3379482" y="32842"/>
                </a:lnTo>
                <a:lnTo>
                  <a:pt x="3382530" y="35432"/>
                </a:lnTo>
                <a:lnTo>
                  <a:pt x="3384943" y="38582"/>
                </a:lnTo>
                <a:lnTo>
                  <a:pt x="3386340" y="42468"/>
                </a:lnTo>
                <a:lnTo>
                  <a:pt x="3386721" y="46710"/>
                </a:lnTo>
                <a:lnTo>
                  <a:pt x="3386340" y="51600"/>
                </a:lnTo>
                <a:lnTo>
                  <a:pt x="3385832" y="54241"/>
                </a:lnTo>
                <a:lnTo>
                  <a:pt x="3385324" y="56870"/>
                </a:lnTo>
                <a:lnTo>
                  <a:pt x="3384181" y="59766"/>
                </a:lnTo>
                <a:lnTo>
                  <a:pt x="3382657" y="62890"/>
                </a:lnTo>
                <a:lnTo>
                  <a:pt x="3381133" y="66027"/>
                </a:lnTo>
                <a:lnTo>
                  <a:pt x="3379101" y="69494"/>
                </a:lnTo>
                <a:lnTo>
                  <a:pt x="3376434" y="73291"/>
                </a:lnTo>
                <a:lnTo>
                  <a:pt x="3373640" y="77076"/>
                </a:lnTo>
                <a:lnTo>
                  <a:pt x="3370084" y="81292"/>
                </a:lnTo>
                <a:lnTo>
                  <a:pt x="3365639" y="85902"/>
                </a:lnTo>
                <a:lnTo>
                  <a:pt x="3343541" y="109664"/>
                </a:lnTo>
                <a:lnTo>
                  <a:pt x="3340239" y="113474"/>
                </a:lnTo>
                <a:lnTo>
                  <a:pt x="3338207" y="117030"/>
                </a:lnTo>
                <a:lnTo>
                  <a:pt x="3337318" y="119633"/>
                </a:lnTo>
                <a:lnTo>
                  <a:pt x="3336937" y="122745"/>
                </a:lnTo>
                <a:lnTo>
                  <a:pt x="3337064" y="130975"/>
                </a:lnTo>
                <a:lnTo>
                  <a:pt x="3337572" y="133870"/>
                </a:lnTo>
                <a:lnTo>
                  <a:pt x="3339477" y="136499"/>
                </a:lnTo>
                <a:lnTo>
                  <a:pt x="3342398" y="137540"/>
                </a:lnTo>
                <a:lnTo>
                  <a:pt x="3418725" y="137667"/>
                </a:lnTo>
                <a:lnTo>
                  <a:pt x="3421519" y="136144"/>
                </a:lnTo>
                <a:lnTo>
                  <a:pt x="3422408" y="133324"/>
                </a:lnTo>
                <a:lnTo>
                  <a:pt x="3422662" y="130619"/>
                </a:lnTo>
                <a:lnTo>
                  <a:pt x="3422662" y="123634"/>
                </a:lnTo>
                <a:lnTo>
                  <a:pt x="3422281" y="120929"/>
                </a:lnTo>
                <a:lnTo>
                  <a:pt x="3421265" y="118186"/>
                </a:lnTo>
                <a:lnTo>
                  <a:pt x="3418344" y="116585"/>
                </a:lnTo>
                <a:lnTo>
                  <a:pt x="3367798" y="116585"/>
                </a:lnTo>
                <a:lnTo>
                  <a:pt x="3382784" y="101244"/>
                </a:lnTo>
                <a:close/>
              </a:path>
              <a:path w="3731145" h="173786">
                <a:moveTo>
                  <a:pt x="3490226" y="117195"/>
                </a:moveTo>
                <a:lnTo>
                  <a:pt x="3486289" y="118846"/>
                </a:lnTo>
                <a:lnTo>
                  <a:pt x="3481463" y="119265"/>
                </a:lnTo>
                <a:lnTo>
                  <a:pt x="3478034" y="119265"/>
                </a:lnTo>
                <a:lnTo>
                  <a:pt x="3475113" y="118554"/>
                </a:lnTo>
                <a:lnTo>
                  <a:pt x="3472700" y="117132"/>
                </a:lnTo>
                <a:lnTo>
                  <a:pt x="3468255" y="113233"/>
                </a:lnTo>
                <a:lnTo>
                  <a:pt x="3471684" y="139941"/>
                </a:lnTo>
                <a:lnTo>
                  <a:pt x="3489083" y="139941"/>
                </a:lnTo>
                <a:lnTo>
                  <a:pt x="3496449" y="138391"/>
                </a:lnTo>
                <a:lnTo>
                  <a:pt x="3502418" y="135293"/>
                </a:lnTo>
                <a:lnTo>
                  <a:pt x="3508387" y="132194"/>
                </a:lnTo>
                <a:lnTo>
                  <a:pt x="3513213" y="127736"/>
                </a:lnTo>
                <a:lnTo>
                  <a:pt x="3516896" y="121932"/>
                </a:lnTo>
                <a:lnTo>
                  <a:pt x="3520706" y="116128"/>
                </a:lnTo>
                <a:lnTo>
                  <a:pt x="3523373" y="109092"/>
                </a:lnTo>
                <a:lnTo>
                  <a:pt x="3525024" y="100850"/>
                </a:lnTo>
                <a:lnTo>
                  <a:pt x="3526949" y="86528"/>
                </a:lnTo>
                <a:lnTo>
                  <a:pt x="3527437" y="73139"/>
                </a:lnTo>
                <a:lnTo>
                  <a:pt x="3527424" y="70569"/>
                </a:lnTo>
                <a:lnTo>
                  <a:pt x="3526878" y="57344"/>
                </a:lnTo>
                <a:lnTo>
                  <a:pt x="3525532" y="45478"/>
                </a:lnTo>
                <a:lnTo>
                  <a:pt x="3524135" y="37325"/>
                </a:lnTo>
                <a:lnTo>
                  <a:pt x="3521849" y="30429"/>
                </a:lnTo>
                <a:lnTo>
                  <a:pt x="3518420" y="24790"/>
                </a:lnTo>
                <a:lnTo>
                  <a:pt x="3515118" y="19151"/>
                </a:lnTo>
                <a:lnTo>
                  <a:pt x="3510546" y="14833"/>
                </a:lnTo>
                <a:lnTo>
                  <a:pt x="3504704" y="11823"/>
                </a:lnTo>
                <a:lnTo>
                  <a:pt x="3498989" y="8826"/>
                </a:lnTo>
                <a:lnTo>
                  <a:pt x="3491750" y="7327"/>
                </a:lnTo>
                <a:lnTo>
                  <a:pt x="3474351" y="7327"/>
                </a:lnTo>
                <a:lnTo>
                  <a:pt x="3467112" y="8877"/>
                </a:lnTo>
                <a:lnTo>
                  <a:pt x="3461143" y="11976"/>
                </a:lnTo>
                <a:lnTo>
                  <a:pt x="3455174" y="15074"/>
                </a:lnTo>
                <a:lnTo>
                  <a:pt x="3450348" y="19532"/>
                </a:lnTo>
                <a:lnTo>
                  <a:pt x="3446538" y="25336"/>
                </a:lnTo>
                <a:lnTo>
                  <a:pt x="3442855" y="31140"/>
                </a:lnTo>
                <a:lnTo>
                  <a:pt x="3440188" y="38188"/>
                </a:lnTo>
                <a:lnTo>
                  <a:pt x="3438410" y="46469"/>
                </a:lnTo>
                <a:lnTo>
                  <a:pt x="3436416" y="60783"/>
                </a:lnTo>
                <a:lnTo>
                  <a:pt x="3435870" y="74129"/>
                </a:lnTo>
                <a:lnTo>
                  <a:pt x="3435886" y="76705"/>
                </a:lnTo>
                <a:lnTo>
                  <a:pt x="3436502" y="89919"/>
                </a:lnTo>
                <a:lnTo>
                  <a:pt x="3437902" y="101790"/>
                </a:lnTo>
                <a:lnTo>
                  <a:pt x="3439299" y="109943"/>
                </a:lnTo>
                <a:lnTo>
                  <a:pt x="3441712" y="116839"/>
                </a:lnTo>
                <a:lnTo>
                  <a:pt x="3445014" y="122478"/>
                </a:lnTo>
                <a:lnTo>
                  <a:pt x="3448443" y="128117"/>
                </a:lnTo>
                <a:lnTo>
                  <a:pt x="3452888" y="132435"/>
                </a:lnTo>
                <a:lnTo>
                  <a:pt x="3458730" y="135445"/>
                </a:lnTo>
                <a:lnTo>
                  <a:pt x="3464445" y="138442"/>
                </a:lnTo>
                <a:lnTo>
                  <a:pt x="3463302" y="95453"/>
                </a:lnTo>
                <a:lnTo>
                  <a:pt x="3462540" y="89484"/>
                </a:lnTo>
                <a:lnTo>
                  <a:pt x="3462159" y="81953"/>
                </a:lnTo>
                <a:lnTo>
                  <a:pt x="3462159" y="65379"/>
                </a:lnTo>
                <a:lnTo>
                  <a:pt x="3462413" y="58851"/>
                </a:lnTo>
                <a:lnTo>
                  <a:pt x="3463048" y="53251"/>
                </a:lnTo>
                <a:lnTo>
                  <a:pt x="3463683" y="47637"/>
                </a:lnTo>
                <a:lnTo>
                  <a:pt x="3464699" y="42951"/>
                </a:lnTo>
                <a:lnTo>
                  <a:pt x="3466096" y="39192"/>
                </a:lnTo>
                <a:lnTo>
                  <a:pt x="3467620" y="35432"/>
                </a:lnTo>
                <a:lnTo>
                  <a:pt x="3469652" y="32613"/>
                </a:lnTo>
                <a:lnTo>
                  <a:pt x="3474732" y="28854"/>
                </a:lnTo>
                <a:lnTo>
                  <a:pt x="3477907" y="27914"/>
                </a:lnTo>
                <a:lnTo>
                  <a:pt x="3481844" y="27914"/>
                </a:lnTo>
                <a:lnTo>
                  <a:pt x="3486162" y="28206"/>
                </a:lnTo>
                <a:lnTo>
                  <a:pt x="3489845" y="29387"/>
                </a:lnTo>
                <a:lnTo>
                  <a:pt x="3492893" y="31813"/>
                </a:lnTo>
                <a:lnTo>
                  <a:pt x="3495560" y="35128"/>
                </a:lnTo>
                <a:lnTo>
                  <a:pt x="3497719" y="39890"/>
                </a:lnTo>
                <a:lnTo>
                  <a:pt x="3498481" y="42786"/>
                </a:lnTo>
                <a:lnTo>
                  <a:pt x="3499243" y="46215"/>
                </a:lnTo>
                <a:lnTo>
                  <a:pt x="3499878" y="49644"/>
                </a:lnTo>
                <a:lnTo>
                  <a:pt x="3500386" y="53695"/>
                </a:lnTo>
                <a:lnTo>
                  <a:pt x="3500767" y="58343"/>
                </a:lnTo>
                <a:lnTo>
                  <a:pt x="3501021" y="62991"/>
                </a:lnTo>
                <a:lnTo>
                  <a:pt x="3501275" y="68351"/>
                </a:lnTo>
                <a:lnTo>
                  <a:pt x="3501148" y="84023"/>
                </a:lnTo>
                <a:lnTo>
                  <a:pt x="3500894" y="88176"/>
                </a:lnTo>
                <a:lnTo>
                  <a:pt x="3500640" y="92341"/>
                </a:lnTo>
                <a:lnTo>
                  <a:pt x="3500259" y="96062"/>
                </a:lnTo>
                <a:lnTo>
                  <a:pt x="3499624" y="99364"/>
                </a:lnTo>
                <a:lnTo>
                  <a:pt x="3498989" y="102666"/>
                </a:lnTo>
                <a:lnTo>
                  <a:pt x="3498227" y="105562"/>
                </a:lnTo>
                <a:lnTo>
                  <a:pt x="3496195" y="110578"/>
                </a:lnTo>
                <a:lnTo>
                  <a:pt x="3493528" y="114312"/>
                </a:lnTo>
                <a:lnTo>
                  <a:pt x="3490226" y="117195"/>
                </a:lnTo>
                <a:close/>
              </a:path>
              <a:path w="3731145" h="173786">
                <a:moveTo>
                  <a:pt x="3468255" y="113233"/>
                </a:moveTo>
                <a:lnTo>
                  <a:pt x="3466604" y="109702"/>
                </a:lnTo>
                <a:lnTo>
                  <a:pt x="3465080" y="106172"/>
                </a:lnTo>
                <a:lnTo>
                  <a:pt x="3463937" y="101422"/>
                </a:lnTo>
                <a:lnTo>
                  <a:pt x="3463302" y="95453"/>
                </a:lnTo>
                <a:lnTo>
                  <a:pt x="3464445" y="138442"/>
                </a:lnTo>
                <a:lnTo>
                  <a:pt x="3471684" y="139941"/>
                </a:lnTo>
                <a:lnTo>
                  <a:pt x="3468255" y="113233"/>
                </a:lnTo>
                <a:close/>
              </a:path>
              <a:path w="3731145" h="173786">
                <a:moveTo>
                  <a:pt x="3546995" y="36029"/>
                </a:moveTo>
                <a:lnTo>
                  <a:pt x="3546995" y="40119"/>
                </a:lnTo>
                <a:lnTo>
                  <a:pt x="3547376" y="43446"/>
                </a:lnTo>
                <a:lnTo>
                  <a:pt x="3549027" y="46926"/>
                </a:lnTo>
                <a:lnTo>
                  <a:pt x="3551694" y="46799"/>
                </a:lnTo>
                <a:lnTo>
                  <a:pt x="3554488" y="45618"/>
                </a:lnTo>
                <a:lnTo>
                  <a:pt x="3575062" y="34239"/>
                </a:lnTo>
                <a:lnTo>
                  <a:pt x="3575062" y="117576"/>
                </a:lnTo>
                <a:lnTo>
                  <a:pt x="3551186" y="117576"/>
                </a:lnTo>
                <a:lnTo>
                  <a:pt x="3548392" y="119849"/>
                </a:lnTo>
                <a:lnTo>
                  <a:pt x="3547630" y="122974"/>
                </a:lnTo>
                <a:lnTo>
                  <a:pt x="3547376" y="125856"/>
                </a:lnTo>
                <a:lnTo>
                  <a:pt x="3547376" y="129616"/>
                </a:lnTo>
                <a:lnTo>
                  <a:pt x="3547630" y="132473"/>
                </a:lnTo>
                <a:lnTo>
                  <a:pt x="3548519" y="135534"/>
                </a:lnTo>
                <a:lnTo>
                  <a:pt x="3551186" y="137667"/>
                </a:lnTo>
                <a:lnTo>
                  <a:pt x="3621798" y="137667"/>
                </a:lnTo>
                <a:lnTo>
                  <a:pt x="3624338" y="136296"/>
                </a:lnTo>
                <a:lnTo>
                  <a:pt x="3625354" y="133756"/>
                </a:lnTo>
                <a:lnTo>
                  <a:pt x="3625735" y="131190"/>
                </a:lnTo>
                <a:lnTo>
                  <a:pt x="3625735" y="124256"/>
                </a:lnTo>
                <a:lnTo>
                  <a:pt x="3625354" y="121678"/>
                </a:lnTo>
                <a:lnTo>
                  <a:pt x="3624465" y="119062"/>
                </a:lnTo>
                <a:lnTo>
                  <a:pt x="3621798" y="117576"/>
                </a:lnTo>
                <a:lnTo>
                  <a:pt x="3600970" y="117576"/>
                </a:lnTo>
                <a:lnTo>
                  <a:pt x="3600843" y="10693"/>
                </a:lnTo>
                <a:lnTo>
                  <a:pt x="3598176" y="9118"/>
                </a:lnTo>
                <a:lnTo>
                  <a:pt x="3595509" y="8851"/>
                </a:lnTo>
                <a:lnTo>
                  <a:pt x="3591953" y="8712"/>
                </a:lnTo>
                <a:lnTo>
                  <a:pt x="3584460" y="8762"/>
                </a:lnTo>
                <a:lnTo>
                  <a:pt x="3581285" y="8953"/>
                </a:lnTo>
                <a:lnTo>
                  <a:pt x="3578110" y="9994"/>
                </a:lnTo>
                <a:lnTo>
                  <a:pt x="3550551" y="27812"/>
                </a:lnTo>
                <a:lnTo>
                  <a:pt x="3548265" y="29756"/>
                </a:lnTo>
                <a:lnTo>
                  <a:pt x="3547249" y="32677"/>
                </a:lnTo>
                <a:lnTo>
                  <a:pt x="3546995" y="36029"/>
                </a:lnTo>
                <a:close/>
              </a:path>
              <a:path w="3731145" h="173786">
                <a:moveTo>
                  <a:pt x="3721620" y="56210"/>
                </a:moveTo>
                <a:lnTo>
                  <a:pt x="3723398" y="53581"/>
                </a:lnTo>
                <a:lnTo>
                  <a:pt x="3724922" y="50787"/>
                </a:lnTo>
                <a:lnTo>
                  <a:pt x="3725938" y="47853"/>
                </a:lnTo>
                <a:lnTo>
                  <a:pt x="3726954" y="44919"/>
                </a:lnTo>
                <a:lnTo>
                  <a:pt x="3727462" y="41897"/>
                </a:lnTo>
                <a:lnTo>
                  <a:pt x="3727462" y="34112"/>
                </a:lnTo>
                <a:lnTo>
                  <a:pt x="3726700" y="29844"/>
                </a:lnTo>
                <a:lnTo>
                  <a:pt x="3725049" y="25984"/>
                </a:lnTo>
                <a:lnTo>
                  <a:pt x="3723525" y="22123"/>
                </a:lnTo>
                <a:lnTo>
                  <a:pt x="3721112" y="18808"/>
                </a:lnTo>
                <a:lnTo>
                  <a:pt x="3717937" y="16027"/>
                </a:lnTo>
                <a:lnTo>
                  <a:pt x="3714762" y="63690"/>
                </a:lnTo>
                <a:lnTo>
                  <a:pt x="3717429" y="61340"/>
                </a:lnTo>
                <a:lnTo>
                  <a:pt x="3719715" y="58851"/>
                </a:lnTo>
                <a:lnTo>
                  <a:pt x="3721620" y="56210"/>
                </a:lnTo>
                <a:close/>
              </a:path>
              <a:path w="3731145" h="173786">
                <a:moveTo>
                  <a:pt x="3687330" y="61061"/>
                </a:moveTo>
                <a:lnTo>
                  <a:pt x="3684155" y="59347"/>
                </a:lnTo>
                <a:lnTo>
                  <a:pt x="3681488" y="57734"/>
                </a:lnTo>
                <a:lnTo>
                  <a:pt x="3676789" y="54698"/>
                </a:lnTo>
                <a:lnTo>
                  <a:pt x="3678821" y="85839"/>
                </a:lnTo>
                <a:lnTo>
                  <a:pt x="3681488" y="84188"/>
                </a:lnTo>
                <a:lnTo>
                  <a:pt x="3684536" y="82537"/>
                </a:lnTo>
                <a:lnTo>
                  <a:pt x="3687965" y="84251"/>
                </a:lnTo>
                <a:lnTo>
                  <a:pt x="3691013" y="85940"/>
                </a:lnTo>
                <a:lnTo>
                  <a:pt x="3693680" y="87591"/>
                </a:lnTo>
                <a:lnTo>
                  <a:pt x="3696347" y="89242"/>
                </a:lnTo>
                <a:lnTo>
                  <a:pt x="3700284" y="92735"/>
                </a:lnTo>
                <a:lnTo>
                  <a:pt x="3703332" y="96418"/>
                </a:lnTo>
                <a:lnTo>
                  <a:pt x="3704983" y="100444"/>
                </a:lnTo>
                <a:lnTo>
                  <a:pt x="3705364" y="105105"/>
                </a:lnTo>
                <a:lnTo>
                  <a:pt x="3705364" y="109994"/>
                </a:lnTo>
                <a:lnTo>
                  <a:pt x="3703713" y="113817"/>
                </a:lnTo>
                <a:lnTo>
                  <a:pt x="3700538" y="116585"/>
                </a:lnTo>
                <a:lnTo>
                  <a:pt x="3697363" y="119354"/>
                </a:lnTo>
                <a:lnTo>
                  <a:pt x="3692537" y="120738"/>
                </a:lnTo>
                <a:lnTo>
                  <a:pt x="3679456" y="120738"/>
                </a:lnTo>
                <a:lnTo>
                  <a:pt x="3674503" y="119392"/>
                </a:lnTo>
                <a:lnTo>
                  <a:pt x="3671201" y="116687"/>
                </a:lnTo>
                <a:lnTo>
                  <a:pt x="3667772" y="113982"/>
                </a:lnTo>
                <a:lnTo>
                  <a:pt x="3666121" y="110058"/>
                </a:lnTo>
                <a:lnTo>
                  <a:pt x="3665359" y="137769"/>
                </a:lnTo>
                <a:lnTo>
                  <a:pt x="3670820" y="139217"/>
                </a:lnTo>
                <a:lnTo>
                  <a:pt x="3677170" y="139941"/>
                </a:lnTo>
                <a:lnTo>
                  <a:pt x="3692029" y="139941"/>
                </a:lnTo>
                <a:lnTo>
                  <a:pt x="3698760" y="139141"/>
                </a:lnTo>
                <a:lnTo>
                  <a:pt x="3704602" y="137515"/>
                </a:lnTo>
                <a:lnTo>
                  <a:pt x="3710317" y="135902"/>
                </a:lnTo>
                <a:lnTo>
                  <a:pt x="3715270" y="133527"/>
                </a:lnTo>
                <a:lnTo>
                  <a:pt x="3719207" y="130390"/>
                </a:lnTo>
                <a:lnTo>
                  <a:pt x="3723144" y="127253"/>
                </a:lnTo>
                <a:lnTo>
                  <a:pt x="3726065" y="123418"/>
                </a:lnTo>
                <a:lnTo>
                  <a:pt x="3728097" y="118859"/>
                </a:lnTo>
                <a:lnTo>
                  <a:pt x="3730129" y="114312"/>
                </a:lnTo>
                <a:lnTo>
                  <a:pt x="3731145" y="109131"/>
                </a:lnTo>
                <a:lnTo>
                  <a:pt x="3731145" y="99694"/>
                </a:lnTo>
                <a:lnTo>
                  <a:pt x="3730510" y="96329"/>
                </a:lnTo>
                <a:lnTo>
                  <a:pt x="3729367" y="93230"/>
                </a:lnTo>
                <a:lnTo>
                  <a:pt x="3728224" y="90131"/>
                </a:lnTo>
                <a:lnTo>
                  <a:pt x="3726573" y="87210"/>
                </a:lnTo>
                <a:lnTo>
                  <a:pt x="3724414" y="84467"/>
                </a:lnTo>
                <a:lnTo>
                  <a:pt x="3722128" y="81737"/>
                </a:lnTo>
                <a:lnTo>
                  <a:pt x="3719461" y="79171"/>
                </a:lnTo>
                <a:lnTo>
                  <a:pt x="3716286" y="76796"/>
                </a:lnTo>
                <a:lnTo>
                  <a:pt x="3713238" y="74422"/>
                </a:lnTo>
                <a:lnTo>
                  <a:pt x="3709555" y="72186"/>
                </a:lnTo>
                <a:lnTo>
                  <a:pt x="3705618" y="70065"/>
                </a:lnTo>
                <a:lnTo>
                  <a:pt x="3709047" y="68160"/>
                </a:lnTo>
                <a:lnTo>
                  <a:pt x="3712095" y="66027"/>
                </a:lnTo>
                <a:lnTo>
                  <a:pt x="3714762" y="63690"/>
                </a:lnTo>
                <a:lnTo>
                  <a:pt x="3717937" y="16027"/>
                </a:lnTo>
                <a:lnTo>
                  <a:pt x="3714635" y="13258"/>
                </a:lnTo>
                <a:lnTo>
                  <a:pt x="3710571" y="11112"/>
                </a:lnTo>
                <a:lnTo>
                  <a:pt x="3705491" y="9601"/>
                </a:lnTo>
                <a:lnTo>
                  <a:pt x="3700411" y="8077"/>
                </a:lnTo>
                <a:lnTo>
                  <a:pt x="3694442" y="7327"/>
                </a:lnTo>
                <a:lnTo>
                  <a:pt x="3680218" y="7327"/>
                </a:lnTo>
                <a:lnTo>
                  <a:pt x="3673995" y="8153"/>
                </a:lnTo>
                <a:lnTo>
                  <a:pt x="3668534" y="9791"/>
                </a:lnTo>
                <a:lnTo>
                  <a:pt x="3669296" y="36194"/>
                </a:lnTo>
                <a:lnTo>
                  <a:pt x="3670566" y="32677"/>
                </a:lnTo>
                <a:lnTo>
                  <a:pt x="3673233" y="30137"/>
                </a:lnTo>
                <a:lnTo>
                  <a:pt x="3676027" y="27597"/>
                </a:lnTo>
                <a:lnTo>
                  <a:pt x="3680091" y="26327"/>
                </a:lnTo>
                <a:lnTo>
                  <a:pt x="3688473" y="26327"/>
                </a:lnTo>
                <a:lnTo>
                  <a:pt x="3691013" y="26657"/>
                </a:lnTo>
                <a:lnTo>
                  <a:pt x="3695077" y="27978"/>
                </a:lnTo>
                <a:lnTo>
                  <a:pt x="3698252" y="30238"/>
                </a:lnTo>
                <a:lnTo>
                  <a:pt x="3700792" y="33083"/>
                </a:lnTo>
                <a:lnTo>
                  <a:pt x="3702062" y="36779"/>
                </a:lnTo>
                <a:lnTo>
                  <a:pt x="3702443" y="41173"/>
                </a:lnTo>
                <a:lnTo>
                  <a:pt x="3702443" y="45135"/>
                </a:lnTo>
                <a:lnTo>
                  <a:pt x="3701046" y="48729"/>
                </a:lnTo>
                <a:lnTo>
                  <a:pt x="3698506" y="51955"/>
                </a:lnTo>
                <a:lnTo>
                  <a:pt x="3695839" y="55194"/>
                </a:lnTo>
                <a:lnTo>
                  <a:pt x="3692156" y="58229"/>
                </a:lnTo>
                <a:lnTo>
                  <a:pt x="3687330" y="61061"/>
                </a:lnTo>
                <a:close/>
              </a:path>
              <a:path w="3731145" h="173786">
                <a:moveTo>
                  <a:pt x="3644150" y="41770"/>
                </a:moveTo>
                <a:lnTo>
                  <a:pt x="3644150" y="45326"/>
                </a:lnTo>
                <a:lnTo>
                  <a:pt x="3644658" y="48628"/>
                </a:lnTo>
                <a:lnTo>
                  <a:pt x="3645674" y="51663"/>
                </a:lnTo>
                <a:lnTo>
                  <a:pt x="3646690" y="54698"/>
                </a:lnTo>
                <a:lnTo>
                  <a:pt x="3648087" y="57480"/>
                </a:lnTo>
                <a:lnTo>
                  <a:pt x="3649992" y="60020"/>
                </a:lnTo>
                <a:lnTo>
                  <a:pt x="3654310" y="64909"/>
                </a:lnTo>
                <a:lnTo>
                  <a:pt x="3656977" y="67055"/>
                </a:lnTo>
                <a:lnTo>
                  <a:pt x="3659644" y="69202"/>
                </a:lnTo>
                <a:lnTo>
                  <a:pt x="3662692" y="71196"/>
                </a:lnTo>
                <a:lnTo>
                  <a:pt x="3666121" y="73037"/>
                </a:lnTo>
                <a:lnTo>
                  <a:pt x="3661930" y="75222"/>
                </a:lnTo>
                <a:lnTo>
                  <a:pt x="3658247" y="77508"/>
                </a:lnTo>
                <a:lnTo>
                  <a:pt x="3655072" y="79921"/>
                </a:lnTo>
                <a:lnTo>
                  <a:pt x="3651897" y="82321"/>
                </a:lnTo>
                <a:lnTo>
                  <a:pt x="3649103" y="84899"/>
                </a:lnTo>
                <a:lnTo>
                  <a:pt x="3647071" y="87642"/>
                </a:lnTo>
                <a:lnTo>
                  <a:pt x="3644912" y="90373"/>
                </a:lnTo>
                <a:lnTo>
                  <a:pt x="3643261" y="93344"/>
                </a:lnTo>
                <a:lnTo>
                  <a:pt x="3642118" y="96545"/>
                </a:lnTo>
                <a:lnTo>
                  <a:pt x="3641102" y="99745"/>
                </a:lnTo>
                <a:lnTo>
                  <a:pt x="3640594" y="103162"/>
                </a:lnTo>
                <a:lnTo>
                  <a:pt x="3640594" y="112128"/>
                </a:lnTo>
                <a:lnTo>
                  <a:pt x="3641483" y="116865"/>
                </a:lnTo>
                <a:lnTo>
                  <a:pt x="3643261" y="120992"/>
                </a:lnTo>
                <a:lnTo>
                  <a:pt x="3645166" y="125120"/>
                </a:lnTo>
                <a:lnTo>
                  <a:pt x="3647960" y="128574"/>
                </a:lnTo>
                <a:lnTo>
                  <a:pt x="3651643" y="131381"/>
                </a:lnTo>
                <a:lnTo>
                  <a:pt x="3655326" y="134188"/>
                </a:lnTo>
                <a:lnTo>
                  <a:pt x="3659898" y="136309"/>
                </a:lnTo>
                <a:lnTo>
                  <a:pt x="3665359" y="137769"/>
                </a:lnTo>
                <a:lnTo>
                  <a:pt x="3666121" y="110058"/>
                </a:lnTo>
                <a:lnTo>
                  <a:pt x="3666121" y="104901"/>
                </a:lnTo>
                <a:lnTo>
                  <a:pt x="3666502" y="100444"/>
                </a:lnTo>
                <a:lnTo>
                  <a:pt x="3668026" y="96418"/>
                </a:lnTo>
                <a:lnTo>
                  <a:pt x="3670693" y="92684"/>
                </a:lnTo>
                <a:lnTo>
                  <a:pt x="3674122" y="89141"/>
                </a:lnTo>
                <a:lnTo>
                  <a:pt x="3678821" y="85839"/>
                </a:lnTo>
                <a:lnTo>
                  <a:pt x="3676789" y="54698"/>
                </a:lnTo>
                <a:lnTo>
                  <a:pt x="3673487" y="51561"/>
                </a:lnTo>
                <a:lnTo>
                  <a:pt x="3670947" y="48298"/>
                </a:lnTo>
                <a:lnTo>
                  <a:pt x="3669550" y="44729"/>
                </a:lnTo>
                <a:lnTo>
                  <a:pt x="3669296" y="40678"/>
                </a:lnTo>
                <a:lnTo>
                  <a:pt x="3669296" y="36194"/>
                </a:lnTo>
                <a:lnTo>
                  <a:pt x="3668534" y="9791"/>
                </a:lnTo>
                <a:lnTo>
                  <a:pt x="3663073" y="11442"/>
                </a:lnTo>
                <a:lnTo>
                  <a:pt x="3658628" y="13804"/>
                </a:lnTo>
                <a:lnTo>
                  <a:pt x="3655072" y="16878"/>
                </a:lnTo>
                <a:lnTo>
                  <a:pt x="3651389" y="19938"/>
                </a:lnTo>
                <a:lnTo>
                  <a:pt x="3648722" y="23571"/>
                </a:lnTo>
                <a:lnTo>
                  <a:pt x="3646944" y="27762"/>
                </a:lnTo>
                <a:lnTo>
                  <a:pt x="3645166" y="31953"/>
                </a:lnTo>
                <a:lnTo>
                  <a:pt x="3644150" y="36614"/>
                </a:lnTo>
                <a:lnTo>
                  <a:pt x="3644150" y="41770"/>
                </a:lnTo>
                <a:close/>
              </a:path>
              <a:path w="3731145" h="173786">
                <a:moveTo>
                  <a:pt x="2786011" y="136944"/>
                </a:moveTo>
                <a:lnTo>
                  <a:pt x="2789186" y="137845"/>
                </a:lnTo>
                <a:lnTo>
                  <a:pt x="2792361" y="138176"/>
                </a:lnTo>
                <a:lnTo>
                  <a:pt x="2801251" y="138176"/>
                </a:lnTo>
                <a:lnTo>
                  <a:pt x="2804426" y="137845"/>
                </a:lnTo>
                <a:lnTo>
                  <a:pt x="2807601" y="136944"/>
                </a:lnTo>
                <a:lnTo>
                  <a:pt x="2809379" y="134302"/>
                </a:lnTo>
                <a:lnTo>
                  <a:pt x="2809379" y="75615"/>
                </a:lnTo>
                <a:lnTo>
                  <a:pt x="2812808" y="71196"/>
                </a:lnTo>
                <a:lnTo>
                  <a:pt x="2816110" y="67830"/>
                </a:lnTo>
                <a:lnTo>
                  <a:pt x="2819158" y="65519"/>
                </a:lnTo>
                <a:lnTo>
                  <a:pt x="2822206" y="63207"/>
                </a:lnTo>
                <a:lnTo>
                  <a:pt x="2825254" y="62052"/>
                </a:lnTo>
                <a:lnTo>
                  <a:pt x="2828175" y="62052"/>
                </a:lnTo>
                <a:lnTo>
                  <a:pt x="2832620" y="62534"/>
                </a:lnTo>
                <a:lnTo>
                  <a:pt x="2836303" y="64439"/>
                </a:lnTo>
                <a:lnTo>
                  <a:pt x="2838843" y="67551"/>
                </a:lnTo>
                <a:lnTo>
                  <a:pt x="2840748" y="71386"/>
                </a:lnTo>
                <a:lnTo>
                  <a:pt x="2841891" y="76276"/>
                </a:lnTo>
                <a:lnTo>
                  <a:pt x="2842145" y="78981"/>
                </a:lnTo>
                <a:lnTo>
                  <a:pt x="2842145" y="134302"/>
                </a:lnTo>
                <a:lnTo>
                  <a:pt x="2843796" y="136944"/>
                </a:lnTo>
                <a:lnTo>
                  <a:pt x="2846971" y="137845"/>
                </a:lnTo>
                <a:lnTo>
                  <a:pt x="2850146" y="138176"/>
                </a:lnTo>
                <a:lnTo>
                  <a:pt x="2859036" y="138176"/>
                </a:lnTo>
                <a:lnTo>
                  <a:pt x="2862211" y="137845"/>
                </a:lnTo>
                <a:lnTo>
                  <a:pt x="2865386" y="136944"/>
                </a:lnTo>
                <a:lnTo>
                  <a:pt x="2867037" y="134302"/>
                </a:lnTo>
                <a:lnTo>
                  <a:pt x="2867037" y="75615"/>
                </a:lnTo>
                <a:lnTo>
                  <a:pt x="2870593" y="71196"/>
                </a:lnTo>
                <a:lnTo>
                  <a:pt x="2873895" y="67830"/>
                </a:lnTo>
                <a:lnTo>
                  <a:pt x="2876943" y="65519"/>
                </a:lnTo>
                <a:lnTo>
                  <a:pt x="2879991" y="63207"/>
                </a:lnTo>
                <a:lnTo>
                  <a:pt x="2882912" y="62052"/>
                </a:lnTo>
                <a:lnTo>
                  <a:pt x="2885960" y="62052"/>
                </a:lnTo>
                <a:lnTo>
                  <a:pt x="2890405" y="62534"/>
                </a:lnTo>
                <a:lnTo>
                  <a:pt x="2893961" y="64439"/>
                </a:lnTo>
                <a:lnTo>
                  <a:pt x="2896628" y="67551"/>
                </a:lnTo>
                <a:lnTo>
                  <a:pt x="2898533" y="71386"/>
                </a:lnTo>
                <a:lnTo>
                  <a:pt x="2899676" y="76276"/>
                </a:lnTo>
                <a:lnTo>
                  <a:pt x="2899930" y="78981"/>
                </a:lnTo>
                <a:lnTo>
                  <a:pt x="2899930" y="134302"/>
                </a:lnTo>
                <a:lnTo>
                  <a:pt x="2901581" y="136944"/>
                </a:lnTo>
                <a:lnTo>
                  <a:pt x="2904756" y="137845"/>
                </a:lnTo>
                <a:lnTo>
                  <a:pt x="2907931" y="138176"/>
                </a:lnTo>
                <a:lnTo>
                  <a:pt x="2916948" y="138176"/>
                </a:lnTo>
                <a:lnTo>
                  <a:pt x="2920123" y="137845"/>
                </a:lnTo>
                <a:lnTo>
                  <a:pt x="2923171" y="136944"/>
                </a:lnTo>
                <a:lnTo>
                  <a:pt x="2924822" y="134302"/>
                </a:lnTo>
                <a:lnTo>
                  <a:pt x="2924822" y="72707"/>
                </a:lnTo>
                <a:lnTo>
                  <a:pt x="2924314" y="67894"/>
                </a:lnTo>
                <a:lnTo>
                  <a:pt x="2923298" y="63334"/>
                </a:lnTo>
                <a:lnTo>
                  <a:pt x="2922155" y="58788"/>
                </a:lnTo>
                <a:lnTo>
                  <a:pt x="2920377" y="54813"/>
                </a:lnTo>
                <a:lnTo>
                  <a:pt x="2917964" y="51409"/>
                </a:lnTo>
                <a:lnTo>
                  <a:pt x="2915424" y="48018"/>
                </a:lnTo>
                <a:lnTo>
                  <a:pt x="2912249" y="45326"/>
                </a:lnTo>
                <a:lnTo>
                  <a:pt x="2908185" y="43345"/>
                </a:lnTo>
                <a:lnTo>
                  <a:pt x="2904121" y="41363"/>
                </a:lnTo>
                <a:lnTo>
                  <a:pt x="2899168" y="40373"/>
                </a:lnTo>
                <a:lnTo>
                  <a:pt x="2890786" y="40373"/>
                </a:lnTo>
                <a:lnTo>
                  <a:pt x="2883293" y="41948"/>
                </a:lnTo>
                <a:lnTo>
                  <a:pt x="2878340" y="44183"/>
                </a:lnTo>
                <a:lnTo>
                  <a:pt x="2873387" y="47142"/>
                </a:lnTo>
                <a:lnTo>
                  <a:pt x="2870847" y="49187"/>
                </a:lnTo>
                <a:lnTo>
                  <a:pt x="2865767" y="53670"/>
                </a:lnTo>
                <a:lnTo>
                  <a:pt x="2863100" y="56514"/>
                </a:lnTo>
                <a:lnTo>
                  <a:pt x="2861957" y="54076"/>
                </a:lnTo>
                <a:lnTo>
                  <a:pt x="2858909" y="49885"/>
                </a:lnTo>
                <a:lnTo>
                  <a:pt x="2855353" y="46202"/>
                </a:lnTo>
                <a:lnTo>
                  <a:pt x="2850781" y="43370"/>
                </a:lnTo>
                <a:lnTo>
                  <a:pt x="2848114" y="42278"/>
                </a:lnTo>
                <a:lnTo>
                  <a:pt x="2845193" y="41516"/>
                </a:lnTo>
                <a:lnTo>
                  <a:pt x="2842399" y="40754"/>
                </a:lnTo>
                <a:lnTo>
                  <a:pt x="2839097" y="40373"/>
                </a:lnTo>
                <a:lnTo>
                  <a:pt x="2830207" y="40373"/>
                </a:lnTo>
                <a:lnTo>
                  <a:pt x="2825127" y="41694"/>
                </a:lnTo>
                <a:lnTo>
                  <a:pt x="2820301" y="44335"/>
                </a:lnTo>
                <a:lnTo>
                  <a:pt x="2815475" y="46977"/>
                </a:lnTo>
                <a:lnTo>
                  <a:pt x="2810522" y="50939"/>
                </a:lnTo>
                <a:lnTo>
                  <a:pt x="2805696" y="56210"/>
                </a:lnTo>
                <a:lnTo>
                  <a:pt x="2805696" y="46024"/>
                </a:lnTo>
                <a:lnTo>
                  <a:pt x="2804299" y="43383"/>
                </a:lnTo>
                <a:lnTo>
                  <a:pt x="2801759" y="42468"/>
                </a:lnTo>
                <a:lnTo>
                  <a:pt x="2798965" y="42138"/>
                </a:lnTo>
                <a:lnTo>
                  <a:pt x="2791345" y="42138"/>
                </a:lnTo>
                <a:lnTo>
                  <a:pt x="2788678" y="42468"/>
                </a:lnTo>
                <a:lnTo>
                  <a:pt x="2785757" y="43383"/>
                </a:lnTo>
                <a:lnTo>
                  <a:pt x="2784360" y="46024"/>
                </a:lnTo>
                <a:lnTo>
                  <a:pt x="2784360" y="134302"/>
                </a:lnTo>
                <a:lnTo>
                  <a:pt x="2786011" y="136944"/>
                </a:lnTo>
                <a:close/>
              </a:path>
              <a:path w="3731145" h="173786">
                <a:moveTo>
                  <a:pt x="2080018" y="136842"/>
                </a:moveTo>
                <a:lnTo>
                  <a:pt x="2083066" y="137769"/>
                </a:lnTo>
                <a:lnTo>
                  <a:pt x="2086241" y="138163"/>
                </a:lnTo>
                <a:lnTo>
                  <a:pt x="2095131" y="138163"/>
                </a:lnTo>
                <a:lnTo>
                  <a:pt x="2098306" y="137769"/>
                </a:lnTo>
                <a:lnTo>
                  <a:pt x="2101481" y="136842"/>
                </a:lnTo>
                <a:lnTo>
                  <a:pt x="2103005" y="134099"/>
                </a:lnTo>
                <a:lnTo>
                  <a:pt x="2103005" y="19989"/>
                </a:lnTo>
                <a:lnTo>
                  <a:pt x="2101989" y="14300"/>
                </a:lnTo>
                <a:lnTo>
                  <a:pt x="2096020" y="9829"/>
                </a:lnTo>
                <a:lnTo>
                  <a:pt x="2092718" y="9601"/>
                </a:lnTo>
                <a:lnTo>
                  <a:pt x="2072779" y="9601"/>
                </a:lnTo>
                <a:lnTo>
                  <a:pt x="2065286" y="11683"/>
                </a:lnTo>
                <a:lnTo>
                  <a:pt x="2060460" y="17513"/>
                </a:lnTo>
                <a:lnTo>
                  <a:pt x="2058428" y="21767"/>
                </a:lnTo>
                <a:lnTo>
                  <a:pt x="2057539" y="24549"/>
                </a:lnTo>
                <a:lnTo>
                  <a:pt x="2028837" y="100647"/>
                </a:lnTo>
                <a:lnTo>
                  <a:pt x="2028456" y="100647"/>
                </a:lnTo>
                <a:lnTo>
                  <a:pt x="2000770" y="24345"/>
                </a:lnTo>
                <a:lnTo>
                  <a:pt x="2000008" y="21577"/>
                </a:lnTo>
                <a:lnTo>
                  <a:pt x="1999119" y="19253"/>
                </a:lnTo>
                <a:lnTo>
                  <a:pt x="1996960" y="15493"/>
                </a:lnTo>
                <a:lnTo>
                  <a:pt x="1990610" y="10833"/>
                </a:lnTo>
                <a:lnTo>
                  <a:pt x="1986165" y="9842"/>
                </a:lnTo>
                <a:lnTo>
                  <a:pt x="1983625" y="9601"/>
                </a:lnTo>
                <a:lnTo>
                  <a:pt x="1960638" y="9601"/>
                </a:lnTo>
                <a:lnTo>
                  <a:pt x="1958225" y="10490"/>
                </a:lnTo>
                <a:lnTo>
                  <a:pt x="1954669" y="14058"/>
                </a:lnTo>
                <a:lnTo>
                  <a:pt x="1953780" y="16624"/>
                </a:lnTo>
                <a:lnTo>
                  <a:pt x="1953780" y="134099"/>
                </a:lnTo>
                <a:lnTo>
                  <a:pt x="1955304" y="136842"/>
                </a:lnTo>
                <a:lnTo>
                  <a:pt x="1958479" y="137769"/>
                </a:lnTo>
                <a:lnTo>
                  <a:pt x="1961654" y="138163"/>
                </a:lnTo>
                <a:lnTo>
                  <a:pt x="1970417" y="138163"/>
                </a:lnTo>
                <a:lnTo>
                  <a:pt x="1973592" y="137769"/>
                </a:lnTo>
                <a:lnTo>
                  <a:pt x="1976767" y="136842"/>
                </a:lnTo>
                <a:lnTo>
                  <a:pt x="1978418" y="134099"/>
                </a:lnTo>
                <a:lnTo>
                  <a:pt x="1978418" y="29883"/>
                </a:lnTo>
                <a:lnTo>
                  <a:pt x="2014486" y="134010"/>
                </a:lnTo>
                <a:lnTo>
                  <a:pt x="2019058" y="137579"/>
                </a:lnTo>
                <a:lnTo>
                  <a:pt x="2025408" y="138264"/>
                </a:lnTo>
                <a:lnTo>
                  <a:pt x="2029980" y="138264"/>
                </a:lnTo>
                <a:lnTo>
                  <a:pt x="2036330" y="137794"/>
                </a:lnTo>
                <a:lnTo>
                  <a:pt x="2041029" y="134010"/>
                </a:lnTo>
                <a:lnTo>
                  <a:pt x="2078113" y="29883"/>
                </a:lnTo>
                <a:lnTo>
                  <a:pt x="2078367" y="29883"/>
                </a:lnTo>
                <a:lnTo>
                  <a:pt x="2078367" y="134099"/>
                </a:lnTo>
                <a:lnTo>
                  <a:pt x="2080018" y="136842"/>
                </a:lnTo>
                <a:close/>
              </a:path>
              <a:path w="3731145" h="173786">
                <a:moveTo>
                  <a:pt x="1821827" y="75615"/>
                </a:moveTo>
                <a:lnTo>
                  <a:pt x="1825256" y="71196"/>
                </a:lnTo>
                <a:lnTo>
                  <a:pt x="1828685" y="67830"/>
                </a:lnTo>
                <a:lnTo>
                  <a:pt x="1831860" y="65519"/>
                </a:lnTo>
                <a:lnTo>
                  <a:pt x="1835162" y="63207"/>
                </a:lnTo>
                <a:lnTo>
                  <a:pt x="1838337" y="62052"/>
                </a:lnTo>
                <a:lnTo>
                  <a:pt x="1841512" y="62052"/>
                </a:lnTo>
                <a:lnTo>
                  <a:pt x="1846211" y="62534"/>
                </a:lnTo>
                <a:lnTo>
                  <a:pt x="1849894" y="64439"/>
                </a:lnTo>
                <a:lnTo>
                  <a:pt x="1852688" y="67551"/>
                </a:lnTo>
                <a:lnTo>
                  <a:pt x="1854720" y="71386"/>
                </a:lnTo>
                <a:lnTo>
                  <a:pt x="1855990" y="76276"/>
                </a:lnTo>
                <a:lnTo>
                  <a:pt x="1856371" y="79641"/>
                </a:lnTo>
                <a:lnTo>
                  <a:pt x="1856371" y="134302"/>
                </a:lnTo>
                <a:lnTo>
                  <a:pt x="1858022" y="136944"/>
                </a:lnTo>
                <a:lnTo>
                  <a:pt x="1861070" y="137845"/>
                </a:lnTo>
                <a:lnTo>
                  <a:pt x="1864372" y="138176"/>
                </a:lnTo>
                <a:lnTo>
                  <a:pt x="1873135" y="138176"/>
                </a:lnTo>
                <a:lnTo>
                  <a:pt x="1876437" y="137845"/>
                </a:lnTo>
                <a:lnTo>
                  <a:pt x="1879485" y="136944"/>
                </a:lnTo>
                <a:lnTo>
                  <a:pt x="1881136" y="134302"/>
                </a:lnTo>
                <a:lnTo>
                  <a:pt x="1881136" y="73367"/>
                </a:lnTo>
                <a:lnTo>
                  <a:pt x="1880628" y="67894"/>
                </a:lnTo>
                <a:lnTo>
                  <a:pt x="1879485" y="63334"/>
                </a:lnTo>
                <a:lnTo>
                  <a:pt x="1878342" y="58788"/>
                </a:lnTo>
                <a:lnTo>
                  <a:pt x="1876564" y="54813"/>
                </a:lnTo>
                <a:lnTo>
                  <a:pt x="1874024" y="51409"/>
                </a:lnTo>
                <a:lnTo>
                  <a:pt x="1871484" y="48018"/>
                </a:lnTo>
                <a:lnTo>
                  <a:pt x="1868055" y="45326"/>
                </a:lnTo>
                <a:lnTo>
                  <a:pt x="1863991" y="43345"/>
                </a:lnTo>
                <a:lnTo>
                  <a:pt x="1859800" y="41363"/>
                </a:lnTo>
                <a:lnTo>
                  <a:pt x="1854847" y="40373"/>
                </a:lnTo>
                <a:lnTo>
                  <a:pt x="1843290" y="40373"/>
                </a:lnTo>
                <a:lnTo>
                  <a:pt x="1838083" y="41694"/>
                </a:lnTo>
                <a:lnTo>
                  <a:pt x="1833003" y="44335"/>
                </a:lnTo>
                <a:lnTo>
                  <a:pt x="1827923" y="46977"/>
                </a:lnTo>
                <a:lnTo>
                  <a:pt x="1822970" y="50939"/>
                </a:lnTo>
                <a:lnTo>
                  <a:pt x="1818144" y="56210"/>
                </a:lnTo>
                <a:lnTo>
                  <a:pt x="1818144" y="46024"/>
                </a:lnTo>
                <a:lnTo>
                  <a:pt x="1817255" y="43789"/>
                </a:lnTo>
                <a:lnTo>
                  <a:pt x="1814207" y="42468"/>
                </a:lnTo>
                <a:lnTo>
                  <a:pt x="1811413" y="42138"/>
                </a:lnTo>
                <a:lnTo>
                  <a:pt x="1803793" y="42138"/>
                </a:lnTo>
                <a:lnTo>
                  <a:pt x="1801126" y="42468"/>
                </a:lnTo>
                <a:lnTo>
                  <a:pt x="1798205" y="43383"/>
                </a:lnTo>
                <a:lnTo>
                  <a:pt x="1796808" y="46024"/>
                </a:lnTo>
                <a:lnTo>
                  <a:pt x="1796808" y="134302"/>
                </a:lnTo>
                <a:lnTo>
                  <a:pt x="1798459" y="136944"/>
                </a:lnTo>
                <a:lnTo>
                  <a:pt x="1801634" y="137845"/>
                </a:lnTo>
                <a:lnTo>
                  <a:pt x="1804809" y="138176"/>
                </a:lnTo>
                <a:lnTo>
                  <a:pt x="1813699" y="138176"/>
                </a:lnTo>
                <a:lnTo>
                  <a:pt x="1816874" y="137845"/>
                </a:lnTo>
                <a:lnTo>
                  <a:pt x="1820049" y="136944"/>
                </a:lnTo>
                <a:lnTo>
                  <a:pt x="1821827" y="134302"/>
                </a:lnTo>
                <a:lnTo>
                  <a:pt x="1821827" y="75615"/>
                </a:lnTo>
                <a:close/>
              </a:path>
              <a:path w="3731145" h="173786">
                <a:moveTo>
                  <a:pt x="1649234" y="136944"/>
                </a:moveTo>
                <a:lnTo>
                  <a:pt x="1652282" y="137845"/>
                </a:lnTo>
                <a:lnTo>
                  <a:pt x="1655584" y="138176"/>
                </a:lnTo>
                <a:lnTo>
                  <a:pt x="1664347" y="138176"/>
                </a:lnTo>
                <a:lnTo>
                  <a:pt x="1667649" y="137845"/>
                </a:lnTo>
                <a:lnTo>
                  <a:pt x="1670697" y="136944"/>
                </a:lnTo>
                <a:lnTo>
                  <a:pt x="1672348" y="134302"/>
                </a:lnTo>
                <a:lnTo>
                  <a:pt x="1672348" y="73367"/>
                </a:lnTo>
                <a:lnTo>
                  <a:pt x="1671840" y="67894"/>
                </a:lnTo>
                <a:lnTo>
                  <a:pt x="1670697" y="63334"/>
                </a:lnTo>
                <a:lnTo>
                  <a:pt x="1669554" y="58788"/>
                </a:lnTo>
                <a:lnTo>
                  <a:pt x="1667776" y="54813"/>
                </a:lnTo>
                <a:lnTo>
                  <a:pt x="1665236" y="51409"/>
                </a:lnTo>
                <a:lnTo>
                  <a:pt x="1662696" y="48018"/>
                </a:lnTo>
                <a:lnTo>
                  <a:pt x="1659267" y="45326"/>
                </a:lnTo>
                <a:lnTo>
                  <a:pt x="1655203" y="43345"/>
                </a:lnTo>
                <a:lnTo>
                  <a:pt x="1651012" y="41363"/>
                </a:lnTo>
                <a:lnTo>
                  <a:pt x="1646059" y="40373"/>
                </a:lnTo>
                <a:lnTo>
                  <a:pt x="1634502" y="40373"/>
                </a:lnTo>
                <a:lnTo>
                  <a:pt x="1629295" y="41694"/>
                </a:lnTo>
                <a:lnTo>
                  <a:pt x="1624215" y="44335"/>
                </a:lnTo>
                <a:lnTo>
                  <a:pt x="1619135" y="46977"/>
                </a:lnTo>
                <a:lnTo>
                  <a:pt x="1614182" y="50939"/>
                </a:lnTo>
                <a:lnTo>
                  <a:pt x="1609356" y="56210"/>
                </a:lnTo>
                <a:lnTo>
                  <a:pt x="1613039" y="75615"/>
                </a:lnTo>
                <a:lnTo>
                  <a:pt x="1616468" y="71196"/>
                </a:lnTo>
                <a:lnTo>
                  <a:pt x="1619897" y="67830"/>
                </a:lnTo>
                <a:lnTo>
                  <a:pt x="1623072" y="65519"/>
                </a:lnTo>
                <a:lnTo>
                  <a:pt x="1626374" y="63207"/>
                </a:lnTo>
                <a:lnTo>
                  <a:pt x="1629549" y="62052"/>
                </a:lnTo>
                <a:lnTo>
                  <a:pt x="1632724" y="62052"/>
                </a:lnTo>
                <a:lnTo>
                  <a:pt x="1637423" y="62534"/>
                </a:lnTo>
                <a:lnTo>
                  <a:pt x="1641106" y="64439"/>
                </a:lnTo>
                <a:lnTo>
                  <a:pt x="1643900" y="67551"/>
                </a:lnTo>
                <a:lnTo>
                  <a:pt x="1645932" y="71386"/>
                </a:lnTo>
                <a:lnTo>
                  <a:pt x="1647202" y="76276"/>
                </a:lnTo>
                <a:lnTo>
                  <a:pt x="1647583" y="79641"/>
                </a:lnTo>
                <a:lnTo>
                  <a:pt x="1647583" y="134302"/>
                </a:lnTo>
                <a:lnTo>
                  <a:pt x="1649234" y="136944"/>
                </a:lnTo>
                <a:close/>
              </a:path>
              <a:path w="3731145" h="173786">
                <a:moveTo>
                  <a:pt x="1173746" y="136944"/>
                </a:moveTo>
                <a:lnTo>
                  <a:pt x="1176794" y="137845"/>
                </a:lnTo>
                <a:lnTo>
                  <a:pt x="1180096" y="138176"/>
                </a:lnTo>
                <a:lnTo>
                  <a:pt x="1188859" y="138176"/>
                </a:lnTo>
                <a:lnTo>
                  <a:pt x="1192161" y="137845"/>
                </a:lnTo>
                <a:lnTo>
                  <a:pt x="1195209" y="136944"/>
                </a:lnTo>
                <a:lnTo>
                  <a:pt x="1196860" y="134302"/>
                </a:lnTo>
                <a:lnTo>
                  <a:pt x="1196860" y="73367"/>
                </a:lnTo>
                <a:lnTo>
                  <a:pt x="1196352" y="67894"/>
                </a:lnTo>
                <a:lnTo>
                  <a:pt x="1195209" y="63334"/>
                </a:lnTo>
                <a:lnTo>
                  <a:pt x="1194066" y="58788"/>
                </a:lnTo>
                <a:lnTo>
                  <a:pt x="1192288" y="54813"/>
                </a:lnTo>
                <a:lnTo>
                  <a:pt x="1189748" y="51409"/>
                </a:lnTo>
                <a:lnTo>
                  <a:pt x="1187208" y="48018"/>
                </a:lnTo>
                <a:lnTo>
                  <a:pt x="1183779" y="45326"/>
                </a:lnTo>
                <a:lnTo>
                  <a:pt x="1179715" y="43345"/>
                </a:lnTo>
                <a:lnTo>
                  <a:pt x="1175524" y="41363"/>
                </a:lnTo>
                <a:lnTo>
                  <a:pt x="1170571" y="40373"/>
                </a:lnTo>
                <a:lnTo>
                  <a:pt x="1159014" y="40373"/>
                </a:lnTo>
                <a:lnTo>
                  <a:pt x="1153807" y="41694"/>
                </a:lnTo>
                <a:lnTo>
                  <a:pt x="1148727" y="44335"/>
                </a:lnTo>
                <a:lnTo>
                  <a:pt x="1143647" y="46977"/>
                </a:lnTo>
                <a:lnTo>
                  <a:pt x="1138694" y="50939"/>
                </a:lnTo>
                <a:lnTo>
                  <a:pt x="1133868" y="56210"/>
                </a:lnTo>
                <a:lnTo>
                  <a:pt x="1137551" y="75615"/>
                </a:lnTo>
                <a:lnTo>
                  <a:pt x="1140980" y="71196"/>
                </a:lnTo>
                <a:lnTo>
                  <a:pt x="1144409" y="67830"/>
                </a:lnTo>
                <a:lnTo>
                  <a:pt x="1147584" y="65519"/>
                </a:lnTo>
                <a:lnTo>
                  <a:pt x="1150886" y="63207"/>
                </a:lnTo>
                <a:lnTo>
                  <a:pt x="1154061" y="62052"/>
                </a:lnTo>
                <a:lnTo>
                  <a:pt x="1157236" y="62052"/>
                </a:lnTo>
                <a:lnTo>
                  <a:pt x="1161935" y="62534"/>
                </a:lnTo>
                <a:lnTo>
                  <a:pt x="1165618" y="64439"/>
                </a:lnTo>
                <a:lnTo>
                  <a:pt x="1168412" y="67551"/>
                </a:lnTo>
                <a:lnTo>
                  <a:pt x="1170444" y="71386"/>
                </a:lnTo>
                <a:lnTo>
                  <a:pt x="1171714" y="76276"/>
                </a:lnTo>
                <a:lnTo>
                  <a:pt x="1172095" y="79641"/>
                </a:lnTo>
                <a:lnTo>
                  <a:pt x="1172095" y="134302"/>
                </a:lnTo>
                <a:lnTo>
                  <a:pt x="1173746" y="136944"/>
                </a:lnTo>
                <a:close/>
              </a:path>
              <a:path w="3731145" h="173786">
                <a:moveTo>
                  <a:pt x="1114183" y="136944"/>
                </a:moveTo>
                <a:lnTo>
                  <a:pt x="1117358" y="137845"/>
                </a:lnTo>
                <a:lnTo>
                  <a:pt x="1120533" y="138176"/>
                </a:lnTo>
                <a:lnTo>
                  <a:pt x="1129423" y="138176"/>
                </a:lnTo>
                <a:lnTo>
                  <a:pt x="1132598" y="137845"/>
                </a:lnTo>
                <a:lnTo>
                  <a:pt x="1135773" y="136944"/>
                </a:lnTo>
                <a:lnTo>
                  <a:pt x="1137551" y="134302"/>
                </a:lnTo>
                <a:lnTo>
                  <a:pt x="1137551" y="75615"/>
                </a:lnTo>
                <a:lnTo>
                  <a:pt x="1133868" y="56210"/>
                </a:lnTo>
                <a:lnTo>
                  <a:pt x="1133868" y="46024"/>
                </a:lnTo>
                <a:lnTo>
                  <a:pt x="1132471" y="43383"/>
                </a:lnTo>
                <a:lnTo>
                  <a:pt x="1129931" y="42468"/>
                </a:lnTo>
                <a:lnTo>
                  <a:pt x="1127137" y="42138"/>
                </a:lnTo>
                <a:lnTo>
                  <a:pt x="1119517" y="42138"/>
                </a:lnTo>
                <a:lnTo>
                  <a:pt x="1116850" y="42468"/>
                </a:lnTo>
                <a:lnTo>
                  <a:pt x="1113929" y="43383"/>
                </a:lnTo>
                <a:lnTo>
                  <a:pt x="1112532" y="46024"/>
                </a:lnTo>
                <a:lnTo>
                  <a:pt x="1112532" y="134302"/>
                </a:lnTo>
                <a:lnTo>
                  <a:pt x="1114183" y="136944"/>
                </a:lnTo>
                <a:close/>
              </a:path>
              <a:path w="3731145" h="173786">
                <a:moveTo>
                  <a:pt x="67640" y="133959"/>
                </a:moveTo>
                <a:lnTo>
                  <a:pt x="69723" y="105943"/>
                </a:lnTo>
                <a:lnTo>
                  <a:pt x="66459" y="109677"/>
                </a:lnTo>
                <a:lnTo>
                  <a:pt x="62382" y="112458"/>
                </a:lnTo>
                <a:lnTo>
                  <a:pt x="57505" y="114312"/>
                </a:lnTo>
                <a:lnTo>
                  <a:pt x="56188" y="136462"/>
                </a:lnTo>
                <a:lnTo>
                  <a:pt x="67640" y="133959"/>
                </a:lnTo>
                <a:close/>
              </a:path>
              <a:path w="3731145" h="173786">
                <a:moveTo>
                  <a:pt x="736" y="134454"/>
                </a:moveTo>
                <a:lnTo>
                  <a:pt x="3708" y="137020"/>
                </a:lnTo>
                <a:lnTo>
                  <a:pt x="7721" y="137667"/>
                </a:lnTo>
                <a:lnTo>
                  <a:pt x="43008" y="137594"/>
                </a:lnTo>
                <a:lnTo>
                  <a:pt x="56188" y="136462"/>
                </a:lnTo>
                <a:lnTo>
                  <a:pt x="57505" y="114312"/>
                </a:lnTo>
                <a:lnTo>
                  <a:pt x="52616" y="116154"/>
                </a:lnTo>
                <a:lnTo>
                  <a:pt x="46609" y="117081"/>
                </a:lnTo>
                <a:lnTo>
                  <a:pt x="25933" y="117081"/>
                </a:lnTo>
                <a:lnTo>
                  <a:pt x="25933" y="29984"/>
                </a:lnTo>
                <a:lnTo>
                  <a:pt x="47078" y="29984"/>
                </a:lnTo>
                <a:lnTo>
                  <a:pt x="53530" y="31064"/>
                </a:lnTo>
                <a:lnTo>
                  <a:pt x="58445" y="33197"/>
                </a:lnTo>
                <a:lnTo>
                  <a:pt x="63360" y="35344"/>
                </a:lnTo>
                <a:lnTo>
                  <a:pt x="67386" y="38328"/>
                </a:lnTo>
                <a:lnTo>
                  <a:pt x="70510" y="42163"/>
                </a:lnTo>
                <a:lnTo>
                  <a:pt x="73647" y="45986"/>
                </a:lnTo>
                <a:lnTo>
                  <a:pt x="75920" y="50507"/>
                </a:lnTo>
                <a:lnTo>
                  <a:pt x="77343" y="55714"/>
                </a:lnTo>
                <a:lnTo>
                  <a:pt x="78765" y="60934"/>
                </a:lnTo>
                <a:lnTo>
                  <a:pt x="79476" y="66573"/>
                </a:lnTo>
                <a:lnTo>
                  <a:pt x="79476" y="80035"/>
                </a:lnTo>
                <a:lnTo>
                  <a:pt x="78663" y="86499"/>
                </a:lnTo>
                <a:lnTo>
                  <a:pt x="77050" y="92036"/>
                </a:lnTo>
                <a:lnTo>
                  <a:pt x="75425" y="97586"/>
                </a:lnTo>
                <a:lnTo>
                  <a:pt x="72986" y="102222"/>
                </a:lnTo>
                <a:lnTo>
                  <a:pt x="69723" y="105943"/>
                </a:lnTo>
                <a:lnTo>
                  <a:pt x="67640" y="133959"/>
                </a:lnTo>
                <a:lnTo>
                  <a:pt x="75857" y="131483"/>
                </a:lnTo>
                <a:lnTo>
                  <a:pt x="82842" y="127609"/>
                </a:lnTo>
                <a:lnTo>
                  <a:pt x="88582" y="122326"/>
                </a:lnTo>
                <a:lnTo>
                  <a:pt x="94322" y="117043"/>
                </a:lnTo>
                <a:lnTo>
                  <a:pt x="98717" y="110235"/>
                </a:lnTo>
                <a:lnTo>
                  <a:pt x="101790" y="101892"/>
                </a:lnTo>
                <a:lnTo>
                  <a:pt x="103194" y="97574"/>
                </a:lnTo>
                <a:lnTo>
                  <a:pt x="105588" y="85550"/>
                </a:lnTo>
                <a:lnTo>
                  <a:pt x="106387" y="71754"/>
                </a:lnTo>
                <a:lnTo>
                  <a:pt x="106370" y="69797"/>
                </a:lnTo>
                <a:lnTo>
                  <a:pt x="105185" y="56565"/>
                </a:lnTo>
                <a:lnTo>
                  <a:pt x="102133" y="44932"/>
                </a:lnTo>
                <a:lnTo>
                  <a:pt x="99301" y="37210"/>
                </a:lnTo>
                <a:lnTo>
                  <a:pt x="95161" y="30733"/>
                </a:lnTo>
                <a:lnTo>
                  <a:pt x="89712" y="25488"/>
                </a:lnTo>
                <a:lnTo>
                  <a:pt x="84277" y="20243"/>
                </a:lnTo>
                <a:lnTo>
                  <a:pt x="77571" y="16281"/>
                </a:lnTo>
                <a:lnTo>
                  <a:pt x="69621" y="13601"/>
                </a:lnTo>
                <a:lnTo>
                  <a:pt x="54434" y="10351"/>
                </a:lnTo>
                <a:lnTo>
                  <a:pt x="40576" y="9601"/>
                </a:lnTo>
                <a:lnTo>
                  <a:pt x="5537" y="9601"/>
                </a:lnTo>
                <a:lnTo>
                  <a:pt x="2222" y="11531"/>
                </a:lnTo>
                <a:lnTo>
                  <a:pt x="0" y="14909"/>
                </a:lnTo>
                <a:lnTo>
                  <a:pt x="0" y="132359"/>
                </a:lnTo>
                <a:lnTo>
                  <a:pt x="736" y="134454"/>
                </a:lnTo>
                <a:close/>
              </a:path>
              <a:path w="3731145" h="173786">
                <a:moveTo>
                  <a:pt x="126530" y="46215"/>
                </a:moveTo>
                <a:lnTo>
                  <a:pt x="126530" y="134302"/>
                </a:lnTo>
                <a:lnTo>
                  <a:pt x="128193" y="136944"/>
                </a:lnTo>
                <a:lnTo>
                  <a:pt x="131381" y="137845"/>
                </a:lnTo>
                <a:lnTo>
                  <a:pt x="134543" y="138176"/>
                </a:lnTo>
                <a:lnTo>
                  <a:pt x="143459" y="138176"/>
                </a:lnTo>
                <a:lnTo>
                  <a:pt x="146621" y="137845"/>
                </a:lnTo>
                <a:lnTo>
                  <a:pt x="149809" y="136944"/>
                </a:lnTo>
                <a:lnTo>
                  <a:pt x="151472" y="134302"/>
                </a:lnTo>
                <a:lnTo>
                  <a:pt x="151472" y="46215"/>
                </a:lnTo>
                <a:lnTo>
                  <a:pt x="149809" y="43560"/>
                </a:lnTo>
                <a:lnTo>
                  <a:pt x="146621" y="42557"/>
                </a:lnTo>
                <a:lnTo>
                  <a:pt x="143459" y="42163"/>
                </a:lnTo>
                <a:lnTo>
                  <a:pt x="134543" y="42163"/>
                </a:lnTo>
                <a:lnTo>
                  <a:pt x="131381" y="42557"/>
                </a:lnTo>
                <a:lnTo>
                  <a:pt x="128193" y="43560"/>
                </a:lnTo>
                <a:lnTo>
                  <a:pt x="126530" y="46215"/>
                </a:lnTo>
                <a:close/>
              </a:path>
              <a:path w="3731145" h="173786">
                <a:moveTo>
                  <a:pt x="153352" y="16128"/>
                </a:moveTo>
                <a:lnTo>
                  <a:pt x="153352" y="11315"/>
                </a:lnTo>
                <a:lnTo>
                  <a:pt x="152361" y="7962"/>
                </a:lnTo>
                <a:lnTo>
                  <a:pt x="148399" y="4203"/>
                </a:lnTo>
                <a:lnTo>
                  <a:pt x="144640" y="3263"/>
                </a:lnTo>
                <a:lnTo>
                  <a:pt x="133489" y="3263"/>
                </a:lnTo>
                <a:lnTo>
                  <a:pt x="129679" y="4241"/>
                </a:lnTo>
                <a:lnTo>
                  <a:pt x="125653" y="8128"/>
                </a:lnTo>
                <a:lnTo>
                  <a:pt x="124650" y="11607"/>
                </a:lnTo>
                <a:lnTo>
                  <a:pt x="124650" y="21437"/>
                </a:lnTo>
                <a:lnTo>
                  <a:pt x="125615" y="24777"/>
                </a:lnTo>
                <a:lnTo>
                  <a:pt x="129514" y="28473"/>
                </a:lnTo>
                <a:lnTo>
                  <a:pt x="133286" y="29387"/>
                </a:lnTo>
                <a:lnTo>
                  <a:pt x="144437" y="29387"/>
                </a:lnTo>
                <a:lnTo>
                  <a:pt x="148234" y="28435"/>
                </a:lnTo>
                <a:lnTo>
                  <a:pt x="152323" y="24612"/>
                </a:lnTo>
                <a:lnTo>
                  <a:pt x="153352" y="21145"/>
                </a:lnTo>
                <a:lnTo>
                  <a:pt x="153352" y="16128"/>
                </a:lnTo>
                <a:close/>
              </a:path>
              <a:path w="3731145" h="173786">
                <a:moveTo>
                  <a:pt x="200101" y="136944"/>
                </a:moveTo>
                <a:lnTo>
                  <a:pt x="201764" y="134302"/>
                </a:lnTo>
                <a:lnTo>
                  <a:pt x="201764" y="79273"/>
                </a:lnTo>
                <a:lnTo>
                  <a:pt x="203606" y="76377"/>
                </a:lnTo>
                <a:lnTo>
                  <a:pt x="206959" y="71945"/>
                </a:lnTo>
                <a:lnTo>
                  <a:pt x="210121" y="68389"/>
                </a:lnTo>
                <a:lnTo>
                  <a:pt x="213093" y="66014"/>
                </a:lnTo>
                <a:lnTo>
                  <a:pt x="215912" y="64579"/>
                </a:lnTo>
                <a:lnTo>
                  <a:pt x="218681" y="63741"/>
                </a:lnTo>
                <a:lnTo>
                  <a:pt x="221259" y="63741"/>
                </a:lnTo>
                <a:lnTo>
                  <a:pt x="224332" y="64312"/>
                </a:lnTo>
                <a:lnTo>
                  <a:pt x="226885" y="65087"/>
                </a:lnTo>
                <a:lnTo>
                  <a:pt x="229539" y="65912"/>
                </a:lnTo>
                <a:lnTo>
                  <a:pt x="232473" y="64490"/>
                </a:lnTo>
                <a:lnTo>
                  <a:pt x="233197" y="61594"/>
                </a:lnTo>
                <a:lnTo>
                  <a:pt x="233464" y="58559"/>
                </a:lnTo>
                <a:lnTo>
                  <a:pt x="233502" y="49974"/>
                </a:lnTo>
                <a:lnTo>
                  <a:pt x="233362" y="47205"/>
                </a:lnTo>
                <a:lnTo>
                  <a:pt x="232854" y="44234"/>
                </a:lnTo>
                <a:lnTo>
                  <a:pt x="230162" y="41808"/>
                </a:lnTo>
                <a:lnTo>
                  <a:pt x="227393" y="41020"/>
                </a:lnTo>
                <a:lnTo>
                  <a:pt x="224332" y="40525"/>
                </a:lnTo>
                <a:lnTo>
                  <a:pt x="221551" y="40373"/>
                </a:lnTo>
                <a:lnTo>
                  <a:pt x="217855" y="40627"/>
                </a:lnTo>
                <a:lnTo>
                  <a:pt x="214160" y="41617"/>
                </a:lnTo>
                <a:lnTo>
                  <a:pt x="210477" y="43738"/>
                </a:lnTo>
                <a:lnTo>
                  <a:pt x="206679" y="46697"/>
                </a:lnTo>
                <a:lnTo>
                  <a:pt x="202590" y="50990"/>
                </a:lnTo>
                <a:lnTo>
                  <a:pt x="200406" y="53708"/>
                </a:lnTo>
                <a:lnTo>
                  <a:pt x="198094" y="57010"/>
                </a:lnTo>
                <a:lnTo>
                  <a:pt x="198094" y="46024"/>
                </a:lnTo>
                <a:lnTo>
                  <a:pt x="196735" y="43383"/>
                </a:lnTo>
                <a:lnTo>
                  <a:pt x="194144" y="42468"/>
                </a:lnTo>
                <a:lnTo>
                  <a:pt x="191363" y="42138"/>
                </a:lnTo>
                <a:lnTo>
                  <a:pt x="183769" y="42138"/>
                </a:lnTo>
                <a:lnTo>
                  <a:pt x="181063" y="42468"/>
                </a:lnTo>
                <a:lnTo>
                  <a:pt x="178244" y="43383"/>
                </a:lnTo>
                <a:lnTo>
                  <a:pt x="176822" y="46024"/>
                </a:lnTo>
                <a:lnTo>
                  <a:pt x="176822" y="134302"/>
                </a:lnTo>
                <a:lnTo>
                  <a:pt x="178485" y="136944"/>
                </a:lnTo>
                <a:lnTo>
                  <a:pt x="181673" y="137845"/>
                </a:lnTo>
                <a:lnTo>
                  <a:pt x="184835" y="138176"/>
                </a:lnTo>
                <a:lnTo>
                  <a:pt x="193751" y="138176"/>
                </a:lnTo>
                <a:lnTo>
                  <a:pt x="196913" y="137845"/>
                </a:lnTo>
                <a:lnTo>
                  <a:pt x="200101" y="136944"/>
                </a:lnTo>
                <a:close/>
              </a:path>
              <a:path w="3731145" h="173786">
                <a:moveTo>
                  <a:pt x="269379" y="68960"/>
                </a:moveTo>
                <a:lnTo>
                  <a:pt x="272110" y="64579"/>
                </a:lnTo>
                <a:lnTo>
                  <a:pt x="275615" y="60959"/>
                </a:lnTo>
                <a:lnTo>
                  <a:pt x="280289" y="58585"/>
                </a:lnTo>
                <a:lnTo>
                  <a:pt x="283044" y="58000"/>
                </a:lnTo>
                <a:lnTo>
                  <a:pt x="292481" y="58000"/>
                </a:lnTo>
                <a:lnTo>
                  <a:pt x="297116" y="59994"/>
                </a:lnTo>
                <a:lnTo>
                  <a:pt x="300126" y="63982"/>
                </a:lnTo>
                <a:lnTo>
                  <a:pt x="303123" y="67970"/>
                </a:lnTo>
                <a:lnTo>
                  <a:pt x="304520" y="73469"/>
                </a:lnTo>
                <a:lnTo>
                  <a:pt x="304330" y="80467"/>
                </a:lnTo>
                <a:lnTo>
                  <a:pt x="267119" y="80467"/>
                </a:lnTo>
                <a:lnTo>
                  <a:pt x="267119" y="100253"/>
                </a:lnTo>
                <a:lnTo>
                  <a:pt x="267119" y="96494"/>
                </a:lnTo>
                <a:lnTo>
                  <a:pt x="323227" y="96494"/>
                </a:lnTo>
                <a:lnTo>
                  <a:pt x="326453" y="94322"/>
                </a:lnTo>
                <a:lnTo>
                  <a:pt x="328472" y="90627"/>
                </a:lnTo>
                <a:lnTo>
                  <a:pt x="328472" y="77431"/>
                </a:lnTo>
                <a:lnTo>
                  <a:pt x="327685" y="71691"/>
                </a:lnTo>
                <a:lnTo>
                  <a:pt x="326097" y="66408"/>
                </a:lnTo>
                <a:lnTo>
                  <a:pt x="324523" y="61125"/>
                </a:lnTo>
                <a:lnTo>
                  <a:pt x="322046" y="56565"/>
                </a:lnTo>
                <a:lnTo>
                  <a:pt x="318681" y="52704"/>
                </a:lnTo>
                <a:lnTo>
                  <a:pt x="315315" y="48844"/>
                </a:lnTo>
                <a:lnTo>
                  <a:pt x="311010" y="45821"/>
                </a:lnTo>
                <a:lnTo>
                  <a:pt x="305765" y="43649"/>
                </a:lnTo>
                <a:lnTo>
                  <a:pt x="300520" y="41465"/>
                </a:lnTo>
                <a:lnTo>
                  <a:pt x="294195" y="40373"/>
                </a:lnTo>
                <a:lnTo>
                  <a:pt x="279819" y="40373"/>
                </a:lnTo>
                <a:lnTo>
                  <a:pt x="273532" y="41528"/>
                </a:lnTo>
                <a:lnTo>
                  <a:pt x="267957" y="43840"/>
                </a:lnTo>
                <a:lnTo>
                  <a:pt x="267246" y="77355"/>
                </a:lnTo>
                <a:lnTo>
                  <a:pt x="267728" y="74447"/>
                </a:lnTo>
                <a:lnTo>
                  <a:pt x="268554" y="71704"/>
                </a:lnTo>
                <a:lnTo>
                  <a:pt x="269379" y="68960"/>
                </a:lnTo>
                <a:close/>
              </a:path>
              <a:path w="3731145" h="173786">
                <a:moveTo>
                  <a:pt x="316865" y="135585"/>
                </a:moveTo>
                <a:lnTo>
                  <a:pt x="320687" y="134010"/>
                </a:lnTo>
                <a:lnTo>
                  <a:pt x="323329" y="131483"/>
                </a:lnTo>
                <a:lnTo>
                  <a:pt x="324053" y="128930"/>
                </a:lnTo>
                <a:lnTo>
                  <a:pt x="324281" y="126009"/>
                </a:lnTo>
                <a:lnTo>
                  <a:pt x="324319" y="123316"/>
                </a:lnTo>
                <a:lnTo>
                  <a:pt x="324167" y="119214"/>
                </a:lnTo>
                <a:lnTo>
                  <a:pt x="323037" y="115684"/>
                </a:lnTo>
                <a:lnTo>
                  <a:pt x="320167" y="115100"/>
                </a:lnTo>
                <a:lnTo>
                  <a:pt x="317296" y="116039"/>
                </a:lnTo>
                <a:lnTo>
                  <a:pt x="313715" y="117360"/>
                </a:lnTo>
                <a:lnTo>
                  <a:pt x="308902" y="118884"/>
                </a:lnTo>
                <a:lnTo>
                  <a:pt x="306044" y="119570"/>
                </a:lnTo>
                <a:lnTo>
                  <a:pt x="302742" y="120192"/>
                </a:lnTo>
                <a:lnTo>
                  <a:pt x="299440" y="120827"/>
                </a:lnTo>
                <a:lnTo>
                  <a:pt x="295617" y="121145"/>
                </a:lnTo>
                <a:lnTo>
                  <a:pt x="286969" y="121145"/>
                </a:lnTo>
                <a:lnTo>
                  <a:pt x="283298" y="120573"/>
                </a:lnTo>
                <a:lnTo>
                  <a:pt x="280225" y="119456"/>
                </a:lnTo>
                <a:lnTo>
                  <a:pt x="277164" y="118338"/>
                </a:lnTo>
                <a:lnTo>
                  <a:pt x="274650" y="116700"/>
                </a:lnTo>
                <a:lnTo>
                  <a:pt x="270764" y="112407"/>
                </a:lnTo>
                <a:lnTo>
                  <a:pt x="269341" y="109804"/>
                </a:lnTo>
                <a:lnTo>
                  <a:pt x="268452" y="106743"/>
                </a:lnTo>
                <a:lnTo>
                  <a:pt x="267563" y="103670"/>
                </a:lnTo>
                <a:lnTo>
                  <a:pt x="267119" y="100253"/>
                </a:lnTo>
                <a:lnTo>
                  <a:pt x="267246" y="77355"/>
                </a:lnTo>
                <a:lnTo>
                  <a:pt x="267957" y="43840"/>
                </a:lnTo>
                <a:lnTo>
                  <a:pt x="262382" y="46151"/>
                </a:lnTo>
                <a:lnTo>
                  <a:pt x="257644" y="49504"/>
                </a:lnTo>
                <a:lnTo>
                  <a:pt x="253758" y="53886"/>
                </a:lnTo>
                <a:lnTo>
                  <a:pt x="249859" y="58280"/>
                </a:lnTo>
                <a:lnTo>
                  <a:pt x="246887" y="63626"/>
                </a:lnTo>
                <a:lnTo>
                  <a:pt x="244843" y="69926"/>
                </a:lnTo>
                <a:lnTo>
                  <a:pt x="242798" y="76225"/>
                </a:lnTo>
                <a:lnTo>
                  <a:pt x="241782" y="83299"/>
                </a:lnTo>
                <a:lnTo>
                  <a:pt x="241782" y="99402"/>
                </a:lnTo>
                <a:lnTo>
                  <a:pt x="242747" y="106591"/>
                </a:lnTo>
                <a:lnTo>
                  <a:pt x="244703" y="112725"/>
                </a:lnTo>
                <a:lnTo>
                  <a:pt x="246646" y="118859"/>
                </a:lnTo>
                <a:lnTo>
                  <a:pt x="249593" y="123939"/>
                </a:lnTo>
                <a:lnTo>
                  <a:pt x="253555" y="127965"/>
                </a:lnTo>
                <a:lnTo>
                  <a:pt x="257517" y="131991"/>
                </a:lnTo>
                <a:lnTo>
                  <a:pt x="262445" y="135001"/>
                </a:lnTo>
                <a:lnTo>
                  <a:pt x="268351" y="136969"/>
                </a:lnTo>
                <a:lnTo>
                  <a:pt x="274256" y="138950"/>
                </a:lnTo>
                <a:lnTo>
                  <a:pt x="281139" y="139941"/>
                </a:lnTo>
                <a:lnTo>
                  <a:pt x="293344" y="139941"/>
                </a:lnTo>
                <a:lnTo>
                  <a:pt x="297434" y="139661"/>
                </a:lnTo>
                <a:lnTo>
                  <a:pt x="301256" y="139103"/>
                </a:lnTo>
                <a:lnTo>
                  <a:pt x="305092" y="138544"/>
                </a:lnTo>
                <a:lnTo>
                  <a:pt x="308483" y="137883"/>
                </a:lnTo>
                <a:lnTo>
                  <a:pt x="311454" y="137121"/>
                </a:lnTo>
                <a:lnTo>
                  <a:pt x="314426" y="136359"/>
                </a:lnTo>
                <a:lnTo>
                  <a:pt x="316865" y="135585"/>
                </a:lnTo>
                <a:close/>
              </a:path>
              <a:path w="3731145" h="173786">
                <a:moveTo>
                  <a:pt x="422998" y="138176"/>
                </a:moveTo>
                <a:lnTo>
                  <a:pt x="426300" y="137845"/>
                </a:lnTo>
                <a:lnTo>
                  <a:pt x="429514" y="137020"/>
                </a:lnTo>
                <a:lnTo>
                  <a:pt x="431076" y="134404"/>
                </a:lnTo>
                <a:lnTo>
                  <a:pt x="430530" y="131775"/>
                </a:lnTo>
                <a:lnTo>
                  <a:pt x="428802" y="128358"/>
                </a:lnTo>
                <a:lnTo>
                  <a:pt x="398919" y="82143"/>
                </a:lnTo>
                <a:lnTo>
                  <a:pt x="424751" y="52844"/>
                </a:lnTo>
                <a:lnTo>
                  <a:pt x="426478" y="50406"/>
                </a:lnTo>
                <a:lnTo>
                  <a:pt x="427710" y="47104"/>
                </a:lnTo>
                <a:lnTo>
                  <a:pt x="426719" y="43789"/>
                </a:lnTo>
                <a:lnTo>
                  <a:pt x="423964" y="42722"/>
                </a:lnTo>
                <a:lnTo>
                  <a:pt x="420941" y="42303"/>
                </a:lnTo>
                <a:lnTo>
                  <a:pt x="417194" y="42062"/>
                </a:lnTo>
                <a:lnTo>
                  <a:pt x="412241" y="42062"/>
                </a:lnTo>
                <a:lnTo>
                  <a:pt x="408559" y="42303"/>
                </a:lnTo>
                <a:lnTo>
                  <a:pt x="405599" y="42722"/>
                </a:lnTo>
                <a:lnTo>
                  <a:pt x="402539" y="43840"/>
                </a:lnTo>
                <a:lnTo>
                  <a:pt x="400100" y="46520"/>
                </a:lnTo>
                <a:lnTo>
                  <a:pt x="373976" y="81648"/>
                </a:lnTo>
                <a:lnTo>
                  <a:pt x="373976" y="4152"/>
                </a:lnTo>
                <a:lnTo>
                  <a:pt x="372313" y="1396"/>
                </a:lnTo>
                <a:lnTo>
                  <a:pt x="369125" y="393"/>
                </a:lnTo>
                <a:lnTo>
                  <a:pt x="365963" y="0"/>
                </a:lnTo>
                <a:lnTo>
                  <a:pt x="357047" y="0"/>
                </a:lnTo>
                <a:lnTo>
                  <a:pt x="353885" y="393"/>
                </a:lnTo>
                <a:lnTo>
                  <a:pt x="350697" y="1396"/>
                </a:lnTo>
                <a:lnTo>
                  <a:pt x="349034" y="4152"/>
                </a:lnTo>
                <a:lnTo>
                  <a:pt x="349034" y="134302"/>
                </a:lnTo>
                <a:lnTo>
                  <a:pt x="350697" y="136944"/>
                </a:lnTo>
                <a:lnTo>
                  <a:pt x="353885" y="137845"/>
                </a:lnTo>
                <a:lnTo>
                  <a:pt x="357047" y="138176"/>
                </a:lnTo>
                <a:lnTo>
                  <a:pt x="365963" y="138176"/>
                </a:lnTo>
                <a:lnTo>
                  <a:pt x="369125" y="137845"/>
                </a:lnTo>
                <a:lnTo>
                  <a:pt x="372313" y="136944"/>
                </a:lnTo>
                <a:lnTo>
                  <a:pt x="373976" y="134302"/>
                </a:lnTo>
                <a:lnTo>
                  <a:pt x="373976" y="87591"/>
                </a:lnTo>
                <a:lnTo>
                  <a:pt x="403364" y="134099"/>
                </a:lnTo>
                <a:lnTo>
                  <a:pt x="405549" y="136715"/>
                </a:lnTo>
                <a:lnTo>
                  <a:pt x="408559" y="137718"/>
                </a:lnTo>
                <a:lnTo>
                  <a:pt x="411632" y="138061"/>
                </a:lnTo>
                <a:lnTo>
                  <a:pt x="415505" y="138264"/>
                </a:lnTo>
                <a:lnTo>
                  <a:pt x="422998" y="138176"/>
                </a:lnTo>
                <a:close/>
              </a:path>
              <a:path w="3731145" h="173786">
                <a:moveTo>
                  <a:pt x="497306" y="125590"/>
                </a:moveTo>
                <a:lnTo>
                  <a:pt x="497306" y="123748"/>
                </a:lnTo>
                <a:lnTo>
                  <a:pt x="497052" y="121043"/>
                </a:lnTo>
                <a:lnTo>
                  <a:pt x="496316" y="117525"/>
                </a:lnTo>
                <a:lnTo>
                  <a:pt x="493560" y="116598"/>
                </a:lnTo>
                <a:lnTo>
                  <a:pt x="490918" y="117627"/>
                </a:lnTo>
                <a:lnTo>
                  <a:pt x="488099" y="118414"/>
                </a:lnTo>
                <a:lnTo>
                  <a:pt x="484530" y="118757"/>
                </a:lnTo>
                <a:lnTo>
                  <a:pt x="480644" y="118757"/>
                </a:lnTo>
                <a:lnTo>
                  <a:pt x="477939" y="117563"/>
                </a:lnTo>
                <a:lnTo>
                  <a:pt x="474903" y="112737"/>
                </a:lnTo>
                <a:lnTo>
                  <a:pt x="474141" y="109131"/>
                </a:lnTo>
                <a:lnTo>
                  <a:pt x="474141" y="62839"/>
                </a:lnTo>
                <a:lnTo>
                  <a:pt x="493445" y="62839"/>
                </a:lnTo>
                <a:lnTo>
                  <a:pt x="495655" y="62064"/>
                </a:lnTo>
                <a:lnTo>
                  <a:pt x="496976" y="58966"/>
                </a:lnTo>
                <a:lnTo>
                  <a:pt x="497306" y="56375"/>
                </a:lnTo>
                <a:lnTo>
                  <a:pt x="497217" y="49225"/>
                </a:lnTo>
                <a:lnTo>
                  <a:pt x="496887" y="46583"/>
                </a:lnTo>
                <a:lnTo>
                  <a:pt x="495985" y="44030"/>
                </a:lnTo>
                <a:lnTo>
                  <a:pt x="493344" y="42659"/>
                </a:lnTo>
                <a:lnTo>
                  <a:pt x="474141" y="42659"/>
                </a:lnTo>
                <a:lnTo>
                  <a:pt x="474141" y="22961"/>
                </a:lnTo>
                <a:lnTo>
                  <a:pt x="472490" y="20205"/>
                </a:lnTo>
                <a:lnTo>
                  <a:pt x="469379" y="19215"/>
                </a:lnTo>
                <a:lnTo>
                  <a:pt x="466140" y="18884"/>
                </a:lnTo>
                <a:lnTo>
                  <a:pt x="457301" y="18884"/>
                </a:lnTo>
                <a:lnTo>
                  <a:pt x="454063" y="19215"/>
                </a:lnTo>
                <a:lnTo>
                  <a:pt x="450862" y="20205"/>
                </a:lnTo>
                <a:lnTo>
                  <a:pt x="449300" y="22961"/>
                </a:lnTo>
                <a:lnTo>
                  <a:pt x="449300" y="42659"/>
                </a:lnTo>
                <a:lnTo>
                  <a:pt x="438810" y="42659"/>
                </a:lnTo>
                <a:lnTo>
                  <a:pt x="436168" y="44030"/>
                </a:lnTo>
                <a:lnTo>
                  <a:pt x="435267" y="46583"/>
                </a:lnTo>
                <a:lnTo>
                  <a:pt x="434936" y="49225"/>
                </a:lnTo>
                <a:lnTo>
                  <a:pt x="434847" y="56375"/>
                </a:lnTo>
                <a:lnTo>
                  <a:pt x="435178" y="58966"/>
                </a:lnTo>
                <a:lnTo>
                  <a:pt x="435838" y="60515"/>
                </a:lnTo>
                <a:lnTo>
                  <a:pt x="438708" y="62839"/>
                </a:lnTo>
                <a:lnTo>
                  <a:pt x="449300" y="62839"/>
                </a:lnTo>
                <a:lnTo>
                  <a:pt x="449300" y="113487"/>
                </a:lnTo>
                <a:lnTo>
                  <a:pt x="449859" y="118173"/>
                </a:lnTo>
                <a:lnTo>
                  <a:pt x="450977" y="122123"/>
                </a:lnTo>
                <a:lnTo>
                  <a:pt x="452107" y="126085"/>
                </a:lnTo>
                <a:lnTo>
                  <a:pt x="453847" y="129374"/>
                </a:lnTo>
                <a:lnTo>
                  <a:pt x="456234" y="131978"/>
                </a:lnTo>
                <a:lnTo>
                  <a:pt x="458609" y="134581"/>
                </a:lnTo>
                <a:lnTo>
                  <a:pt x="461606" y="136512"/>
                </a:lnTo>
                <a:lnTo>
                  <a:pt x="465239" y="137769"/>
                </a:lnTo>
                <a:lnTo>
                  <a:pt x="468858" y="139014"/>
                </a:lnTo>
                <a:lnTo>
                  <a:pt x="473151" y="139649"/>
                </a:lnTo>
                <a:lnTo>
                  <a:pt x="481774" y="139547"/>
                </a:lnTo>
                <a:lnTo>
                  <a:pt x="485406" y="139153"/>
                </a:lnTo>
                <a:lnTo>
                  <a:pt x="488645" y="138506"/>
                </a:lnTo>
                <a:lnTo>
                  <a:pt x="492696" y="137223"/>
                </a:lnTo>
                <a:lnTo>
                  <a:pt x="495909" y="134912"/>
                </a:lnTo>
                <a:lnTo>
                  <a:pt x="496760" y="132270"/>
                </a:lnTo>
                <a:lnTo>
                  <a:pt x="497306" y="128498"/>
                </a:lnTo>
                <a:lnTo>
                  <a:pt x="497306" y="125590"/>
                </a:lnTo>
                <a:close/>
              </a:path>
              <a:path w="3731145" h="173786">
                <a:moveTo>
                  <a:pt x="545096" y="117817"/>
                </a:moveTo>
                <a:lnTo>
                  <a:pt x="542328" y="116344"/>
                </a:lnTo>
                <a:lnTo>
                  <a:pt x="540131" y="114249"/>
                </a:lnTo>
                <a:lnTo>
                  <a:pt x="538518" y="111544"/>
                </a:lnTo>
                <a:lnTo>
                  <a:pt x="536905" y="108838"/>
                </a:lnTo>
                <a:lnTo>
                  <a:pt x="535724" y="105651"/>
                </a:lnTo>
                <a:lnTo>
                  <a:pt x="535000" y="101993"/>
                </a:lnTo>
                <a:lnTo>
                  <a:pt x="534276" y="98323"/>
                </a:lnTo>
                <a:lnTo>
                  <a:pt x="534009" y="136677"/>
                </a:lnTo>
                <a:lnTo>
                  <a:pt x="539813" y="138849"/>
                </a:lnTo>
                <a:lnTo>
                  <a:pt x="546646" y="139941"/>
                </a:lnTo>
                <a:lnTo>
                  <a:pt x="545096" y="117817"/>
                </a:lnTo>
                <a:close/>
              </a:path>
              <a:path w="3731145" h="173786">
                <a:moveTo>
                  <a:pt x="534009" y="136677"/>
                </a:moveTo>
                <a:lnTo>
                  <a:pt x="534276" y="98323"/>
                </a:lnTo>
                <a:lnTo>
                  <a:pt x="533908" y="94322"/>
                </a:lnTo>
                <a:lnTo>
                  <a:pt x="533908" y="85280"/>
                </a:lnTo>
                <a:lnTo>
                  <a:pt x="534365" y="81102"/>
                </a:lnTo>
                <a:lnTo>
                  <a:pt x="535254" y="77444"/>
                </a:lnTo>
                <a:lnTo>
                  <a:pt x="536143" y="73786"/>
                </a:lnTo>
                <a:lnTo>
                  <a:pt x="537476" y="70650"/>
                </a:lnTo>
                <a:lnTo>
                  <a:pt x="539254" y="68046"/>
                </a:lnTo>
                <a:lnTo>
                  <a:pt x="541045" y="65430"/>
                </a:lnTo>
                <a:lnTo>
                  <a:pt x="543318" y="63461"/>
                </a:lnTo>
                <a:lnTo>
                  <a:pt x="546087" y="62102"/>
                </a:lnTo>
                <a:lnTo>
                  <a:pt x="548855" y="60756"/>
                </a:lnTo>
                <a:lnTo>
                  <a:pt x="552094" y="60070"/>
                </a:lnTo>
                <a:lnTo>
                  <a:pt x="559943" y="60070"/>
                </a:lnTo>
                <a:lnTo>
                  <a:pt x="563384" y="60832"/>
                </a:lnTo>
                <a:lnTo>
                  <a:pt x="566127" y="62356"/>
                </a:lnTo>
                <a:lnTo>
                  <a:pt x="568871" y="63868"/>
                </a:lnTo>
                <a:lnTo>
                  <a:pt x="571055" y="65976"/>
                </a:lnTo>
                <a:lnTo>
                  <a:pt x="572706" y="68681"/>
                </a:lnTo>
                <a:lnTo>
                  <a:pt x="574357" y="71386"/>
                </a:lnTo>
                <a:lnTo>
                  <a:pt x="575525" y="74574"/>
                </a:lnTo>
                <a:lnTo>
                  <a:pt x="576224" y="78231"/>
                </a:lnTo>
                <a:lnTo>
                  <a:pt x="576922" y="81902"/>
                </a:lnTo>
                <a:lnTo>
                  <a:pt x="577265" y="85902"/>
                </a:lnTo>
                <a:lnTo>
                  <a:pt x="577265" y="94945"/>
                </a:lnTo>
                <a:lnTo>
                  <a:pt x="576834" y="99123"/>
                </a:lnTo>
                <a:lnTo>
                  <a:pt x="575970" y="102781"/>
                </a:lnTo>
                <a:lnTo>
                  <a:pt x="575119" y="106438"/>
                </a:lnTo>
                <a:lnTo>
                  <a:pt x="573798" y="109562"/>
                </a:lnTo>
                <a:lnTo>
                  <a:pt x="572020" y="112128"/>
                </a:lnTo>
                <a:lnTo>
                  <a:pt x="570230" y="114706"/>
                </a:lnTo>
                <a:lnTo>
                  <a:pt x="567956" y="116674"/>
                </a:lnTo>
                <a:lnTo>
                  <a:pt x="565188" y="118021"/>
                </a:lnTo>
                <a:lnTo>
                  <a:pt x="562419" y="119379"/>
                </a:lnTo>
                <a:lnTo>
                  <a:pt x="559155" y="120053"/>
                </a:lnTo>
                <a:lnTo>
                  <a:pt x="551294" y="120053"/>
                </a:lnTo>
                <a:lnTo>
                  <a:pt x="547865" y="119303"/>
                </a:lnTo>
                <a:lnTo>
                  <a:pt x="545096" y="117817"/>
                </a:lnTo>
                <a:lnTo>
                  <a:pt x="546646" y="139941"/>
                </a:lnTo>
                <a:lnTo>
                  <a:pt x="562610" y="139941"/>
                </a:lnTo>
                <a:lnTo>
                  <a:pt x="569709" y="138722"/>
                </a:lnTo>
                <a:lnTo>
                  <a:pt x="575779" y="136283"/>
                </a:lnTo>
                <a:lnTo>
                  <a:pt x="581850" y="133845"/>
                </a:lnTo>
                <a:lnTo>
                  <a:pt x="586892" y="130378"/>
                </a:lnTo>
                <a:lnTo>
                  <a:pt x="590918" y="125895"/>
                </a:lnTo>
                <a:lnTo>
                  <a:pt x="594944" y="121399"/>
                </a:lnTo>
                <a:lnTo>
                  <a:pt x="597954" y="116052"/>
                </a:lnTo>
                <a:lnTo>
                  <a:pt x="599922" y="109854"/>
                </a:lnTo>
                <a:lnTo>
                  <a:pt x="601903" y="103657"/>
                </a:lnTo>
                <a:lnTo>
                  <a:pt x="602894" y="96786"/>
                </a:lnTo>
                <a:lnTo>
                  <a:pt x="602894" y="81419"/>
                </a:lnTo>
                <a:lnTo>
                  <a:pt x="601967" y="74460"/>
                </a:lnTo>
                <a:lnTo>
                  <a:pt x="600125" y="68389"/>
                </a:lnTo>
                <a:lnTo>
                  <a:pt x="598271" y="62318"/>
                </a:lnTo>
                <a:lnTo>
                  <a:pt x="595452" y="57200"/>
                </a:lnTo>
                <a:lnTo>
                  <a:pt x="591667" y="53047"/>
                </a:lnTo>
                <a:lnTo>
                  <a:pt x="587870" y="48894"/>
                </a:lnTo>
                <a:lnTo>
                  <a:pt x="583069" y="45745"/>
                </a:lnTo>
                <a:lnTo>
                  <a:pt x="577265" y="43599"/>
                </a:lnTo>
                <a:lnTo>
                  <a:pt x="571461" y="41452"/>
                </a:lnTo>
                <a:lnTo>
                  <a:pt x="564591" y="40373"/>
                </a:lnTo>
                <a:lnTo>
                  <a:pt x="548563" y="40373"/>
                </a:lnTo>
                <a:lnTo>
                  <a:pt x="541489" y="41605"/>
                </a:lnTo>
                <a:lnTo>
                  <a:pt x="535444" y="44043"/>
                </a:lnTo>
                <a:lnTo>
                  <a:pt x="529412" y="46481"/>
                </a:lnTo>
                <a:lnTo>
                  <a:pt x="524383" y="49923"/>
                </a:lnTo>
                <a:lnTo>
                  <a:pt x="520357" y="54381"/>
                </a:lnTo>
                <a:lnTo>
                  <a:pt x="516331" y="58839"/>
                </a:lnTo>
                <a:lnTo>
                  <a:pt x="513308" y="64185"/>
                </a:lnTo>
                <a:lnTo>
                  <a:pt x="511302" y="70421"/>
                </a:lnTo>
                <a:lnTo>
                  <a:pt x="509282" y="76657"/>
                </a:lnTo>
                <a:lnTo>
                  <a:pt x="508279" y="83527"/>
                </a:lnTo>
                <a:lnTo>
                  <a:pt x="508279" y="98844"/>
                </a:lnTo>
                <a:lnTo>
                  <a:pt x="509206" y="105765"/>
                </a:lnTo>
                <a:lnTo>
                  <a:pt x="511047" y="111836"/>
                </a:lnTo>
                <a:lnTo>
                  <a:pt x="512902" y="117906"/>
                </a:lnTo>
                <a:lnTo>
                  <a:pt x="515734" y="123024"/>
                </a:lnTo>
                <a:lnTo>
                  <a:pt x="519556" y="127177"/>
                </a:lnTo>
                <a:lnTo>
                  <a:pt x="523392" y="131330"/>
                </a:lnTo>
                <a:lnTo>
                  <a:pt x="528205" y="134505"/>
                </a:lnTo>
                <a:lnTo>
                  <a:pt x="534009" y="136677"/>
                </a:lnTo>
                <a:close/>
              </a:path>
              <a:path w="3731145" h="173786">
                <a:moveTo>
                  <a:pt x="646633" y="136944"/>
                </a:moveTo>
                <a:lnTo>
                  <a:pt x="648296" y="134302"/>
                </a:lnTo>
                <a:lnTo>
                  <a:pt x="648296" y="79273"/>
                </a:lnTo>
                <a:lnTo>
                  <a:pt x="650138" y="76377"/>
                </a:lnTo>
                <a:lnTo>
                  <a:pt x="653491" y="71945"/>
                </a:lnTo>
                <a:lnTo>
                  <a:pt x="656653" y="68389"/>
                </a:lnTo>
                <a:lnTo>
                  <a:pt x="659625" y="66014"/>
                </a:lnTo>
                <a:lnTo>
                  <a:pt x="662444" y="64579"/>
                </a:lnTo>
                <a:lnTo>
                  <a:pt x="665213" y="63741"/>
                </a:lnTo>
                <a:lnTo>
                  <a:pt x="667791" y="63741"/>
                </a:lnTo>
                <a:lnTo>
                  <a:pt x="670864" y="64312"/>
                </a:lnTo>
                <a:lnTo>
                  <a:pt x="673417" y="65087"/>
                </a:lnTo>
                <a:lnTo>
                  <a:pt x="676071" y="65912"/>
                </a:lnTo>
                <a:lnTo>
                  <a:pt x="679005" y="64490"/>
                </a:lnTo>
                <a:lnTo>
                  <a:pt x="679729" y="61594"/>
                </a:lnTo>
                <a:lnTo>
                  <a:pt x="679996" y="58559"/>
                </a:lnTo>
                <a:lnTo>
                  <a:pt x="680034" y="49974"/>
                </a:lnTo>
                <a:lnTo>
                  <a:pt x="679894" y="47205"/>
                </a:lnTo>
                <a:lnTo>
                  <a:pt x="679386" y="44234"/>
                </a:lnTo>
                <a:lnTo>
                  <a:pt x="676694" y="41808"/>
                </a:lnTo>
                <a:lnTo>
                  <a:pt x="673925" y="41020"/>
                </a:lnTo>
                <a:lnTo>
                  <a:pt x="670864" y="40525"/>
                </a:lnTo>
                <a:lnTo>
                  <a:pt x="668083" y="40373"/>
                </a:lnTo>
                <a:lnTo>
                  <a:pt x="664387" y="40627"/>
                </a:lnTo>
                <a:lnTo>
                  <a:pt x="660692" y="41617"/>
                </a:lnTo>
                <a:lnTo>
                  <a:pt x="657009" y="43738"/>
                </a:lnTo>
                <a:lnTo>
                  <a:pt x="653211" y="46697"/>
                </a:lnTo>
                <a:lnTo>
                  <a:pt x="649122" y="50990"/>
                </a:lnTo>
                <a:lnTo>
                  <a:pt x="646938" y="53708"/>
                </a:lnTo>
                <a:lnTo>
                  <a:pt x="644626" y="57010"/>
                </a:lnTo>
                <a:lnTo>
                  <a:pt x="644626" y="46024"/>
                </a:lnTo>
                <a:lnTo>
                  <a:pt x="643267" y="43383"/>
                </a:lnTo>
                <a:lnTo>
                  <a:pt x="640676" y="42468"/>
                </a:lnTo>
                <a:lnTo>
                  <a:pt x="637895" y="42138"/>
                </a:lnTo>
                <a:lnTo>
                  <a:pt x="630301" y="42138"/>
                </a:lnTo>
                <a:lnTo>
                  <a:pt x="627595" y="42468"/>
                </a:lnTo>
                <a:lnTo>
                  <a:pt x="624776" y="43383"/>
                </a:lnTo>
                <a:lnTo>
                  <a:pt x="623354" y="46024"/>
                </a:lnTo>
                <a:lnTo>
                  <a:pt x="623354" y="134302"/>
                </a:lnTo>
                <a:lnTo>
                  <a:pt x="625017" y="136944"/>
                </a:lnTo>
                <a:lnTo>
                  <a:pt x="628205" y="137845"/>
                </a:lnTo>
                <a:lnTo>
                  <a:pt x="631367" y="138176"/>
                </a:lnTo>
                <a:lnTo>
                  <a:pt x="640283" y="138176"/>
                </a:lnTo>
                <a:lnTo>
                  <a:pt x="643445" y="137845"/>
                </a:lnTo>
                <a:lnTo>
                  <a:pt x="646633" y="136944"/>
                </a:lnTo>
                <a:close/>
              </a:path>
              <a:path w="3731145" h="173786">
                <a:moveTo>
                  <a:pt x="732624" y="136677"/>
                </a:moveTo>
                <a:lnTo>
                  <a:pt x="737273" y="134505"/>
                </a:lnTo>
                <a:lnTo>
                  <a:pt x="741413" y="131470"/>
                </a:lnTo>
                <a:lnTo>
                  <a:pt x="745045" y="127571"/>
                </a:lnTo>
                <a:lnTo>
                  <a:pt x="745045" y="134594"/>
                </a:lnTo>
                <a:lnTo>
                  <a:pt x="745883" y="136778"/>
                </a:lnTo>
                <a:lnTo>
                  <a:pt x="748753" y="137909"/>
                </a:lnTo>
                <a:lnTo>
                  <a:pt x="752271" y="138264"/>
                </a:lnTo>
                <a:lnTo>
                  <a:pt x="760094" y="138150"/>
                </a:lnTo>
                <a:lnTo>
                  <a:pt x="763981" y="137299"/>
                </a:lnTo>
                <a:lnTo>
                  <a:pt x="765632" y="134594"/>
                </a:lnTo>
                <a:lnTo>
                  <a:pt x="765632" y="69151"/>
                </a:lnTo>
                <a:lnTo>
                  <a:pt x="764895" y="63906"/>
                </a:lnTo>
                <a:lnTo>
                  <a:pt x="763447" y="59486"/>
                </a:lnTo>
                <a:lnTo>
                  <a:pt x="762000" y="55054"/>
                </a:lnTo>
                <a:lnTo>
                  <a:pt x="759688" y="51447"/>
                </a:lnTo>
                <a:lnTo>
                  <a:pt x="756526" y="48640"/>
                </a:lnTo>
                <a:lnTo>
                  <a:pt x="753351" y="45834"/>
                </a:lnTo>
                <a:lnTo>
                  <a:pt x="749312" y="43764"/>
                </a:lnTo>
                <a:lnTo>
                  <a:pt x="744397" y="42405"/>
                </a:lnTo>
                <a:lnTo>
                  <a:pt x="739482" y="41059"/>
                </a:lnTo>
                <a:lnTo>
                  <a:pt x="733564" y="40373"/>
                </a:lnTo>
                <a:lnTo>
                  <a:pt x="722744" y="40373"/>
                </a:lnTo>
                <a:lnTo>
                  <a:pt x="718959" y="40690"/>
                </a:lnTo>
                <a:lnTo>
                  <a:pt x="715302" y="41325"/>
                </a:lnTo>
                <a:lnTo>
                  <a:pt x="711644" y="41948"/>
                </a:lnTo>
                <a:lnTo>
                  <a:pt x="708253" y="42760"/>
                </a:lnTo>
                <a:lnTo>
                  <a:pt x="705154" y="43738"/>
                </a:lnTo>
                <a:lnTo>
                  <a:pt x="702056" y="44729"/>
                </a:lnTo>
                <a:lnTo>
                  <a:pt x="699350" y="45808"/>
                </a:lnTo>
                <a:lnTo>
                  <a:pt x="694728" y="48120"/>
                </a:lnTo>
                <a:lnTo>
                  <a:pt x="691261" y="51079"/>
                </a:lnTo>
                <a:lnTo>
                  <a:pt x="689978" y="54533"/>
                </a:lnTo>
                <a:lnTo>
                  <a:pt x="689813" y="58191"/>
                </a:lnTo>
                <a:lnTo>
                  <a:pt x="689914" y="61099"/>
                </a:lnTo>
                <a:lnTo>
                  <a:pt x="690587" y="64655"/>
                </a:lnTo>
                <a:lnTo>
                  <a:pt x="692340" y="67500"/>
                </a:lnTo>
                <a:lnTo>
                  <a:pt x="695325" y="68186"/>
                </a:lnTo>
                <a:lnTo>
                  <a:pt x="698372" y="66801"/>
                </a:lnTo>
                <a:lnTo>
                  <a:pt x="702157" y="64858"/>
                </a:lnTo>
                <a:lnTo>
                  <a:pt x="707174" y="62610"/>
                </a:lnTo>
                <a:lnTo>
                  <a:pt x="710057" y="61594"/>
                </a:lnTo>
                <a:lnTo>
                  <a:pt x="713320" y="60667"/>
                </a:lnTo>
                <a:lnTo>
                  <a:pt x="716584" y="59740"/>
                </a:lnTo>
                <a:lnTo>
                  <a:pt x="720293" y="59283"/>
                </a:lnTo>
                <a:lnTo>
                  <a:pt x="727621" y="59283"/>
                </a:lnTo>
                <a:lnTo>
                  <a:pt x="730275" y="59613"/>
                </a:lnTo>
                <a:lnTo>
                  <a:pt x="732421" y="60274"/>
                </a:lnTo>
                <a:lnTo>
                  <a:pt x="736282" y="61950"/>
                </a:lnTo>
                <a:lnTo>
                  <a:pt x="738860" y="64731"/>
                </a:lnTo>
                <a:lnTo>
                  <a:pt x="740333" y="68541"/>
                </a:lnTo>
                <a:lnTo>
                  <a:pt x="741184" y="73037"/>
                </a:lnTo>
                <a:lnTo>
                  <a:pt x="741184" y="81152"/>
                </a:lnTo>
                <a:lnTo>
                  <a:pt x="724712" y="81152"/>
                </a:lnTo>
                <a:lnTo>
                  <a:pt x="717829" y="81749"/>
                </a:lnTo>
                <a:lnTo>
                  <a:pt x="711885" y="82930"/>
                </a:lnTo>
                <a:lnTo>
                  <a:pt x="705942" y="84124"/>
                </a:lnTo>
                <a:lnTo>
                  <a:pt x="700976" y="85953"/>
                </a:lnTo>
                <a:lnTo>
                  <a:pt x="696988" y="88430"/>
                </a:lnTo>
                <a:lnTo>
                  <a:pt x="693000" y="90906"/>
                </a:lnTo>
                <a:lnTo>
                  <a:pt x="689991" y="94043"/>
                </a:lnTo>
                <a:lnTo>
                  <a:pt x="687984" y="97828"/>
                </a:lnTo>
                <a:lnTo>
                  <a:pt x="685977" y="101625"/>
                </a:lnTo>
                <a:lnTo>
                  <a:pt x="684961" y="106095"/>
                </a:lnTo>
                <a:lnTo>
                  <a:pt x="684961" y="115989"/>
                </a:lnTo>
                <a:lnTo>
                  <a:pt x="685761" y="120154"/>
                </a:lnTo>
                <a:lnTo>
                  <a:pt x="687336" y="123710"/>
                </a:lnTo>
                <a:lnTo>
                  <a:pt x="688924" y="127279"/>
                </a:lnTo>
                <a:lnTo>
                  <a:pt x="691146" y="130263"/>
                </a:lnTo>
                <a:lnTo>
                  <a:pt x="694016" y="132664"/>
                </a:lnTo>
                <a:lnTo>
                  <a:pt x="696887" y="135077"/>
                </a:lnTo>
                <a:lnTo>
                  <a:pt x="700290" y="136893"/>
                </a:lnTo>
                <a:lnTo>
                  <a:pt x="704215" y="138112"/>
                </a:lnTo>
                <a:lnTo>
                  <a:pt x="708139" y="139331"/>
                </a:lnTo>
                <a:lnTo>
                  <a:pt x="709307" y="114147"/>
                </a:lnTo>
                <a:lnTo>
                  <a:pt x="709307" y="110451"/>
                </a:lnTo>
                <a:lnTo>
                  <a:pt x="709726" y="106337"/>
                </a:lnTo>
                <a:lnTo>
                  <a:pt x="711377" y="102984"/>
                </a:lnTo>
                <a:lnTo>
                  <a:pt x="714463" y="100355"/>
                </a:lnTo>
                <a:lnTo>
                  <a:pt x="718553" y="98272"/>
                </a:lnTo>
                <a:lnTo>
                  <a:pt x="721385" y="97688"/>
                </a:lnTo>
                <a:lnTo>
                  <a:pt x="724230" y="97091"/>
                </a:lnTo>
                <a:lnTo>
                  <a:pt x="727659" y="96786"/>
                </a:lnTo>
                <a:lnTo>
                  <a:pt x="741184" y="96786"/>
                </a:lnTo>
                <a:lnTo>
                  <a:pt x="741184" y="111836"/>
                </a:lnTo>
                <a:lnTo>
                  <a:pt x="738149" y="115265"/>
                </a:lnTo>
                <a:lnTo>
                  <a:pt x="735164" y="117868"/>
                </a:lnTo>
                <a:lnTo>
                  <a:pt x="732218" y="119659"/>
                </a:lnTo>
                <a:lnTo>
                  <a:pt x="729284" y="121437"/>
                </a:lnTo>
                <a:lnTo>
                  <a:pt x="726071" y="122326"/>
                </a:lnTo>
                <a:lnTo>
                  <a:pt x="718413" y="122326"/>
                </a:lnTo>
                <a:lnTo>
                  <a:pt x="722807" y="139941"/>
                </a:lnTo>
                <a:lnTo>
                  <a:pt x="727964" y="138849"/>
                </a:lnTo>
                <a:lnTo>
                  <a:pt x="732624" y="136677"/>
                </a:lnTo>
                <a:close/>
              </a:path>
              <a:path w="3731145" h="173786">
                <a:moveTo>
                  <a:pt x="722807" y="139941"/>
                </a:moveTo>
                <a:lnTo>
                  <a:pt x="718413" y="122326"/>
                </a:lnTo>
                <a:lnTo>
                  <a:pt x="715162" y="121272"/>
                </a:lnTo>
                <a:lnTo>
                  <a:pt x="710488" y="117043"/>
                </a:lnTo>
                <a:lnTo>
                  <a:pt x="709307" y="114147"/>
                </a:lnTo>
                <a:lnTo>
                  <a:pt x="708139" y="139331"/>
                </a:lnTo>
                <a:lnTo>
                  <a:pt x="712444" y="139941"/>
                </a:lnTo>
                <a:lnTo>
                  <a:pt x="722807" y="139941"/>
                </a:lnTo>
                <a:close/>
              </a:path>
              <a:path w="3731145" h="173786">
                <a:moveTo>
                  <a:pt x="795286" y="20205"/>
                </a:moveTo>
                <a:lnTo>
                  <a:pt x="793724" y="22961"/>
                </a:lnTo>
                <a:lnTo>
                  <a:pt x="793724" y="42659"/>
                </a:lnTo>
                <a:lnTo>
                  <a:pt x="783234" y="42659"/>
                </a:lnTo>
                <a:lnTo>
                  <a:pt x="780592" y="44030"/>
                </a:lnTo>
                <a:lnTo>
                  <a:pt x="779691" y="46583"/>
                </a:lnTo>
                <a:lnTo>
                  <a:pt x="779360" y="49225"/>
                </a:lnTo>
                <a:lnTo>
                  <a:pt x="779272" y="56375"/>
                </a:lnTo>
                <a:lnTo>
                  <a:pt x="779602" y="58966"/>
                </a:lnTo>
                <a:lnTo>
                  <a:pt x="780262" y="60515"/>
                </a:lnTo>
                <a:lnTo>
                  <a:pt x="783132" y="62839"/>
                </a:lnTo>
                <a:lnTo>
                  <a:pt x="793724" y="62839"/>
                </a:lnTo>
                <a:lnTo>
                  <a:pt x="793724" y="113487"/>
                </a:lnTo>
                <a:lnTo>
                  <a:pt x="794283" y="118173"/>
                </a:lnTo>
                <a:lnTo>
                  <a:pt x="795401" y="122123"/>
                </a:lnTo>
                <a:lnTo>
                  <a:pt x="796531" y="126085"/>
                </a:lnTo>
                <a:lnTo>
                  <a:pt x="798271" y="129374"/>
                </a:lnTo>
                <a:lnTo>
                  <a:pt x="800658" y="131978"/>
                </a:lnTo>
                <a:lnTo>
                  <a:pt x="803033" y="134581"/>
                </a:lnTo>
                <a:lnTo>
                  <a:pt x="806030" y="136512"/>
                </a:lnTo>
                <a:lnTo>
                  <a:pt x="809663" y="137769"/>
                </a:lnTo>
                <a:lnTo>
                  <a:pt x="813282" y="139014"/>
                </a:lnTo>
                <a:lnTo>
                  <a:pt x="817575" y="139649"/>
                </a:lnTo>
                <a:lnTo>
                  <a:pt x="826147" y="139547"/>
                </a:lnTo>
                <a:lnTo>
                  <a:pt x="829830" y="139153"/>
                </a:lnTo>
                <a:lnTo>
                  <a:pt x="833005" y="138506"/>
                </a:lnTo>
                <a:lnTo>
                  <a:pt x="837069" y="137223"/>
                </a:lnTo>
                <a:lnTo>
                  <a:pt x="840371" y="134912"/>
                </a:lnTo>
                <a:lnTo>
                  <a:pt x="841133" y="132270"/>
                </a:lnTo>
                <a:lnTo>
                  <a:pt x="841768" y="128498"/>
                </a:lnTo>
                <a:lnTo>
                  <a:pt x="841768" y="123748"/>
                </a:lnTo>
                <a:lnTo>
                  <a:pt x="841260" y="119849"/>
                </a:lnTo>
                <a:lnTo>
                  <a:pt x="840117" y="116839"/>
                </a:lnTo>
                <a:lnTo>
                  <a:pt x="837450" y="116839"/>
                </a:lnTo>
                <a:lnTo>
                  <a:pt x="834529" y="117919"/>
                </a:lnTo>
                <a:lnTo>
                  <a:pt x="831481" y="118643"/>
                </a:lnTo>
                <a:lnTo>
                  <a:pt x="825004" y="118757"/>
                </a:lnTo>
                <a:lnTo>
                  <a:pt x="822363" y="117563"/>
                </a:lnTo>
                <a:lnTo>
                  <a:pt x="819327" y="112737"/>
                </a:lnTo>
                <a:lnTo>
                  <a:pt x="818565" y="109131"/>
                </a:lnTo>
                <a:lnTo>
                  <a:pt x="818565" y="62839"/>
                </a:lnTo>
                <a:lnTo>
                  <a:pt x="837831" y="62839"/>
                </a:lnTo>
                <a:lnTo>
                  <a:pt x="840117" y="62064"/>
                </a:lnTo>
                <a:lnTo>
                  <a:pt x="841387" y="58966"/>
                </a:lnTo>
                <a:lnTo>
                  <a:pt x="841768" y="56375"/>
                </a:lnTo>
                <a:lnTo>
                  <a:pt x="841768" y="52755"/>
                </a:lnTo>
                <a:lnTo>
                  <a:pt x="841641" y="49225"/>
                </a:lnTo>
                <a:lnTo>
                  <a:pt x="841260" y="46583"/>
                </a:lnTo>
                <a:lnTo>
                  <a:pt x="840371" y="44030"/>
                </a:lnTo>
                <a:lnTo>
                  <a:pt x="837704" y="42659"/>
                </a:lnTo>
                <a:lnTo>
                  <a:pt x="818565" y="42659"/>
                </a:lnTo>
                <a:lnTo>
                  <a:pt x="818565" y="22961"/>
                </a:lnTo>
                <a:lnTo>
                  <a:pt x="816914" y="20205"/>
                </a:lnTo>
                <a:lnTo>
                  <a:pt x="813803" y="19215"/>
                </a:lnTo>
                <a:lnTo>
                  <a:pt x="810564" y="18884"/>
                </a:lnTo>
                <a:lnTo>
                  <a:pt x="801725" y="18884"/>
                </a:lnTo>
                <a:lnTo>
                  <a:pt x="798487" y="19215"/>
                </a:lnTo>
                <a:lnTo>
                  <a:pt x="795286" y="20205"/>
                </a:lnTo>
                <a:close/>
              </a:path>
              <a:path w="3731145" h="173786">
                <a:moveTo>
                  <a:pt x="994422" y="48501"/>
                </a:moveTo>
                <a:lnTo>
                  <a:pt x="994422" y="43281"/>
                </a:lnTo>
                <a:lnTo>
                  <a:pt x="993787" y="38582"/>
                </a:lnTo>
                <a:lnTo>
                  <a:pt x="992263" y="34391"/>
                </a:lnTo>
                <a:lnTo>
                  <a:pt x="990866" y="30200"/>
                </a:lnTo>
                <a:lnTo>
                  <a:pt x="988707" y="26542"/>
                </a:lnTo>
                <a:lnTo>
                  <a:pt x="985913" y="23406"/>
                </a:lnTo>
                <a:lnTo>
                  <a:pt x="983119" y="20269"/>
                </a:lnTo>
                <a:lnTo>
                  <a:pt x="979817" y="17678"/>
                </a:lnTo>
                <a:lnTo>
                  <a:pt x="975880" y="15633"/>
                </a:lnTo>
                <a:lnTo>
                  <a:pt x="971943" y="13588"/>
                </a:lnTo>
                <a:lnTo>
                  <a:pt x="968133" y="12192"/>
                </a:lnTo>
                <a:lnTo>
                  <a:pt x="964323" y="11429"/>
                </a:lnTo>
                <a:lnTo>
                  <a:pt x="960513" y="10667"/>
                </a:lnTo>
                <a:lnTo>
                  <a:pt x="957211" y="10172"/>
                </a:lnTo>
                <a:lnTo>
                  <a:pt x="954417" y="9944"/>
                </a:lnTo>
                <a:lnTo>
                  <a:pt x="951750" y="9715"/>
                </a:lnTo>
                <a:lnTo>
                  <a:pt x="912888" y="9601"/>
                </a:lnTo>
                <a:lnTo>
                  <a:pt x="909205" y="11925"/>
                </a:lnTo>
                <a:lnTo>
                  <a:pt x="906792" y="15798"/>
                </a:lnTo>
                <a:lnTo>
                  <a:pt x="906792" y="134099"/>
                </a:lnTo>
                <a:lnTo>
                  <a:pt x="907808" y="136410"/>
                </a:lnTo>
                <a:lnTo>
                  <a:pt x="910475" y="137502"/>
                </a:lnTo>
                <a:lnTo>
                  <a:pt x="913396" y="137960"/>
                </a:lnTo>
                <a:lnTo>
                  <a:pt x="917206" y="138264"/>
                </a:lnTo>
                <a:lnTo>
                  <a:pt x="924445" y="138163"/>
                </a:lnTo>
                <a:lnTo>
                  <a:pt x="927747" y="137769"/>
                </a:lnTo>
                <a:lnTo>
                  <a:pt x="931049" y="136842"/>
                </a:lnTo>
                <a:lnTo>
                  <a:pt x="932827" y="134099"/>
                </a:lnTo>
                <a:lnTo>
                  <a:pt x="932827" y="29692"/>
                </a:lnTo>
                <a:lnTo>
                  <a:pt x="946543" y="29692"/>
                </a:lnTo>
                <a:lnTo>
                  <a:pt x="949210" y="29870"/>
                </a:lnTo>
                <a:lnTo>
                  <a:pt x="951750" y="30238"/>
                </a:lnTo>
                <a:lnTo>
                  <a:pt x="954290" y="30594"/>
                </a:lnTo>
                <a:lnTo>
                  <a:pt x="958989" y="32854"/>
                </a:lnTo>
                <a:lnTo>
                  <a:pt x="963307" y="36385"/>
                </a:lnTo>
                <a:lnTo>
                  <a:pt x="964831" y="39293"/>
                </a:lnTo>
                <a:lnTo>
                  <a:pt x="966482" y="42189"/>
                </a:lnTo>
                <a:lnTo>
                  <a:pt x="967244" y="45885"/>
                </a:lnTo>
                <a:lnTo>
                  <a:pt x="967244" y="53670"/>
                </a:lnTo>
                <a:lnTo>
                  <a:pt x="966736" y="56730"/>
                </a:lnTo>
                <a:lnTo>
                  <a:pt x="965847" y="59524"/>
                </a:lnTo>
                <a:lnTo>
                  <a:pt x="964958" y="62331"/>
                </a:lnTo>
                <a:lnTo>
                  <a:pt x="961783" y="66751"/>
                </a:lnTo>
                <a:lnTo>
                  <a:pt x="957719" y="70332"/>
                </a:lnTo>
                <a:lnTo>
                  <a:pt x="954925" y="71450"/>
                </a:lnTo>
                <a:lnTo>
                  <a:pt x="952131" y="72580"/>
                </a:lnTo>
                <a:lnTo>
                  <a:pt x="948702" y="73139"/>
                </a:lnTo>
                <a:lnTo>
                  <a:pt x="951877" y="93230"/>
                </a:lnTo>
                <a:lnTo>
                  <a:pt x="959243" y="92240"/>
                </a:lnTo>
                <a:lnTo>
                  <a:pt x="965466" y="90258"/>
                </a:lnTo>
                <a:lnTo>
                  <a:pt x="971689" y="88277"/>
                </a:lnTo>
                <a:lnTo>
                  <a:pt x="977023" y="85394"/>
                </a:lnTo>
                <a:lnTo>
                  <a:pt x="981341" y="81597"/>
                </a:lnTo>
                <a:lnTo>
                  <a:pt x="985532" y="77812"/>
                </a:lnTo>
                <a:lnTo>
                  <a:pt x="988834" y="73139"/>
                </a:lnTo>
                <a:lnTo>
                  <a:pt x="991120" y="67602"/>
                </a:lnTo>
                <a:lnTo>
                  <a:pt x="993406" y="62052"/>
                </a:lnTo>
                <a:lnTo>
                  <a:pt x="994422" y="55689"/>
                </a:lnTo>
                <a:lnTo>
                  <a:pt x="994422" y="48501"/>
                </a:lnTo>
                <a:close/>
              </a:path>
              <a:path w="3731145" h="173786">
                <a:moveTo>
                  <a:pt x="944511" y="73139"/>
                </a:moveTo>
                <a:lnTo>
                  <a:pt x="932827" y="73139"/>
                </a:lnTo>
                <a:lnTo>
                  <a:pt x="932827" y="93230"/>
                </a:lnTo>
                <a:lnTo>
                  <a:pt x="951877" y="93230"/>
                </a:lnTo>
                <a:lnTo>
                  <a:pt x="948702" y="73139"/>
                </a:lnTo>
                <a:lnTo>
                  <a:pt x="944511" y="73139"/>
                </a:lnTo>
                <a:close/>
              </a:path>
              <a:path w="3731145" h="173786">
                <a:moveTo>
                  <a:pt x="1031887" y="136969"/>
                </a:moveTo>
                <a:lnTo>
                  <a:pt x="1037729" y="138950"/>
                </a:lnTo>
                <a:lnTo>
                  <a:pt x="1044714" y="139941"/>
                </a:lnTo>
                <a:lnTo>
                  <a:pt x="1056906" y="139941"/>
                </a:lnTo>
                <a:lnTo>
                  <a:pt x="1060970" y="139661"/>
                </a:lnTo>
                <a:lnTo>
                  <a:pt x="1064780" y="139103"/>
                </a:lnTo>
                <a:lnTo>
                  <a:pt x="1068590" y="138544"/>
                </a:lnTo>
                <a:lnTo>
                  <a:pt x="1072019" y="137883"/>
                </a:lnTo>
                <a:lnTo>
                  <a:pt x="1074940" y="137121"/>
                </a:lnTo>
                <a:lnTo>
                  <a:pt x="1077988" y="136359"/>
                </a:lnTo>
                <a:lnTo>
                  <a:pt x="1080401" y="135585"/>
                </a:lnTo>
                <a:lnTo>
                  <a:pt x="1084211" y="134010"/>
                </a:lnTo>
                <a:lnTo>
                  <a:pt x="1086878" y="131483"/>
                </a:lnTo>
                <a:lnTo>
                  <a:pt x="1087640" y="128930"/>
                </a:lnTo>
                <a:lnTo>
                  <a:pt x="1087767" y="126009"/>
                </a:lnTo>
                <a:lnTo>
                  <a:pt x="1087894" y="123316"/>
                </a:lnTo>
                <a:lnTo>
                  <a:pt x="1087640" y="119214"/>
                </a:lnTo>
                <a:lnTo>
                  <a:pt x="1086497" y="115684"/>
                </a:lnTo>
                <a:lnTo>
                  <a:pt x="1083703" y="115100"/>
                </a:lnTo>
                <a:lnTo>
                  <a:pt x="1080782" y="116039"/>
                </a:lnTo>
                <a:lnTo>
                  <a:pt x="1077226" y="117360"/>
                </a:lnTo>
                <a:lnTo>
                  <a:pt x="1072400" y="118884"/>
                </a:lnTo>
                <a:lnTo>
                  <a:pt x="1069606" y="119570"/>
                </a:lnTo>
                <a:lnTo>
                  <a:pt x="1066304" y="120192"/>
                </a:lnTo>
                <a:lnTo>
                  <a:pt x="1063002" y="120827"/>
                </a:lnTo>
                <a:lnTo>
                  <a:pt x="1059192" y="121145"/>
                </a:lnTo>
                <a:lnTo>
                  <a:pt x="1050556" y="121145"/>
                </a:lnTo>
                <a:lnTo>
                  <a:pt x="1046873" y="120573"/>
                </a:lnTo>
                <a:lnTo>
                  <a:pt x="1043698" y="119456"/>
                </a:lnTo>
                <a:lnTo>
                  <a:pt x="1040650" y="118338"/>
                </a:lnTo>
                <a:lnTo>
                  <a:pt x="1038237" y="116700"/>
                </a:lnTo>
                <a:lnTo>
                  <a:pt x="1034300" y="112407"/>
                </a:lnTo>
                <a:lnTo>
                  <a:pt x="1032903" y="109804"/>
                </a:lnTo>
                <a:lnTo>
                  <a:pt x="1032014" y="106743"/>
                </a:lnTo>
                <a:lnTo>
                  <a:pt x="1031125" y="103670"/>
                </a:lnTo>
                <a:lnTo>
                  <a:pt x="1030617" y="100253"/>
                </a:lnTo>
                <a:lnTo>
                  <a:pt x="1030617" y="80467"/>
                </a:lnTo>
                <a:lnTo>
                  <a:pt x="1030744" y="77355"/>
                </a:lnTo>
                <a:lnTo>
                  <a:pt x="1031252" y="74447"/>
                </a:lnTo>
                <a:lnTo>
                  <a:pt x="1031506" y="43840"/>
                </a:lnTo>
                <a:lnTo>
                  <a:pt x="1025918" y="46151"/>
                </a:lnTo>
                <a:lnTo>
                  <a:pt x="1021219" y="49504"/>
                </a:lnTo>
                <a:lnTo>
                  <a:pt x="1017282" y="53886"/>
                </a:lnTo>
                <a:lnTo>
                  <a:pt x="1013345" y="58280"/>
                </a:lnTo>
                <a:lnTo>
                  <a:pt x="1010424" y="63626"/>
                </a:lnTo>
                <a:lnTo>
                  <a:pt x="1008392" y="69926"/>
                </a:lnTo>
                <a:lnTo>
                  <a:pt x="1006360" y="76225"/>
                </a:lnTo>
                <a:lnTo>
                  <a:pt x="1005344" y="83299"/>
                </a:lnTo>
                <a:lnTo>
                  <a:pt x="1005344" y="99402"/>
                </a:lnTo>
                <a:lnTo>
                  <a:pt x="1006233" y="106591"/>
                </a:lnTo>
                <a:lnTo>
                  <a:pt x="1008265" y="112725"/>
                </a:lnTo>
                <a:lnTo>
                  <a:pt x="1010170" y="118859"/>
                </a:lnTo>
                <a:lnTo>
                  <a:pt x="1013091" y="123939"/>
                </a:lnTo>
                <a:lnTo>
                  <a:pt x="1017028" y="127965"/>
                </a:lnTo>
                <a:lnTo>
                  <a:pt x="1021092" y="131991"/>
                </a:lnTo>
                <a:lnTo>
                  <a:pt x="1025918" y="135001"/>
                </a:lnTo>
                <a:lnTo>
                  <a:pt x="1031887" y="136969"/>
                </a:lnTo>
                <a:close/>
              </a:path>
              <a:path w="3731145" h="173786">
                <a:moveTo>
                  <a:pt x="1032903" y="68960"/>
                </a:moveTo>
                <a:lnTo>
                  <a:pt x="1035697" y="64579"/>
                </a:lnTo>
                <a:lnTo>
                  <a:pt x="1039126" y="60959"/>
                </a:lnTo>
                <a:lnTo>
                  <a:pt x="1043825" y="58585"/>
                </a:lnTo>
                <a:lnTo>
                  <a:pt x="1046619" y="58000"/>
                </a:lnTo>
                <a:lnTo>
                  <a:pt x="1056017" y="58000"/>
                </a:lnTo>
                <a:lnTo>
                  <a:pt x="1060589" y="59994"/>
                </a:lnTo>
                <a:lnTo>
                  <a:pt x="1063637" y="63982"/>
                </a:lnTo>
                <a:lnTo>
                  <a:pt x="1066685" y="67970"/>
                </a:lnTo>
                <a:lnTo>
                  <a:pt x="1068082" y="73469"/>
                </a:lnTo>
                <a:lnTo>
                  <a:pt x="1067828" y="80467"/>
                </a:lnTo>
                <a:lnTo>
                  <a:pt x="1030617" y="80467"/>
                </a:lnTo>
                <a:lnTo>
                  <a:pt x="1030617" y="100253"/>
                </a:lnTo>
                <a:lnTo>
                  <a:pt x="1030617" y="96494"/>
                </a:lnTo>
                <a:lnTo>
                  <a:pt x="1086751" y="96494"/>
                </a:lnTo>
                <a:lnTo>
                  <a:pt x="1089926" y="94322"/>
                </a:lnTo>
                <a:lnTo>
                  <a:pt x="1091958" y="90627"/>
                </a:lnTo>
                <a:lnTo>
                  <a:pt x="1091958" y="77431"/>
                </a:lnTo>
                <a:lnTo>
                  <a:pt x="1091196" y="71691"/>
                </a:lnTo>
                <a:lnTo>
                  <a:pt x="1089672" y="66408"/>
                </a:lnTo>
                <a:lnTo>
                  <a:pt x="1088021" y="61125"/>
                </a:lnTo>
                <a:lnTo>
                  <a:pt x="1085608" y="56565"/>
                </a:lnTo>
                <a:lnTo>
                  <a:pt x="1082179" y="52704"/>
                </a:lnTo>
                <a:lnTo>
                  <a:pt x="1078877" y="48844"/>
                </a:lnTo>
                <a:lnTo>
                  <a:pt x="1074559" y="45821"/>
                </a:lnTo>
                <a:lnTo>
                  <a:pt x="1069225" y="43649"/>
                </a:lnTo>
                <a:lnTo>
                  <a:pt x="1064018" y="41465"/>
                </a:lnTo>
                <a:lnTo>
                  <a:pt x="1057668" y="40373"/>
                </a:lnTo>
                <a:lnTo>
                  <a:pt x="1043317" y="40373"/>
                </a:lnTo>
                <a:lnTo>
                  <a:pt x="1037094" y="41528"/>
                </a:lnTo>
                <a:lnTo>
                  <a:pt x="1031506" y="43840"/>
                </a:lnTo>
                <a:lnTo>
                  <a:pt x="1031252" y="74447"/>
                </a:lnTo>
                <a:lnTo>
                  <a:pt x="1032014" y="71704"/>
                </a:lnTo>
                <a:lnTo>
                  <a:pt x="1032903" y="68960"/>
                </a:lnTo>
                <a:close/>
              </a:path>
              <a:path w="3731145" h="173786">
                <a:moveTo>
                  <a:pt x="1204607" y="162305"/>
                </a:moveTo>
                <a:lnTo>
                  <a:pt x="1204607" y="165061"/>
                </a:lnTo>
                <a:lnTo>
                  <a:pt x="1204861" y="167843"/>
                </a:lnTo>
                <a:lnTo>
                  <a:pt x="1205750" y="170624"/>
                </a:lnTo>
                <a:lnTo>
                  <a:pt x="1208417" y="172504"/>
                </a:lnTo>
                <a:lnTo>
                  <a:pt x="1211592" y="173253"/>
                </a:lnTo>
                <a:lnTo>
                  <a:pt x="1215910" y="173786"/>
                </a:lnTo>
                <a:lnTo>
                  <a:pt x="1223403" y="173786"/>
                </a:lnTo>
                <a:lnTo>
                  <a:pt x="1227721" y="173050"/>
                </a:lnTo>
                <a:lnTo>
                  <a:pt x="1231404" y="171564"/>
                </a:lnTo>
                <a:lnTo>
                  <a:pt x="1234960" y="170078"/>
                </a:lnTo>
                <a:lnTo>
                  <a:pt x="1238008" y="167868"/>
                </a:lnTo>
                <a:lnTo>
                  <a:pt x="1240421" y="164934"/>
                </a:lnTo>
                <a:lnTo>
                  <a:pt x="1242834" y="162001"/>
                </a:lnTo>
                <a:lnTo>
                  <a:pt x="1244612" y="158381"/>
                </a:lnTo>
                <a:lnTo>
                  <a:pt x="1245755" y="154101"/>
                </a:lnTo>
                <a:lnTo>
                  <a:pt x="1247025" y="149809"/>
                </a:lnTo>
                <a:lnTo>
                  <a:pt x="1247533" y="144195"/>
                </a:lnTo>
                <a:lnTo>
                  <a:pt x="1247533" y="46215"/>
                </a:lnTo>
                <a:lnTo>
                  <a:pt x="1245882" y="43560"/>
                </a:lnTo>
                <a:lnTo>
                  <a:pt x="1242707" y="42557"/>
                </a:lnTo>
                <a:lnTo>
                  <a:pt x="1239532" y="42163"/>
                </a:lnTo>
                <a:lnTo>
                  <a:pt x="1230642" y="42163"/>
                </a:lnTo>
                <a:lnTo>
                  <a:pt x="1227467" y="42557"/>
                </a:lnTo>
                <a:lnTo>
                  <a:pt x="1224419" y="43560"/>
                </a:lnTo>
                <a:lnTo>
                  <a:pt x="1222768" y="46215"/>
                </a:lnTo>
                <a:lnTo>
                  <a:pt x="1222768" y="140741"/>
                </a:lnTo>
                <a:lnTo>
                  <a:pt x="1222514" y="143624"/>
                </a:lnTo>
                <a:lnTo>
                  <a:pt x="1222133" y="145440"/>
                </a:lnTo>
                <a:lnTo>
                  <a:pt x="1221117" y="148729"/>
                </a:lnTo>
                <a:lnTo>
                  <a:pt x="1218577" y="151891"/>
                </a:lnTo>
                <a:lnTo>
                  <a:pt x="1216037" y="152946"/>
                </a:lnTo>
                <a:lnTo>
                  <a:pt x="1212862" y="153200"/>
                </a:lnTo>
                <a:lnTo>
                  <a:pt x="1209560" y="152958"/>
                </a:lnTo>
                <a:lnTo>
                  <a:pt x="1206512" y="152869"/>
                </a:lnTo>
                <a:lnTo>
                  <a:pt x="1205115" y="155511"/>
                </a:lnTo>
                <a:lnTo>
                  <a:pt x="1204734" y="158927"/>
                </a:lnTo>
                <a:lnTo>
                  <a:pt x="1204607" y="162305"/>
                </a:lnTo>
                <a:close/>
              </a:path>
              <a:path w="3731145" h="173786">
                <a:moveTo>
                  <a:pt x="1249438" y="16128"/>
                </a:moveTo>
                <a:lnTo>
                  <a:pt x="1249438" y="11315"/>
                </a:lnTo>
                <a:lnTo>
                  <a:pt x="1248549" y="7962"/>
                </a:lnTo>
                <a:lnTo>
                  <a:pt x="1244612" y="4203"/>
                </a:lnTo>
                <a:lnTo>
                  <a:pt x="1240802" y="3263"/>
                </a:lnTo>
                <a:lnTo>
                  <a:pt x="1229626" y="3263"/>
                </a:lnTo>
                <a:lnTo>
                  <a:pt x="1225816" y="4241"/>
                </a:lnTo>
                <a:lnTo>
                  <a:pt x="1221752" y="8128"/>
                </a:lnTo>
                <a:lnTo>
                  <a:pt x="1220736" y="11607"/>
                </a:lnTo>
                <a:lnTo>
                  <a:pt x="1220736" y="21437"/>
                </a:lnTo>
                <a:lnTo>
                  <a:pt x="1221752" y="24777"/>
                </a:lnTo>
                <a:lnTo>
                  <a:pt x="1225689" y="28473"/>
                </a:lnTo>
                <a:lnTo>
                  <a:pt x="1229499" y="29387"/>
                </a:lnTo>
                <a:lnTo>
                  <a:pt x="1240675" y="29387"/>
                </a:lnTo>
                <a:lnTo>
                  <a:pt x="1244485" y="28435"/>
                </a:lnTo>
                <a:lnTo>
                  <a:pt x="1248422" y="24612"/>
                </a:lnTo>
                <a:lnTo>
                  <a:pt x="1249438" y="21145"/>
                </a:lnTo>
                <a:lnTo>
                  <a:pt x="1249438" y="16128"/>
                </a:lnTo>
                <a:close/>
              </a:path>
              <a:path w="3731145" h="173786">
                <a:moveTo>
                  <a:pt x="1314843" y="136677"/>
                </a:moveTo>
                <a:lnTo>
                  <a:pt x="1319415" y="134505"/>
                </a:lnTo>
                <a:lnTo>
                  <a:pt x="1323606" y="131470"/>
                </a:lnTo>
                <a:lnTo>
                  <a:pt x="1327162" y="127571"/>
                </a:lnTo>
                <a:lnTo>
                  <a:pt x="1327162" y="134594"/>
                </a:lnTo>
                <a:lnTo>
                  <a:pt x="1328051" y="136778"/>
                </a:lnTo>
                <a:lnTo>
                  <a:pt x="1330972" y="137909"/>
                </a:lnTo>
                <a:lnTo>
                  <a:pt x="1334401" y="138264"/>
                </a:lnTo>
                <a:lnTo>
                  <a:pt x="1342275" y="138150"/>
                </a:lnTo>
                <a:lnTo>
                  <a:pt x="1346085" y="137299"/>
                </a:lnTo>
                <a:lnTo>
                  <a:pt x="1347736" y="134594"/>
                </a:lnTo>
                <a:lnTo>
                  <a:pt x="1347736" y="69151"/>
                </a:lnTo>
                <a:lnTo>
                  <a:pt x="1347101" y="63906"/>
                </a:lnTo>
                <a:lnTo>
                  <a:pt x="1345577" y="59486"/>
                </a:lnTo>
                <a:lnTo>
                  <a:pt x="1344180" y="55054"/>
                </a:lnTo>
                <a:lnTo>
                  <a:pt x="1341894" y="51447"/>
                </a:lnTo>
                <a:lnTo>
                  <a:pt x="1338719" y="48640"/>
                </a:lnTo>
                <a:lnTo>
                  <a:pt x="1335544" y="45834"/>
                </a:lnTo>
                <a:lnTo>
                  <a:pt x="1331480" y="43764"/>
                </a:lnTo>
                <a:lnTo>
                  <a:pt x="1326527" y="42405"/>
                </a:lnTo>
                <a:lnTo>
                  <a:pt x="1321701" y="41059"/>
                </a:lnTo>
                <a:lnTo>
                  <a:pt x="1315732" y="40373"/>
                </a:lnTo>
                <a:lnTo>
                  <a:pt x="1304937" y="40373"/>
                </a:lnTo>
                <a:lnTo>
                  <a:pt x="1301127" y="40690"/>
                </a:lnTo>
                <a:lnTo>
                  <a:pt x="1297444" y="41325"/>
                </a:lnTo>
                <a:lnTo>
                  <a:pt x="1293761" y="41948"/>
                </a:lnTo>
                <a:lnTo>
                  <a:pt x="1290459" y="42760"/>
                </a:lnTo>
                <a:lnTo>
                  <a:pt x="1287284" y="43738"/>
                </a:lnTo>
                <a:lnTo>
                  <a:pt x="1284236" y="44729"/>
                </a:lnTo>
                <a:lnTo>
                  <a:pt x="1281569" y="45808"/>
                </a:lnTo>
                <a:lnTo>
                  <a:pt x="1276870" y="48120"/>
                </a:lnTo>
                <a:lnTo>
                  <a:pt x="1273441" y="51079"/>
                </a:lnTo>
                <a:lnTo>
                  <a:pt x="1272171" y="54533"/>
                </a:lnTo>
                <a:lnTo>
                  <a:pt x="1272044" y="58191"/>
                </a:lnTo>
                <a:lnTo>
                  <a:pt x="1272044" y="61099"/>
                </a:lnTo>
                <a:lnTo>
                  <a:pt x="1272806" y="64655"/>
                </a:lnTo>
                <a:lnTo>
                  <a:pt x="1274457" y="67500"/>
                </a:lnTo>
                <a:lnTo>
                  <a:pt x="1277505" y="68186"/>
                </a:lnTo>
                <a:lnTo>
                  <a:pt x="1280553" y="66801"/>
                </a:lnTo>
                <a:lnTo>
                  <a:pt x="1284363" y="64858"/>
                </a:lnTo>
                <a:lnTo>
                  <a:pt x="1289316" y="62610"/>
                </a:lnTo>
                <a:lnTo>
                  <a:pt x="1292237" y="61594"/>
                </a:lnTo>
                <a:lnTo>
                  <a:pt x="1295539" y="60667"/>
                </a:lnTo>
                <a:lnTo>
                  <a:pt x="1298714" y="59740"/>
                </a:lnTo>
                <a:lnTo>
                  <a:pt x="1302524" y="59283"/>
                </a:lnTo>
                <a:lnTo>
                  <a:pt x="1309763" y="59283"/>
                </a:lnTo>
                <a:lnTo>
                  <a:pt x="1312430" y="59613"/>
                </a:lnTo>
                <a:lnTo>
                  <a:pt x="1314589" y="60274"/>
                </a:lnTo>
                <a:lnTo>
                  <a:pt x="1318399" y="61950"/>
                </a:lnTo>
                <a:lnTo>
                  <a:pt x="1321066" y="64731"/>
                </a:lnTo>
                <a:lnTo>
                  <a:pt x="1322463" y="68541"/>
                </a:lnTo>
                <a:lnTo>
                  <a:pt x="1323352" y="73037"/>
                </a:lnTo>
                <a:lnTo>
                  <a:pt x="1323352" y="81152"/>
                </a:lnTo>
                <a:lnTo>
                  <a:pt x="1306842" y="81152"/>
                </a:lnTo>
                <a:lnTo>
                  <a:pt x="1299984" y="81749"/>
                </a:lnTo>
                <a:lnTo>
                  <a:pt x="1294015" y="82930"/>
                </a:lnTo>
                <a:lnTo>
                  <a:pt x="1288173" y="84124"/>
                </a:lnTo>
                <a:lnTo>
                  <a:pt x="1283093" y="85953"/>
                </a:lnTo>
                <a:lnTo>
                  <a:pt x="1279156" y="88430"/>
                </a:lnTo>
                <a:lnTo>
                  <a:pt x="1275219" y="90906"/>
                </a:lnTo>
                <a:lnTo>
                  <a:pt x="1272171" y="94043"/>
                </a:lnTo>
                <a:lnTo>
                  <a:pt x="1270139" y="97828"/>
                </a:lnTo>
                <a:lnTo>
                  <a:pt x="1268107" y="101625"/>
                </a:lnTo>
                <a:lnTo>
                  <a:pt x="1267091" y="106095"/>
                </a:lnTo>
                <a:lnTo>
                  <a:pt x="1267091" y="115989"/>
                </a:lnTo>
                <a:lnTo>
                  <a:pt x="1267980" y="120154"/>
                </a:lnTo>
                <a:lnTo>
                  <a:pt x="1269504" y="123710"/>
                </a:lnTo>
                <a:lnTo>
                  <a:pt x="1271155" y="127279"/>
                </a:lnTo>
                <a:lnTo>
                  <a:pt x="1273314" y="130263"/>
                </a:lnTo>
                <a:lnTo>
                  <a:pt x="1276235" y="132664"/>
                </a:lnTo>
                <a:lnTo>
                  <a:pt x="1279029" y="135077"/>
                </a:lnTo>
                <a:lnTo>
                  <a:pt x="1282458" y="136893"/>
                </a:lnTo>
                <a:lnTo>
                  <a:pt x="1286395" y="138112"/>
                </a:lnTo>
                <a:lnTo>
                  <a:pt x="1290332" y="139331"/>
                </a:lnTo>
                <a:lnTo>
                  <a:pt x="1291475" y="114147"/>
                </a:lnTo>
                <a:lnTo>
                  <a:pt x="1291475" y="110451"/>
                </a:lnTo>
                <a:lnTo>
                  <a:pt x="1291856" y="106337"/>
                </a:lnTo>
                <a:lnTo>
                  <a:pt x="1293507" y="102984"/>
                </a:lnTo>
                <a:lnTo>
                  <a:pt x="1296682" y="100355"/>
                </a:lnTo>
                <a:lnTo>
                  <a:pt x="1300746" y="98272"/>
                </a:lnTo>
                <a:lnTo>
                  <a:pt x="1303540" y="97688"/>
                </a:lnTo>
                <a:lnTo>
                  <a:pt x="1306334" y="97091"/>
                </a:lnTo>
                <a:lnTo>
                  <a:pt x="1309763" y="96786"/>
                </a:lnTo>
                <a:lnTo>
                  <a:pt x="1323352" y="96786"/>
                </a:lnTo>
                <a:lnTo>
                  <a:pt x="1323352" y="111836"/>
                </a:lnTo>
                <a:lnTo>
                  <a:pt x="1320304" y="115265"/>
                </a:lnTo>
                <a:lnTo>
                  <a:pt x="1317383" y="117868"/>
                </a:lnTo>
                <a:lnTo>
                  <a:pt x="1314335" y="119659"/>
                </a:lnTo>
                <a:lnTo>
                  <a:pt x="1311414" y="121437"/>
                </a:lnTo>
                <a:lnTo>
                  <a:pt x="1308239" y="122326"/>
                </a:lnTo>
                <a:lnTo>
                  <a:pt x="1300619" y="122326"/>
                </a:lnTo>
                <a:lnTo>
                  <a:pt x="1304937" y="139941"/>
                </a:lnTo>
                <a:lnTo>
                  <a:pt x="1310144" y="138849"/>
                </a:lnTo>
                <a:lnTo>
                  <a:pt x="1314843" y="136677"/>
                </a:lnTo>
                <a:close/>
              </a:path>
              <a:path w="3731145" h="173786">
                <a:moveTo>
                  <a:pt x="1304937" y="139941"/>
                </a:moveTo>
                <a:lnTo>
                  <a:pt x="1300619" y="122326"/>
                </a:lnTo>
                <a:lnTo>
                  <a:pt x="1297317" y="121272"/>
                </a:lnTo>
                <a:lnTo>
                  <a:pt x="1292618" y="117043"/>
                </a:lnTo>
                <a:lnTo>
                  <a:pt x="1291475" y="114147"/>
                </a:lnTo>
                <a:lnTo>
                  <a:pt x="1290332" y="139331"/>
                </a:lnTo>
                <a:lnTo>
                  <a:pt x="1294650" y="139941"/>
                </a:lnTo>
                <a:lnTo>
                  <a:pt x="1304937" y="139941"/>
                </a:lnTo>
                <a:close/>
              </a:path>
              <a:path w="3731145" h="173786">
                <a:moveTo>
                  <a:pt x="1451876" y="56514"/>
                </a:moveTo>
                <a:lnTo>
                  <a:pt x="1450733" y="54076"/>
                </a:lnTo>
                <a:lnTo>
                  <a:pt x="1447685" y="49885"/>
                </a:lnTo>
                <a:lnTo>
                  <a:pt x="1444129" y="46202"/>
                </a:lnTo>
                <a:lnTo>
                  <a:pt x="1439557" y="43370"/>
                </a:lnTo>
                <a:lnTo>
                  <a:pt x="1436890" y="42278"/>
                </a:lnTo>
                <a:lnTo>
                  <a:pt x="1433969" y="41516"/>
                </a:lnTo>
                <a:lnTo>
                  <a:pt x="1431175" y="40754"/>
                </a:lnTo>
                <a:lnTo>
                  <a:pt x="1427873" y="40373"/>
                </a:lnTo>
                <a:lnTo>
                  <a:pt x="1418983" y="40373"/>
                </a:lnTo>
                <a:lnTo>
                  <a:pt x="1413903" y="41694"/>
                </a:lnTo>
                <a:lnTo>
                  <a:pt x="1409077" y="44335"/>
                </a:lnTo>
                <a:lnTo>
                  <a:pt x="1404251" y="46977"/>
                </a:lnTo>
                <a:lnTo>
                  <a:pt x="1399298" y="50939"/>
                </a:lnTo>
                <a:lnTo>
                  <a:pt x="1394472" y="56210"/>
                </a:lnTo>
                <a:lnTo>
                  <a:pt x="1394472" y="46024"/>
                </a:lnTo>
                <a:lnTo>
                  <a:pt x="1393583" y="43789"/>
                </a:lnTo>
                <a:lnTo>
                  <a:pt x="1390535" y="42468"/>
                </a:lnTo>
                <a:lnTo>
                  <a:pt x="1387741" y="42138"/>
                </a:lnTo>
                <a:lnTo>
                  <a:pt x="1380121" y="42138"/>
                </a:lnTo>
                <a:lnTo>
                  <a:pt x="1377454" y="42468"/>
                </a:lnTo>
                <a:lnTo>
                  <a:pt x="1374533" y="43383"/>
                </a:lnTo>
                <a:lnTo>
                  <a:pt x="1373136" y="46024"/>
                </a:lnTo>
                <a:lnTo>
                  <a:pt x="1373136" y="134302"/>
                </a:lnTo>
                <a:lnTo>
                  <a:pt x="1374787" y="136944"/>
                </a:lnTo>
                <a:lnTo>
                  <a:pt x="1377962" y="137845"/>
                </a:lnTo>
                <a:lnTo>
                  <a:pt x="1381137" y="138176"/>
                </a:lnTo>
                <a:lnTo>
                  <a:pt x="1390027" y="138176"/>
                </a:lnTo>
                <a:lnTo>
                  <a:pt x="1393202" y="137845"/>
                </a:lnTo>
                <a:lnTo>
                  <a:pt x="1396377" y="136944"/>
                </a:lnTo>
                <a:lnTo>
                  <a:pt x="1398155" y="134302"/>
                </a:lnTo>
                <a:lnTo>
                  <a:pt x="1398155" y="75615"/>
                </a:lnTo>
                <a:lnTo>
                  <a:pt x="1401584" y="71196"/>
                </a:lnTo>
                <a:lnTo>
                  <a:pt x="1404886" y="67830"/>
                </a:lnTo>
                <a:lnTo>
                  <a:pt x="1407934" y="65519"/>
                </a:lnTo>
                <a:lnTo>
                  <a:pt x="1410982" y="63207"/>
                </a:lnTo>
                <a:lnTo>
                  <a:pt x="1414030" y="62052"/>
                </a:lnTo>
                <a:lnTo>
                  <a:pt x="1416951" y="62052"/>
                </a:lnTo>
                <a:lnTo>
                  <a:pt x="1421396" y="62534"/>
                </a:lnTo>
                <a:lnTo>
                  <a:pt x="1425079" y="64439"/>
                </a:lnTo>
                <a:lnTo>
                  <a:pt x="1427619" y="67551"/>
                </a:lnTo>
                <a:lnTo>
                  <a:pt x="1429524" y="71386"/>
                </a:lnTo>
                <a:lnTo>
                  <a:pt x="1430667" y="76276"/>
                </a:lnTo>
                <a:lnTo>
                  <a:pt x="1430921" y="78981"/>
                </a:lnTo>
                <a:lnTo>
                  <a:pt x="1430921" y="134302"/>
                </a:lnTo>
                <a:lnTo>
                  <a:pt x="1432572" y="136944"/>
                </a:lnTo>
                <a:lnTo>
                  <a:pt x="1435747" y="137845"/>
                </a:lnTo>
                <a:lnTo>
                  <a:pt x="1438922" y="138176"/>
                </a:lnTo>
                <a:lnTo>
                  <a:pt x="1447812" y="138176"/>
                </a:lnTo>
                <a:lnTo>
                  <a:pt x="1450987" y="137845"/>
                </a:lnTo>
                <a:lnTo>
                  <a:pt x="1454162" y="136944"/>
                </a:lnTo>
                <a:lnTo>
                  <a:pt x="1455813" y="134302"/>
                </a:lnTo>
                <a:lnTo>
                  <a:pt x="1455813" y="75615"/>
                </a:lnTo>
                <a:lnTo>
                  <a:pt x="1459369" y="71196"/>
                </a:lnTo>
                <a:lnTo>
                  <a:pt x="1462671" y="67830"/>
                </a:lnTo>
                <a:lnTo>
                  <a:pt x="1465719" y="65519"/>
                </a:lnTo>
                <a:lnTo>
                  <a:pt x="1468767" y="63207"/>
                </a:lnTo>
                <a:lnTo>
                  <a:pt x="1471688" y="62052"/>
                </a:lnTo>
                <a:lnTo>
                  <a:pt x="1474736" y="62052"/>
                </a:lnTo>
                <a:lnTo>
                  <a:pt x="1479181" y="62534"/>
                </a:lnTo>
                <a:lnTo>
                  <a:pt x="1482737" y="64439"/>
                </a:lnTo>
                <a:lnTo>
                  <a:pt x="1485404" y="67551"/>
                </a:lnTo>
                <a:lnTo>
                  <a:pt x="1487309" y="71386"/>
                </a:lnTo>
                <a:lnTo>
                  <a:pt x="1488452" y="76276"/>
                </a:lnTo>
                <a:lnTo>
                  <a:pt x="1488706" y="78981"/>
                </a:lnTo>
                <a:lnTo>
                  <a:pt x="1488706" y="134302"/>
                </a:lnTo>
                <a:lnTo>
                  <a:pt x="1490357" y="136944"/>
                </a:lnTo>
                <a:lnTo>
                  <a:pt x="1493532" y="137845"/>
                </a:lnTo>
                <a:lnTo>
                  <a:pt x="1496707" y="138176"/>
                </a:lnTo>
                <a:lnTo>
                  <a:pt x="1505724" y="138176"/>
                </a:lnTo>
                <a:lnTo>
                  <a:pt x="1508899" y="137845"/>
                </a:lnTo>
                <a:lnTo>
                  <a:pt x="1511947" y="136944"/>
                </a:lnTo>
                <a:lnTo>
                  <a:pt x="1513598" y="134302"/>
                </a:lnTo>
                <a:lnTo>
                  <a:pt x="1513598" y="72707"/>
                </a:lnTo>
                <a:lnTo>
                  <a:pt x="1513090" y="67894"/>
                </a:lnTo>
                <a:lnTo>
                  <a:pt x="1512074" y="63334"/>
                </a:lnTo>
                <a:lnTo>
                  <a:pt x="1510931" y="58788"/>
                </a:lnTo>
                <a:lnTo>
                  <a:pt x="1509153" y="54813"/>
                </a:lnTo>
                <a:lnTo>
                  <a:pt x="1506740" y="51409"/>
                </a:lnTo>
                <a:lnTo>
                  <a:pt x="1504200" y="48018"/>
                </a:lnTo>
                <a:lnTo>
                  <a:pt x="1501025" y="45326"/>
                </a:lnTo>
                <a:lnTo>
                  <a:pt x="1496961" y="43345"/>
                </a:lnTo>
                <a:lnTo>
                  <a:pt x="1492897" y="41363"/>
                </a:lnTo>
                <a:lnTo>
                  <a:pt x="1487944" y="40373"/>
                </a:lnTo>
                <a:lnTo>
                  <a:pt x="1479562" y="40373"/>
                </a:lnTo>
                <a:lnTo>
                  <a:pt x="1474609" y="41325"/>
                </a:lnTo>
                <a:lnTo>
                  <a:pt x="1467116" y="44183"/>
                </a:lnTo>
                <a:lnTo>
                  <a:pt x="1462163" y="47142"/>
                </a:lnTo>
                <a:lnTo>
                  <a:pt x="1459623" y="49187"/>
                </a:lnTo>
                <a:lnTo>
                  <a:pt x="1457083" y="51231"/>
                </a:lnTo>
                <a:lnTo>
                  <a:pt x="1454543" y="53670"/>
                </a:lnTo>
                <a:lnTo>
                  <a:pt x="1451876" y="5651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04429" y="1676400"/>
            <a:ext cx="1284605" cy="1429639"/>
          </a:xfrm>
          <a:custGeom>
            <a:avLst/>
            <a:gdLst/>
            <a:ahLst/>
            <a:cxnLst/>
            <a:rect l="l" t="t" r="r" b="b"/>
            <a:pathLst>
              <a:path w="1284605" h="1429639">
                <a:moveTo>
                  <a:pt x="0" y="1429639"/>
                </a:moveTo>
                <a:lnTo>
                  <a:pt x="1284605" y="1429639"/>
                </a:lnTo>
                <a:lnTo>
                  <a:pt x="1284605" y="0"/>
                </a:lnTo>
                <a:lnTo>
                  <a:pt x="0" y="0"/>
                </a:lnTo>
                <a:lnTo>
                  <a:pt x="0" y="1429639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89073" y="1676400"/>
            <a:ext cx="1803273" cy="1429639"/>
          </a:xfrm>
          <a:custGeom>
            <a:avLst/>
            <a:gdLst/>
            <a:ahLst/>
            <a:cxnLst/>
            <a:rect l="l" t="t" r="r" b="b"/>
            <a:pathLst>
              <a:path w="1803273" h="1429639">
                <a:moveTo>
                  <a:pt x="0" y="1429639"/>
                </a:moveTo>
                <a:lnTo>
                  <a:pt x="1803273" y="1429639"/>
                </a:lnTo>
                <a:lnTo>
                  <a:pt x="1803273" y="0"/>
                </a:lnTo>
                <a:lnTo>
                  <a:pt x="0" y="0"/>
                </a:lnTo>
                <a:lnTo>
                  <a:pt x="0" y="1429639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92346" y="1676400"/>
            <a:ext cx="1803273" cy="1429639"/>
          </a:xfrm>
          <a:custGeom>
            <a:avLst/>
            <a:gdLst/>
            <a:ahLst/>
            <a:cxnLst/>
            <a:rect l="l" t="t" r="r" b="b"/>
            <a:pathLst>
              <a:path w="1803273" h="1429639">
                <a:moveTo>
                  <a:pt x="0" y="1429639"/>
                </a:moveTo>
                <a:lnTo>
                  <a:pt x="1803273" y="1429639"/>
                </a:lnTo>
                <a:lnTo>
                  <a:pt x="1803273" y="0"/>
                </a:lnTo>
                <a:lnTo>
                  <a:pt x="0" y="0"/>
                </a:lnTo>
                <a:lnTo>
                  <a:pt x="0" y="1429639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95619" y="1676400"/>
            <a:ext cx="463702" cy="1429639"/>
          </a:xfrm>
          <a:custGeom>
            <a:avLst/>
            <a:gdLst/>
            <a:ahLst/>
            <a:cxnLst/>
            <a:rect l="l" t="t" r="r" b="b"/>
            <a:pathLst>
              <a:path w="463702" h="1429639">
                <a:moveTo>
                  <a:pt x="0" y="1429639"/>
                </a:moveTo>
                <a:lnTo>
                  <a:pt x="463702" y="1429639"/>
                </a:lnTo>
                <a:lnTo>
                  <a:pt x="463702" y="0"/>
                </a:lnTo>
                <a:lnTo>
                  <a:pt x="0" y="0"/>
                </a:lnTo>
                <a:lnTo>
                  <a:pt x="0" y="1429639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59423" y="1676400"/>
            <a:ext cx="463702" cy="1429639"/>
          </a:xfrm>
          <a:custGeom>
            <a:avLst/>
            <a:gdLst/>
            <a:ahLst/>
            <a:cxnLst/>
            <a:rect l="l" t="t" r="r" b="b"/>
            <a:pathLst>
              <a:path w="463702" h="1429639">
                <a:moveTo>
                  <a:pt x="0" y="1429639"/>
                </a:moveTo>
                <a:lnTo>
                  <a:pt x="463702" y="1429639"/>
                </a:lnTo>
                <a:lnTo>
                  <a:pt x="463702" y="0"/>
                </a:lnTo>
                <a:lnTo>
                  <a:pt x="0" y="0"/>
                </a:lnTo>
                <a:lnTo>
                  <a:pt x="0" y="1429639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23100" y="1676400"/>
            <a:ext cx="1700276" cy="1429639"/>
          </a:xfrm>
          <a:custGeom>
            <a:avLst/>
            <a:gdLst/>
            <a:ahLst/>
            <a:cxnLst/>
            <a:rect l="l" t="t" r="r" b="b"/>
            <a:pathLst>
              <a:path w="1700276" h="1429639">
                <a:moveTo>
                  <a:pt x="0" y="1429639"/>
                </a:moveTo>
                <a:lnTo>
                  <a:pt x="1700276" y="1429639"/>
                </a:lnTo>
                <a:lnTo>
                  <a:pt x="1700276" y="0"/>
                </a:lnTo>
                <a:lnTo>
                  <a:pt x="0" y="0"/>
                </a:lnTo>
                <a:lnTo>
                  <a:pt x="0" y="1429639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04429" y="3106039"/>
            <a:ext cx="1284605" cy="2253742"/>
          </a:xfrm>
          <a:custGeom>
            <a:avLst/>
            <a:gdLst/>
            <a:ahLst/>
            <a:cxnLst/>
            <a:rect l="l" t="t" r="r" b="b"/>
            <a:pathLst>
              <a:path w="1284605" h="2253741">
                <a:moveTo>
                  <a:pt x="0" y="2253742"/>
                </a:moveTo>
                <a:lnTo>
                  <a:pt x="1284605" y="2253742"/>
                </a:lnTo>
                <a:lnTo>
                  <a:pt x="1284605" y="0"/>
                </a:lnTo>
                <a:lnTo>
                  <a:pt x="0" y="0"/>
                </a:lnTo>
                <a:lnTo>
                  <a:pt x="0" y="2253742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89073" y="3106039"/>
            <a:ext cx="1803273" cy="2253742"/>
          </a:xfrm>
          <a:custGeom>
            <a:avLst/>
            <a:gdLst/>
            <a:ahLst/>
            <a:cxnLst/>
            <a:rect l="l" t="t" r="r" b="b"/>
            <a:pathLst>
              <a:path w="1803273" h="2253741">
                <a:moveTo>
                  <a:pt x="0" y="2253742"/>
                </a:moveTo>
                <a:lnTo>
                  <a:pt x="1803273" y="2253742"/>
                </a:lnTo>
                <a:lnTo>
                  <a:pt x="1803273" y="0"/>
                </a:lnTo>
                <a:lnTo>
                  <a:pt x="0" y="0"/>
                </a:lnTo>
                <a:lnTo>
                  <a:pt x="0" y="2253742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92346" y="3106039"/>
            <a:ext cx="1803273" cy="2253742"/>
          </a:xfrm>
          <a:custGeom>
            <a:avLst/>
            <a:gdLst/>
            <a:ahLst/>
            <a:cxnLst/>
            <a:rect l="l" t="t" r="r" b="b"/>
            <a:pathLst>
              <a:path w="1803273" h="2253741">
                <a:moveTo>
                  <a:pt x="0" y="2253742"/>
                </a:moveTo>
                <a:lnTo>
                  <a:pt x="1803273" y="2253742"/>
                </a:lnTo>
                <a:lnTo>
                  <a:pt x="1803273" y="0"/>
                </a:lnTo>
                <a:lnTo>
                  <a:pt x="0" y="0"/>
                </a:lnTo>
                <a:lnTo>
                  <a:pt x="0" y="2253742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5619" y="3106039"/>
            <a:ext cx="463702" cy="2253742"/>
          </a:xfrm>
          <a:custGeom>
            <a:avLst/>
            <a:gdLst/>
            <a:ahLst/>
            <a:cxnLst/>
            <a:rect l="l" t="t" r="r" b="b"/>
            <a:pathLst>
              <a:path w="463702" h="2253741">
                <a:moveTo>
                  <a:pt x="0" y="2253742"/>
                </a:moveTo>
                <a:lnTo>
                  <a:pt x="463702" y="2253742"/>
                </a:lnTo>
                <a:lnTo>
                  <a:pt x="463702" y="0"/>
                </a:lnTo>
                <a:lnTo>
                  <a:pt x="0" y="0"/>
                </a:lnTo>
                <a:lnTo>
                  <a:pt x="0" y="2253742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59423" y="3106039"/>
            <a:ext cx="463702" cy="2253742"/>
          </a:xfrm>
          <a:custGeom>
            <a:avLst/>
            <a:gdLst/>
            <a:ahLst/>
            <a:cxnLst/>
            <a:rect l="l" t="t" r="r" b="b"/>
            <a:pathLst>
              <a:path w="463702" h="2253741">
                <a:moveTo>
                  <a:pt x="0" y="2253742"/>
                </a:moveTo>
                <a:lnTo>
                  <a:pt x="463702" y="2253742"/>
                </a:lnTo>
                <a:lnTo>
                  <a:pt x="463702" y="0"/>
                </a:lnTo>
                <a:lnTo>
                  <a:pt x="0" y="0"/>
                </a:lnTo>
                <a:lnTo>
                  <a:pt x="0" y="2253742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23100" y="3106039"/>
            <a:ext cx="1700276" cy="2253742"/>
          </a:xfrm>
          <a:custGeom>
            <a:avLst/>
            <a:gdLst/>
            <a:ahLst/>
            <a:cxnLst/>
            <a:rect l="l" t="t" r="r" b="b"/>
            <a:pathLst>
              <a:path w="1700276" h="2253741">
                <a:moveTo>
                  <a:pt x="0" y="2253742"/>
                </a:moveTo>
                <a:lnTo>
                  <a:pt x="1700276" y="2253742"/>
                </a:lnTo>
                <a:lnTo>
                  <a:pt x="1700276" y="0"/>
                </a:lnTo>
                <a:lnTo>
                  <a:pt x="0" y="0"/>
                </a:lnTo>
                <a:lnTo>
                  <a:pt x="0" y="2253742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04429" y="1670050"/>
            <a:ext cx="0" cy="4660900"/>
          </a:xfrm>
          <a:custGeom>
            <a:avLst/>
            <a:gdLst/>
            <a:ahLst/>
            <a:cxnLst/>
            <a:rect l="l" t="t" r="r" b="b"/>
            <a:pathLst>
              <a:path h="4660900">
                <a:moveTo>
                  <a:pt x="0" y="0"/>
                </a:moveTo>
                <a:lnTo>
                  <a:pt x="0" y="4660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89073" y="1670050"/>
            <a:ext cx="0" cy="4660900"/>
          </a:xfrm>
          <a:custGeom>
            <a:avLst/>
            <a:gdLst/>
            <a:ahLst/>
            <a:cxnLst/>
            <a:rect l="l" t="t" r="r" b="b"/>
            <a:pathLst>
              <a:path h="4660900">
                <a:moveTo>
                  <a:pt x="0" y="0"/>
                </a:moveTo>
                <a:lnTo>
                  <a:pt x="0" y="4660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92346" y="1670050"/>
            <a:ext cx="0" cy="4660900"/>
          </a:xfrm>
          <a:custGeom>
            <a:avLst/>
            <a:gdLst/>
            <a:ahLst/>
            <a:cxnLst/>
            <a:rect l="l" t="t" r="r" b="b"/>
            <a:pathLst>
              <a:path h="4660900">
                <a:moveTo>
                  <a:pt x="0" y="0"/>
                </a:moveTo>
                <a:lnTo>
                  <a:pt x="0" y="4660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95619" y="1670050"/>
            <a:ext cx="0" cy="4660900"/>
          </a:xfrm>
          <a:custGeom>
            <a:avLst/>
            <a:gdLst/>
            <a:ahLst/>
            <a:cxnLst/>
            <a:rect l="l" t="t" r="r" b="b"/>
            <a:pathLst>
              <a:path h="4660900">
                <a:moveTo>
                  <a:pt x="0" y="0"/>
                </a:moveTo>
                <a:lnTo>
                  <a:pt x="0" y="4660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59423" y="1670050"/>
            <a:ext cx="0" cy="4660900"/>
          </a:xfrm>
          <a:custGeom>
            <a:avLst/>
            <a:gdLst/>
            <a:ahLst/>
            <a:cxnLst/>
            <a:rect l="l" t="t" r="r" b="b"/>
            <a:pathLst>
              <a:path h="4660900">
                <a:moveTo>
                  <a:pt x="0" y="0"/>
                </a:moveTo>
                <a:lnTo>
                  <a:pt x="0" y="4660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23100" y="1670050"/>
            <a:ext cx="0" cy="4660900"/>
          </a:xfrm>
          <a:custGeom>
            <a:avLst/>
            <a:gdLst/>
            <a:ahLst/>
            <a:cxnLst/>
            <a:rect l="l" t="t" r="r" b="b"/>
            <a:pathLst>
              <a:path h="4660900">
                <a:moveTo>
                  <a:pt x="0" y="0"/>
                </a:moveTo>
                <a:lnTo>
                  <a:pt x="0" y="4660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9450" y="3106039"/>
            <a:ext cx="8050149" cy="0"/>
          </a:xfrm>
          <a:custGeom>
            <a:avLst/>
            <a:gdLst/>
            <a:ahLst/>
            <a:cxnLst/>
            <a:rect l="l" t="t" r="r" b="b"/>
            <a:pathLst>
              <a:path w="8050149">
                <a:moveTo>
                  <a:pt x="0" y="0"/>
                </a:moveTo>
                <a:lnTo>
                  <a:pt x="80501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9450" y="5359781"/>
            <a:ext cx="8050149" cy="0"/>
          </a:xfrm>
          <a:custGeom>
            <a:avLst/>
            <a:gdLst/>
            <a:ahLst/>
            <a:cxnLst/>
            <a:rect l="l" t="t" r="r" b="b"/>
            <a:pathLst>
              <a:path w="8050149">
                <a:moveTo>
                  <a:pt x="0" y="0"/>
                </a:moveTo>
                <a:lnTo>
                  <a:pt x="80501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5800" y="1670050"/>
            <a:ext cx="0" cy="4660900"/>
          </a:xfrm>
          <a:custGeom>
            <a:avLst/>
            <a:gdLst/>
            <a:ahLst/>
            <a:cxnLst/>
            <a:rect l="l" t="t" r="r" b="b"/>
            <a:pathLst>
              <a:path h="4660900">
                <a:moveTo>
                  <a:pt x="0" y="0"/>
                </a:moveTo>
                <a:lnTo>
                  <a:pt x="0" y="4660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723249" y="1670050"/>
            <a:ext cx="0" cy="4660900"/>
          </a:xfrm>
          <a:custGeom>
            <a:avLst/>
            <a:gdLst/>
            <a:ahLst/>
            <a:cxnLst/>
            <a:rect l="l" t="t" r="r" b="b"/>
            <a:pathLst>
              <a:path h="4660900">
                <a:moveTo>
                  <a:pt x="0" y="0"/>
                </a:moveTo>
                <a:lnTo>
                  <a:pt x="0" y="4660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9450" y="1676400"/>
            <a:ext cx="8050149" cy="0"/>
          </a:xfrm>
          <a:custGeom>
            <a:avLst/>
            <a:gdLst/>
            <a:ahLst/>
            <a:cxnLst/>
            <a:rect l="l" t="t" r="r" b="b"/>
            <a:pathLst>
              <a:path w="8050149">
                <a:moveTo>
                  <a:pt x="0" y="0"/>
                </a:moveTo>
                <a:lnTo>
                  <a:pt x="80501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9450" y="6324600"/>
            <a:ext cx="8050149" cy="0"/>
          </a:xfrm>
          <a:custGeom>
            <a:avLst/>
            <a:gdLst/>
            <a:ahLst/>
            <a:cxnLst/>
            <a:rect l="l" t="t" r="r" b="b"/>
            <a:pathLst>
              <a:path w="8050149">
                <a:moveTo>
                  <a:pt x="0" y="0"/>
                </a:moveTo>
                <a:lnTo>
                  <a:pt x="80501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99364" y="1130680"/>
            <a:ext cx="2848713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b="1" spc="-10" dirty="0" smtClean="0">
                <a:latin typeface="Calibri"/>
                <a:cs typeface="Calibri"/>
              </a:rPr>
              <a:t>Contoh Daftar Tilik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5800" y="1676400"/>
            <a:ext cx="518629" cy="1429639"/>
          </a:xfrm>
          <a:prstGeom prst="rect">
            <a:avLst/>
          </a:prstGeom>
        </p:spPr>
        <p:txBody>
          <a:bodyPr wrap="square" lIns="0" tIns="2506" rIns="0" bIns="0" rtlCol="0">
            <a:noAutofit/>
          </a:bodyPr>
          <a:lstStyle/>
          <a:p>
            <a:pPr>
              <a:lnSpc>
                <a:spcPts val="850"/>
              </a:lnSpc>
            </a:pPr>
            <a:endParaRPr sz="850"/>
          </a:p>
          <a:p>
            <a:pPr marL="92049">
              <a:lnSpc>
                <a:spcPct val="101725"/>
              </a:lnSpc>
              <a:spcBef>
                <a:spcPts val="4000"/>
              </a:spcBef>
            </a:pPr>
            <a:r>
              <a:rPr sz="1800" b="1" spc="1" dirty="0" smtClean="0">
                <a:latin typeface="Calibri"/>
                <a:cs typeface="Calibri"/>
              </a:rPr>
              <a:t>No.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04429" y="1676400"/>
            <a:ext cx="1284643" cy="1429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62243" marR="169195" algn="ctr">
              <a:lnSpc>
                <a:spcPct val="101725"/>
              </a:lnSpc>
              <a:spcBef>
                <a:spcPts val="2405"/>
              </a:spcBef>
            </a:pPr>
            <a:r>
              <a:rPr sz="1800" b="1" spc="-9" dirty="0" smtClean="0">
                <a:latin typeface="Calibri"/>
                <a:cs typeface="Calibri"/>
              </a:rPr>
              <a:t>Referensi</a:t>
            </a:r>
            <a:endParaRPr sz="1800">
              <a:latin typeface="Calibri"/>
              <a:cs typeface="Calibri"/>
            </a:endParaRPr>
          </a:p>
          <a:p>
            <a:pPr marL="19672" marR="18193" algn="ctr">
              <a:lnSpc>
                <a:spcPts val="2160"/>
              </a:lnSpc>
              <a:spcBef>
                <a:spcPts val="108"/>
              </a:spcBef>
            </a:pPr>
            <a:r>
              <a:rPr sz="1800" b="1" spc="0" dirty="0" smtClean="0">
                <a:latin typeface="Calibri"/>
                <a:cs typeface="Calibri"/>
              </a:rPr>
              <a:t>(Butir Mutu)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89073" y="1676400"/>
            <a:ext cx="1803273" cy="1429639"/>
          </a:xfrm>
          <a:prstGeom prst="rect">
            <a:avLst/>
          </a:prstGeom>
        </p:spPr>
        <p:txBody>
          <a:bodyPr wrap="square" lIns="0" tIns="2506" rIns="0" bIns="0" rtlCol="0">
            <a:noAutofit/>
          </a:bodyPr>
          <a:lstStyle/>
          <a:p>
            <a:pPr>
              <a:lnSpc>
                <a:spcPts val="850"/>
              </a:lnSpc>
            </a:pPr>
            <a:endParaRPr sz="850"/>
          </a:p>
          <a:p>
            <a:pPr marL="362965">
              <a:lnSpc>
                <a:spcPct val="101725"/>
              </a:lnSpc>
              <a:spcBef>
                <a:spcPts val="4000"/>
              </a:spcBef>
            </a:pPr>
            <a:r>
              <a:rPr sz="1800" b="1" spc="-8" dirty="0" smtClean="0">
                <a:latin typeface="Calibri"/>
                <a:cs typeface="Calibri"/>
              </a:rPr>
              <a:t>Pertanyaan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92346" y="1676400"/>
            <a:ext cx="1803273" cy="1429639"/>
          </a:xfrm>
          <a:prstGeom prst="rect">
            <a:avLst/>
          </a:prstGeom>
        </p:spPr>
        <p:txBody>
          <a:bodyPr wrap="square" lIns="0" tIns="2506" rIns="0" bIns="0" rtlCol="0">
            <a:noAutofit/>
          </a:bodyPr>
          <a:lstStyle/>
          <a:p>
            <a:pPr>
              <a:lnSpc>
                <a:spcPts val="850"/>
              </a:lnSpc>
            </a:pPr>
            <a:endParaRPr sz="850"/>
          </a:p>
          <a:p>
            <a:pPr marL="250443">
              <a:lnSpc>
                <a:spcPct val="101725"/>
              </a:lnSpc>
              <a:spcBef>
                <a:spcPts val="4000"/>
              </a:spcBef>
            </a:pPr>
            <a:r>
              <a:rPr sz="1800" b="1" spc="-4" dirty="0" smtClean="0">
                <a:latin typeface="Calibri"/>
                <a:cs typeface="Calibri"/>
              </a:rPr>
              <a:t>Catatan Audit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95619" y="1676400"/>
            <a:ext cx="463803" cy="1429639"/>
          </a:xfrm>
          <a:prstGeom prst="rect">
            <a:avLst/>
          </a:prstGeom>
        </p:spPr>
        <p:txBody>
          <a:bodyPr wrap="square" lIns="0" tIns="2506" rIns="0" bIns="0" rtlCol="0">
            <a:noAutofit/>
          </a:bodyPr>
          <a:lstStyle/>
          <a:p>
            <a:pPr>
              <a:lnSpc>
                <a:spcPts val="850"/>
              </a:lnSpc>
            </a:pPr>
            <a:endParaRPr sz="850"/>
          </a:p>
          <a:p>
            <a:pPr marL="147954" marR="148109" algn="ctr">
              <a:lnSpc>
                <a:spcPct val="101725"/>
              </a:lnSpc>
              <a:spcBef>
                <a:spcPts val="4000"/>
              </a:spcBef>
            </a:pPr>
            <a:r>
              <a:rPr sz="1800" b="1" dirty="0" smtClean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59423" y="1676400"/>
            <a:ext cx="463676" cy="1429639"/>
          </a:xfrm>
          <a:prstGeom prst="rect">
            <a:avLst/>
          </a:prstGeom>
        </p:spPr>
        <p:txBody>
          <a:bodyPr wrap="square" lIns="0" tIns="2506" rIns="0" bIns="0" rtlCol="0">
            <a:noAutofit/>
          </a:bodyPr>
          <a:lstStyle/>
          <a:p>
            <a:pPr>
              <a:lnSpc>
                <a:spcPts val="850"/>
              </a:lnSpc>
            </a:pPr>
            <a:endParaRPr sz="850"/>
          </a:p>
          <a:p>
            <a:pPr marL="122681">
              <a:lnSpc>
                <a:spcPct val="101725"/>
              </a:lnSpc>
              <a:spcBef>
                <a:spcPts val="4000"/>
              </a:spcBef>
            </a:pPr>
            <a:r>
              <a:rPr sz="1800" b="1" spc="-14" dirty="0" smtClean="0"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23100" y="1676400"/>
            <a:ext cx="1700149" cy="1429639"/>
          </a:xfrm>
          <a:prstGeom prst="rect">
            <a:avLst/>
          </a:prstGeom>
        </p:spPr>
        <p:txBody>
          <a:bodyPr wrap="square" lIns="0" tIns="2506" rIns="0" bIns="0" rtlCol="0">
            <a:noAutofit/>
          </a:bodyPr>
          <a:lstStyle/>
          <a:p>
            <a:pPr>
              <a:lnSpc>
                <a:spcPts val="850"/>
              </a:lnSpc>
            </a:pPr>
            <a:endParaRPr sz="850"/>
          </a:p>
          <a:p>
            <a:pPr marL="119633">
              <a:lnSpc>
                <a:spcPct val="101725"/>
              </a:lnSpc>
              <a:spcBef>
                <a:spcPts val="4000"/>
              </a:spcBef>
            </a:pPr>
            <a:r>
              <a:rPr sz="1800" b="1" spc="-3" dirty="0" smtClean="0">
                <a:latin typeface="Calibri"/>
                <a:cs typeface="Calibri"/>
              </a:rPr>
              <a:t>Catatan Khusus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5800" y="3106039"/>
            <a:ext cx="518629" cy="2253742"/>
          </a:xfrm>
          <a:prstGeom prst="rect">
            <a:avLst/>
          </a:prstGeom>
        </p:spPr>
        <p:txBody>
          <a:bodyPr wrap="square" lIns="0" tIns="3549" rIns="0" bIns="0" rtlCol="0">
            <a:noAutofit/>
          </a:bodyPr>
          <a:lstStyle/>
          <a:p>
            <a:pPr>
              <a:lnSpc>
                <a:spcPts val="550"/>
              </a:lnSpc>
            </a:pPr>
            <a:endParaRPr sz="550"/>
          </a:p>
          <a:p>
            <a:pPr marL="159550" marR="161605" algn="ctr">
              <a:lnSpc>
                <a:spcPct val="101725"/>
              </a:lnSpc>
            </a:pPr>
            <a:r>
              <a:rPr sz="1500" spc="-4" dirty="0" smtClean="0">
                <a:latin typeface="Calibri"/>
                <a:cs typeface="Calibri"/>
              </a:rPr>
              <a:t>1.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4429" y="3106039"/>
            <a:ext cx="1284643" cy="2253742"/>
          </a:xfrm>
          <a:prstGeom prst="rect">
            <a:avLst/>
          </a:prstGeom>
        </p:spPr>
        <p:txBody>
          <a:bodyPr wrap="square" lIns="0" tIns="11334" rIns="0" bIns="0" rtlCol="0">
            <a:noAutofit/>
          </a:bodyPr>
          <a:lstStyle/>
          <a:p>
            <a:pPr marL="51650">
              <a:lnSpc>
                <a:spcPts val="1785"/>
              </a:lnSpc>
            </a:pPr>
            <a:r>
              <a:rPr sz="1500" spc="-4" dirty="0" smtClean="0">
                <a:latin typeface="Calibri"/>
                <a:cs typeface="Calibri"/>
              </a:rPr>
              <a:t>Standar 5</a:t>
            </a:r>
            <a:endParaRPr sz="1500">
              <a:latin typeface="Calibri"/>
              <a:cs typeface="Calibri"/>
            </a:endParaRPr>
          </a:p>
          <a:p>
            <a:pPr marL="51650">
              <a:lnSpc>
                <a:spcPts val="1800"/>
              </a:lnSpc>
              <a:spcBef>
                <a:spcPts val="0"/>
              </a:spcBef>
            </a:pPr>
            <a:r>
              <a:rPr sz="1500" dirty="0" smtClean="0">
                <a:latin typeface="Calibri"/>
                <a:cs typeface="Calibri"/>
              </a:rPr>
              <a:t>Butir 5.3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89073" y="3106039"/>
            <a:ext cx="1803273" cy="2253742"/>
          </a:xfrm>
          <a:prstGeom prst="rect">
            <a:avLst/>
          </a:prstGeom>
        </p:spPr>
        <p:txBody>
          <a:bodyPr wrap="square" lIns="0" tIns="11334" rIns="0" bIns="0" rtlCol="0">
            <a:noAutofit/>
          </a:bodyPr>
          <a:lstStyle/>
          <a:p>
            <a:pPr marL="51688">
              <a:lnSpc>
                <a:spcPts val="1785"/>
              </a:lnSpc>
            </a:pPr>
            <a:r>
              <a:rPr sz="1500" spc="-3" dirty="0" smtClean="0">
                <a:latin typeface="Calibri"/>
                <a:cs typeface="Calibri"/>
              </a:rPr>
              <a:t>Pastikan setiap dosen</a:t>
            </a:r>
            <a:endParaRPr sz="1500">
              <a:latin typeface="Calibri"/>
              <a:cs typeface="Calibri"/>
            </a:endParaRPr>
          </a:p>
          <a:p>
            <a:pPr marL="51688">
              <a:lnSpc>
                <a:spcPts val="1800"/>
              </a:lnSpc>
              <a:spcBef>
                <a:spcPts val="0"/>
              </a:spcBef>
            </a:pPr>
            <a:r>
              <a:rPr sz="1500" spc="-3" dirty="0" smtClean="0">
                <a:latin typeface="Calibri"/>
                <a:cs typeface="Calibri"/>
              </a:rPr>
              <a:t>merencanakan</a:t>
            </a:r>
            <a:endParaRPr sz="1500">
              <a:latin typeface="Calibri"/>
              <a:cs typeface="Calibri"/>
            </a:endParaRPr>
          </a:p>
          <a:p>
            <a:pPr marL="51688">
              <a:lnSpc>
                <a:spcPts val="1800"/>
              </a:lnSpc>
            </a:pPr>
            <a:r>
              <a:rPr sz="1500" b="1" spc="-2" dirty="0" smtClean="0">
                <a:latin typeface="Calibri"/>
                <a:cs typeface="Calibri"/>
              </a:rPr>
              <a:t>proses pembelajaran</a:t>
            </a:r>
            <a:endParaRPr sz="1500">
              <a:latin typeface="Calibri"/>
              <a:cs typeface="Calibri"/>
            </a:endParaRPr>
          </a:p>
          <a:p>
            <a:pPr marL="51688">
              <a:lnSpc>
                <a:spcPts val="1800"/>
              </a:lnSpc>
            </a:pPr>
            <a:r>
              <a:rPr sz="1500" spc="-2" dirty="0" smtClean="0">
                <a:latin typeface="Calibri"/>
                <a:cs typeface="Calibri"/>
              </a:rPr>
              <a:t>secara baik.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92346" y="3106039"/>
            <a:ext cx="1803273" cy="2253742"/>
          </a:xfrm>
          <a:prstGeom prst="rect">
            <a:avLst/>
          </a:prstGeom>
        </p:spPr>
        <p:txBody>
          <a:bodyPr wrap="square" lIns="0" tIns="11334" rIns="0" bIns="0" rtlCol="0">
            <a:noAutofit/>
          </a:bodyPr>
          <a:lstStyle/>
          <a:p>
            <a:pPr marL="51942">
              <a:lnSpc>
                <a:spcPts val="1785"/>
              </a:lnSpc>
            </a:pPr>
            <a:r>
              <a:rPr sz="1500" spc="-2" dirty="0" smtClean="0">
                <a:latin typeface="Calibri"/>
                <a:cs typeface="Calibri"/>
              </a:rPr>
              <a:t>Sebagian dosen</a:t>
            </a:r>
            <a:endParaRPr sz="1500">
              <a:latin typeface="Calibri"/>
              <a:cs typeface="Calibri"/>
            </a:endParaRPr>
          </a:p>
          <a:p>
            <a:pPr marL="51942">
              <a:lnSpc>
                <a:spcPts val="1800"/>
              </a:lnSpc>
              <a:spcBef>
                <a:spcPts val="0"/>
              </a:spcBef>
            </a:pPr>
            <a:r>
              <a:rPr sz="1500" spc="0" dirty="0" smtClean="0">
                <a:latin typeface="Calibri"/>
                <a:cs typeface="Calibri"/>
              </a:rPr>
              <a:t>belum</a:t>
            </a:r>
            <a:endParaRPr sz="1500">
              <a:latin typeface="Calibri"/>
              <a:cs typeface="Calibri"/>
            </a:endParaRPr>
          </a:p>
          <a:p>
            <a:pPr marL="51942">
              <a:lnSpc>
                <a:spcPts val="1800"/>
              </a:lnSpc>
            </a:pPr>
            <a:r>
              <a:rPr sz="1500" spc="-4" dirty="0" smtClean="0">
                <a:latin typeface="Calibri"/>
                <a:cs typeface="Calibri"/>
              </a:rPr>
              <a:t>menyampaikan</a:t>
            </a:r>
            <a:endParaRPr sz="1500">
              <a:latin typeface="Calibri"/>
              <a:cs typeface="Calibri"/>
            </a:endParaRPr>
          </a:p>
          <a:p>
            <a:pPr marL="51942">
              <a:lnSpc>
                <a:spcPts val="1800"/>
              </a:lnSpc>
            </a:pPr>
            <a:r>
              <a:rPr sz="1500" spc="-5" dirty="0" smtClean="0">
                <a:latin typeface="Calibri"/>
                <a:cs typeface="Calibri"/>
              </a:rPr>
              <a:t>kontrak perkuliahan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5619" y="3106039"/>
            <a:ext cx="463803" cy="225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559423" y="3106039"/>
            <a:ext cx="463676" cy="2253742"/>
          </a:xfrm>
          <a:prstGeom prst="rect">
            <a:avLst/>
          </a:prstGeom>
        </p:spPr>
        <p:txBody>
          <a:bodyPr wrap="square" lIns="0" tIns="5524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 marL="52324">
              <a:lnSpc>
                <a:spcPct val="92488"/>
              </a:lnSpc>
            </a:pPr>
            <a:r>
              <a:rPr sz="1400" dirty="0" smtClean="0">
                <a:latin typeface="Wingdings"/>
                <a:cs typeface="Wingdings"/>
              </a:rPr>
              <a:t>✓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23100" y="3106039"/>
            <a:ext cx="1700149" cy="225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85800" y="5359781"/>
            <a:ext cx="518629" cy="9648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204429" y="5359781"/>
            <a:ext cx="1284643" cy="9648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489073" y="5359781"/>
            <a:ext cx="1803273" cy="9648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292346" y="5359781"/>
            <a:ext cx="1803273" cy="9648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095619" y="5359781"/>
            <a:ext cx="463803" cy="9648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559423" y="5359781"/>
            <a:ext cx="463676" cy="9648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023100" y="5359781"/>
            <a:ext cx="1700149" cy="9648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2115566" y="1560576"/>
            <a:ext cx="1486408" cy="1116329"/>
          </a:xfrm>
          <a:prstGeom prst="rect">
            <a:avLst/>
          </a:prstGeom>
        </p:spPr>
        <p:txBody>
          <a:bodyPr wrap="square" lIns="0" tIns="4468" rIns="0" bIns="0" rtlCol="0">
            <a:noAutofit/>
          </a:bodyPr>
          <a:lstStyle/>
          <a:p>
            <a:pPr>
              <a:lnSpc>
                <a:spcPts val="1100"/>
              </a:lnSpc>
            </a:pPr>
            <a:endParaRPr sz="1100"/>
          </a:p>
          <a:p>
            <a:pPr>
              <a:lnSpc>
                <a:spcPct val="101725"/>
              </a:lnSpc>
            </a:pPr>
            <a:r>
              <a:rPr sz="4000" b="1" dirty="0" smtClean="0">
                <a:latin typeface="Calibri"/>
                <a:cs typeface="Calibri"/>
              </a:rPr>
              <a:t>AMI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02636" y="1560576"/>
            <a:ext cx="799338" cy="1116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7408" y="6438074"/>
            <a:ext cx="3731145" cy="173786"/>
          </a:xfrm>
          <a:custGeom>
            <a:avLst/>
            <a:gdLst/>
            <a:ahLst/>
            <a:cxnLst/>
            <a:rect l="l" t="t" r="r" b="b"/>
            <a:pathLst>
              <a:path w="3731145" h="173786">
                <a:moveTo>
                  <a:pt x="1537728" y="46215"/>
                </a:moveTo>
                <a:lnTo>
                  <a:pt x="1537728" y="134302"/>
                </a:lnTo>
                <a:lnTo>
                  <a:pt x="1539379" y="136944"/>
                </a:lnTo>
                <a:lnTo>
                  <a:pt x="1542554" y="137845"/>
                </a:lnTo>
                <a:lnTo>
                  <a:pt x="1545729" y="138176"/>
                </a:lnTo>
                <a:lnTo>
                  <a:pt x="1554619" y="138176"/>
                </a:lnTo>
                <a:lnTo>
                  <a:pt x="1557794" y="137845"/>
                </a:lnTo>
                <a:lnTo>
                  <a:pt x="1560969" y="136944"/>
                </a:lnTo>
                <a:lnTo>
                  <a:pt x="1562747" y="134302"/>
                </a:lnTo>
                <a:lnTo>
                  <a:pt x="1562747" y="46215"/>
                </a:lnTo>
                <a:lnTo>
                  <a:pt x="1561731" y="43992"/>
                </a:lnTo>
                <a:lnTo>
                  <a:pt x="1559064" y="42837"/>
                </a:lnTo>
                <a:lnTo>
                  <a:pt x="1556270" y="42354"/>
                </a:lnTo>
                <a:lnTo>
                  <a:pt x="1552714" y="42062"/>
                </a:lnTo>
                <a:lnTo>
                  <a:pt x="1545729" y="42163"/>
                </a:lnTo>
                <a:lnTo>
                  <a:pt x="1542554" y="42557"/>
                </a:lnTo>
                <a:lnTo>
                  <a:pt x="1539379" y="43560"/>
                </a:lnTo>
                <a:lnTo>
                  <a:pt x="1537728" y="46215"/>
                </a:lnTo>
                <a:close/>
              </a:path>
              <a:path w="3731145" h="173786">
                <a:moveTo>
                  <a:pt x="1564525" y="16128"/>
                </a:moveTo>
                <a:lnTo>
                  <a:pt x="1564525" y="11315"/>
                </a:lnTo>
                <a:lnTo>
                  <a:pt x="1563636" y="7962"/>
                </a:lnTo>
                <a:lnTo>
                  <a:pt x="1559572" y="4203"/>
                </a:lnTo>
                <a:lnTo>
                  <a:pt x="1555889" y="3263"/>
                </a:lnTo>
                <a:lnTo>
                  <a:pt x="1544713" y="3263"/>
                </a:lnTo>
                <a:lnTo>
                  <a:pt x="1540903" y="4241"/>
                </a:lnTo>
                <a:lnTo>
                  <a:pt x="1536839" y="8128"/>
                </a:lnTo>
                <a:lnTo>
                  <a:pt x="1535823" y="11607"/>
                </a:lnTo>
                <a:lnTo>
                  <a:pt x="1535823" y="21437"/>
                </a:lnTo>
                <a:lnTo>
                  <a:pt x="1536839" y="24777"/>
                </a:lnTo>
                <a:lnTo>
                  <a:pt x="1540776" y="28473"/>
                </a:lnTo>
                <a:lnTo>
                  <a:pt x="1544459" y="29387"/>
                </a:lnTo>
                <a:lnTo>
                  <a:pt x="1555635" y="29387"/>
                </a:lnTo>
                <a:lnTo>
                  <a:pt x="1559445" y="28435"/>
                </a:lnTo>
                <a:lnTo>
                  <a:pt x="1563509" y="24612"/>
                </a:lnTo>
                <a:lnTo>
                  <a:pt x="1564525" y="21145"/>
                </a:lnTo>
                <a:lnTo>
                  <a:pt x="1564525" y="16128"/>
                </a:lnTo>
                <a:close/>
              </a:path>
              <a:path w="3731145" h="173786">
                <a:moveTo>
                  <a:pt x="1588020" y="46024"/>
                </a:moveTo>
                <a:lnTo>
                  <a:pt x="1588020" y="134302"/>
                </a:lnTo>
                <a:lnTo>
                  <a:pt x="1589671" y="136944"/>
                </a:lnTo>
                <a:lnTo>
                  <a:pt x="1592846" y="137845"/>
                </a:lnTo>
                <a:lnTo>
                  <a:pt x="1596021" y="138176"/>
                </a:lnTo>
                <a:lnTo>
                  <a:pt x="1604911" y="138176"/>
                </a:lnTo>
                <a:lnTo>
                  <a:pt x="1608086" y="137845"/>
                </a:lnTo>
                <a:lnTo>
                  <a:pt x="1611261" y="136944"/>
                </a:lnTo>
                <a:lnTo>
                  <a:pt x="1613039" y="134302"/>
                </a:lnTo>
                <a:lnTo>
                  <a:pt x="1613039" y="75615"/>
                </a:lnTo>
                <a:lnTo>
                  <a:pt x="1609356" y="56210"/>
                </a:lnTo>
                <a:lnTo>
                  <a:pt x="1609356" y="46024"/>
                </a:lnTo>
                <a:lnTo>
                  <a:pt x="1607959" y="43383"/>
                </a:lnTo>
                <a:lnTo>
                  <a:pt x="1605419" y="42468"/>
                </a:lnTo>
                <a:lnTo>
                  <a:pt x="1602625" y="42138"/>
                </a:lnTo>
                <a:lnTo>
                  <a:pt x="1595005" y="42138"/>
                </a:lnTo>
                <a:lnTo>
                  <a:pt x="1592338" y="42468"/>
                </a:lnTo>
                <a:lnTo>
                  <a:pt x="1589417" y="43383"/>
                </a:lnTo>
                <a:lnTo>
                  <a:pt x="1588020" y="46024"/>
                </a:lnTo>
                <a:close/>
              </a:path>
              <a:path w="3731145" h="173786">
                <a:moveTo>
                  <a:pt x="1738515" y="136677"/>
                </a:moveTo>
                <a:lnTo>
                  <a:pt x="1743087" y="134505"/>
                </a:lnTo>
                <a:lnTo>
                  <a:pt x="1747278" y="131470"/>
                </a:lnTo>
                <a:lnTo>
                  <a:pt x="1750834" y="127571"/>
                </a:lnTo>
                <a:lnTo>
                  <a:pt x="1750834" y="134594"/>
                </a:lnTo>
                <a:lnTo>
                  <a:pt x="1751723" y="136778"/>
                </a:lnTo>
                <a:lnTo>
                  <a:pt x="1754644" y="137909"/>
                </a:lnTo>
                <a:lnTo>
                  <a:pt x="1758073" y="138264"/>
                </a:lnTo>
                <a:lnTo>
                  <a:pt x="1765947" y="138150"/>
                </a:lnTo>
                <a:lnTo>
                  <a:pt x="1769757" y="137299"/>
                </a:lnTo>
                <a:lnTo>
                  <a:pt x="1771408" y="134594"/>
                </a:lnTo>
                <a:lnTo>
                  <a:pt x="1771408" y="69151"/>
                </a:lnTo>
                <a:lnTo>
                  <a:pt x="1770773" y="63906"/>
                </a:lnTo>
                <a:lnTo>
                  <a:pt x="1769249" y="59486"/>
                </a:lnTo>
                <a:lnTo>
                  <a:pt x="1767852" y="55054"/>
                </a:lnTo>
                <a:lnTo>
                  <a:pt x="1765566" y="51447"/>
                </a:lnTo>
                <a:lnTo>
                  <a:pt x="1762391" y="48640"/>
                </a:lnTo>
                <a:lnTo>
                  <a:pt x="1759216" y="45834"/>
                </a:lnTo>
                <a:lnTo>
                  <a:pt x="1755152" y="43764"/>
                </a:lnTo>
                <a:lnTo>
                  <a:pt x="1750199" y="42405"/>
                </a:lnTo>
                <a:lnTo>
                  <a:pt x="1745373" y="41059"/>
                </a:lnTo>
                <a:lnTo>
                  <a:pt x="1739404" y="40373"/>
                </a:lnTo>
                <a:lnTo>
                  <a:pt x="1728609" y="40373"/>
                </a:lnTo>
                <a:lnTo>
                  <a:pt x="1724799" y="40690"/>
                </a:lnTo>
                <a:lnTo>
                  <a:pt x="1721116" y="41325"/>
                </a:lnTo>
                <a:lnTo>
                  <a:pt x="1717433" y="41948"/>
                </a:lnTo>
                <a:lnTo>
                  <a:pt x="1714131" y="42760"/>
                </a:lnTo>
                <a:lnTo>
                  <a:pt x="1710956" y="43738"/>
                </a:lnTo>
                <a:lnTo>
                  <a:pt x="1707908" y="44729"/>
                </a:lnTo>
                <a:lnTo>
                  <a:pt x="1705241" y="45808"/>
                </a:lnTo>
                <a:lnTo>
                  <a:pt x="1702828" y="46964"/>
                </a:lnTo>
                <a:lnTo>
                  <a:pt x="1698002" y="50126"/>
                </a:lnTo>
                <a:lnTo>
                  <a:pt x="1696097" y="53339"/>
                </a:lnTo>
                <a:lnTo>
                  <a:pt x="1695716" y="56146"/>
                </a:lnTo>
                <a:lnTo>
                  <a:pt x="1695716" y="59715"/>
                </a:lnTo>
                <a:lnTo>
                  <a:pt x="1695970" y="62356"/>
                </a:lnTo>
                <a:lnTo>
                  <a:pt x="1696732" y="65519"/>
                </a:lnTo>
                <a:lnTo>
                  <a:pt x="1699399" y="68186"/>
                </a:lnTo>
                <a:lnTo>
                  <a:pt x="1702574" y="67729"/>
                </a:lnTo>
                <a:lnTo>
                  <a:pt x="1705876" y="65874"/>
                </a:lnTo>
                <a:lnTo>
                  <a:pt x="1710448" y="63741"/>
                </a:lnTo>
                <a:lnTo>
                  <a:pt x="1712988" y="62610"/>
                </a:lnTo>
                <a:lnTo>
                  <a:pt x="1715909" y="61594"/>
                </a:lnTo>
                <a:lnTo>
                  <a:pt x="1719211" y="60667"/>
                </a:lnTo>
                <a:lnTo>
                  <a:pt x="1722386" y="59740"/>
                </a:lnTo>
                <a:lnTo>
                  <a:pt x="1726196" y="59283"/>
                </a:lnTo>
                <a:lnTo>
                  <a:pt x="1733435" y="59283"/>
                </a:lnTo>
                <a:lnTo>
                  <a:pt x="1736102" y="59613"/>
                </a:lnTo>
                <a:lnTo>
                  <a:pt x="1738261" y="60274"/>
                </a:lnTo>
                <a:lnTo>
                  <a:pt x="1742071" y="61950"/>
                </a:lnTo>
                <a:lnTo>
                  <a:pt x="1744738" y="64731"/>
                </a:lnTo>
                <a:lnTo>
                  <a:pt x="1746135" y="68541"/>
                </a:lnTo>
                <a:lnTo>
                  <a:pt x="1747024" y="73037"/>
                </a:lnTo>
                <a:lnTo>
                  <a:pt x="1747024" y="81152"/>
                </a:lnTo>
                <a:lnTo>
                  <a:pt x="1730514" y="81152"/>
                </a:lnTo>
                <a:lnTo>
                  <a:pt x="1723656" y="81749"/>
                </a:lnTo>
                <a:lnTo>
                  <a:pt x="1717687" y="82930"/>
                </a:lnTo>
                <a:lnTo>
                  <a:pt x="1711845" y="84124"/>
                </a:lnTo>
                <a:lnTo>
                  <a:pt x="1706765" y="85953"/>
                </a:lnTo>
                <a:lnTo>
                  <a:pt x="1702828" y="88430"/>
                </a:lnTo>
                <a:lnTo>
                  <a:pt x="1698891" y="90906"/>
                </a:lnTo>
                <a:lnTo>
                  <a:pt x="1695843" y="94043"/>
                </a:lnTo>
                <a:lnTo>
                  <a:pt x="1693811" y="97828"/>
                </a:lnTo>
                <a:lnTo>
                  <a:pt x="1691779" y="101625"/>
                </a:lnTo>
                <a:lnTo>
                  <a:pt x="1690763" y="106095"/>
                </a:lnTo>
                <a:lnTo>
                  <a:pt x="1690763" y="115989"/>
                </a:lnTo>
                <a:lnTo>
                  <a:pt x="1691652" y="120154"/>
                </a:lnTo>
                <a:lnTo>
                  <a:pt x="1693176" y="123710"/>
                </a:lnTo>
                <a:lnTo>
                  <a:pt x="1694827" y="127279"/>
                </a:lnTo>
                <a:lnTo>
                  <a:pt x="1696986" y="130263"/>
                </a:lnTo>
                <a:lnTo>
                  <a:pt x="1699907" y="132664"/>
                </a:lnTo>
                <a:lnTo>
                  <a:pt x="1702701" y="135077"/>
                </a:lnTo>
                <a:lnTo>
                  <a:pt x="1706130" y="136893"/>
                </a:lnTo>
                <a:lnTo>
                  <a:pt x="1710067" y="138112"/>
                </a:lnTo>
                <a:lnTo>
                  <a:pt x="1714004" y="139331"/>
                </a:lnTo>
                <a:lnTo>
                  <a:pt x="1715147" y="114147"/>
                </a:lnTo>
                <a:lnTo>
                  <a:pt x="1715147" y="110451"/>
                </a:lnTo>
                <a:lnTo>
                  <a:pt x="1715528" y="106337"/>
                </a:lnTo>
                <a:lnTo>
                  <a:pt x="1717179" y="102984"/>
                </a:lnTo>
                <a:lnTo>
                  <a:pt x="1720354" y="100355"/>
                </a:lnTo>
                <a:lnTo>
                  <a:pt x="1724418" y="98272"/>
                </a:lnTo>
                <a:lnTo>
                  <a:pt x="1727212" y="97688"/>
                </a:lnTo>
                <a:lnTo>
                  <a:pt x="1730006" y="97091"/>
                </a:lnTo>
                <a:lnTo>
                  <a:pt x="1733435" y="96786"/>
                </a:lnTo>
                <a:lnTo>
                  <a:pt x="1747024" y="96786"/>
                </a:lnTo>
                <a:lnTo>
                  <a:pt x="1747024" y="111836"/>
                </a:lnTo>
                <a:lnTo>
                  <a:pt x="1743976" y="115265"/>
                </a:lnTo>
                <a:lnTo>
                  <a:pt x="1741055" y="117868"/>
                </a:lnTo>
                <a:lnTo>
                  <a:pt x="1738007" y="119659"/>
                </a:lnTo>
                <a:lnTo>
                  <a:pt x="1735086" y="121437"/>
                </a:lnTo>
                <a:lnTo>
                  <a:pt x="1731911" y="122326"/>
                </a:lnTo>
                <a:lnTo>
                  <a:pt x="1724291" y="122326"/>
                </a:lnTo>
                <a:lnTo>
                  <a:pt x="1728609" y="139941"/>
                </a:lnTo>
                <a:lnTo>
                  <a:pt x="1733816" y="138849"/>
                </a:lnTo>
                <a:lnTo>
                  <a:pt x="1738515" y="136677"/>
                </a:lnTo>
                <a:close/>
              </a:path>
              <a:path w="3731145" h="173786">
                <a:moveTo>
                  <a:pt x="1728609" y="139941"/>
                </a:moveTo>
                <a:lnTo>
                  <a:pt x="1724291" y="122326"/>
                </a:lnTo>
                <a:lnTo>
                  <a:pt x="1720989" y="121272"/>
                </a:lnTo>
                <a:lnTo>
                  <a:pt x="1716290" y="117043"/>
                </a:lnTo>
                <a:lnTo>
                  <a:pt x="1715147" y="114147"/>
                </a:lnTo>
                <a:lnTo>
                  <a:pt x="1714004" y="139331"/>
                </a:lnTo>
                <a:lnTo>
                  <a:pt x="1718322" y="139941"/>
                </a:lnTo>
                <a:lnTo>
                  <a:pt x="1728609" y="139941"/>
                </a:lnTo>
                <a:close/>
              </a:path>
              <a:path w="3731145" h="173786">
                <a:moveTo>
                  <a:pt x="2192921" y="136944"/>
                </a:moveTo>
                <a:lnTo>
                  <a:pt x="2195588" y="137845"/>
                </a:lnTo>
                <a:lnTo>
                  <a:pt x="2198255" y="138176"/>
                </a:lnTo>
                <a:lnTo>
                  <a:pt x="2206002" y="138176"/>
                </a:lnTo>
                <a:lnTo>
                  <a:pt x="2208669" y="137845"/>
                </a:lnTo>
                <a:lnTo>
                  <a:pt x="2211336" y="136944"/>
                </a:lnTo>
                <a:lnTo>
                  <a:pt x="2212733" y="134302"/>
                </a:lnTo>
                <a:lnTo>
                  <a:pt x="2212733" y="46024"/>
                </a:lnTo>
                <a:lnTo>
                  <a:pt x="2211082" y="43383"/>
                </a:lnTo>
                <a:lnTo>
                  <a:pt x="2208034" y="42468"/>
                </a:lnTo>
                <a:lnTo>
                  <a:pt x="2204859" y="42138"/>
                </a:lnTo>
                <a:lnTo>
                  <a:pt x="2195969" y="42138"/>
                </a:lnTo>
                <a:lnTo>
                  <a:pt x="2192794" y="42468"/>
                </a:lnTo>
                <a:lnTo>
                  <a:pt x="2189619" y="43383"/>
                </a:lnTo>
                <a:lnTo>
                  <a:pt x="2188095" y="46024"/>
                </a:lnTo>
                <a:lnTo>
                  <a:pt x="2188095" y="104711"/>
                </a:lnTo>
                <a:lnTo>
                  <a:pt x="2184412" y="109131"/>
                </a:lnTo>
                <a:lnTo>
                  <a:pt x="2180983" y="112496"/>
                </a:lnTo>
                <a:lnTo>
                  <a:pt x="2177808" y="114807"/>
                </a:lnTo>
                <a:lnTo>
                  <a:pt x="2174633" y="117119"/>
                </a:lnTo>
                <a:lnTo>
                  <a:pt x="2171458" y="118275"/>
                </a:lnTo>
                <a:lnTo>
                  <a:pt x="2165743" y="118275"/>
                </a:lnTo>
                <a:lnTo>
                  <a:pt x="2159774" y="115874"/>
                </a:lnTo>
                <a:lnTo>
                  <a:pt x="2156980" y="112775"/>
                </a:lnTo>
                <a:lnTo>
                  <a:pt x="2154948" y="108927"/>
                </a:lnTo>
                <a:lnTo>
                  <a:pt x="2153678" y="104051"/>
                </a:lnTo>
                <a:lnTo>
                  <a:pt x="2153424" y="100520"/>
                </a:lnTo>
                <a:lnTo>
                  <a:pt x="2153424" y="46024"/>
                </a:lnTo>
                <a:lnTo>
                  <a:pt x="2151773" y="43383"/>
                </a:lnTo>
                <a:lnTo>
                  <a:pt x="2148598" y="42468"/>
                </a:lnTo>
                <a:lnTo>
                  <a:pt x="2145423" y="42138"/>
                </a:lnTo>
                <a:lnTo>
                  <a:pt x="2136533" y="42138"/>
                </a:lnTo>
                <a:lnTo>
                  <a:pt x="2133358" y="42468"/>
                </a:lnTo>
                <a:lnTo>
                  <a:pt x="2130183" y="43383"/>
                </a:lnTo>
                <a:lnTo>
                  <a:pt x="2128532" y="46024"/>
                </a:lnTo>
                <a:lnTo>
                  <a:pt x="2128532" y="106794"/>
                </a:lnTo>
                <a:lnTo>
                  <a:pt x="2129167" y="112407"/>
                </a:lnTo>
                <a:lnTo>
                  <a:pt x="2130183" y="116928"/>
                </a:lnTo>
                <a:lnTo>
                  <a:pt x="2131326" y="121450"/>
                </a:lnTo>
                <a:lnTo>
                  <a:pt x="2133104" y="125425"/>
                </a:lnTo>
                <a:lnTo>
                  <a:pt x="2135644" y="128854"/>
                </a:lnTo>
                <a:lnTo>
                  <a:pt x="2138184" y="132295"/>
                </a:lnTo>
                <a:lnTo>
                  <a:pt x="2141486" y="135001"/>
                </a:lnTo>
                <a:lnTo>
                  <a:pt x="2145677" y="136969"/>
                </a:lnTo>
                <a:lnTo>
                  <a:pt x="2149741" y="138950"/>
                </a:lnTo>
                <a:lnTo>
                  <a:pt x="2154821" y="139941"/>
                </a:lnTo>
                <a:lnTo>
                  <a:pt x="2166378" y="139941"/>
                </a:lnTo>
                <a:lnTo>
                  <a:pt x="2171585" y="138620"/>
                </a:lnTo>
                <a:lnTo>
                  <a:pt x="2176665" y="135978"/>
                </a:lnTo>
                <a:lnTo>
                  <a:pt x="2181618" y="133349"/>
                </a:lnTo>
                <a:lnTo>
                  <a:pt x="2186571" y="129387"/>
                </a:lnTo>
                <a:lnTo>
                  <a:pt x="2191524" y="124104"/>
                </a:lnTo>
                <a:lnTo>
                  <a:pt x="2191524" y="134302"/>
                </a:lnTo>
                <a:lnTo>
                  <a:pt x="2192921" y="136944"/>
                </a:lnTo>
                <a:close/>
              </a:path>
              <a:path w="3731145" h="173786">
                <a:moveTo>
                  <a:pt x="2243086" y="20205"/>
                </a:moveTo>
                <a:lnTo>
                  <a:pt x="2241562" y="22961"/>
                </a:lnTo>
                <a:lnTo>
                  <a:pt x="2241562" y="42659"/>
                </a:lnTo>
                <a:lnTo>
                  <a:pt x="2231021" y="42659"/>
                </a:lnTo>
                <a:lnTo>
                  <a:pt x="2228354" y="44030"/>
                </a:lnTo>
                <a:lnTo>
                  <a:pt x="2227465" y="46583"/>
                </a:lnTo>
                <a:lnTo>
                  <a:pt x="2227211" y="49225"/>
                </a:lnTo>
                <a:lnTo>
                  <a:pt x="2227084" y="56375"/>
                </a:lnTo>
                <a:lnTo>
                  <a:pt x="2227465" y="58966"/>
                </a:lnTo>
                <a:lnTo>
                  <a:pt x="2228100" y="60515"/>
                </a:lnTo>
                <a:lnTo>
                  <a:pt x="2230894" y="62839"/>
                </a:lnTo>
                <a:lnTo>
                  <a:pt x="2241562" y="62839"/>
                </a:lnTo>
                <a:lnTo>
                  <a:pt x="2241562" y="113487"/>
                </a:lnTo>
                <a:lnTo>
                  <a:pt x="2242070" y="118173"/>
                </a:lnTo>
                <a:lnTo>
                  <a:pt x="2243213" y="122123"/>
                </a:lnTo>
                <a:lnTo>
                  <a:pt x="2244356" y="126085"/>
                </a:lnTo>
                <a:lnTo>
                  <a:pt x="2246261" y="19215"/>
                </a:lnTo>
                <a:lnTo>
                  <a:pt x="2243086" y="20205"/>
                </a:lnTo>
                <a:close/>
              </a:path>
              <a:path w="3731145" h="173786">
                <a:moveTo>
                  <a:pt x="2289441" y="49225"/>
                </a:moveTo>
                <a:lnTo>
                  <a:pt x="2289060" y="46583"/>
                </a:lnTo>
                <a:lnTo>
                  <a:pt x="2288171" y="44030"/>
                </a:lnTo>
                <a:lnTo>
                  <a:pt x="2285504" y="42659"/>
                </a:lnTo>
                <a:lnTo>
                  <a:pt x="2266327" y="42659"/>
                </a:lnTo>
                <a:lnTo>
                  <a:pt x="2266327" y="22961"/>
                </a:lnTo>
                <a:lnTo>
                  <a:pt x="2264676" y="20205"/>
                </a:lnTo>
                <a:lnTo>
                  <a:pt x="2261628" y="19215"/>
                </a:lnTo>
                <a:lnTo>
                  <a:pt x="2258326" y="18884"/>
                </a:lnTo>
                <a:lnTo>
                  <a:pt x="2249563" y="18884"/>
                </a:lnTo>
                <a:lnTo>
                  <a:pt x="2246261" y="19215"/>
                </a:lnTo>
                <a:lnTo>
                  <a:pt x="2244356" y="126085"/>
                </a:lnTo>
                <a:lnTo>
                  <a:pt x="2246134" y="129374"/>
                </a:lnTo>
                <a:lnTo>
                  <a:pt x="2250833" y="134581"/>
                </a:lnTo>
                <a:lnTo>
                  <a:pt x="2257437" y="137769"/>
                </a:lnTo>
                <a:lnTo>
                  <a:pt x="2265438" y="139649"/>
                </a:lnTo>
                <a:lnTo>
                  <a:pt x="2270264" y="139649"/>
                </a:lnTo>
                <a:lnTo>
                  <a:pt x="2266327" y="109131"/>
                </a:lnTo>
                <a:lnTo>
                  <a:pt x="2266327" y="62839"/>
                </a:lnTo>
                <a:lnTo>
                  <a:pt x="2285631" y="62839"/>
                </a:lnTo>
                <a:lnTo>
                  <a:pt x="2287917" y="62064"/>
                </a:lnTo>
                <a:lnTo>
                  <a:pt x="2289187" y="58966"/>
                </a:lnTo>
                <a:lnTo>
                  <a:pt x="2289568" y="56375"/>
                </a:lnTo>
                <a:lnTo>
                  <a:pt x="2289441" y="49225"/>
                </a:lnTo>
                <a:close/>
              </a:path>
              <a:path w="3731145" h="173786">
                <a:moveTo>
                  <a:pt x="2289568" y="125590"/>
                </a:moveTo>
                <a:lnTo>
                  <a:pt x="2289568" y="123748"/>
                </a:lnTo>
                <a:lnTo>
                  <a:pt x="2289314" y="121043"/>
                </a:lnTo>
                <a:lnTo>
                  <a:pt x="2288552" y="117525"/>
                </a:lnTo>
                <a:lnTo>
                  <a:pt x="2285758" y="116598"/>
                </a:lnTo>
                <a:lnTo>
                  <a:pt x="2283091" y="117627"/>
                </a:lnTo>
                <a:lnTo>
                  <a:pt x="2280297" y="118414"/>
                </a:lnTo>
                <a:lnTo>
                  <a:pt x="2276741" y="118757"/>
                </a:lnTo>
                <a:lnTo>
                  <a:pt x="2272804" y="118757"/>
                </a:lnTo>
                <a:lnTo>
                  <a:pt x="2270137" y="117563"/>
                </a:lnTo>
                <a:lnTo>
                  <a:pt x="2267089" y="112737"/>
                </a:lnTo>
                <a:lnTo>
                  <a:pt x="2266327" y="109131"/>
                </a:lnTo>
                <a:lnTo>
                  <a:pt x="2270264" y="139649"/>
                </a:lnTo>
                <a:lnTo>
                  <a:pt x="2273947" y="139547"/>
                </a:lnTo>
                <a:lnTo>
                  <a:pt x="2277630" y="139153"/>
                </a:lnTo>
                <a:lnTo>
                  <a:pt x="2280805" y="138506"/>
                </a:lnTo>
                <a:lnTo>
                  <a:pt x="2284869" y="137223"/>
                </a:lnTo>
                <a:lnTo>
                  <a:pt x="2288171" y="134912"/>
                </a:lnTo>
                <a:lnTo>
                  <a:pt x="2288933" y="132270"/>
                </a:lnTo>
                <a:lnTo>
                  <a:pt x="2289568" y="128498"/>
                </a:lnTo>
                <a:lnTo>
                  <a:pt x="2289568" y="125590"/>
                </a:lnTo>
                <a:close/>
              </a:path>
              <a:path w="3731145" h="173786">
                <a:moveTo>
                  <a:pt x="2371229" y="136944"/>
                </a:moveTo>
                <a:lnTo>
                  <a:pt x="2373896" y="137845"/>
                </a:lnTo>
                <a:lnTo>
                  <a:pt x="2376563" y="138176"/>
                </a:lnTo>
                <a:lnTo>
                  <a:pt x="2384310" y="138176"/>
                </a:lnTo>
                <a:lnTo>
                  <a:pt x="2386977" y="137845"/>
                </a:lnTo>
                <a:lnTo>
                  <a:pt x="2389644" y="136944"/>
                </a:lnTo>
                <a:lnTo>
                  <a:pt x="2391041" y="134302"/>
                </a:lnTo>
                <a:lnTo>
                  <a:pt x="2391041" y="46024"/>
                </a:lnTo>
                <a:lnTo>
                  <a:pt x="2389390" y="43383"/>
                </a:lnTo>
                <a:lnTo>
                  <a:pt x="2386342" y="42468"/>
                </a:lnTo>
                <a:lnTo>
                  <a:pt x="2383167" y="42138"/>
                </a:lnTo>
                <a:lnTo>
                  <a:pt x="2374277" y="42138"/>
                </a:lnTo>
                <a:lnTo>
                  <a:pt x="2371102" y="42468"/>
                </a:lnTo>
                <a:lnTo>
                  <a:pt x="2367927" y="43383"/>
                </a:lnTo>
                <a:lnTo>
                  <a:pt x="2366403" y="46024"/>
                </a:lnTo>
                <a:lnTo>
                  <a:pt x="2366403" y="104711"/>
                </a:lnTo>
                <a:lnTo>
                  <a:pt x="2362720" y="109131"/>
                </a:lnTo>
                <a:lnTo>
                  <a:pt x="2359291" y="112496"/>
                </a:lnTo>
                <a:lnTo>
                  <a:pt x="2356116" y="114807"/>
                </a:lnTo>
                <a:lnTo>
                  <a:pt x="2352941" y="117119"/>
                </a:lnTo>
                <a:lnTo>
                  <a:pt x="2349766" y="118275"/>
                </a:lnTo>
                <a:lnTo>
                  <a:pt x="2346591" y="118275"/>
                </a:lnTo>
                <a:lnTo>
                  <a:pt x="2341892" y="117792"/>
                </a:lnTo>
                <a:lnTo>
                  <a:pt x="2338082" y="115874"/>
                </a:lnTo>
                <a:lnTo>
                  <a:pt x="2335288" y="112775"/>
                </a:lnTo>
                <a:lnTo>
                  <a:pt x="2333256" y="108927"/>
                </a:lnTo>
                <a:lnTo>
                  <a:pt x="2331986" y="104051"/>
                </a:lnTo>
                <a:lnTo>
                  <a:pt x="2331732" y="100520"/>
                </a:lnTo>
                <a:lnTo>
                  <a:pt x="2331732" y="46024"/>
                </a:lnTo>
                <a:lnTo>
                  <a:pt x="2330081" y="43383"/>
                </a:lnTo>
                <a:lnTo>
                  <a:pt x="2326906" y="42468"/>
                </a:lnTo>
                <a:lnTo>
                  <a:pt x="2323731" y="42138"/>
                </a:lnTo>
                <a:lnTo>
                  <a:pt x="2314841" y="42138"/>
                </a:lnTo>
                <a:lnTo>
                  <a:pt x="2311666" y="42468"/>
                </a:lnTo>
                <a:lnTo>
                  <a:pt x="2308491" y="43383"/>
                </a:lnTo>
                <a:lnTo>
                  <a:pt x="2306840" y="46024"/>
                </a:lnTo>
                <a:lnTo>
                  <a:pt x="2306840" y="106794"/>
                </a:lnTo>
                <a:lnTo>
                  <a:pt x="2307475" y="112407"/>
                </a:lnTo>
                <a:lnTo>
                  <a:pt x="2308491" y="116928"/>
                </a:lnTo>
                <a:lnTo>
                  <a:pt x="2309634" y="121450"/>
                </a:lnTo>
                <a:lnTo>
                  <a:pt x="2311412" y="125425"/>
                </a:lnTo>
                <a:lnTo>
                  <a:pt x="2313952" y="128854"/>
                </a:lnTo>
                <a:lnTo>
                  <a:pt x="2316492" y="132295"/>
                </a:lnTo>
                <a:lnTo>
                  <a:pt x="2319794" y="135001"/>
                </a:lnTo>
                <a:lnTo>
                  <a:pt x="2323985" y="136969"/>
                </a:lnTo>
                <a:lnTo>
                  <a:pt x="2328049" y="138950"/>
                </a:lnTo>
                <a:lnTo>
                  <a:pt x="2333129" y="139941"/>
                </a:lnTo>
                <a:lnTo>
                  <a:pt x="2344686" y="139941"/>
                </a:lnTo>
                <a:lnTo>
                  <a:pt x="2349893" y="138620"/>
                </a:lnTo>
                <a:lnTo>
                  <a:pt x="2354973" y="135978"/>
                </a:lnTo>
                <a:lnTo>
                  <a:pt x="2359926" y="133349"/>
                </a:lnTo>
                <a:lnTo>
                  <a:pt x="2364879" y="129387"/>
                </a:lnTo>
                <a:lnTo>
                  <a:pt x="2369832" y="124104"/>
                </a:lnTo>
                <a:lnTo>
                  <a:pt x="2369832" y="134302"/>
                </a:lnTo>
                <a:lnTo>
                  <a:pt x="2371229" y="136944"/>
                </a:lnTo>
                <a:close/>
              </a:path>
              <a:path w="3731145" h="173786">
                <a:moveTo>
                  <a:pt x="2417965" y="135089"/>
                </a:moveTo>
                <a:lnTo>
                  <a:pt x="2405900" y="162407"/>
                </a:lnTo>
                <a:lnTo>
                  <a:pt x="2405519" y="163131"/>
                </a:lnTo>
                <a:lnTo>
                  <a:pt x="2406789" y="165912"/>
                </a:lnTo>
                <a:lnTo>
                  <a:pt x="2410091" y="166484"/>
                </a:lnTo>
                <a:lnTo>
                  <a:pt x="2413520" y="166573"/>
                </a:lnTo>
                <a:lnTo>
                  <a:pt x="2417711" y="166319"/>
                </a:lnTo>
                <a:lnTo>
                  <a:pt x="2421394" y="165417"/>
                </a:lnTo>
                <a:lnTo>
                  <a:pt x="2424188" y="162902"/>
                </a:lnTo>
                <a:lnTo>
                  <a:pt x="2437396" y="143903"/>
                </a:lnTo>
                <a:lnTo>
                  <a:pt x="2438793" y="141985"/>
                </a:lnTo>
                <a:lnTo>
                  <a:pt x="2440952" y="138315"/>
                </a:lnTo>
                <a:lnTo>
                  <a:pt x="2442603" y="134632"/>
                </a:lnTo>
                <a:lnTo>
                  <a:pt x="2443746" y="130809"/>
                </a:lnTo>
                <a:lnTo>
                  <a:pt x="2444508" y="126631"/>
                </a:lnTo>
                <a:lnTo>
                  <a:pt x="2444889" y="122097"/>
                </a:lnTo>
                <a:lnTo>
                  <a:pt x="2444889" y="119456"/>
                </a:lnTo>
                <a:lnTo>
                  <a:pt x="2444635" y="115404"/>
                </a:lnTo>
                <a:lnTo>
                  <a:pt x="2443619" y="112623"/>
                </a:lnTo>
                <a:lnTo>
                  <a:pt x="2440698" y="110121"/>
                </a:lnTo>
                <a:lnTo>
                  <a:pt x="2437650" y="109410"/>
                </a:lnTo>
                <a:lnTo>
                  <a:pt x="2433967" y="109067"/>
                </a:lnTo>
                <a:lnTo>
                  <a:pt x="2429268" y="109067"/>
                </a:lnTo>
                <a:lnTo>
                  <a:pt x="2425458" y="109410"/>
                </a:lnTo>
                <a:lnTo>
                  <a:pt x="2422283" y="110121"/>
                </a:lnTo>
                <a:lnTo>
                  <a:pt x="2419235" y="112623"/>
                </a:lnTo>
                <a:lnTo>
                  <a:pt x="2418219" y="115404"/>
                </a:lnTo>
                <a:lnTo>
                  <a:pt x="2417965" y="119456"/>
                </a:lnTo>
                <a:lnTo>
                  <a:pt x="2417965" y="135089"/>
                </a:lnTo>
                <a:close/>
              </a:path>
              <a:path w="3731145" h="173786">
                <a:moveTo>
                  <a:pt x="2609989" y="111632"/>
                </a:moveTo>
                <a:lnTo>
                  <a:pt x="2611259" y="107937"/>
                </a:lnTo>
                <a:lnTo>
                  <a:pt x="2611894" y="103822"/>
                </a:lnTo>
                <a:lnTo>
                  <a:pt x="2611894" y="94907"/>
                </a:lnTo>
                <a:lnTo>
                  <a:pt x="2611259" y="90982"/>
                </a:lnTo>
                <a:lnTo>
                  <a:pt x="2609862" y="87490"/>
                </a:lnTo>
                <a:lnTo>
                  <a:pt x="2608592" y="83997"/>
                </a:lnTo>
                <a:lnTo>
                  <a:pt x="2606814" y="80937"/>
                </a:lnTo>
                <a:lnTo>
                  <a:pt x="2604528" y="78333"/>
                </a:lnTo>
                <a:lnTo>
                  <a:pt x="2602242" y="75730"/>
                </a:lnTo>
                <a:lnTo>
                  <a:pt x="2599575" y="73596"/>
                </a:lnTo>
                <a:lnTo>
                  <a:pt x="2596527" y="71945"/>
                </a:lnTo>
                <a:lnTo>
                  <a:pt x="2593479" y="70307"/>
                </a:lnTo>
                <a:lnTo>
                  <a:pt x="2590050" y="69151"/>
                </a:lnTo>
                <a:lnTo>
                  <a:pt x="2586494" y="68491"/>
                </a:lnTo>
                <a:lnTo>
                  <a:pt x="2586748" y="133807"/>
                </a:lnTo>
                <a:lnTo>
                  <a:pt x="2590431" y="132486"/>
                </a:lnTo>
                <a:lnTo>
                  <a:pt x="2593860" y="130809"/>
                </a:lnTo>
                <a:lnTo>
                  <a:pt x="2596908" y="128765"/>
                </a:lnTo>
                <a:lnTo>
                  <a:pt x="2599956" y="126720"/>
                </a:lnTo>
                <a:lnTo>
                  <a:pt x="2602623" y="124269"/>
                </a:lnTo>
                <a:lnTo>
                  <a:pt x="2604782" y="121437"/>
                </a:lnTo>
                <a:lnTo>
                  <a:pt x="2607068" y="118592"/>
                </a:lnTo>
                <a:lnTo>
                  <a:pt x="2608719" y="115328"/>
                </a:lnTo>
                <a:lnTo>
                  <a:pt x="2609989" y="111632"/>
                </a:lnTo>
                <a:close/>
              </a:path>
              <a:path w="3731145" h="173786">
                <a:moveTo>
                  <a:pt x="2584843" y="100152"/>
                </a:moveTo>
                <a:lnTo>
                  <a:pt x="2584843" y="102997"/>
                </a:lnTo>
                <a:lnTo>
                  <a:pt x="2584335" y="105524"/>
                </a:lnTo>
                <a:lnTo>
                  <a:pt x="2582303" y="109943"/>
                </a:lnTo>
                <a:lnTo>
                  <a:pt x="2579128" y="113271"/>
                </a:lnTo>
                <a:lnTo>
                  <a:pt x="2575191" y="115874"/>
                </a:lnTo>
                <a:lnTo>
                  <a:pt x="2570746" y="137350"/>
                </a:lnTo>
                <a:lnTo>
                  <a:pt x="2574937" y="136728"/>
                </a:lnTo>
                <a:lnTo>
                  <a:pt x="2579128" y="136105"/>
                </a:lnTo>
                <a:lnTo>
                  <a:pt x="2583065" y="135127"/>
                </a:lnTo>
                <a:lnTo>
                  <a:pt x="2586748" y="133807"/>
                </a:lnTo>
                <a:lnTo>
                  <a:pt x="2584843" y="100152"/>
                </a:lnTo>
                <a:close/>
              </a:path>
              <a:path w="3731145" h="173786">
                <a:moveTo>
                  <a:pt x="2519946" y="134454"/>
                </a:moveTo>
                <a:lnTo>
                  <a:pt x="2522867" y="137020"/>
                </a:lnTo>
                <a:lnTo>
                  <a:pt x="2526931" y="137667"/>
                </a:lnTo>
                <a:lnTo>
                  <a:pt x="2566047" y="137667"/>
                </a:lnTo>
                <a:lnTo>
                  <a:pt x="2570746" y="137350"/>
                </a:lnTo>
                <a:lnTo>
                  <a:pt x="2575191" y="115874"/>
                </a:lnTo>
                <a:lnTo>
                  <a:pt x="2570238" y="117398"/>
                </a:lnTo>
                <a:lnTo>
                  <a:pt x="2567190" y="117779"/>
                </a:lnTo>
                <a:lnTo>
                  <a:pt x="2544711" y="117779"/>
                </a:lnTo>
                <a:lnTo>
                  <a:pt x="2544711" y="81356"/>
                </a:lnTo>
                <a:lnTo>
                  <a:pt x="2560205" y="81356"/>
                </a:lnTo>
                <a:lnTo>
                  <a:pt x="2562999" y="62356"/>
                </a:lnTo>
                <a:lnTo>
                  <a:pt x="2544711" y="62356"/>
                </a:lnTo>
                <a:lnTo>
                  <a:pt x="2544711" y="29095"/>
                </a:lnTo>
                <a:lnTo>
                  <a:pt x="2561856" y="29095"/>
                </a:lnTo>
                <a:lnTo>
                  <a:pt x="2565158" y="29463"/>
                </a:lnTo>
                <a:lnTo>
                  <a:pt x="2567571" y="30187"/>
                </a:lnTo>
                <a:lnTo>
                  <a:pt x="2571889" y="31953"/>
                </a:lnTo>
                <a:lnTo>
                  <a:pt x="2575064" y="34658"/>
                </a:lnTo>
                <a:lnTo>
                  <a:pt x="2577096" y="38404"/>
                </a:lnTo>
                <a:lnTo>
                  <a:pt x="2578239" y="42760"/>
                </a:lnTo>
                <a:lnTo>
                  <a:pt x="2578239" y="45326"/>
                </a:lnTo>
                <a:lnTo>
                  <a:pt x="2577858" y="49834"/>
                </a:lnTo>
                <a:lnTo>
                  <a:pt x="2576461" y="53987"/>
                </a:lnTo>
                <a:lnTo>
                  <a:pt x="2574683" y="83502"/>
                </a:lnTo>
                <a:lnTo>
                  <a:pt x="2579001" y="86296"/>
                </a:lnTo>
                <a:lnTo>
                  <a:pt x="2582430" y="89852"/>
                </a:lnTo>
                <a:lnTo>
                  <a:pt x="2584335" y="94538"/>
                </a:lnTo>
                <a:lnTo>
                  <a:pt x="2584843" y="97193"/>
                </a:lnTo>
                <a:lnTo>
                  <a:pt x="2584843" y="100152"/>
                </a:lnTo>
                <a:lnTo>
                  <a:pt x="2586748" y="133807"/>
                </a:lnTo>
                <a:lnTo>
                  <a:pt x="2586494" y="68491"/>
                </a:lnTo>
                <a:lnTo>
                  <a:pt x="2589288" y="67436"/>
                </a:lnTo>
                <a:lnTo>
                  <a:pt x="2591828" y="66039"/>
                </a:lnTo>
                <a:lnTo>
                  <a:pt x="2596273" y="62610"/>
                </a:lnTo>
                <a:lnTo>
                  <a:pt x="2599575" y="58394"/>
                </a:lnTo>
                <a:lnTo>
                  <a:pt x="2602242" y="53657"/>
                </a:lnTo>
                <a:lnTo>
                  <a:pt x="2603131" y="50914"/>
                </a:lnTo>
                <a:lnTo>
                  <a:pt x="2603893" y="48183"/>
                </a:lnTo>
                <a:lnTo>
                  <a:pt x="2604274" y="45262"/>
                </a:lnTo>
                <a:lnTo>
                  <a:pt x="2604274" y="36614"/>
                </a:lnTo>
                <a:lnTo>
                  <a:pt x="2603258" y="31800"/>
                </a:lnTo>
                <a:lnTo>
                  <a:pt x="2601353" y="27711"/>
                </a:lnTo>
                <a:lnTo>
                  <a:pt x="2599321" y="23621"/>
                </a:lnTo>
                <a:lnTo>
                  <a:pt x="2596527" y="20243"/>
                </a:lnTo>
                <a:lnTo>
                  <a:pt x="2592717" y="17564"/>
                </a:lnTo>
                <a:lnTo>
                  <a:pt x="2589034" y="14897"/>
                </a:lnTo>
                <a:lnTo>
                  <a:pt x="2584462" y="12903"/>
                </a:lnTo>
                <a:lnTo>
                  <a:pt x="2579001" y="11582"/>
                </a:lnTo>
                <a:lnTo>
                  <a:pt x="2573540" y="10261"/>
                </a:lnTo>
                <a:lnTo>
                  <a:pt x="2566936" y="9601"/>
                </a:lnTo>
                <a:lnTo>
                  <a:pt x="2524772" y="9601"/>
                </a:lnTo>
                <a:lnTo>
                  <a:pt x="2521343" y="11531"/>
                </a:lnTo>
                <a:lnTo>
                  <a:pt x="2519184" y="14909"/>
                </a:lnTo>
                <a:lnTo>
                  <a:pt x="2519184" y="132359"/>
                </a:lnTo>
                <a:lnTo>
                  <a:pt x="2519946" y="134454"/>
                </a:lnTo>
                <a:close/>
              </a:path>
              <a:path w="3731145" h="173786">
                <a:moveTo>
                  <a:pt x="2562999" y="62356"/>
                </a:moveTo>
                <a:lnTo>
                  <a:pt x="2560205" y="81356"/>
                </a:lnTo>
                <a:lnTo>
                  <a:pt x="2564904" y="81356"/>
                </a:lnTo>
                <a:lnTo>
                  <a:pt x="2568714" y="81787"/>
                </a:lnTo>
                <a:lnTo>
                  <a:pt x="2571762" y="82638"/>
                </a:lnTo>
                <a:lnTo>
                  <a:pt x="2574683" y="83502"/>
                </a:lnTo>
                <a:lnTo>
                  <a:pt x="2576461" y="53987"/>
                </a:lnTo>
                <a:lnTo>
                  <a:pt x="2573794" y="57353"/>
                </a:lnTo>
                <a:lnTo>
                  <a:pt x="2570492" y="60121"/>
                </a:lnTo>
                <a:lnTo>
                  <a:pt x="2566047" y="61899"/>
                </a:lnTo>
                <a:lnTo>
                  <a:pt x="2562999" y="62356"/>
                </a:lnTo>
                <a:close/>
              </a:path>
              <a:path w="3731145" h="173786">
                <a:moveTo>
                  <a:pt x="2653423" y="136969"/>
                </a:moveTo>
                <a:lnTo>
                  <a:pt x="2659265" y="138950"/>
                </a:lnTo>
                <a:lnTo>
                  <a:pt x="2666250" y="139941"/>
                </a:lnTo>
                <a:lnTo>
                  <a:pt x="2678442" y="139941"/>
                </a:lnTo>
                <a:lnTo>
                  <a:pt x="2682506" y="139661"/>
                </a:lnTo>
                <a:lnTo>
                  <a:pt x="2686316" y="139103"/>
                </a:lnTo>
                <a:lnTo>
                  <a:pt x="2690126" y="138544"/>
                </a:lnTo>
                <a:lnTo>
                  <a:pt x="2693555" y="137883"/>
                </a:lnTo>
                <a:lnTo>
                  <a:pt x="2696476" y="137121"/>
                </a:lnTo>
                <a:lnTo>
                  <a:pt x="2699524" y="136359"/>
                </a:lnTo>
                <a:lnTo>
                  <a:pt x="2701937" y="135585"/>
                </a:lnTo>
                <a:lnTo>
                  <a:pt x="2705747" y="134010"/>
                </a:lnTo>
                <a:lnTo>
                  <a:pt x="2708414" y="131483"/>
                </a:lnTo>
                <a:lnTo>
                  <a:pt x="2709176" y="128930"/>
                </a:lnTo>
                <a:lnTo>
                  <a:pt x="2709430" y="123316"/>
                </a:lnTo>
                <a:lnTo>
                  <a:pt x="2709176" y="119214"/>
                </a:lnTo>
                <a:lnTo>
                  <a:pt x="2708033" y="115684"/>
                </a:lnTo>
                <a:lnTo>
                  <a:pt x="2705239" y="115100"/>
                </a:lnTo>
                <a:lnTo>
                  <a:pt x="2702318" y="116039"/>
                </a:lnTo>
                <a:lnTo>
                  <a:pt x="2698762" y="117360"/>
                </a:lnTo>
                <a:lnTo>
                  <a:pt x="2693936" y="118884"/>
                </a:lnTo>
                <a:lnTo>
                  <a:pt x="2691142" y="119570"/>
                </a:lnTo>
                <a:lnTo>
                  <a:pt x="2687840" y="120192"/>
                </a:lnTo>
                <a:lnTo>
                  <a:pt x="2684538" y="120827"/>
                </a:lnTo>
                <a:lnTo>
                  <a:pt x="2680728" y="121145"/>
                </a:lnTo>
                <a:lnTo>
                  <a:pt x="2672092" y="121145"/>
                </a:lnTo>
                <a:lnTo>
                  <a:pt x="2668409" y="120573"/>
                </a:lnTo>
                <a:lnTo>
                  <a:pt x="2665234" y="119456"/>
                </a:lnTo>
                <a:lnTo>
                  <a:pt x="2662186" y="118338"/>
                </a:lnTo>
                <a:lnTo>
                  <a:pt x="2659773" y="116700"/>
                </a:lnTo>
                <a:lnTo>
                  <a:pt x="2655836" y="112407"/>
                </a:lnTo>
                <a:lnTo>
                  <a:pt x="2654439" y="109804"/>
                </a:lnTo>
                <a:lnTo>
                  <a:pt x="2653550" y="106743"/>
                </a:lnTo>
                <a:lnTo>
                  <a:pt x="2652661" y="103670"/>
                </a:lnTo>
                <a:lnTo>
                  <a:pt x="2652153" y="100253"/>
                </a:lnTo>
                <a:lnTo>
                  <a:pt x="2652280" y="77355"/>
                </a:lnTo>
                <a:lnTo>
                  <a:pt x="2652788" y="74447"/>
                </a:lnTo>
                <a:lnTo>
                  <a:pt x="2653042" y="43840"/>
                </a:lnTo>
                <a:lnTo>
                  <a:pt x="2647454" y="46151"/>
                </a:lnTo>
                <a:lnTo>
                  <a:pt x="2642755" y="49504"/>
                </a:lnTo>
                <a:lnTo>
                  <a:pt x="2638818" y="53886"/>
                </a:lnTo>
                <a:lnTo>
                  <a:pt x="2634881" y="58280"/>
                </a:lnTo>
                <a:lnTo>
                  <a:pt x="2631960" y="63626"/>
                </a:lnTo>
                <a:lnTo>
                  <a:pt x="2629928" y="69926"/>
                </a:lnTo>
                <a:lnTo>
                  <a:pt x="2627896" y="76225"/>
                </a:lnTo>
                <a:lnTo>
                  <a:pt x="2626880" y="83299"/>
                </a:lnTo>
                <a:lnTo>
                  <a:pt x="2626880" y="99402"/>
                </a:lnTo>
                <a:lnTo>
                  <a:pt x="2627769" y="106591"/>
                </a:lnTo>
                <a:lnTo>
                  <a:pt x="2629801" y="112725"/>
                </a:lnTo>
                <a:lnTo>
                  <a:pt x="2631706" y="118859"/>
                </a:lnTo>
                <a:lnTo>
                  <a:pt x="2634627" y="123939"/>
                </a:lnTo>
                <a:lnTo>
                  <a:pt x="2638564" y="127965"/>
                </a:lnTo>
                <a:lnTo>
                  <a:pt x="2642628" y="131991"/>
                </a:lnTo>
                <a:lnTo>
                  <a:pt x="2647454" y="135001"/>
                </a:lnTo>
                <a:lnTo>
                  <a:pt x="2653423" y="136969"/>
                </a:lnTo>
                <a:close/>
              </a:path>
              <a:path w="3731145" h="173786">
                <a:moveTo>
                  <a:pt x="2654439" y="68960"/>
                </a:moveTo>
                <a:lnTo>
                  <a:pt x="2657233" y="64579"/>
                </a:lnTo>
                <a:lnTo>
                  <a:pt x="2660662" y="60959"/>
                </a:lnTo>
                <a:lnTo>
                  <a:pt x="2665361" y="58585"/>
                </a:lnTo>
                <a:lnTo>
                  <a:pt x="2668155" y="58000"/>
                </a:lnTo>
                <a:lnTo>
                  <a:pt x="2677553" y="58000"/>
                </a:lnTo>
                <a:lnTo>
                  <a:pt x="2682125" y="59994"/>
                </a:lnTo>
                <a:lnTo>
                  <a:pt x="2685173" y="63982"/>
                </a:lnTo>
                <a:lnTo>
                  <a:pt x="2688221" y="67970"/>
                </a:lnTo>
                <a:lnTo>
                  <a:pt x="2689618" y="73469"/>
                </a:lnTo>
                <a:lnTo>
                  <a:pt x="2689364" y="80467"/>
                </a:lnTo>
                <a:lnTo>
                  <a:pt x="2652153" y="80467"/>
                </a:lnTo>
                <a:lnTo>
                  <a:pt x="2652153" y="100253"/>
                </a:lnTo>
                <a:lnTo>
                  <a:pt x="2652153" y="96494"/>
                </a:lnTo>
                <a:lnTo>
                  <a:pt x="2705874" y="96494"/>
                </a:lnTo>
                <a:lnTo>
                  <a:pt x="2703715" y="52704"/>
                </a:lnTo>
                <a:lnTo>
                  <a:pt x="2700413" y="48844"/>
                </a:lnTo>
                <a:lnTo>
                  <a:pt x="2696095" y="45821"/>
                </a:lnTo>
                <a:lnTo>
                  <a:pt x="2690761" y="43649"/>
                </a:lnTo>
                <a:lnTo>
                  <a:pt x="2685554" y="41465"/>
                </a:lnTo>
                <a:lnTo>
                  <a:pt x="2679204" y="40373"/>
                </a:lnTo>
                <a:lnTo>
                  <a:pt x="2664853" y="40373"/>
                </a:lnTo>
                <a:lnTo>
                  <a:pt x="2658630" y="41528"/>
                </a:lnTo>
                <a:lnTo>
                  <a:pt x="2653042" y="43840"/>
                </a:lnTo>
                <a:lnTo>
                  <a:pt x="2652788" y="74447"/>
                </a:lnTo>
                <a:lnTo>
                  <a:pt x="2653550" y="71704"/>
                </a:lnTo>
                <a:lnTo>
                  <a:pt x="2654439" y="68960"/>
                </a:lnTo>
                <a:close/>
              </a:path>
              <a:path w="3731145" h="173786">
                <a:moveTo>
                  <a:pt x="2711208" y="66408"/>
                </a:moveTo>
                <a:lnTo>
                  <a:pt x="2709557" y="61125"/>
                </a:lnTo>
                <a:lnTo>
                  <a:pt x="2707144" y="56565"/>
                </a:lnTo>
                <a:lnTo>
                  <a:pt x="2703715" y="52704"/>
                </a:lnTo>
                <a:lnTo>
                  <a:pt x="2705874" y="96494"/>
                </a:lnTo>
                <a:lnTo>
                  <a:pt x="2708287" y="96494"/>
                </a:lnTo>
                <a:lnTo>
                  <a:pt x="2711462" y="94322"/>
                </a:lnTo>
                <a:lnTo>
                  <a:pt x="2713494" y="90627"/>
                </a:lnTo>
                <a:lnTo>
                  <a:pt x="2713494" y="77431"/>
                </a:lnTo>
                <a:lnTo>
                  <a:pt x="2712732" y="71691"/>
                </a:lnTo>
                <a:lnTo>
                  <a:pt x="2711208" y="66408"/>
                </a:lnTo>
                <a:close/>
              </a:path>
              <a:path w="3731145" h="173786">
                <a:moveTo>
                  <a:pt x="2734068" y="4152"/>
                </a:moveTo>
                <a:lnTo>
                  <a:pt x="2734068" y="134302"/>
                </a:lnTo>
                <a:lnTo>
                  <a:pt x="2735719" y="136944"/>
                </a:lnTo>
                <a:lnTo>
                  <a:pt x="2738894" y="137845"/>
                </a:lnTo>
                <a:lnTo>
                  <a:pt x="2742069" y="138176"/>
                </a:lnTo>
                <a:lnTo>
                  <a:pt x="2750959" y="138176"/>
                </a:lnTo>
                <a:lnTo>
                  <a:pt x="2754134" y="137845"/>
                </a:lnTo>
                <a:lnTo>
                  <a:pt x="2757309" y="136944"/>
                </a:lnTo>
                <a:lnTo>
                  <a:pt x="2759087" y="134302"/>
                </a:lnTo>
                <a:lnTo>
                  <a:pt x="2759087" y="4152"/>
                </a:lnTo>
                <a:lnTo>
                  <a:pt x="2757309" y="1396"/>
                </a:lnTo>
                <a:lnTo>
                  <a:pt x="2754134" y="393"/>
                </a:lnTo>
                <a:lnTo>
                  <a:pt x="2750959" y="0"/>
                </a:lnTo>
                <a:lnTo>
                  <a:pt x="2742069" y="0"/>
                </a:lnTo>
                <a:lnTo>
                  <a:pt x="2738894" y="393"/>
                </a:lnTo>
                <a:lnTo>
                  <a:pt x="2735719" y="1396"/>
                </a:lnTo>
                <a:lnTo>
                  <a:pt x="2734068" y="4152"/>
                </a:lnTo>
                <a:close/>
              </a:path>
              <a:path w="3731145" h="173786">
                <a:moveTo>
                  <a:pt x="2991243" y="136677"/>
                </a:moveTo>
                <a:lnTo>
                  <a:pt x="2995815" y="134505"/>
                </a:lnTo>
                <a:lnTo>
                  <a:pt x="3000006" y="131470"/>
                </a:lnTo>
                <a:lnTo>
                  <a:pt x="3003562" y="127571"/>
                </a:lnTo>
                <a:lnTo>
                  <a:pt x="3003562" y="134594"/>
                </a:lnTo>
                <a:lnTo>
                  <a:pt x="3004451" y="136778"/>
                </a:lnTo>
                <a:lnTo>
                  <a:pt x="3007372" y="137909"/>
                </a:lnTo>
                <a:lnTo>
                  <a:pt x="3010801" y="138264"/>
                </a:lnTo>
                <a:lnTo>
                  <a:pt x="3018675" y="138150"/>
                </a:lnTo>
                <a:lnTo>
                  <a:pt x="3022485" y="137299"/>
                </a:lnTo>
                <a:lnTo>
                  <a:pt x="3024136" y="134594"/>
                </a:lnTo>
                <a:lnTo>
                  <a:pt x="3024136" y="69151"/>
                </a:lnTo>
                <a:lnTo>
                  <a:pt x="3023501" y="63906"/>
                </a:lnTo>
                <a:lnTo>
                  <a:pt x="3021977" y="59486"/>
                </a:lnTo>
                <a:lnTo>
                  <a:pt x="3020580" y="55054"/>
                </a:lnTo>
                <a:lnTo>
                  <a:pt x="3018294" y="51447"/>
                </a:lnTo>
                <a:lnTo>
                  <a:pt x="3015119" y="48640"/>
                </a:lnTo>
                <a:lnTo>
                  <a:pt x="3011944" y="45834"/>
                </a:lnTo>
                <a:lnTo>
                  <a:pt x="3007880" y="43764"/>
                </a:lnTo>
                <a:lnTo>
                  <a:pt x="3002927" y="42405"/>
                </a:lnTo>
                <a:lnTo>
                  <a:pt x="2998101" y="41059"/>
                </a:lnTo>
                <a:lnTo>
                  <a:pt x="2992132" y="40373"/>
                </a:lnTo>
                <a:lnTo>
                  <a:pt x="2981337" y="40373"/>
                </a:lnTo>
                <a:lnTo>
                  <a:pt x="2977527" y="40690"/>
                </a:lnTo>
                <a:lnTo>
                  <a:pt x="2973844" y="41325"/>
                </a:lnTo>
                <a:lnTo>
                  <a:pt x="2970161" y="41948"/>
                </a:lnTo>
                <a:lnTo>
                  <a:pt x="2966859" y="42760"/>
                </a:lnTo>
                <a:lnTo>
                  <a:pt x="2963684" y="43738"/>
                </a:lnTo>
                <a:lnTo>
                  <a:pt x="2960636" y="44729"/>
                </a:lnTo>
                <a:lnTo>
                  <a:pt x="2957969" y="45808"/>
                </a:lnTo>
                <a:lnTo>
                  <a:pt x="2953270" y="48120"/>
                </a:lnTo>
                <a:lnTo>
                  <a:pt x="2949841" y="51079"/>
                </a:lnTo>
                <a:lnTo>
                  <a:pt x="2948571" y="54533"/>
                </a:lnTo>
                <a:lnTo>
                  <a:pt x="2948444" y="61099"/>
                </a:lnTo>
                <a:lnTo>
                  <a:pt x="2949206" y="64655"/>
                </a:lnTo>
                <a:lnTo>
                  <a:pt x="2950857" y="67500"/>
                </a:lnTo>
                <a:lnTo>
                  <a:pt x="2953905" y="68186"/>
                </a:lnTo>
                <a:lnTo>
                  <a:pt x="2956953" y="66801"/>
                </a:lnTo>
                <a:lnTo>
                  <a:pt x="2960763" y="64858"/>
                </a:lnTo>
                <a:lnTo>
                  <a:pt x="2965716" y="62610"/>
                </a:lnTo>
                <a:lnTo>
                  <a:pt x="2968637" y="61594"/>
                </a:lnTo>
                <a:lnTo>
                  <a:pt x="2971939" y="60667"/>
                </a:lnTo>
                <a:lnTo>
                  <a:pt x="2975114" y="59740"/>
                </a:lnTo>
                <a:lnTo>
                  <a:pt x="2978924" y="59283"/>
                </a:lnTo>
                <a:lnTo>
                  <a:pt x="2986163" y="59283"/>
                </a:lnTo>
                <a:lnTo>
                  <a:pt x="2988830" y="59613"/>
                </a:lnTo>
                <a:lnTo>
                  <a:pt x="2990989" y="60274"/>
                </a:lnTo>
                <a:lnTo>
                  <a:pt x="2994799" y="61950"/>
                </a:lnTo>
                <a:lnTo>
                  <a:pt x="2997466" y="64731"/>
                </a:lnTo>
                <a:lnTo>
                  <a:pt x="2998863" y="68541"/>
                </a:lnTo>
                <a:lnTo>
                  <a:pt x="2999752" y="73037"/>
                </a:lnTo>
                <a:lnTo>
                  <a:pt x="2999752" y="81152"/>
                </a:lnTo>
                <a:lnTo>
                  <a:pt x="2983242" y="81152"/>
                </a:lnTo>
                <a:lnTo>
                  <a:pt x="2976384" y="81749"/>
                </a:lnTo>
                <a:lnTo>
                  <a:pt x="2970415" y="82930"/>
                </a:lnTo>
                <a:lnTo>
                  <a:pt x="2964573" y="84124"/>
                </a:lnTo>
                <a:lnTo>
                  <a:pt x="2959493" y="85953"/>
                </a:lnTo>
                <a:lnTo>
                  <a:pt x="2955556" y="88430"/>
                </a:lnTo>
                <a:lnTo>
                  <a:pt x="2951619" y="90906"/>
                </a:lnTo>
                <a:lnTo>
                  <a:pt x="2948571" y="94043"/>
                </a:lnTo>
                <a:lnTo>
                  <a:pt x="2946539" y="97828"/>
                </a:lnTo>
                <a:lnTo>
                  <a:pt x="2944507" y="101625"/>
                </a:lnTo>
                <a:lnTo>
                  <a:pt x="2943491" y="106095"/>
                </a:lnTo>
                <a:lnTo>
                  <a:pt x="2943491" y="115989"/>
                </a:lnTo>
                <a:lnTo>
                  <a:pt x="2944380" y="120154"/>
                </a:lnTo>
                <a:lnTo>
                  <a:pt x="2945904" y="123710"/>
                </a:lnTo>
                <a:lnTo>
                  <a:pt x="2947555" y="127279"/>
                </a:lnTo>
                <a:lnTo>
                  <a:pt x="2949714" y="130263"/>
                </a:lnTo>
                <a:lnTo>
                  <a:pt x="2952635" y="132664"/>
                </a:lnTo>
                <a:lnTo>
                  <a:pt x="2955429" y="135077"/>
                </a:lnTo>
                <a:lnTo>
                  <a:pt x="2958858" y="136893"/>
                </a:lnTo>
                <a:lnTo>
                  <a:pt x="2962795" y="138112"/>
                </a:lnTo>
                <a:lnTo>
                  <a:pt x="2966732" y="139331"/>
                </a:lnTo>
                <a:lnTo>
                  <a:pt x="2967875" y="114147"/>
                </a:lnTo>
                <a:lnTo>
                  <a:pt x="2967875" y="110451"/>
                </a:lnTo>
                <a:lnTo>
                  <a:pt x="2968256" y="106337"/>
                </a:lnTo>
                <a:lnTo>
                  <a:pt x="2969907" y="102984"/>
                </a:lnTo>
                <a:lnTo>
                  <a:pt x="2973082" y="100355"/>
                </a:lnTo>
                <a:lnTo>
                  <a:pt x="2977146" y="98272"/>
                </a:lnTo>
                <a:lnTo>
                  <a:pt x="2979940" y="97688"/>
                </a:lnTo>
                <a:lnTo>
                  <a:pt x="2982734" y="97091"/>
                </a:lnTo>
                <a:lnTo>
                  <a:pt x="2986163" y="96786"/>
                </a:lnTo>
                <a:lnTo>
                  <a:pt x="2999752" y="96786"/>
                </a:lnTo>
                <a:lnTo>
                  <a:pt x="2999752" y="111836"/>
                </a:lnTo>
                <a:lnTo>
                  <a:pt x="2996704" y="115265"/>
                </a:lnTo>
                <a:lnTo>
                  <a:pt x="2993783" y="117868"/>
                </a:lnTo>
                <a:lnTo>
                  <a:pt x="2990735" y="119659"/>
                </a:lnTo>
                <a:lnTo>
                  <a:pt x="2987814" y="121437"/>
                </a:lnTo>
                <a:lnTo>
                  <a:pt x="2984639" y="122326"/>
                </a:lnTo>
                <a:lnTo>
                  <a:pt x="2977019" y="122326"/>
                </a:lnTo>
                <a:lnTo>
                  <a:pt x="2981337" y="139941"/>
                </a:lnTo>
                <a:lnTo>
                  <a:pt x="2986544" y="138849"/>
                </a:lnTo>
                <a:lnTo>
                  <a:pt x="2991243" y="136677"/>
                </a:lnTo>
                <a:close/>
              </a:path>
              <a:path w="3731145" h="173786">
                <a:moveTo>
                  <a:pt x="2981337" y="139941"/>
                </a:moveTo>
                <a:lnTo>
                  <a:pt x="2977019" y="122326"/>
                </a:lnTo>
                <a:lnTo>
                  <a:pt x="2973717" y="121272"/>
                </a:lnTo>
                <a:lnTo>
                  <a:pt x="2969018" y="117043"/>
                </a:lnTo>
                <a:lnTo>
                  <a:pt x="2967875" y="114147"/>
                </a:lnTo>
                <a:lnTo>
                  <a:pt x="2966732" y="139331"/>
                </a:lnTo>
                <a:lnTo>
                  <a:pt x="2971050" y="139941"/>
                </a:lnTo>
                <a:lnTo>
                  <a:pt x="2981337" y="139941"/>
                </a:lnTo>
                <a:close/>
              </a:path>
              <a:path w="3731145" h="173786">
                <a:moveTo>
                  <a:pt x="3039884" y="43599"/>
                </a:moveTo>
                <a:lnTo>
                  <a:pt x="3038995" y="46545"/>
                </a:lnTo>
                <a:lnTo>
                  <a:pt x="3039503" y="49631"/>
                </a:lnTo>
                <a:lnTo>
                  <a:pt x="3040392" y="53047"/>
                </a:lnTo>
                <a:lnTo>
                  <a:pt x="3063760" y="132918"/>
                </a:lnTo>
                <a:lnTo>
                  <a:pt x="3065538" y="136232"/>
                </a:lnTo>
                <a:lnTo>
                  <a:pt x="3068586" y="137566"/>
                </a:lnTo>
                <a:lnTo>
                  <a:pt x="3072269" y="138010"/>
                </a:lnTo>
                <a:lnTo>
                  <a:pt x="3076841" y="138264"/>
                </a:lnTo>
                <a:lnTo>
                  <a:pt x="3086112" y="138201"/>
                </a:lnTo>
                <a:lnTo>
                  <a:pt x="3090176" y="137934"/>
                </a:lnTo>
                <a:lnTo>
                  <a:pt x="3095510" y="135635"/>
                </a:lnTo>
                <a:lnTo>
                  <a:pt x="3110242" y="79273"/>
                </a:lnTo>
                <a:lnTo>
                  <a:pt x="3110623" y="79273"/>
                </a:lnTo>
                <a:lnTo>
                  <a:pt x="3125482" y="132918"/>
                </a:lnTo>
                <a:lnTo>
                  <a:pt x="3127260" y="136232"/>
                </a:lnTo>
                <a:lnTo>
                  <a:pt x="3130435" y="137566"/>
                </a:lnTo>
                <a:lnTo>
                  <a:pt x="3133991" y="138010"/>
                </a:lnTo>
                <a:lnTo>
                  <a:pt x="3138690" y="138264"/>
                </a:lnTo>
                <a:lnTo>
                  <a:pt x="3147834" y="138201"/>
                </a:lnTo>
                <a:lnTo>
                  <a:pt x="3153422" y="137667"/>
                </a:lnTo>
                <a:lnTo>
                  <a:pt x="3156851" y="135635"/>
                </a:lnTo>
                <a:lnTo>
                  <a:pt x="3181743" y="53047"/>
                </a:lnTo>
                <a:lnTo>
                  <a:pt x="3182886" y="48501"/>
                </a:lnTo>
                <a:lnTo>
                  <a:pt x="3183140" y="45821"/>
                </a:lnTo>
                <a:lnTo>
                  <a:pt x="3182632" y="44094"/>
                </a:lnTo>
                <a:lnTo>
                  <a:pt x="3179965" y="42608"/>
                </a:lnTo>
                <a:lnTo>
                  <a:pt x="3177171" y="42265"/>
                </a:lnTo>
                <a:lnTo>
                  <a:pt x="3173615" y="42062"/>
                </a:lnTo>
                <a:lnTo>
                  <a:pt x="3168662" y="42062"/>
                </a:lnTo>
                <a:lnTo>
                  <a:pt x="3165106" y="42265"/>
                </a:lnTo>
                <a:lnTo>
                  <a:pt x="3159772" y="43726"/>
                </a:lnTo>
                <a:lnTo>
                  <a:pt x="3141738" y="111137"/>
                </a:lnTo>
                <a:lnTo>
                  <a:pt x="3141230" y="111239"/>
                </a:lnTo>
                <a:lnTo>
                  <a:pt x="3123704" y="45923"/>
                </a:lnTo>
                <a:lnTo>
                  <a:pt x="3121799" y="43294"/>
                </a:lnTo>
                <a:lnTo>
                  <a:pt x="3118878" y="42468"/>
                </a:lnTo>
                <a:lnTo>
                  <a:pt x="3115830" y="42138"/>
                </a:lnTo>
                <a:lnTo>
                  <a:pt x="3106940" y="42125"/>
                </a:lnTo>
                <a:lnTo>
                  <a:pt x="3103892" y="42392"/>
                </a:lnTo>
                <a:lnTo>
                  <a:pt x="3100336" y="43726"/>
                </a:lnTo>
                <a:lnTo>
                  <a:pt x="3098939" y="46316"/>
                </a:lnTo>
                <a:lnTo>
                  <a:pt x="3082429" y="111137"/>
                </a:lnTo>
                <a:lnTo>
                  <a:pt x="3082048" y="111137"/>
                </a:lnTo>
                <a:lnTo>
                  <a:pt x="3064522" y="46316"/>
                </a:lnTo>
                <a:lnTo>
                  <a:pt x="3060839" y="42621"/>
                </a:lnTo>
                <a:lnTo>
                  <a:pt x="3057918" y="42265"/>
                </a:lnTo>
                <a:lnTo>
                  <a:pt x="3054108" y="42062"/>
                </a:lnTo>
                <a:lnTo>
                  <a:pt x="3049028" y="42062"/>
                </a:lnTo>
                <a:lnTo>
                  <a:pt x="3045472" y="42265"/>
                </a:lnTo>
                <a:lnTo>
                  <a:pt x="3042551" y="42608"/>
                </a:lnTo>
                <a:lnTo>
                  <a:pt x="3039884" y="43599"/>
                </a:lnTo>
                <a:close/>
              </a:path>
              <a:path w="3731145" h="173786">
                <a:moveTo>
                  <a:pt x="3239655" y="136677"/>
                </a:moveTo>
                <a:lnTo>
                  <a:pt x="3244227" y="134505"/>
                </a:lnTo>
                <a:lnTo>
                  <a:pt x="3248418" y="131470"/>
                </a:lnTo>
                <a:lnTo>
                  <a:pt x="3251974" y="127571"/>
                </a:lnTo>
                <a:lnTo>
                  <a:pt x="3251974" y="134594"/>
                </a:lnTo>
                <a:lnTo>
                  <a:pt x="3252863" y="136778"/>
                </a:lnTo>
                <a:lnTo>
                  <a:pt x="3255784" y="137909"/>
                </a:lnTo>
                <a:lnTo>
                  <a:pt x="3259213" y="138264"/>
                </a:lnTo>
                <a:lnTo>
                  <a:pt x="3267087" y="138150"/>
                </a:lnTo>
                <a:lnTo>
                  <a:pt x="3270897" y="137299"/>
                </a:lnTo>
                <a:lnTo>
                  <a:pt x="3272548" y="134594"/>
                </a:lnTo>
                <a:lnTo>
                  <a:pt x="3272548" y="69151"/>
                </a:lnTo>
                <a:lnTo>
                  <a:pt x="3271913" y="63906"/>
                </a:lnTo>
                <a:lnTo>
                  <a:pt x="3270389" y="59486"/>
                </a:lnTo>
                <a:lnTo>
                  <a:pt x="3268992" y="55054"/>
                </a:lnTo>
                <a:lnTo>
                  <a:pt x="3266706" y="51447"/>
                </a:lnTo>
                <a:lnTo>
                  <a:pt x="3263531" y="48640"/>
                </a:lnTo>
                <a:lnTo>
                  <a:pt x="3260356" y="45834"/>
                </a:lnTo>
                <a:lnTo>
                  <a:pt x="3256292" y="43764"/>
                </a:lnTo>
                <a:lnTo>
                  <a:pt x="3251339" y="42405"/>
                </a:lnTo>
                <a:lnTo>
                  <a:pt x="3246513" y="41059"/>
                </a:lnTo>
                <a:lnTo>
                  <a:pt x="3240544" y="40373"/>
                </a:lnTo>
                <a:lnTo>
                  <a:pt x="3229749" y="40373"/>
                </a:lnTo>
                <a:lnTo>
                  <a:pt x="3225939" y="40690"/>
                </a:lnTo>
                <a:lnTo>
                  <a:pt x="3222256" y="41325"/>
                </a:lnTo>
                <a:lnTo>
                  <a:pt x="3218573" y="41948"/>
                </a:lnTo>
                <a:lnTo>
                  <a:pt x="3215271" y="42760"/>
                </a:lnTo>
                <a:lnTo>
                  <a:pt x="3212096" y="43738"/>
                </a:lnTo>
                <a:lnTo>
                  <a:pt x="3209048" y="44729"/>
                </a:lnTo>
                <a:lnTo>
                  <a:pt x="3206381" y="45808"/>
                </a:lnTo>
                <a:lnTo>
                  <a:pt x="3201682" y="48120"/>
                </a:lnTo>
                <a:lnTo>
                  <a:pt x="3198253" y="51079"/>
                </a:lnTo>
                <a:lnTo>
                  <a:pt x="3196983" y="54533"/>
                </a:lnTo>
                <a:lnTo>
                  <a:pt x="3196856" y="61099"/>
                </a:lnTo>
                <a:lnTo>
                  <a:pt x="3197618" y="64655"/>
                </a:lnTo>
                <a:lnTo>
                  <a:pt x="3199269" y="67500"/>
                </a:lnTo>
                <a:lnTo>
                  <a:pt x="3202317" y="68186"/>
                </a:lnTo>
                <a:lnTo>
                  <a:pt x="3205365" y="66801"/>
                </a:lnTo>
                <a:lnTo>
                  <a:pt x="3209175" y="64858"/>
                </a:lnTo>
                <a:lnTo>
                  <a:pt x="3214128" y="62610"/>
                </a:lnTo>
                <a:lnTo>
                  <a:pt x="3217049" y="61594"/>
                </a:lnTo>
                <a:lnTo>
                  <a:pt x="3220351" y="60667"/>
                </a:lnTo>
                <a:lnTo>
                  <a:pt x="3223526" y="59740"/>
                </a:lnTo>
                <a:lnTo>
                  <a:pt x="3227336" y="59283"/>
                </a:lnTo>
                <a:lnTo>
                  <a:pt x="3234575" y="59283"/>
                </a:lnTo>
                <a:lnTo>
                  <a:pt x="3237242" y="59613"/>
                </a:lnTo>
                <a:lnTo>
                  <a:pt x="3239401" y="60274"/>
                </a:lnTo>
                <a:lnTo>
                  <a:pt x="3243211" y="61950"/>
                </a:lnTo>
                <a:lnTo>
                  <a:pt x="3245878" y="64731"/>
                </a:lnTo>
                <a:lnTo>
                  <a:pt x="3247275" y="68541"/>
                </a:lnTo>
                <a:lnTo>
                  <a:pt x="3248164" y="73037"/>
                </a:lnTo>
                <a:lnTo>
                  <a:pt x="3248164" y="81152"/>
                </a:lnTo>
                <a:lnTo>
                  <a:pt x="3231654" y="81152"/>
                </a:lnTo>
                <a:lnTo>
                  <a:pt x="3224796" y="81749"/>
                </a:lnTo>
                <a:lnTo>
                  <a:pt x="3218827" y="82930"/>
                </a:lnTo>
                <a:lnTo>
                  <a:pt x="3212985" y="84124"/>
                </a:lnTo>
                <a:lnTo>
                  <a:pt x="3207905" y="85953"/>
                </a:lnTo>
                <a:lnTo>
                  <a:pt x="3203968" y="88430"/>
                </a:lnTo>
                <a:lnTo>
                  <a:pt x="3200031" y="90906"/>
                </a:lnTo>
                <a:lnTo>
                  <a:pt x="3196983" y="94043"/>
                </a:lnTo>
                <a:lnTo>
                  <a:pt x="3194951" y="97828"/>
                </a:lnTo>
                <a:lnTo>
                  <a:pt x="3192919" y="101625"/>
                </a:lnTo>
                <a:lnTo>
                  <a:pt x="3191903" y="106095"/>
                </a:lnTo>
                <a:lnTo>
                  <a:pt x="3191903" y="115989"/>
                </a:lnTo>
                <a:lnTo>
                  <a:pt x="3192792" y="120154"/>
                </a:lnTo>
                <a:lnTo>
                  <a:pt x="3194316" y="123710"/>
                </a:lnTo>
                <a:lnTo>
                  <a:pt x="3195967" y="127279"/>
                </a:lnTo>
                <a:lnTo>
                  <a:pt x="3198126" y="130263"/>
                </a:lnTo>
                <a:lnTo>
                  <a:pt x="3201047" y="132664"/>
                </a:lnTo>
                <a:lnTo>
                  <a:pt x="3203841" y="135077"/>
                </a:lnTo>
                <a:lnTo>
                  <a:pt x="3207270" y="136893"/>
                </a:lnTo>
                <a:lnTo>
                  <a:pt x="3211207" y="138112"/>
                </a:lnTo>
                <a:lnTo>
                  <a:pt x="3215144" y="139331"/>
                </a:lnTo>
                <a:lnTo>
                  <a:pt x="3216287" y="114147"/>
                </a:lnTo>
                <a:lnTo>
                  <a:pt x="3216287" y="110451"/>
                </a:lnTo>
                <a:lnTo>
                  <a:pt x="3216668" y="106337"/>
                </a:lnTo>
                <a:lnTo>
                  <a:pt x="3218319" y="102984"/>
                </a:lnTo>
                <a:lnTo>
                  <a:pt x="3221494" y="100355"/>
                </a:lnTo>
                <a:lnTo>
                  <a:pt x="3225558" y="98272"/>
                </a:lnTo>
                <a:lnTo>
                  <a:pt x="3228352" y="97688"/>
                </a:lnTo>
                <a:lnTo>
                  <a:pt x="3231146" y="97091"/>
                </a:lnTo>
                <a:lnTo>
                  <a:pt x="3234575" y="96786"/>
                </a:lnTo>
                <a:lnTo>
                  <a:pt x="3248164" y="96786"/>
                </a:lnTo>
                <a:lnTo>
                  <a:pt x="3248164" y="111836"/>
                </a:lnTo>
                <a:lnTo>
                  <a:pt x="3245116" y="115265"/>
                </a:lnTo>
                <a:lnTo>
                  <a:pt x="3242195" y="117868"/>
                </a:lnTo>
                <a:lnTo>
                  <a:pt x="3239147" y="119659"/>
                </a:lnTo>
                <a:lnTo>
                  <a:pt x="3236226" y="121437"/>
                </a:lnTo>
                <a:lnTo>
                  <a:pt x="3233051" y="122326"/>
                </a:lnTo>
                <a:lnTo>
                  <a:pt x="3225431" y="122326"/>
                </a:lnTo>
                <a:lnTo>
                  <a:pt x="3229749" y="139941"/>
                </a:lnTo>
                <a:lnTo>
                  <a:pt x="3234956" y="138849"/>
                </a:lnTo>
                <a:lnTo>
                  <a:pt x="3239655" y="136677"/>
                </a:lnTo>
                <a:close/>
              </a:path>
              <a:path w="3731145" h="173786">
                <a:moveTo>
                  <a:pt x="3229749" y="139941"/>
                </a:moveTo>
                <a:lnTo>
                  <a:pt x="3225431" y="122326"/>
                </a:lnTo>
                <a:lnTo>
                  <a:pt x="3222129" y="121272"/>
                </a:lnTo>
                <a:lnTo>
                  <a:pt x="3217430" y="117043"/>
                </a:lnTo>
                <a:lnTo>
                  <a:pt x="3216287" y="114147"/>
                </a:lnTo>
                <a:lnTo>
                  <a:pt x="3215144" y="139331"/>
                </a:lnTo>
                <a:lnTo>
                  <a:pt x="3219462" y="139941"/>
                </a:lnTo>
                <a:lnTo>
                  <a:pt x="3229749" y="139941"/>
                </a:lnTo>
                <a:close/>
              </a:path>
              <a:path w="3731145" h="173786">
                <a:moveTo>
                  <a:pt x="3415677" y="57175"/>
                </a:moveTo>
                <a:lnTo>
                  <a:pt x="3416439" y="53149"/>
                </a:lnTo>
                <a:lnTo>
                  <a:pt x="3417201" y="49123"/>
                </a:lnTo>
                <a:lnTo>
                  <a:pt x="3417582" y="45034"/>
                </a:lnTo>
                <a:lnTo>
                  <a:pt x="3417582" y="36118"/>
                </a:lnTo>
                <a:lnTo>
                  <a:pt x="3416820" y="31686"/>
                </a:lnTo>
                <a:lnTo>
                  <a:pt x="3415169" y="27558"/>
                </a:lnTo>
                <a:lnTo>
                  <a:pt x="3413645" y="23444"/>
                </a:lnTo>
                <a:lnTo>
                  <a:pt x="3411105" y="19875"/>
                </a:lnTo>
                <a:lnTo>
                  <a:pt x="3407803" y="16878"/>
                </a:lnTo>
                <a:lnTo>
                  <a:pt x="3404501" y="13868"/>
                </a:lnTo>
                <a:lnTo>
                  <a:pt x="3405517" y="75958"/>
                </a:lnTo>
                <a:lnTo>
                  <a:pt x="3408946" y="70815"/>
                </a:lnTo>
                <a:lnTo>
                  <a:pt x="3411486" y="66166"/>
                </a:lnTo>
                <a:lnTo>
                  <a:pt x="3414026" y="61506"/>
                </a:lnTo>
                <a:lnTo>
                  <a:pt x="3415677" y="57175"/>
                </a:lnTo>
                <a:close/>
              </a:path>
              <a:path w="3731145" h="173786">
                <a:moveTo>
                  <a:pt x="3382784" y="101244"/>
                </a:moveTo>
                <a:lnTo>
                  <a:pt x="3383912" y="100118"/>
                </a:lnTo>
                <a:lnTo>
                  <a:pt x="3393418" y="90244"/>
                </a:lnTo>
                <a:lnTo>
                  <a:pt x="3400945" y="81597"/>
                </a:lnTo>
                <a:lnTo>
                  <a:pt x="3405517" y="75958"/>
                </a:lnTo>
                <a:lnTo>
                  <a:pt x="3404501" y="13868"/>
                </a:lnTo>
                <a:lnTo>
                  <a:pt x="3400437" y="11531"/>
                </a:lnTo>
                <a:lnTo>
                  <a:pt x="3395484" y="9842"/>
                </a:lnTo>
                <a:lnTo>
                  <a:pt x="3390404" y="8166"/>
                </a:lnTo>
                <a:lnTo>
                  <a:pt x="3384562" y="7327"/>
                </a:lnTo>
                <a:lnTo>
                  <a:pt x="3373767" y="7327"/>
                </a:lnTo>
                <a:lnTo>
                  <a:pt x="3369703" y="7721"/>
                </a:lnTo>
                <a:lnTo>
                  <a:pt x="3365766" y="8508"/>
                </a:lnTo>
                <a:lnTo>
                  <a:pt x="3361829" y="9296"/>
                </a:lnTo>
                <a:lnTo>
                  <a:pt x="3358273" y="10274"/>
                </a:lnTo>
                <a:lnTo>
                  <a:pt x="3355098" y="11429"/>
                </a:lnTo>
                <a:lnTo>
                  <a:pt x="3351923" y="12585"/>
                </a:lnTo>
                <a:lnTo>
                  <a:pt x="3349129" y="13766"/>
                </a:lnTo>
                <a:lnTo>
                  <a:pt x="3346970" y="14998"/>
                </a:lnTo>
                <a:lnTo>
                  <a:pt x="3343160" y="17221"/>
                </a:lnTo>
                <a:lnTo>
                  <a:pt x="3340620" y="20040"/>
                </a:lnTo>
                <a:lnTo>
                  <a:pt x="3339604" y="22783"/>
                </a:lnTo>
                <a:lnTo>
                  <a:pt x="3339350" y="25717"/>
                </a:lnTo>
                <a:lnTo>
                  <a:pt x="3339350" y="32638"/>
                </a:lnTo>
                <a:lnTo>
                  <a:pt x="3339731" y="35750"/>
                </a:lnTo>
                <a:lnTo>
                  <a:pt x="3340747" y="39484"/>
                </a:lnTo>
                <a:lnTo>
                  <a:pt x="3343541" y="40474"/>
                </a:lnTo>
                <a:lnTo>
                  <a:pt x="3346335" y="38938"/>
                </a:lnTo>
                <a:lnTo>
                  <a:pt x="3349637" y="36804"/>
                </a:lnTo>
                <a:lnTo>
                  <a:pt x="3354209" y="34353"/>
                </a:lnTo>
                <a:lnTo>
                  <a:pt x="3356876" y="33248"/>
                </a:lnTo>
                <a:lnTo>
                  <a:pt x="3359924" y="32257"/>
                </a:lnTo>
                <a:lnTo>
                  <a:pt x="3362845" y="31280"/>
                </a:lnTo>
                <a:lnTo>
                  <a:pt x="3366401" y="30784"/>
                </a:lnTo>
                <a:lnTo>
                  <a:pt x="3373005" y="30784"/>
                </a:lnTo>
                <a:lnTo>
                  <a:pt x="3375418" y="31191"/>
                </a:lnTo>
                <a:lnTo>
                  <a:pt x="3379482" y="32842"/>
                </a:lnTo>
                <a:lnTo>
                  <a:pt x="3382530" y="35432"/>
                </a:lnTo>
                <a:lnTo>
                  <a:pt x="3384943" y="38582"/>
                </a:lnTo>
                <a:lnTo>
                  <a:pt x="3386340" y="42468"/>
                </a:lnTo>
                <a:lnTo>
                  <a:pt x="3386721" y="46710"/>
                </a:lnTo>
                <a:lnTo>
                  <a:pt x="3386340" y="51600"/>
                </a:lnTo>
                <a:lnTo>
                  <a:pt x="3385832" y="54241"/>
                </a:lnTo>
                <a:lnTo>
                  <a:pt x="3385324" y="56870"/>
                </a:lnTo>
                <a:lnTo>
                  <a:pt x="3384181" y="59766"/>
                </a:lnTo>
                <a:lnTo>
                  <a:pt x="3382657" y="62890"/>
                </a:lnTo>
                <a:lnTo>
                  <a:pt x="3381133" y="66027"/>
                </a:lnTo>
                <a:lnTo>
                  <a:pt x="3379101" y="69494"/>
                </a:lnTo>
                <a:lnTo>
                  <a:pt x="3376434" y="73291"/>
                </a:lnTo>
                <a:lnTo>
                  <a:pt x="3373640" y="77076"/>
                </a:lnTo>
                <a:lnTo>
                  <a:pt x="3370084" y="81292"/>
                </a:lnTo>
                <a:lnTo>
                  <a:pt x="3365639" y="85902"/>
                </a:lnTo>
                <a:lnTo>
                  <a:pt x="3343541" y="109664"/>
                </a:lnTo>
                <a:lnTo>
                  <a:pt x="3340239" y="113474"/>
                </a:lnTo>
                <a:lnTo>
                  <a:pt x="3338207" y="117030"/>
                </a:lnTo>
                <a:lnTo>
                  <a:pt x="3337318" y="119633"/>
                </a:lnTo>
                <a:lnTo>
                  <a:pt x="3336937" y="122745"/>
                </a:lnTo>
                <a:lnTo>
                  <a:pt x="3337064" y="130975"/>
                </a:lnTo>
                <a:lnTo>
                  <a:pt x="3337572" y="133870"/>
                </a:lnTo>
                <a:lnTo>
                  <a:pt x="3339477" y="136499"/>
                </a:lnTo>
                <a:lnTo>
                  <a:pt x="3342398" y="137540"/>
                </a:lnTo>
                <a:lnTo>
                  <a:pt x="3418725" y="137667"/>
                </a:lnTo>
                <a:lnTo>
                  <a:pt x="3421519" y="136144"/>
                </a:lnTo>
                <a:lnTo>
                  <a:pt x="3422408" y="133324"/>
                </a:lnTo>
                <a:lnTo>
                  <a:pt x="3422662" y="130619"/>
                </a:lnTo>
                <a:lnTo>
                  <a:pt x="3422662" y="123634"/>
                </a:lnTo>
                <a:lnTo>
                  <a:pt x="3422281" y="120929"/>
                </a:lnTo>
                <a:lnTo>
                  <a:pt x="3421265" y="118186"/>
                </a:lnTo>
                <a:lnTo>
                  <a:pt x="3418344" y="116585"/>
                </a:lnTo>
                <a:lnTo>
                  <a:pt x="3367798" y="116585"/>
                </a:lnTo>
                <a:lnTo>
                  <a:pt x="3382784" y="101244"/>
                </a:lnTo>
                <a:close/>
              </a:path>
              <a:path w="3731145" h="173786">
                <a:moveTo>
                  <a:pt x="3490226" y="117195"/>
                </a:moveTo>
                <a:lnTo>
                  <a:pt x="3486289" y="118846"/>
                </a:lnTo>
                <a:lnTo>
                  <a:pt x="3481463" y="119265"/>
                </a:lnTo>
                <a:lnTo>
                  <a:pt x="3478034" y="119265"/>
                </a:lnTo>
                <a:lnTo>
                  <a:pt x="3475113" y="118554"/>
                </a:lnTo>
                <a:lnTo>
                  <a:pt x="3472700" y="117132"/>
                </a:lnTo>
                <a:lnTo>
                  <a:pt x="3468255" y="113233"/>
                </a:lnTo>
                <a:lnTo>
                  <a:pt x="3471684" y="139941"/>
                </a:lnTo>
                <a:lnTo>
                  <a:pt x="3489083" y="139941"/>
                </a:lnTo>
                <a:lnTo>
                  <a:pt x="3496449" y="138391"/>
                </a:lnTo>
                <a:lnTo>
                  <a:pt x="3502418" y="135293"/>
                </a:lnTo>
                <a:lnTo>
                  <a:pt x="3508387" y="132194"/>
                </a:lnTo>
                <a:lnTo>
                  <a:pt x="3513213" y="127736"/>
                </a:lnTo>
                <a:lnTo>
                  <a:pt x="3516896" y="121932"/>
                </a:lnTo>
                <a:lnTo>
                  <a:pt x="3520706" y="116128"/>
                </a:lnTo>
                <a:lnTo>
                  <a:pt x="3523373" y="109092"/>
                </a:lnTo>
                <a:lnTo>
                  <a:pt x="3525024" y="100850"/>
                </a:lnTo>
                <a:lnTo>
                  <a:pt x="3526949" y="86528"/>
                </a:lnTo>
                <a:lnTo>
                  <a:pt x="3527437" y="73139"/>
                </a:lnTo>
                <a:lnTo>
                  <a:pt x="3527424" y="70569"/>
                </a:lnTo>
                <a:lnTo>
                  <a:pt x="3526878" y="57344"/>
                </a:lnTo>
                <a:lnTo>
                  <a:pt x="3525532" y="45478"/>
                </a:lnTo>
                <a:lnTo>
                  <a:pt x="3524135" y="37325"/>
                </a:lnTo>
                <a:lnTo>
                  <a:pt x="3521849" y="30429"/>
                </a:lnTo>
                <a:lnTo>
                  <a:pt x="3518420" y="24790"/>
                </a:lnTo>
                <a:lnTo>
                  <a:pt x="3515118" y="19151"/>
                </a:lnTo>
                <a:lnTo>
                  <a:pt x="3510546" y="14833"/>
                </a:lnTo>
                <a:lnTo>
                  <a:pt x="3504704" y="11823"/>
                </a:lnTo>
                <a:lnTo>
                  <a:pt x="3498989" y="8826"/>
                </a:lnTo>
                <a:lnTo>
                  <a:pt x="3491750" y="7327"/>
                </a:lnTo>
                <a:lnTo>
                  <a:pt x="3474351" y="7327"/>
                </a:lnTo>
                <a:lnTo>
                  <a:pt x="3467112" y="8877"/>
                </a:lnTo>
                <a:lnTo>
                  <a:pt x="3461143" y="11976"/>
                </a:lnTo>
                <a:lnTo>
                  <a:pt x="3455174" y="15074"/>
                </a:lnTo>
                <a:lnTo>
                  <a:pt x="3450348" y="19532"/>
                </a:lnTo>
                <a:lnTo>
                  <a:pt x="3446538" y="25336"/>
                </a:lnTo>
                <a:lnTo>
                  <a:pt x="3442855" y="31140"/>
                </a:lnTo>
                <a:lnTo>
                  <a:pt x="3440188" y="38188"/>
                </a:lnTo>
                <a:lnTo>
                  <a:pt x="3438410" y="46469"/>
                </a:lnTo>
                <a:lnTo>
                  <a:pt x="3436416" y="60783"/>
                </a:lnTo>
                <a:lnTo>
                  <a:pt x="3435870" y="74129"/>
                </a:lnTo>
                <a:lnTo>
                  <a:pt x="3435886" y="76705"/>
                </a:lnTo>
                <a:lnTo>
                  <a:pt x="3436502" y="89919"/>
                </a:lnTo>
                <a:lnTo>
                  <a:pt x="3437902" y="101790"/>
                </a:lnTo>
                <a:lnTo>
                  <a:pt x="3439299" y="109943"/>
                </a:lnTo>
                <a:lnTo>
                  <a:pt x="3441712" y="116839"/>
                </a:lnTo>
                <a:lnTo>
                  <a:pt x="3445014" y="122478"/>
                </a:lnTo>
                <a:lnTo>
                  <a:pt x="3448443" y="128117"/>
                </a:lnTo>
                <a:lnTo>
                  <a:pt x="3452888" y="132435"/>
                </a:lnTo>
                <a:lnTo>
                  <a:pt x="3458730" y="135445"/>
                </a:lnTo>
                <a:lnTo>
                  <a:pt x="3464445" y="138442"/>
                </a:lnTo>
                <a:lnTo>
                  <a:pt x="3463302" y="95453"/>
                </a:lnTo>
                <a:lnTo>
                  <a:pt x="3462540" y="89484"/>
                </a:lnTo>
                <a:lnTo>
                  <a:pt x="3462159" y="81953"/>
                </a:lnTo>
                <a:lnTo>
                  <a:pt x="3462159" y="65379"/>
                </a:lnTo>
                <a:lnTo>
                  <a:pt x="3462413" y="58851"/>
                </a:lnTo>
                <a:lnTo>
                  <a:pt x="3463048" y="53251"/>
                </a:lnTo>
                <a:lnTo>
                  <a:pt x="3463683" y="47637"/>
                </a:lnTo>
                <a:lnTo>
                  <a:pt x="3464699" y="42951"/>
                </a:lnTo>
                <a:lnTo>
                  <a:pt x="3466096" y="39192"/>
                </a:lnTo>
                <a:lnTo>
                  <a:pt x="3467620" y="35432"/>
                </a:lnTo>
                <a:lnTo>
                  <a:pt x="3469652" y="32613"/>
                </a:lnTo>
                <a:lnTo>
                  <a:pt x="3474732" y="28854"/>
                </a:lnTo>
                <a:lnTo>
                  <a:pt x="3477907" y="27914"/>
                </a:lnTo>
                <a:lnTo>
                  <a:pt x="3481844" y="27914"/>
                </a:lnTo>
                <a:lnTo>
                  <a:pt x="3486162" y="28206"/>
                </a:lnTo>
                <a:lnTo>
                  <a:pt x="3489845" y="29387"/>
                </a:lnTo>
                <a:lnTo>
                  <a:pt x="3492893" y="31813"/>
                </a:lnTo>
                <a:lnTo>
                  <a:pt x="3495560" y="35128"/>
                </a:lnTo>
                <a:lnTo>
                  <a:pt x="3497719" y="39890"/>
                </a:lnTo>
                <a:lnTo>
                  <a:pt x="3498481" y="42786"/>
                </a:lnTo>
                <a:lnTo>
                  <a:pt x="3499243" y="46215"/>
                </a:lnTo>
                <a:lnTo>
                  <a:pt x="3499878" y="49644"/>
                </a:lnTo>
                <a:lnTo>
                  <a:pt x="3500386" y="53695"/>
                </a:lnTo>
                <a:lnTo>
                  <a:pt x="3500767" y="58343"/>
                </a:lnTo>
                <a:lnTo>
                  <a:pt x="3501021" y="62991"/>
                </a:lnTo>
                <a:lnTo>
                  <a:pt x="3501275" y="68351"/>
                </a:lnTo>
                <a:lnTo>
                  <a:pt x="3501148" y="84023"/>
                </a:lnTo>
                <a:lnTo>
                  <a:pt x="3500894" y="88176"/>
                </a:lnTo>
                <a:lnTo>
                  <a:pt x="3500640" y="92341"/>
                </a:lnTo>
                <a:lnTo>
                  <a:pt x="3500259" y="96062"/>
                </a:lnTo>
                <a:lnTo>
                  <a:pt x="3499624" y="99364"/>
                </a:lnTo>
                <a:lnTo>
                  <a:pt x="3498989" y="102666"/>
                </a:lnTo>
                <a:lnTo>
                  <a:pt x="3498227" y="105562"/>
                </a:lnTo>
                <a:lnTo>
                  <a:pt x="3496195" y="110578"/>
                </a:lnTo>
                <a:lnTo>
                  <a:pt x="3493528" y="114312"/>
                </a:lnTo>
                <a:lnTo>
                  <a:pt x="3490226" y="117195"/>
                </a:lnTo>
                <a:close/>
              </a:path>
              <a:path w="3731145" h="173786">
                <a:moveTo>
                  <a:pt x="3468255" y="113233"/>
                </a:moveTo>
                <a:lnTo>
                  <a:pt x="3466604" y="109702"/>
                </a:lnTo>
                <a:lnTo>
                  <a:pt x="3465080" y="106172"/>
                </a:lnTo>
                <a:lnTo>
                  <a:pt x="3463937" y="101422"/>
                </a:lnTo>
                <a:lnTo>
                  <a:pt x="3463302" y="95453"/>
                </a:lnTo>
                <a:lnTo>
                  <a:pt x="3464445" y="138442"/>
                </a:lnTo>
                <a:lnTo>
                  <a:pt x="3471684" y="139941"/>
                </a:lnTo>
                <a:lnTo>
                  <a:pt x="3468255" y="113233"/>
                </a:lnTo>
                <a:close/>
              </a:path>
              <a:path w="3731145" h="173786">
                <a:moveTo>
                  <a:pt x="3546995" y="36029"/>
                </a:moveTo>
                <a:lnTo>
                  <a:pt x="3546995" y="40119"/>
                </a:lnTo>
                <a:lnTo>
                  <a:pt x="3547376" y="43446"/>
                </a:lnTo>
                <a:lnTo>
                  <a:pt x="3549027" y="46926"/>
                </a:lnTo>
                <a:lnTo>
                  <a:pt x="3551694" y="46799"/>
                </a:lnTo>
                <a:lnTo>
                  <a:pt x="3554488" y="45618"/>
                </a:lnTo>
                <a:lnTo>
                  <a:pt x="3575062" y="34239"/>
                </a:lnTo>
                <a:lnTo>
                  <a:pt x="3575062" y="117576"/>
                </a:lnTo>
                <a:lnTo>
                  <a:pt x="3551186" y="117576"/>
                </a:lnTo>
                <a:lnTo>
                  <a:pt x="3548392" y="119849"/>
                </a:lnTo>
                <a:lnTo>
                  <a:pt x="3547630" y="122974"/>
                </a:lnTo>
                <a:lnTo>
                  <a:pt x="3547376" y="125856"/>
                </a:lnTo>
                <a:lnTo>
                  <a:pt x="3547376" y="129616"/>
                </a:lnTo>
                <a:lnTo>
                  <a:pt x="3547630" y="132473"/>
                </a:lnTo>
                <a:lnTo>
                  <a:pt x="3548519" y="135534"/>
                </a:lnTo>
                <a:lnTo>
                  <a:pt x="3551186" y="137667"/>
                </a:lnTo>
                <a:lnTo>
                  <a:pt x="3621798" y="137667"/>
                </a:lnTo>
                <a:lnTo>
                  <a:pt x="3624338" y="136296"/>
                </a:lnTo>
                <a:lnTo>
                  <a:pt x="3625354" y="133756"/>
                </a:lnTo>
                <a:lnTo>
                  <a:pt x="3625735" y="131190"/>
                </a:lnTo>
                <a:lnTo>
                  <a:pt x="3625735" y="124256"/>
                </a:lnTo>
                <a:lnTo>
                  <a:pt x="3625354" y="121678"/>
                </a:lnTo>
                <a:lnTo>
                  <a:pt x="3624465" y="119062"/>
                </a:lnTo>
                <a:lnTo>
                  <a:pt x="3621798" y="117576"/>
                </a:lnTo>
                <a:lnTo>
                  <a:pt x="3600970" y="117576"/>
                </a:lnTo>
                <a:lnTo>
                  <a:pt x="3600843" y="10693"/>
                </a:lnTo>
                <a:lnTo>
                  <a:pt x="3598176" y="9118"/>
                </a:lnTo>
                <a:lnTo>
                  <a:pt x="3595509" y="8851"/>
                </a:lnTo>
                <a:lnTo>
                  <a:pt x="3591953" y="8712"/>
                </a:lnTo>
                <a:lnTo>
                  <a:pt x="3584460" y="8762"/>
                </a:lnTo>
                <a:lnTo>
                  <a:pt x="3581285" y="8953"/>
                </a:lnTo>
                <a:lnTo>
                  <a:pt x="3578110" y="9994"/>
                </a:lnTo>
                <a:lnTo>
                  <a:pt x="3550551" y="27812"/>
                </a:lnTo>
                <a:lnTo>
                  <a:pt x="3548265" y="29756"/>
                </a:lnTo>
                <a:lnTo>
                  <a:pt x="3547249" y="32677"/>
                </a:lnTo>
                <a:lnTo>
                  <a:pt x="3546995" y="36029"/>
                </a:lnTo>
                <a:close/>
              </a:path>
              <a:path w="3731145" h="173786">
                <a:moveTo>
                  <a:pt x="3721620" y="56210"/>
                </a:moveTo>
                <a:lnTo>
                  <a:pt x="3723398" y="53581"/>
                </a:lnTo>
                <a:lnTo>
                  <a:pt x="3724922" y="50787"/>
                </a:lnTo>
                <a:lnTo>
                  <a:pt x="3725938" y="47853"/>
                </a:lnTo>
                <a:lnTo>
                  <a:pt x="3726954" y="44919"/>
                </a:lnTo>
                <a:lnTo>
                  <a:pt x="3727462" y="41897"/>
                </a:lnTo>
                <a:lnTo>
                  <a:pt x="3727462" y="34112"/>
                </a:lnTo>
                <a:lnTo>
                  <a:pt x="3726700" y="29844"/>
                </a:lnTo>
                <a:lnTo>
                  <a:pt x="3725049" y="25984"/>
                </a:lnTo>
                <a:lnTo>
                  <a:pt x="3723525" y="22123"/>
                </a:lnTo>
                <a:lnTo>
                  <a:pt x="3721112" y="18808"/>
                </a:lnTo>
                <a:lnTo>
                  <a:pt x="3717937" y="16027"/>
                </a:lnTo>
                <a:lnTo>
                  <a:pt x="3714762" y="63690"/>
                </a:lnTo>
                <a:lnTo>
                  <a:pt x="3717429" y="61340"/>
                </a:lnTo>
                <a:lnTo>
                  <a:pt x="3719715" y="58851"/>
                </a:lnTo>
                <a:lnTo>
                  <a:pt x="3721620" y="56210"/>
                </a:lnTo>
                <a:close/>
              </a:path>
              <a:path w="3731145" h="173786">
                <a:moveTo>
                  <a:pt x="3687330" y="61061"/>
                </a:moveTo>
                <a:lnTo>
                  <a:pt x="3684155" y="59347"/>
                </a:lnTo>
                <a:lnTo>
                  <a:pt x="3681488" y="57734"/>
                </a:lnTo>
                <a:lnTo>
                  <a:pt x="3676789" y="54698"/>
                </a:lnTo>
                <a:lnTo>
                  <a:pt x="3678821" y="85839"/>
                </a:lnTo>
                <a:lnTo>
                  <a:pt x="3681488" y="84188"/>
                </a:lnTo>
                <a:lnTo>
                  <a:pt x="3684536" y="82537"/>
                </a:lnTo>
                <a:lnTo>
                  <a:pt x="3687965" y="84251"/>
                </a:lnTo>
                <a:lnTo>
                  <a:pt x="3691013" y="85940"/>
                </a:lnTo>
                <a:lnTo>
                  <a:pt x="3693680" y="87591"/>
                </a:lnTo>
                <a:lnTo>
                  <a:pt x="3696347" y="89242"/>
                </a:lnTo>
                <a:lnTo>
                  <a:pt x="3700284" y="92735"/>
                </a:lnTo>
                <a:lnTo>
                  <a:pt x="3703332" y="96418"/>
                </a:lnTo>
                <a:lnTo>
                  <a:pt x="3704983" y="100444"/>
                </a:lnTo>
                <a:lnTo>
                  <a:pt x="3705364" y="105105"/>
                </a:lnTo>
                <a:lnTo>
                  <a:pt x="3705364" y="109994"/>
                </a:lnTo>
                <a:lnTo>
                  <a:pt x="3703713" y="113817"/>
                </a:lnTo>
                <a:lnTo>
                  <a:pt x="3700538" y="116585"/>
                </a:lnTo>
                <a:lnTo>
                  <a:pt x="3697363" y="119354"/>
                </a:lnTo>
                <a:lnTo>
                  <a:pt x="3692537" y="120738"/>
                </a:lnTo>
                <a:lnTo>
                  <a:pt x="3679456" y="120738"/>
                </a:lnTo>
                <a:lnTo>
                  <a:pt x="3674503" y="119392"/>
                </a:lnTo>
                <a:lnTo>
                  <a:pt x="3671201" y="116687"/>
                </a:lnTo>
                <a:lnTo>
                  <a:pt x="3667772" y="113982"/>
                </a:lnTo>
                <a:lnTo>
                  <a:pt x="3666121" y="110058"/>
                </a:lnTo>
                <a:lnTo>
                  <a:pt x="3665359" y="137769"/>
                </a:lnTo>
                <a:lnTo>
                  <a:pt x="3670820" y="139217"/>
                </a:lnTo>
                <a:lnTo>
                  <a:pt x="3677170" y="139941"/>
                </a:lnTo>
                <a:lnTo>
                  <a:pt x="3692029" y="139941"/>
                </a:lnTo>
                <a:lnTo>
                  <a:pt x="3698760" y="139141"/>
                </a:lnTo>
                <a:lnTo>
                  <a:pt x="3704602" y="137515"/>
                </a:lnTo>
                <a:lnTo>
                  <a:pt x="3710317" y="135902"/>
                </a:lnTo>
                <a:lnTo>
                  <a:pt x="3715270" y="133527"/>
                </a:lnTo>
                <a:lnTo>
                  <a:pt x="3719207" y="130390"/>
                </a:lnTo>
                <a:lnTo>
                  <a:pt x="3723144" y="127253"/>
                </a:lnTo>
                <a:lnTo>
                  <a:pt x="3726065" y="123418"/>
                </a:lnTo>
                <a:lnTo>
                  <a:pt x="3728097" y="118859"/>
                </a:lnTo>
                <a:lnTo>
                  <a:pt x="3730129" y="114312"/>
                </a:lnTo>
                <a:lnTo>
                  <a:pt x="3731145" y="109131"/>
                </a:lnTo>
                <a:lnTo>
                  <a:pt x="3731145" y="99694"/>
                </a:lnTo>
                <a:lnTo>
                  <a:pt x="3730510" y="96329"/>
                </a:lnTo>
                <a:lnTo>
                  <a:pt x="3729367" y="93230"/>
                </a:lnTo>
                <a:lnTo>
                  <a:pt x="3728224" y="90131"/>
                </a:lnTo>
                <a:lnTo>
                  <a:pt x="3726573" y="87210"/>
                </a:lnTo>
                <a:lnTo>
                  <a:pt x="3724414" y="84467"/>
                </a:lnTo>
                <a:lnTo>
                  <a:pt x="3722128" y="81737"/>
                </a:lnTo>
                <a:lnTo>
                  <a:pt x="3719461" y="79171"/>
                </a:lnTo>
                <a:lnTo>
                  <a:pt x="3716286" y="76796"/>
                </a:lnTo>
                <a:lnTo>
                  <a:pt x="3713238" y="74422"/>
                </a:lnTo>
                <a:lnTo>
                  <a:pt x="3709555" y="72186"/>
                </a:lnTo>
                <a:lnTo>
                  <a:pt x="3705618" y="70065"/>
                </a:lnTo>
                <a:lnTo>
                  <a:pt x="3709047" y="68160"/>
                </a:lnTo>
                <a:lnTo>
                  <a:pt x="3712095" y="66027"/>
                </a:lnTo>
                <a:lnTo>
                  <a:pt x="3714762" y="63690"/>
                </a:lnTo>
                <a:lnTo>
                  <a:pt x="3717937" y="16027"/>
                </a:lnTo>
                <a:lnTo>
                  <a:pt x="3714635" y="13258"/>
                </a:lnTo>
                <a:lnTo>
                  <a:pt x="3710571" y="11112"/>
                </a:lnTo>
                <a:lnTo>
                  <a:pt x="3705491" y="9601"/>
                </a:lnTo>
                <a:lnTo>
                  <a:pt x="3700411" y="8077"/>
                </a:lnTo>
                <a:lnTo>
                  <a:pt x="3694442" y="7327"/>
                </a:lnTo>
                <a:lnTo>
                  <a:pt x="3680218" y="7327"/>
                </a:lnTo>
                <a:lnTo>
                  <a:pt x="3673995" y="8153"/>
                </a:lnTo>
                <a:lnTo>
                  <a:pt x="3668534" y="9791"/>
                </a:lnTo>
                <a:lnTo>
                  <a:pt x="3669296" y="36194"/>
                </a:lnTo>
                <a:lnTo>
                  <a:pt x="3670566" y="32677"/>
                </a:lnTo>
                <a:lnTo>
                  <a:pt x="3673233" y="30137"/>
                </a:lnTo>
                <a:lnTo>
                  <a:pt x="3676027" y="27597"/>
                </a:lnTo>
                <a:lnTo>
                  <a:pt x="3680091" y="26327"/>
                </a:lnTo>
                <a:lnTo>
                  <a:pt x="3688473" y="26327"/>
                </a:lnTo>
                <a:lnTo>
                  <a:pt x="3691013" y="26657"/>
                </a:lnTo>
                <a:lnTo>
                  <a:pt x="3695077" y="27978"/>
                </a:lnTo>
                <a:lnTo>
                  <a:pt x="3698252" y="30238"/>
                </a:lnTo>
                <a:lnTo>
                  <a:pt x="3700792" y="33083"/>
                </a:lnTo>
                <a:lnTo>
                  <a:pt x="3702062" y="36779"/>
                </a:lnTo>
                <a:lnTo>
                  <a:pt x="3702443" y="41173"/>
                </a:lnTo>
                <a:lnTo>
                  <a:pt x="3702443" y="45135"/>
                </a:lnTo>
                <a:lnTo>
                  <a:pt x="3701046" y="48729"/>
                </a:lnTo>
                <a:lnTo>
                  <a:pt x="3698506" y="51955"/>
                </a:lnTo>
                <a:lnTo>
                  <a:pt x="3695839" y="55194"/>
                </a:lnTo>
                <a:lnTo>
                  <a:pt x="3692156" y="58229"/>
                </a:lnTo>
                <a:lnTo>
                  <a:pt x="3687330" y="61061"/>
                </a:lnTo>
                <a:close/>
              </a:path>
              <a:path w="3731145" h="173786">
                <a:moveTo>
                  <a:pt x="3644150" y="41770"/>
                </a:moveTo>
                <a:lnTo>
                  <a:pt x="3644150" y="45326"/>
                </a:lnTo>
                <a:lnTo>
                  <a:pt x="3644658" y="48628"/>
                </a:lnTo>
                <a:lnTo>
                  <a:pt x="3645674" y="51663"/>
                </a:lnTo>
                <a:lnTo>
                  <a:pt x="3646690" y="54698"/>
                </a:lnTo>
                <a:lnTo>
                  <a:pt x="3648087" y="57480"/>
                </a:lnTo>
                <a:lnTo>
                  <a:pt x="3649992" y="60020"/>
                </a:lnTo>
                <a:lnTo>
                  <a:pt x="3654310" y="64909"/>
                </a:lnTo>
                <a:lnTo>
                  <a:pt x="3656977" y="67055"/>
                </a:lnTo>
                <a:lnTo>
                  <a:pt x="3659644" y="69202"/>
                </a:lnTo>
                <a:lnTo>
                  <a:pt x="3662692" y="71196"/>
                </a:lnTo>
                <a:lnTo>
                  <a:pt x="3666121" y="73037"/>
                </a:lnTo>
                <a:lnTo>
                  <a:pt x="3661930" y="75222"/>
                </a:lnTo>
                <a:lnTo>
                  <a:pt x="3658247" y="77508"/>
                </a:lnTo>
                <a:lnTo>
                  <a:pt x="3655072" y="79921"/>
                </a:lnTo>
                <a:lnTo>
                  <a:pt x="3651897" y="82321"/>
                </a:lnTo>
                <a:lnTo>
                  <a:pt x="3649103" y="84899"/>
                </a:lnTo>
                <a:lnTo>
                  <a:pt x="3647071" y="87642"/>
                </a:lnTo>
                <a:lnTo>
                  <a:pt x="3644912" y="90373"/>
                </a:lnTo>
                <a:lnTo>
                  <a:pt x="3643261" y="93344"/>
                </a:lnTo>
                <a:lnTo>
                  <a:pt x="3642118" y="96545"/>
                </a:lnTo>
                <a:lnTo>
                  <a:pt x="3641102" y="99745"/>
                </a:lnTo>
                <a:lnTo>
                  <a:pt x="3640594" y="103162"/>
                </a:lnTo>
                <a:lnTo>
                  <a:pt x="3640594" y="112128"/>
                </a:lnTo>
                <a:lnTo>
                  <a:pt x="3641483" y="116865"/>
                </a:lnTo>
                <a:lnTo>
                  <a:pt x="3643261" y="120992"/>
                </a:lnTo>
                <a:lnTo>
                  <a:pt x="3645166" y="125120"/>
                </a:lnTo>
                <a:lnTo>
                  <a:pt x="3647960" y="128574"/>
                </a:lnTo>
                <a:lnTo>
                  <a:pt x="3651643" y="131381"/>
                </a:lnTo>
                <a:lnTo>
                  <a:pt x="3655326" y="134188"/>
                </a:lnTo>
                <a:lnTo>
                  <a:pt x="3659898" y="136309"/>
                </a:lnTo>
                <a:lnTo>
                  <a:pt x="3665359" y="137769"/>
                </a:lnTo>
                <a:lnTo>
                  <a:pt x="3666121" y="110058"/>
                </a:lnTo>
                <a:lnTo>
                  <a:pt x="3666121" y="104901"/>
                </a:lnTo>
                <a:lnTo>
                  <a:pt x="3666502" y="100444"/>
                </a:lnTo>
                <a:lnTo>
                  <a:pt x="3668026" y="96418"/>
                </a:lnTo>
                <a:lnTo>
                  <a:pt x="3670693" y="92684"/>
                </a:lnTo>
                <a:lnTo>
                  <a:pt x="3674122" y="89141"/>
                </a:lnTo>
                <a:lnTo>
                  <a:pt x="3678821" y="85839"/>
                </a:lnTo>
                <a:lnTo>
                  <a:pt x="3676789" y="54698"/>
                </a:lnTo>
                <a:lnTo>
                  <a:pt x="3673487" y="51561"/>
                </a:lnTo>
                <a:lnTo>
                  <a:pt x="3670947" y="48298"/>
                </a:lnTo>
                <a:lnTo>
                  <a:pt x="3669550" y="44729"/>
                </a:lnTo>
                <a:lnTo>
                  <a:pt x="3669296" y="40678"/>
                </a:lnTo>
                <a:lnTo>
                  <a:pt x="3669296" y="36194"/>
                </a:lnTo>
                <a:lnTo>
                  <a:pt x="3668534" y="9791"/>
                </a:lnTo>
                <a:lnTo>
                  <a:pt x="3663073" y="11442"/>
                </a:lnTo>
                <a:lnTo>
                  <a:pt x="3658628" y="13804"/>
                </a:lnTo>
                <a:lnTo>
                  <a:pt x="3655072" y="16878"/>
                </a:lnTo>
                <a:lnTo>
                  <a:pt x="3651389" y="19938"/>
                </a:lnTo>
                <a:lnTo>
                  <a:pt x="3648722" y="23571"/>
                </a:lnTo>
                <a:lnTo>
                  <a:pt x="3646944" y="27762"/>
                </a:lnTo>
                <a:lnTo>
                  <a:pt x="3645166" y="31953"/>
                </a:lnTo>
                <a:lnTo>
                  <a:pt x="3644150" y="36614"/>
                </a:lnTo>
                <a:lnTo>
                  <a:pt x="3644150" y="41770"/>
                </a:lnTo>
                <a:close/>
              </a:path>
              <a:path w="3731145" h="173786">
                <a:moveTo>
                  <a:pt x="2786011" y="136944"/>
                </a:moveTo>
                <a:lnTo>
                  <a:pt x="2789186" y="137845"/>
                </a:lnTo>
                <a:lnTo>
                  <a:pt x="2792361" y="138176"/>
                </a:lnTo>
                <a:lnTo>
                  <a:pt x="2801251" y="138176"/>
                </a:lnTo>
                <a:lnTo>
                  <a:pt x="2804426" y="137845"/>
                </a:lnTo>
                <a:lnTo>
                  <a:pt x="2807601" y="136944"/>
                </a:lnTo>
                <a:lnTo>
                  <a:pt x="2809379" y="134302"/>
                </a:lnTo>
                <a:lnTo>
                  <a:pt x="2809379" y="75615"/>
                </a:lnTo>
                <a:lnTo>
                  <a:pt x="2812808" y="71196"/>
                </a:lnTo>
                <a:lnTo>
                  <a:pt x="2816110" y="67830"/>
                </a:lnTo>
                <a:lnTo>
                  <a:pt x="2819158" y="65519"/>
                </a:lnTo>
                <a:lnTo>
                  <a:pt x="2822206" y="63207"/>
                </a:lnTo>
                <a:lnTo>
                  <a:pt x="2825254" y="62052"/>
                </a:lnTo>
                <a:lnTo>
                  <a:pt x="2828175" y="62052"/>
                </a:lnTo>
                <a:lnTo>
                  <a:pt x="2832620" y="62534"/>
                </a:lnTo>
                <a:lnTo>
                  <a:pt x="2836303" y="64439"/>
                </a:lnTo>
                <a:lnTo>
                  <a:pt x="2838843" y="67551"/>
                </a:lnTo>
                <a:lnTo>
                  <a:pt x="2840748" y="71386"/>
                </a:lnTo>
                <a:lnTo>
                  <a:pt x="2841891" y="76276"/>
                </a:lnTo>
                <a:lnTo>
                  <a:pt x="2842145" y="78981"/>
                </a:lnTo>
                <a:lnTo>
                  <a:pt x="2842145" y="134302"/>
                </a:lnTo>
                <a:lnTo>
                  <a:pt x="2843796" y="136944"/>
                </a:lnTo>
                <a:lnTo>
                  <a:pt x="2846971" y="137845"/>
                </a:lnTo>
                <a:lnTo>
                  <a:pt x="2850146" y="138176"/>
                </a:lnTo>
                <a:lnTo>
                  <a:pt x="2859036" y="138176"/>
                </a:lnTo>
                <a:lnTo>
                  <a:pt x="2862211" y="137845"/>
                </a:lnTo>
                <a:lnTo>
                  <a:pt x="2865386" y="136944"/>
                </a:lnTo>
                <a:lnTo>
                  <a:pt x="2867037" y="134302"/>
                </a:lnTo>
                <a:lnTo>
                  <a:pt x="2867037" y="75615"/>
                </a:lnTo>
                <a:lnTo>
                  <a:pt x="2870593" y="71196"/>
                </a:lnTo>
                <a:lnTo>
                  <a:pt x="2873895" y="67830"/>
                </a:lnTo>
                <a:lnTo>
                  <a:pt x="2876943" y="65519"/>
                </a:lnTo>
                <a:lnTo>
                  <a:pt x="2879991" y="63207"/>
                </a:lnTo>
                <a:lnTo>
                  <a:pt x="2882912" y="62052"/>
                </a:lnTo>
                <a:lnTo>
                  <a:pt x="2885960" y="62052"/>
                </a:lnTo>
                <a:lnTo>
                  <a:pt x="2890405" y="62534"/>
                </a:lnTo>
                <a:lnTo>
                  <a:pt x="2893961" y="64439"/>
                </a:lnTo>
                <a:lnTo>
                  <a:pt x="2896628" y="67551"/>
                </a:lnTo>
                <a:lnTo>
                  <a:pt x="2898533" y="71386"/>
                </a:lnTo>
                <a:lnTo>
                  <a:pt x="2899676" y="76276"/>
                </a:lnTo>
                <a:lnTo>
                  <a:pt x="2899930" y="78981"/>
                </a:lnTo>
                <a:lnTo>
                  <a:pt x="2899930" y="134302"/>
                </a:lnTo>
                <a:lnTo>
                  <a:pt x="2901581" y="136944"/>
                </a:lnTo>
                <a:lnTo>
                  <a:pt x="2904756" y="137845"/>
                </a:lnTo>
                <a:lnTo>
                  <a:pt x="2907931" y="138176"/>
                </a:lnTo>
                <a:lnTo>
                  <a:pt x="2916948" y="138176"/>
                </a:lnTo>
                <a:lnTo>
                  <a:pt x="2920123" y="137845"/>
                </a:lnTo>
                <a:lnTo>
                  <a:pt x="2923171" y="136944"/>
                </a:lnTo>
                <a:lnTo>
                  <a:pt x="2924822" y="134302"/>
                </a:lnTo>
                <a:lnTo>
                  <a:pt x="2924822" y="72707"/>
                </a:lnTo>
                <a:lnTo>
                  <a:pt x="2924314" y="67894"/>
                </a:lnTo>
                <a:lnTo>
                  <a:pt x="2923298" y="63334"/>
                </a:lnTo>
                <a:lnTo>
                  <a:pt x="2922155" y="58788"/>
                </a:lnTo>
                <a:lnTo>
                  <a:pt x="2920377" y="54813"/>
                </a:lnTo>
                <a:lnTo>
                  <a:pt x="2917964" y="51409"/>
                </a:lnTo>
                <a:lnTo>
                  <a:pt x="2915424" y="48018"/>
                </a:lnTo>
                <a:lnTo>
                  <a:pt x="2912249" y="45326"/>
                </a:lnTo>
                <a:lnTo>
                  <a:pt x="2908185" y="43345"/>
                </a:lnTo>
                <a:lnTo>
                  <a:pt x="2904121" y="41363"/>
                </a:lnTo>
                <a:lnTo>
                  <a:pt x="2899168" y="40373"/>
                </a:lnTo>
                <a:lnTo>
                  <a:pt x="2890786" y="40373"/>
                </a:lnTo>
                <a:lnTo>
                  <a:pt x="2883293" y="41948"/>
                </a:lnTo>
                <a:lnTo>
                  <a:pt x="2878340" y="44183"/>
                </a:lnTo>
                <a:lnTo>
                  <a:pt x="2873387" y="47142"/>
                </a:lnTo>
                <a:lnTo>
                  <a:pt x="2870847" y="49187"/>
                </a:lnTo>
                <a:lnTo>
                  <a:pt x="2865767" y="53670"/>
                </a:lnTo>
                <a:lnTo>
                  <a:pt x="2863100" y="56514"/>
                </a:lnTo>
                <a:lnTo>
                  <a:pt x="2861957" y="54076"/>
                </a:lnTo>
                <a:lnTo>
                  <a:pt x="2858909" y="49885"/>
                </a:lnTo>
                <a:lnTo>
                  <a:pt x="2855353" y="46202"/>
                </a:lnTo>
                <a:lnTo>
                  <a:pt x="2850781" y="43370"/>
                </a:lnTo>
                <a:lnTo>
                  <a:pt x="2848114" y="42278"/>
                </a:lnTo>
                <a:lnTo>
                  <a:pt x="2845193" y="41516"/>
                </a:lnTo>
                <a:lnTo>
                  <a:pt x="2842399" y="40754"/>
                </a:lnTo>
                <a:lnTo>
                  <a:pt x="2839097" y="40373"/>
                </a:lnTo>
                <a:lnTo>
                  <a:pt x="2830207" y="40373"/>
                </a:lnTo>
                <a:lnTo>
                  <a:pt x="2825127" y="41694"/>
                </a:lnTo>
                <a:lnTo>
                  <a:pt x="2820301" y="44335"/>
                </a:lnTo>
                <a:lnTo>
                  <a:pt x="2815475" y="46977"/>
                </a:lnTo>
                <a:lnTo>
                  <a:pt x="2810522" y="50939"/>
                </a:lnTo>
                <a:lnTo>
                  <a:pt x="2805696" y="56210"/>
                </a:lnTo>
                <a:lnTo>
                  <a:pt x="2805696" y="46024"/>
                </a:lnTo>
                <a:lnTo>
                  <a:pt x="2804299" y="43383"/>
                </a:lnTo>
                <a:lnTo>
                  <a:pt x="2801759" y="42468"/>
                </a:lnTo>
                <a:lnTo>
                  <a:pt x="2798965" y="42138"/>
                </a:lnTo>
                <a:lnTo>
                  <a:pt x="2791345" y="42138"/>
                </a:lnTo>
                <a:lnTo>
                  <a:pt x="2788678" y="42468"/>
                </a:lnTo>
                <a:lnTo>
                  <a:pt x="2785757" y="43383"/>
                </a:lnTo>
                <a:lnTo>
                  <a:pt x="2784360" y="46024"/>
                </a:lnTo>
                <a:lnTo>
                  <a:pt x="2784360" y="134302"/>
                </a:lnTo>
                <a:lnTo>
                  <a:pt x="2786011" y="136944"/>
                </a:lnTo>
                <a:close/>
              </a:path>
              <a:path w="3731145" h="173786">
                <a:moveTo>
                  <a:pt x="2080018" y="136842"/>
                </a:moveTo>
                <a:lnTo>
                  <a:pt x="2083066" y="137769"/>
                </a:lnTo>
                <a:lnTo>
                  <a:pt x="2086241" y="138163"/>
                </a:lnTo>
                <a:lnTo>
                  <a:pt x="2095131" y="138163"/>
                </a:lnTo>
                <a:lnTo>
                  <a:pt x="2098306" y="137769"/>
                </a:lnTo>
                <a:lnTo>
                  <a:pt x="2101481" y="136842"/>
                </a:lnTo>
                <a:lnTo>
                  <a:pt x="2103005" y="134099"/>
                </a:lnTo>
                <a:lnTo>
                  <a:pt x="2103005" y="19989"/>
                </a:lnTo>
                <a:lnTo>
                  <a:pt x="2101989" y="14300"/>
                </a:lnTo>
                <a:lnTo>
                  <a:pt x="2096020" y="9829"/>
                </a:lnTo>
                <a:lnTo>
                  <a:pt x="2092718" y="9601"/>
                </a:lnTo>
                <a:lnTo>
                  <a:pt x="2072779" y="9601"/>
                </a:lnTo>
                <a:lnTo>
                  <a:pt x="2065286" y="11683"/>
                </a:lnTo>
                <a:lnTo>
                  <a:pt x="2060460" y="17513"/>
                </a:lnTo>
                <a:lnTo>
                  <a:pt x="2058428" y="21767"/>
                </a:lnTo>
                <a:lnTo>
                  <a:pt x="2057539" y="24549"/>
                </a:lnTo>
                <a:lnTo>
                  <a:pt x="2028837" y="100647"/>
                </a:lnTo>
                <a:lnTo>
                  <a:pt x="2028456" y="100647"/>
                </a:lnTo>
                <a:lnTo>
                  <a:pt x="2000770" y="24345"/>
                </a:lnTo>
                <a:lnTo>
                  <a:pt x="2000008" y="21577"/>
                </a:lnTo>
                <a:lnTo>
                  <a:pt x="1999119" y="19253"/>
                </a:lnTo>
                <a:lnTo>
                  <a:pt x="1996960" y="15493"/>
                </a:lnTo>
                <a:lnTo>
                  <a:pt x="1990610" y="10833"/>
                </a:lnTo>
                <a:lnTo>
                  <a:pt x="1986165" y="9842"/>
                </a:lnTo>
                <a:lnTo>
                  <a:pt x="1983625" y="9601"/>
                </a:lnTo>
                <a:lnTo>
                  <a:pt x="1960638" y="9601"/>
                </a:lnTo>
                <a:lnTo>
                  <a:pt x="1958225" y="10490"/>
                </a:lnTo>
                <a:lnTo>
                  <a:pt x="1954669" y="14058"/>
                </a:lnTo>
                <a:lnTo>
                  <a:pt x="1953780" y="16624"/>
                </a:lnTo>
                <a:lnTo>
                  <a:pt x="1953780" y="134099"/>
                </a:lnTo>
                <a:lnTo>
                  <a:pt x="1955304" y="136842"/>
                </a:lnTo>
                <a:lnTo>
                  <a:pt x="1958479" y="137769"/>
                </a:lnTo>
                <a:lnTo>
                  <a:pt x="1961654" y="138163"/>
                </a:lnTo>
                <a:lnTo>
                  <a:pt x="1970417" y="138163"/>
                </a:lnTo>
                <a:lnTo>
                  <a:pt x="1973592" y="137769"/>
                </a:lnTo>
                <a:lnTo>
                  <a:pt x="1976767" y="136842"/>
                </a:lnTo>
                <a:lnTo>
                  <a:pt x="1978418" y="134099"/>
                </a:lnTo>
                <a:lnTo>
                  <a:pt x="1978418" y="29883"/>
                </a:lnTo>
                <a:lnTo>
                  <a:pt x="2014486" y="134010"/>
                </a:lnTo>
                <a:lnTo>
                  <a:pt x="2019058" y="137579"/>
                </a:lnTo>
                <a:lnTo>
                  <a:pt x="2025408" y="138264"/>
                </a:lnTo>
                <a:lnTo>
                  <a:pt x="2029980" y="138264"/>
                </a:lnTo>
                <a:lnTo>
                  <a:pt x="2036330" y="137794"/>
                </a:lnTo>
                <a:lnTo>
                  <a:pt x="2041029" y="134010"/>
                </a:lnTo>
                <a:lnTo>
                  <a:pt x="2078113" y="29883"/>
                </a:lnTo>
                <a:lnTo>
                  <a:pt x="2078367" y="29883"/>
                </a:lnTo>
                <a:lnTo>
                  <a:pt x="2078367" y="134099"/>
                </a:lnTo>
                <a:lnTo>
                  <a:pt x="2080018" y="136842"/>
                </a:lnTo>
                <a:close/>
              </a:path>
              <a:path w="3731145" h="173786">
                <a:moveTo>
                  <a:pt x="1821827" y="75615"/>
                </a:moveTo>
                <a:lnTo>
                  <a:pt x="1825256" y="71196"/>
                </a:lnTo>
                <a:lnTo>
                  <a:pt x="1828685" y="67830"/>
                </a:lnTo>
                <a:lnTo>
                  <a:pt x="1831860" y="65519"/>
                </a:lnTo>
                <a:lnTo>
                  <a:pt x="1835162" y="63207"/>
                </a:lnTo>
                <a:lnTo>
                  <a:pt x="1838337" y="62052"/>
                </a:lnTo>
                <a:lnTo>
                  <a:pt x="1841512" y="62052"/>
                </a:lnTo>
                <a:lnTo>
                  <a:pt x="1846211" y="62534"/>
                </a:lnTo>
                <a:lnTo>
                  <a:pt x="1849894" y="64439"/>
                </a:lnTo>
                <a:lnTo>
                  <a:pt x="1852688" y="67551"/>
                </a:lnTo>
                <a:lnTo>
                  <a:pt x="1854720" y="71386"/>
                </a:lnTo>
                <a:lnTo>
                  <a:pt x="1855990" y="76276"/>
                </a:lnTo>
                <a:lnTo>
                  <a:pt x="1856371" y="79641"/>
                </a:lnTo>
                <a:lnTo>
                  <a:pt x="1856371" y="134302"/>
                </a:lnTo>
                <a:lnTo>
                  <a:pt x="1858022" y="136944"/>
                </a:lnTo>
                <a:lnTo>
                  <a:pt x="1861070" y="137845"/>
                </a:lnTo>
                <a:lnTo>
                  <a:pt x="1864372" y="138176"/>
                </a:lnTo>
                <a:lnTo>
                  <a:pt x="1873135" y="138176"/>
                </a:lnTo>
                <a:lnTo>
                  <a:pt x="1876437" y="137845"/>
                </a:lnTo>
                <a:lnTo>
                  <a:pt x="1879485" y="136944"/>
                </a:lnTo>
                <a:lnTo>
                  <a:pt x="1881136" y="134302"/>
                </a:lnTo>
                <a:lnTo>
                  <a:pt x="1881136" y="73367"/>
                </a:lnTo>
                <a:lnTo>
                  <a:pt x="1880628" y="67894"/>
                </a:lnTo>
                <a:lnTo>
                  <a:pt x="1879485" y="63334"/>
                </a:lnTo>
                <a:lnTo>
                  <a:pt x="1878342" y="58788"/>
                </a:lnTo>
                <a:lnTo>
                  <a:pt x="1876564" y="54813"/>
                </a:lnTo>
                <a:lnTo>
                  <a:pt x="1874024" y="51409"/>
                </a:lnTo>
                <a:lnTo>
                  <a:pt x="1871484" y="48018"/>
                </a:lnTo>
                <a:lnTo>
                  <a:pt x="1868055" y="45326"/>
                </a:lnTo>
                <a:lnTo>
                  <a:pt x="1863991" y="43345"/>
                </a:lnTo>
                <a:lnTo>
                  <a:pt x="1859800" y="41363"/>
                </a:lnTo>
                <a:lnTo>
                  <a:pt x="1854847" y="40373"/>
                </a:lnTo>
                <a:lnTo>
                  <a:pt x="1843290" y="40373"/>
                </a:lnTo>
                <a:lnTo>
                  <a:pt x="1838083" y="41694"/>
                </a:lnTo>
                <a:lnTo>
                  <a:pt x="1833003" y="44335"/>
                </a:lnTo>
                <a:lnTo>
                  <a:pt x="1827923" y="46977"/>
                </a:lnTo>
                <a:lnTo>
                  <a:pt x="1822970" y="50939"/>
                </a:lnTo>
                <a:lnTo>
                  <a:pt x="1818144" y="56210"/>
                </a:lnTo>
                <a:lnTo>
                  <a:pt x="1818144" y="46024"/>
                </a:lnTo>
                <a:lnTo>
                  <a:pt x="1817255" y="43789"/>
                </a:lnTo>
                <a:lnTo>
                  <a:pt x="1814207" y="42468"/>
                </a:lnTo>
                <a:lnTo>
                  <a:pt x="1811413" y="42138"/>
                </a:lnTo>
                <a:lnTo>
                  <a:pt x="1803793" y="42138"/>
                </a:lnTo>
                <a:lnTo>
                  <a:pt x="1801126" y="42468"/>
                </a:lnTo>
                <a:lnTo>
                  <a:pt x="1798205" y="43383"/>
                </a:lnTo>
                <a:lnTo>
                  <a:pt x="1796808" y="46024"/>
                </a:lnTo>
                <a:lnTo>
                  <a:pt x="1796808" y="134302"/>
                </a:lnTo>
                <a:lnTo>
                  <a:pt x="1798459" y="136944"/>
                </a:lnTo>
                <a:lnTo>
                  <a:pt x="1801634" y="137845"/>
                </a:lnTo>
                <a:lnTo>
                  <a:pt x="1804809" y="138176"/>
                </a:lnTo>
                <a:lnTo>
                  <a:pt x="1813699" y="138176"/>
                </a:lnTo>
                <a:lnTo>
                  <a:pt x="1816874" y="137845"/>
                </a:lnTo>
                <a:lnTo>
                  <a:pt x="1820049" y="136944"/>
                </a:lnTo>
                <a:lnTo>
                  <a:pt x="1821827" y="134302"/>
                </a:lnTo>
                <a:lnTo>
                  <a:pt x="1821827" y="75615"/>
                </a:lnTo>
                <a:close/>
              </a:path>
              <a:path w="3731145" h="173786">
                <a:moveTo>
                  <a:pt x="1649234" y="136944"/>
                </a:moveTo>
                <a:lnTo>
                  <a:pt x="1652282" y="137845"/>
                </a:lnTo>
                <a:lnTo>
                  <a:pt x="1655584" y="138176"/>
                </a:lnTo>
                <a:lnTo>
                  <a:pt x="1664347" y="138176"/>
                </a:lnTo>
                <a:lnTo>
                  <a:pt x="1667649" y="137845"/>
                </a:lnTo>
                <a:lnTo>
                  <a:pt x="1670697" y="136944"/>
                </a:lnTo>
                <a:lnTo>
                  <a:pt x="1672348" y="134302"/>
                </a:lnTo>
                <a:lnTo>
                  <a:pt x="1672348" y="73367"/>
                </a:lnTo>
                <a:lnTo>
                  <a:pt x="1671840" y="67894"/>
                </a:lnTo>
                <a:lnTo>
                  <a:pt x="1670697" y="63334"/>
                </a:lnTo>
                <a:lnTo>
                  <a:pt x="1669554" y="58788"/>
                </a:lnTo>
                <a:lnTo>
                  <a:pt x="1667776" y="54813"/>
                </a:lnTo>
                <a:lnTo>
                  <a:pt x="1665236" y="51409"/>
                </a:lnTo>
                <a:lnTo>
                  <a:pt x="1662696" y="48018"/>
                </a:lnTo>
                <a:lnTo>
                  <a:pt x="1659267" y="45326"/>
                </a:lnTo>
                <a:lnTo>
                  <a:pt x="1655203" y="43345"/>
                </a:lnTo>
                <a:lnTo>
                  <a:pt x="1651012" y="41363"/>
                </a:lnTo>
                <a:lnTo>
                  <a:pt x="1646059" y="40373"/>
                </a:lnTo>
                <a:lnTo>
                  <a:pt x="1634502" y="40373"/>
                </a:lnTo>
                <a:lnTo>
                  <a:pt x="1629295" y="41694"/>
                </a:lnTo>
                <a:lnTo>
                  <a:pt x="1624215" y="44335"/>
                </a:lnTo>
                <a:lnTo>
                  <a:pt x="1619135" y="46977"/>
                </a:lnTo>
                <a:lnTo>
                  <a:pt x="1614182" y="50939"/>
                </a:lnTo>
                <a:lnTo>
                  <a:pt x="1609356" y="56210"/>
                </a:lnTo>
                <a:lnTo>
                  <a:pt x="1613039" y="75615"/>
                </a:lnTo>
                <a:lnTo>
                  <a:pt x="1616468" y="71196"/>
                </a:lnTo>
                <a:lnTo>
                  <a:pt x="1619897" y="67830"/>
                </a:lnTo>
                <a:lnTo>
                  <a:pt x="1623072" y="65519"/>
                </a:lnTo>
                <a:lnTo>
                  <a:pt x="1626374" y="63207"/>
                </a:lnTo>
                <a:lnTo>
                  <a:pt x="1629549" y="62052"/>
                </a:lnTo>
                <a:lnTo>
                  <a:pt x="1632724" y="62052"/>
                </a:lnTo>
                <a:lnTo>
                  <a:pt x="1637423" y="62534"/>
                </a:lnTo>
                <a:lnTo>
                  <a:pt x="1641106" y="64439"/>
                </a:lnTo>
                <a:lnTo>
                  <a:pt x="1643900" y="67551"/>
                </a:lnTo>
                <a:lnTo>
                  <a:pt x="1645932" y="71386"/>
                </a:lnTo>
                <a:lnTo>
                  <a:pt x="1647202" y="76276"/>
                </a:lnTo>
                <a:lnTo>
                  <a:pt x="1647583" y="79641"/>
                </a:lnTo>
                <a:lnTo>
                  <a:pt x="1647583" y="134302"/>
                </a:lnTo>
                <a:lnTo>
                  <a:pt x="1649234" y="136944"/>
                </a:lnTo>
                <a:close/>
              </a:path>
              <a:path w="3731145" h="173786">
                <a:moveTo>
                  <a:pt x="1173746" y="136944"/>
                </a:moveTo>
                <a:lnTo>
                  <a:pt x="1176794" y="137845"/>
                </a:lnTo>
                <a:lnTo>
                  <a:pt x="1180096" y="138176"/>
                </a:lnTo>
                <a:lnTo>
                  <a:pt x="1188859" y="138176"/>
                </a:lnTo>
                <a:lnTo>
                  <a:pt x="1192161" y="137845"/>
                </a:lnTo>
                <a:lnTo>
                  <a:pt x="1195209" y="136944"/>
                </a:lnTo>
                <a:lnTo>
                  <a:pt x="1196860" y="134302"/>
                </a:lnTo>
                <a:lnTo>
                  <a:pt x="1196860" y="73367"/>
                </a:lnTo>
                <a:lnTo>
                  <a:pt x="1196352" y="67894"/>
                </a:lnTo>
                <a:lnTo>
                  <a:pt x="1195209" y="63334"/>
                </a:lnTo>
                <a:lnTo>
                  <a:pt x="1194066" y="58788"/>
                </a:lnTo>
                <a:lnTo>
                  <a:pt x="1192288" y="54813"/>
                </a:lnTo>
                <a:lnTo>
                  <a:pt x="1189748" y="51409"/>
                </a:lnTo>
                <a:lnTo>
                  <a:pt x="1187208" y="48018"/>
                </a:lnTo>
                <a:lnTo>
                  <a:pt x="1183779" y="45326"/>
                </a:lnTo>
                <a:lnTo>
                  <a:pt x="1179715" y="43345"/>
                </a:lnTo>
                <a:lnTo>
                  <a:pt x="1175524" y="41363"/>
                </a:lnTo>
                <a:lnTo>
                  <a:pt x="1170571" y="40373"/>
                </a:lnTo>
                <a:lnTo>
                  <a:pt x="1159014" y="40373"/>
                </a:lnTo>
                <a:lnTo>
                  <a:pt x="1153807" y="41694"/>
                </a:lnTo>
                <a:lnTo>
                  <a:pt x="1148727" y="44335"/>
                </a:lnTo>
                <a:lnTo>
                  <a:pt x="1143647" y="46977"/>
                </a:lnTo>
                <a:lnTo>
                  <a:pt x="1138694" y="50939"/>
                </a:lnTo>
                <a:lnTo>
                  <a:pt x="1133868" y="56210"/>
                </a:lnTo>
                <a:lnTo>
                  <a:pt x="1137551" y="75615"/>
                </a:lnTo>
                <a:lnTo>
                  <a:pt x="1140980" y="71196"/>
                </a:lnTo>
                <a:lnTo>
                  <a:pt x="1144409" y="67830"/>
                </a:lnTo>
                <a:lnTo>
                  <a:pt x="1147584" y="65519"/>
                </a:lnTo>
                <a:lnTo>
                  <a:pt x="1150886" y="63207"/>
                </a:lnTo>
                <a:lnTo>
                  <a:pt x="1154061" y="62052"/>
                </a:lnTo>
                <a:lnTo>
                  <a:pt x="1157236" y="62052"/>
                </a:lnTo>
                <a:lnTo>
                  <a:pt x="1161935" y="62534"/>
                </a:lnTo>
                <a:lnTo>
                  <a:pt x="1165618" y="64439"/>
                </a:lnTo>
                <a:lnTo>
                  <a:pt x="1168412" y="67551"/>
                </a:lnTo>
                <a:lnTo>
                  <a:pt x="1170444" y="71386"/>
                </a:lnTo>
                <a:lnTo>
                  <a:pt x="1171714" y="76276"/>
                </a:lnTo>
                <a:lnTo>
                  <a:pt x="1172095" y="79641"/>
                </a:lnTo>
                <a:lnTo>
                  <a:pt x="1172095" y="134302"/>
                </a:lnTo>
                <a:lnTo>
                  <a:pt x="1173746" y="136944"/>
                </a:lnTo>
                <a:close/>
              </a:path>
              <a:path w="3731145" h="173786">
                <a:moveTo>
                  <a:pt x="1114183" y="136944"/>
                </a:moveTo>
                <a:lnTo>
                  <a:pt x="1117358" y="137845"/>
                </a:lnTo>
                <a:lnTo>
                  <a:pt x="1120533" y="138176"/>
                </a:lnTo>
                <a:lnTo>
                  <a:pt x="1129423" y="138176"/>
                </a:lnTo>
                <a:lnTo>
                  <a:pt x="1132598" y="137845"/>
                </a:lnTo>
                <a:lnTo>
                  <a:pt x="1135773" y="136944"/>
                </a:lnTo>
                <a:lnTo>
                  <a:pt x="1137551" y="134302"/>
                </a:lnTo>
                <a:lnTo>
                  <a:pt x="1137551" y="75615"/>
                </a:lnTo>
                <a:lnTo>
                  <a:pt x="1133868" y="56210"/>
                </a:lnTo>
                <a:lnTo>
                  <a:pt x="1133868" y="46024"/>
                </a:lnTo>
                <a:lnTo>
                  <a:pt x="1132471" y="43383"/>
                </a:lnTo>
                <a:lnTo>
                  <a:pt x="1129931" y="42468"/>
                </a:lnTo>
                <a:lnTo>
                  <a:pt x="1127137" y="42138"/>
                </a:lnTo>
                <a:lnTo>
                  <a:pt x="1119517" y="42138"/>
                </a:lnTo>
                <a:lnTo>
                  <a:pt x="1116850" y="42468"/>
                </a:lnTo>
                <a:lnTo>
                  <a:pt x="1113929" y="43383"/>
                </a:lnTo>
                <a:lnTo>
                  <a:pt x="1112532" y="46024"/>
                </a:lnTo>
                <a:lnTo>
                  <a:pt x="1112532" y="134302"/>
                </a:lnTo>
                <a:lnTo>
                  <a:pt x="1114183" y="136944"/>
                </a:lnTo>
                <a:close/>
              </a:path>
              <a:path w="3731145" h="173786">
                <a:moveTo>
                  <a:pt x="67640" y="133959"/>
                </a:moveTo>
                <a:lnTo>
                  <a:pt x="69723" y="105943"/>
                </a:lnTo>
                <a:lnTo>
                  <a:pt x="66459" y="109677"/>
                </a:lnTo>
                <a:lnTo>
                  <a:pt x="62382" y="112458"/>
                </a:lnTo>
                <a:lnTo>
                  <a:pt x="57505" y="114312"/>
                </a:lnTo>
                <a:lnTo>
                  <a:pt x="56188" y="136462"/>
                </a:lnTo>
                <a:lnTo>
                  <a:pt x="67640" y="133959"/>
                </a:lnTo>
                <a:close/>
              </a:path>
              <a:path w="3731145" h="173786">
                <a:moveTo>
                  <a:pt x="736" y="134454"/>
                </a:moveTo>
                <a:lnTo>
                  <a:pt x="3708" y="137020"/>
                </a:lnTo>
                <a:lnTo>
                  <a:pt x="7721" y="137667"/>
                </a:lnTo>
                <a:lnTo>
                  <a:pt x="43008" y="137594"/>
                </a:lnTo>
                <a:lnTo>
                  <a:pt x="56188" y="136462"/>
                </a:lnTo>
                <a:lnTo>
                  <a:pt x="57505" y="114312"/>
                </a:lnTo>
                <a:lnTo>
                  <a:pt x="52616" y="116154"/>
                </a:lnTo>
                <a:lnTo>
                  <a:pt x="46609" y="117081"/>
                </a:lnTo>
                <a:lnTo>
                  <a:pt x="25933" y="117081"/>
                </a:lnTo>
                <a:lnTo>
                  <a:pt x="25933" y="29984"/>
                </a:lnTo>
                <a:lnTo>
                  <a:pt x="47078" y="29984"/>
                </a:lnTo>
                <a:lnTo>
                  <a:pt x="53530" y="31064"/>
                </a:lnTo>
                <a:lnTo>
                  <a:pt x="58445" y="33197"/>
                </a:lnTo>
                <a:lnTo>
                  <a:pt x="63360" y="35344"/>
                </a:lnTo>
                <a:lnTo>
                  <a:pt x="67386" y="38328"/>
                </a:lnTo>
                <a:lnTo>
                  <a:pt x="70510" y="42163"/>
                </a:lnTo>
                <a:lnTo>
                  <a:pt x="73647" y="45986"/>
                </a:lnTo>
                <a:lnTo>
                  <a:pt x="75920" y="50507"/>
                </a:lnTo>
                <a:lnTo>
                  <a:pt x="77343" y="55714"/>
                </a:lnTo>
                <a:lnTo>
                  <a:pt x="78765" y="60934"/>
                </a:lnTo>
                <a:lnTo>
                  <a:pt x="79476" y="66573"/>
                </a:lnTo>
                <a:lnTo>
                  <a:pt x="79476" y="80035"/>
                </a:lnTo>
                <a:lnTo>
                  <a:pt x="78663" y="86499"/>
                </a:lnTo>
                <a:lnTo>
                  <a:pt x="77050" y="92036"/>
                </a:lnTo>
                <a:lnTo>
                  <a:pt x="75425" y="97586"/>
                </a:lnTo>
                <a:lnTo>
                  <a:pt x="72986" y="102222"/>
                </a:lnTo>
                <a:lnTo>
                  <a:pt x="69723" y="105943"/>
                </a:lnTo>
                <a:lnTo>
                  <a:pt x="67640" y="133959"/>
                </a:lnTo>
                <a:lnTo>
                  <a:pt x="75857" y="131483"/>
                </a:lnTo>
                <a:lnTo>
                  <a:pt x="82842" y="127609"/>
                </a:lnTo>
                <a:lnTo>
                  <a:pt x="88582" y="122326"/>
                </a:lnTo>
                <a:lnTo>
                  <a:pt x="94322" y="117043"/>
                </a:lnTo>
                <a:lnTo>
                  <a:pt x="98717" y="110235"/>
                </a:lnTo>
                <a:lnTo>
                  <a:pt x="101790" y="101892"/>
                </a:lnTo>
                <a:lnTo>
                  <a:pt x="103194" y="97574"/>
                </a:lnTo>
                <a:lnTo>
                  <a:pt x="105588" y="85550"/>
                </a:lnTo>
                <a:lnTo>
                  <a:pt x="106387" y="71754"/>
                </a:lnTo>
                <a:lnTo>
                  <a:pt x="106370" y="69797"/>
                </a:lnTo>
                <a:lnTo>
                  <a:pt x="105185" y="56565"/>
                </a:lnTo>
                <a:lnTo>
                  <a:pt x="102133" y="44932"/>
                </a:lnTo>
                <a:lnTo>
                  <a:pt x="99301" y="37210"/>
                </a:lnTo>
                <a:lnTo>
                  <a:pt x="95161" y="30733"/>
                </a:lnTo>
                <a:lnTo>
                  <a:pt x="89712" y="25488"/>
                </a:lnTo>
                <a:lnTo>
                  <a:pt x="84277" y="20243"/>
                </a:lnTo>
                <a:lnTo>
                  <a:pt x="77571" y="16281"/>
                </a:lnTo>
                <a:lnTo>
                  <a:pt x="69621" y="13601"/>
                </a:lnTo>
                <a:lnTo>
                  <a:pt x="54434" y="10351"/>
                </a:lnTo>
                <a:lnTo>
                  <a:pt x="40576" y="9601"/>
                </a:lnTo>
                <a:lnTo>
                  <a:pt x="5537" y="9601"/>
                </a:lnTo>
                <a:lnTo>
                  <a:pt x="2222" y="11531"/>
                </a:lnTo>
                <a:lnTo>
                  <a:pt x="0" y="14909"/>
                </a:lnTo>
                <a:lnTo>
                  <a:pt x="0" y="132359"/>
                </a:lnTo>
                <a:lnTo>
                  <a:pt x="736" y="134454"/>
                </a:lnTo>
                <a:close/>
              </a:path>
              <a:path w="3731145" h="173786">
                <a:moveTo>
                  <a:pt x="126530" y="46215"/>
                </a:moveTo>
                <a:lnTo>
                  <a:pt x="126530" y="134302"/>
                </a:lnTo>
                <a:lnTo>
                  <a:pt x="128193" y="136944"/>
                </a:lnTo>
                <a:lnTo>
                  <a:pt x="131381" y="137845"/>
                </a:lnTo>
                <a:lnTo>
                  <a:pt x="134543" y="138176"/>
                </a:lnTo>
                <a:lnTo>
                  <a:pt x="143459" y="138176"/>
                </a:lnTo>
                <a:lnTo>
                  <a:pt x="146621" y="137845"/>
                </a:lnTo>
                <a:lnTo>
                  <a:pt x="149809" y="136944"/>
                </a:lnTo>
                <a:lnTo>
                  <a:pt x="151472" y="134302"/>
                </a:lnTo>
                <a:lnTo>
                  <a:pt x="151472" y="46215"/>
                </a:lnTo>
                <a:lnTo>
                  <a:pt x="149809" y="43560"/>
                </a:lnTo>
                <a:lnTo>
                  <a:pt x="146621" y="42557"/>
                </a:lnTo>
                <a:lnTo>
                  <a:pt x="143459" y="42163"/>
                </a:lnTo>
                <a:lnTo>
                  <a:pt x="134543" y="42163"/>
                </a:lnTo>
                <a:lnTo>
                  <a:pt x="131381" y="42557"/>
                </a:lnTo>
                <a:lnTo>
                  <a:pt x="128193" y="43560"/>
                </a:lnTo>
                <a:lnTo>
                  <a:pt x="126530" y="46215"/>
                </a:lnTo>
                <a:close/>
              </a:path>
              <a:path w="3731145" h="173786">
                <a:moveTo>
                  <a:pt x="153352" y="16128"/>
                </a:moveTo>
                <a:lnTo>
                  <a:pt x="153352" y="11315"/>
                </a:lnTo>
                <a:lnTo>
                  <a:pt x="152361" y="7962"/>
                </a:lnTo>
                <a:lnTo>
                  <a:pt x="148399" y="4203"/>
                </a:lnTo>
                <a:lnTo>
                  <a:pt x="144640" y="3263"/>
                </a:lnTo>
                <a:lnTo>
                  <a:pt x="133489" y="3263"/>
                </a:lnTo>
                <a:lnTo>
                  <a:pt x="129679" y="4241"/>
                </a:lnTo>
                <a:lnTo>
                  <a:pt x="125653" y="8128"/>
                </a:lnTo>
                <a:lnTo>
                  <a:pt x="124650" y="11607"/>
                </a:lnTo>
                <a:lnTo>
                  <a:pt x="124650" y="21437"/>
                </a:lnTo>
                <a:lnTo>
                  <a:pt x="125615" y="24777"/>
                </a:lnTo>
                <a:lnTo>
                  <a:pt x="129514" y="28473"/>
                </a:lnTo>
                <a:lnTo>
                  <a:pt x="133286" y="29387"/>
                </a:lnTo>
                <a:lnTo>
                  <a:pt x="144437" y="29387"/>
                </a:lnTo>
                <a:lnTo>
                  <a:pt x="148234" y="28435"/>
                </a:lnTo>
                <a:lnTo>
                  <a:pt x="152323" y="24612"/>
                </a:lnTo>
                <a:lnTo>
                  <a:pt x="153352" y="21145"/>
                </a:lnTo>
                <a:lnTo>
                  <a:pt x="153352" y="16128"/>
                </a:lnTo>
                <a:close/>
              </a:path>
              <a:path w="3731145" h="173786">
                <a:moveTo>
                  <a:pt x="200101" y="136944"/>
                </a:moveTo>
                <a:lnTo>
                  <a:pt x="201764" y="134302"/>
                </a:lnTo>
                <a:lnTo>
                  <a:pt x="201764" y="79273"/>
                </a:lnTo>
                <a:lnTo>
                  <a:pt x="203606" y="76377"/>
                </a:lnTo>
                <a:lnTo>
                  <a:pt x="206959" y="71945"/>
                </a:lnTo>
                <a:lnTo>
                  <a:pt x="210121" y="68389"/>
                </a:lnTo>
                <a:lnTo>
                  <a:pt x="213093" y="66014"/>
                </a:lnTo>
                <a:lnTo>
                  <a:pt x="215912" y="64579"/>
                </a:lnTo>
                <a:lnTo>
                  <a:pt x="218681" y="63741"/>
                </a:lnTo>
                <a:lnTo>
                  <a:pt x="221259" y="63741"/>
                </a:lnTo>
                <a:lnTo>
                  <a:pt x="224332" y="64312"/>
                </a:lnTo>
                <a:lnTo>
                  <a:pt x="226885" y="65087"/>
                </a:lnTo>
                <a:lnTo>
                  <a:pt x="229539" y="65912"/>
                </a:lnTo>
                <a:lnTo>
                  <a:pt x="232473" y="64490"/>
                </a:lnTo>
                <a:lnTo>
                  <a:pt x="233197" y="61594"/>
                </a:lnTo>
                <a:lnTo>
                  <a:pt x="233464" y="58559"/>
                </a:lnTo>
                <a:lnTo>
                  <a:pt x="233502" y="49974"/>
                </a:lnTo>
                <a:lnTo>
                  <a:pt x="233362" y="47205"/>
                </a:lnTo>
                <a:lnTo>
                  <a:pt x="232854" y="44234"/>
                </a:lnTo>
                <a:lnTo>
                  <a:pt x="230162" y="41808"/>
                </a:lnTo>
                <a:lnTo>
                  <a:pt x="227393" y="41020"/>
                </a:lnTo>
                <a:lnTo>
                  <a:pt x="224332" y="40525"/>
                </a:lnTo>
                <a:lnTo>
                  <a:pt x="221551" y="40373"/>
                </a:lnTo>
                <a:lnTo>
                  <a:pt x="217855" y="40627"/>
                </a:lnTo>
                <a:lnTo>
                  <a:pt x="214160" y="41617"/>
                </a:lnTo>
                <a:lnTo>
                  <a:pt x="210477" y="43738"/>
                </a:lnTo>
                <a:lnTo>
                  <a:pt x="206679" y="46697"/>
                </a:lnTo>
                <a:lnTo>
                  <a:pt x="202590" y="50990"/>
                </a:lnTo>
                <a:lnTo>
                  <a:pt x="200406" y="53708"/>
                </a:lnTo>
                <a:lnTo>
                  <a:pt x="198094" y="57010"/>
                </a:lnTo>
                <a:lnTo>
                  <a:pt x="198094" y="46024"/>
                </a:lnTo>
                <a:lnTo>
                  <a:pt x="196735" y="43383"/>
                </a:lnTo>
                <a:lnTo>
                  <a:pt x="194144" y="42468"/>
                </a:lnTo>
                <a:lnTo>
                  <a:pt x="191363" y="42138"/>
                </a:lnTo>
                <a:lnTo>
                  <a:pt x="183769" y="42138"/>
                </a:lnTo>
                <a:lnTo>
                  <a:pt x="181063" y="42468"/>
                </a:lnTo>
                <a:lnTo>
                  <a:pt x="178244" y="43383"/>
                </a:lnTo>
                <a:lnTo>
                  <a:pt x="176822" y="46024"/>
                </a:lnTo>
                <a:lnTo>
                  <a:pt x="176822" y="134302"/>
                </a:lnTo>
                <a:lnTo>
                  <a:pt x="178485" y="136944"/>
                </a:lnTo>
                <a:lnTo>
                  <a:pt x="181673" y="137845"/>
                </a:lnTo>
                <a:lnTo>
                  <a:pt x="184835" y="138176"/>
                </a:lnTo>
                <a:lnTo>
                  <a:pt x="193751" y="138176"/>
                </a:lnTo>
                <a:lnTo>
                  <a:pt x="196913" y="137845"/>
                </a:lnTo>
                <a:lnTo>
                  <a:pt x="200101" y="136944"/>
                </a:lnTo>
                <a:close/>
              </a:path>
              <a:path w="3731145" h="173786">
                <a:moveTo>
                  <a:pt x="269379" y="68960"/>
                </a:moveTo>
                <a:lnTo>
                  <a:pt x="272110" y="64579"/>
                </a:lnTo>
                <a:lnTo>
                  <a:pt x="275615" y="60959"/>
                </a:lnTo>
                <a:lnTo>
                  <a:pt x="280289" y="58585"/>
                </a:lnTo>
                <a:lnTo>
                  <a:pt x="283044" y="58000"/>
                </a:lnTo>
                <a:lnTo>
                  <a:pt x="292481" y="58000"/>
                </a:lnTo>
                <a:lnTo>
                  <a:pt x="297116" y="59994"/>
                </a:lnTo>
                <a:lnTo>
                  <a:pt x="300126" y="63982"/>
                </a:lnTo>
                <a:lnTo>
                  <a:pt x="303123" y="67970"/>
                </a:lnTo>
                <a:lnTo>
                  <a:pt x="304520" y="73469"/>
                </a:lnTo>
                <a:lnTo>
                  <a:pt x="304330" y="80467"/>
                </a:lnTo>
                <a:lnTo>
                  <a:pt x="267119" y="80467"/>
                </a:lnTo>
                <a:lnTo>
                  <a:pt x="267119" y="100253"/>
                </a:lnTo>
                <a:lnTo>
                  <a:pt x="267119" y="96494"/>
                </a:lnTo>
                <a:lnTo>
                  <a:pt x="323227" y="96494"/>
                </a:lnTo>
                <a:lnTo>
                  <a:pt x="326453" y="94322"/>
                </a:lnTo>
                <a:lnTo>
                  <a:pt x="328472" y="90627"/>
                </a:lnTo>
                <a:lnTo>
                  <a:pt x="328472" y="77431"/>
                </a:lnTo>
                <a:lnTo>
                  <a:pt x="327685" y="71691"/>
                </a:lnTo>
                <a:lnTo>
                  <a:pt x="326097" y="66408"/>
                </a:lnTo>
                <a:lnTo>
                  <a:pt x="324523" y="61125"/>
                </a:lnTo>
                <a:lnTo>
                  <a:pt x="322046" y="56565"/>
                </a:lnTo>
                <a:lnTo>
                  <a:pt x="318681" y="52704"/>
                </a:lnTo>
                <a:lnTo>
                  <a:pt x="315315" y="48844"/>
                </a:lnTo>
                <a:lnTo>
                  <a:pt x="311010" y="45821"/>
                </a:lnTo>
                <a:lnTo>
                  <a:pt x="305765" y="43649"/>
                </a:lnTo>
                <a:lnTo>
                  <a:pt x="300520" y="41465"/>
                </a:lnTo>
                <a:lnTo>
                  <a:pt x="294195" y="40373"/>
                </a:lnTo>
                <a:lnTo>
                  <a:pt x="279819" y="40373"/>
                </a:lnTo>
                <a:lnTo>
                  <a:pt x="273532" y="41528"/>
                </a:lnTo>
                <a:lnTo>
                  <a:pt x="267957" y="43840"/>
                </a:lnTo>
                <a:lnTo>
                  <a:pt x="267246" y="77355"/>
                </a:lnTo>
                <a:lnTo>
                  <a:pt x="267728" y="74447"/>
                </a:lnTo>
                <a:lnTo>
                  <a:pt x="268554" y="71704"/>
                </a:lnTo>
                <a:lnTo>
                  <a:pt x="269379" y="68960"/>
                </a:lnTo>
                <a:close/>
              </a:path>
              <a:path w="3731145" h="173786">
                <a:moveTo>
                  <a:pt x="316865" y="135585"/>
                </a:moveTo>
                <a:lnTo>
                  <a:pt x="320687" y="134010"/>
                </a:lnTo>
                <a:lnTo>
                  <a:pt x="323329" y="131483"/>
                </a:lnTo>
                <a:lnTo>
                  <a:pt x="324053" y="128930"/>
                </a:lnTo>
                <a:lnTo>
                  <a:pt x="324281" y="126009"/>
                </a:lnTo>
                <a:lnTo>
                  <a:pt x="324319" y="123316"/>
                </a:lnTo>
                <a:lnTo>
                  <a:pt x="324167" y="119214"/>
                </a:lnTo>
                <a:lnTo>
                  <a:pt x="323037" y="115684"/>
                </a:lnTo>
                <a:lnTo>
                  <a:pt x="320167" y="115100"/>
                </a:lnTo>
                <a:lnTo>
                  <a:pt x="317296" y="116039"/>
                </a:lnTo>
                <a:lnTo>
                  <a:pt x="313715" y="117360"/>
                </a:lnTo>
                <a:lnTo>
                  <a:pt x="308902" y="118884"/>
                </a:lnTo>
                <a:lnTo>
                  <a:pt x="306044" y="119570"/>
                </a:lnTo>
                <a:lnTo>
                  <a:pt x="302742" y="120192"/>
                </a:lnTo>
                <a:lnTo>
                  <a:pt x="299440" y="120827"/>
                </a:lnTo>
                <a:lnTo>
                  <a:pt x="295617" y="121145"/>
                </a:lnTo>
                <a:lnTo>
                  <a:pt x="286969" y="121145"/>
                </a:lnTo>
                <a:lnTo>
                  <a:pt x="283298" y="120573"/>
                </a:lnTo>
                <a:lnTo>
                  <a:pt x="280225" y="119456"/>
                </a:lnTo>
                <a:lnTo>
                  <a:pt x="277164" y="118338"/>
                </a:lnTo>
                <a:lnTo>
                  <a:pt x="274650" y="116700"/>
                </a:lnTo>
                <a:lnTo>
                  <a:pt x="270764" y="112407"/>
                </a:lnTo>
                <a:lnTo>
                  <a:pt x="269341" y="109804"/>
                </a:lnTo>
                <a:lnTo>
                  <a:pt x="268452" y="106743"/>
                </a:lnTo>
                <a:lnTo>
                  <a:pt x="267563" y="103670"/>
                </a:lnTo>
                <a:lnTo>
                  <a:pt x="267119" y="100253"/>
                </a:lnTo>
                <a:lnTo>
                  <a:pt x="267246" y="77355"/>
                </a:lnTo>
                <a:lnTo>
                  <a:pt x="267957" y="43840"/>
                </a:lnTo>
                <a:lnTo>
                  <a:pt x="262382" y="46151"/>
                </a:lnTo>
                <a:lnTo>
                  <a:pt x="257644" y="49504"/>
                </a:lnTo>
                <a:lnTo>
                  <a:pt x="253758" y="53886"/>
                </a:lnTo>
                <a:lnTo>
                  <a:pt x="249859" y="58280"/>
                </a:lnTo>
                <a:lnTo>
                  <a:pt x="246887" y="63626"/>
                </a:lnTo>
                <a:lnTo>
                  <a:pt x="244843" y="69926"/>
                </a:lnTo>
                <a:lnTo>
                  <a:pt x="242798" y="76225"/>
                </a:lnTo>
                <a:lnTo>
                  <a:pt x="241782" y="83299"/>
                </a:lnTo>
                <a:lnTo>
                  <a:pt x="241782" y="99402"/>
                </a:lnTo>
                <a:lnTo>
                  <a:pt x="242747" y="106591"/>
                </a:lnTo>
                <a:lnTo>
                  <a:pt x="244703" y="112725"/>
                </a:lnTo>
                <a:lnTo>
                  <a:pt x="246646" y="118859"/>
                </a:lnTo>
                <a:lnTo>
                  <a:pt x="249593" y="123939"/>
                </a:lnTo>
                <a:lnTo>
                  <a:pt x="253555" y="127965"/>
                </a:lnTo>
                <a:lnTo>
                  <a:pt x="257517" y="131991"/>
                </a:lnTo>
                <a:lnTo>
                  <a:pt x="262445" y="135001"/>
                </a:lnTo>
                <a:lnTo>
                  <a:pt x="268351" y="136969"/>
                </a:lnTo>
                <a:lnTo>
                  <a:pt x="274256" y="138950"/>
                </a:lnTo>
                <a:lnTo>
                  <a:pt x="281139" y="139941"/>
                </a:lnTo>
                <a:lnTo>
                  <a:pt x="293344" y="139941"/>
                </a:lnTo>
                <a:lnTo>
                  <a:pt x="297434" y="139661"/>
                </a:lnTo>
                <a:lnTo>
                  <a:pt x="301256" y="139103"/>
                </a:lnTo>
                <a:lnTo>
                  <a:pt x="305092" y="138544"/>
                </a:lnTo>
                <a:lnTo>
                  <a:pt x="308483" y="137883"/>
                </a:lnTo>
                <a:lnTo>
                  <a:pt x="311454" y="137121"/>
                </a:lnTo>
                <a:lnTo>
                  <a:pt x="314426" y="136359"/>
                </a:lnTo>
                <a:lnTo>
                  <a:pt x="316865" y="135585"/>
                </a:lnTo>
                <a:close/>
              </a:path>
              <a:path w="3731145" h="173786">
                <a:moveTo>
                  <a:pt x="422998" y="138176"/>
                </a:moveTo>
                <a:lnTo>
                  <a:pt x="426300" y="137845"/>
                </a:lnTo>
                <a:lnTo>
                  <a:pt x="429514" y="137020"/>
                </a:lnTo>
                <a:lnTo>
                  <a:pt x="431076" y="134404"/>
                </a:lnTo>
                <a:lnTo>
                  <a:pt x="430530" y="131775"/>
                </a:lnTo>
                <a:lnTo>
                  <a:pt x="428802" y="128358"/>
                </a:lnTo>
                <a:lnTo>
                  <a:pt x="398919" y="82143"/>
                </a:lnTo>
                <a:lnTo>
                  <a:pt x="424751" y="52844"/>
                </a:lnTo>
                <a:lnTo>
                  <a:pt x="426478" y="50406"/>
                </a:lnTo>
                <a:lnTo>
                  <a:pt x="427710" y="47104"/>
                </a:lnTo>
                <a:lnTo>
                  <a:pt x="426719" y="43789"/>
                </a:lnTo>
                <a:lnTo>
                  <a:pt x="423964" y="42722"/>
                </a:lnTo>
                <a:lnTo>
                  <a:pt x="420941" y="42303"/>
                </a:lnTo>
                <a:lnTo>
                  <a:pt x="417194" y="42062"/>
                </a:lnTo>
                <a:lnTo>
                  <a:pt x="412241" y="42062"/>
                </a:lnTo>
                <a:lnTo>
                  <a:pt x="408559" y="42303"/>
                </a:lnTo>
                <a:lnTo>
                  <a:pt x="405599" y="42722"/>
                </a:lnTo>
                <a:lnTo>
                  <a:pt x="402539" y="43840"/>
                </a:lnTo>
                <a:lnTo>
                  <a:pt x="400100" y="46520"/>
                </a:lnTo>
                <a:lnTo>
                  <a:pt x="373976" y="81648"/>
                </a:lnTo>
                <a:lnTo>
                  <a:pt x="373976" y="4152"/>
                </a:lnTo>
                <a:lnTo>
                  <a:pt x="372313" y="1396"/>
                </a:lnTo>
                <a:lnTo>
                  <a:pt x="369125" y="393"/>
                </a:lnTo>
                <a:lnTo>
                  <a:pt x="365963" y="0"/>
                </a:lnTo>
                <a:lnTo>
                  <a:pt x="357047" y="0"/>
                </a:lnTo>
                <a:lnTo>
                  <a:pt x="353885" y="393"/>
                </a:lnTo>
                <a:lnTo>
                  <a:pt x="350697" y="1396"/>
                </a:lnTo>
                <a:lnTo>
                  <a:pt x="349034" y="4152"/>
                </a:lnTo>
                <a:lnTo>
                  <a:pt x="349034" y="134302"/>
                </a:lnTo>
                <a:lnTo>
                  <a:pt x="350697" y="136944"/>
                </a:lnTo>
                <a:lnTo>
                  <a:pt x="353885" y="137845"/>
                </a:lnTo>
                <a:lnTo>
                  <a:pt x="357047" y="138176"/>
                </a:lnTo>
                <a:lnTo>
                  <a:pt x="365963" y="138176"/>
                </a:lnTo>
                <a:lnTo>
                  <a:pt x="369125" y="137845"/>
                </a:lnTo>
                <a:lnTo>
                  <a:pt x="372313" y="136944"/>
                </a:lnTo>
                <a:lnTo>
                  <a:pt x="373976" y="134302"/>
                </a:lnTo>
                <a:lnTo>
                  <a:pt x="373976" y="87591"/>
                </a:lnTo>
                <a:lnTo>
                  <a:pt x="403364" y="134099"/>
                </a:lnTo>
                <a:lnTo>
                  <a:pt x="405549" y="136715"/>
                </a:lnTo>
                <a:lnTo>
                  <a:pt x="408559" y="137718"/>
                </a:lnTo>
                <a:lnTo>
                  <a:pt x="411632" y="138061"/>
                </a:lnTo>
                <a:lnTo>
                  <a:pt x="415505" y="138264"/>
                </a:lnTo>
                <a:lnTo>
                  <a:pt x="422998" y="138176"/>
                </a:lnTo>
                <a:close/>
              </a:path>
              <a:path w="3731145" h="173786">
                <a:moveTo>
                  <a:pt x="497306" y="125590"/>
                </a:moveTo>
                <a:lnTo>
                  <a:pt x="497306" y="123748"/>
                </a:lnTo>
                <a:lnTo>
                  <a:pt x="497052" y="121043"/>
                </a:lnTo>
                <a:lnTo>
                  <a:pt x="496316" y="117525"/>
                </a:lnTo>
                <a:lnTo>
                  <a:pt x="493560" y="116598"/>
                </a:lnTo>
                <a:lnTo>
                  <a:pt x="490918" y="117627"/>
                </a:lnTo>
                <a:lnTo>
                  <a:pt x="488099" y="118414"/>
                </a:lnTo>
                <a:lnTo>
                  <a:pt x="484530" y="118757"/>
                </a:lnTo>
                <a:lnTo>
                  <a:pt x="480644" y="118757"/>
                </a:lnTo>
                <a:lnTo>
                  <a:pt x="477939" y="117563"/>
                </a:lnTo>
                <a:lnTo>
                  <a:pt x="474903" y="112737"/>
                </a:lnTo>
                <a:lnTo>
                  <a:pt x="474141" y="109131"/>
                </a:lnTo>
                <a:lnTo>
                  <a:pt x="474141" y="62839"/>
                </a:lnTo>
                <a:lnTo>
                  <a:pt x="493445" y="62839"/>
                </a:lnTo>
                <a:lnTo>
                  <a:pt x="495655" y="62064"/>
                </a:lnTo>
                <a:lnTo>
                  <a:pt x="496976" y="58966"/>
                </a:lnTo>
                <a:lnTo>
                  <a:pt x="497306" y="56375"/>
                </a:lnTo>
                <a:lnTo>
                  <a:pt x="497217" y="49225"/>
                </a:lnTo>
                <a:lnTo>
                  <a:pt x="496887" y="46583"/>
                </a:lnTo>
                <a:lnTo>
                  <a:pt x="495985" y="44030"/>
                </a:lnTo>
                <a:lnTo>
                  <a:pt x="493344" y="42659"/>
                </a:lnTo>
                <a:lnTo>
                  <a:pt x="474141" y="42659"/>
                </a:lnTo>
                <a:lnTo>
                  <a:pt x="474141" y="22961"/>
                </a:lnTo>
                <a:lnTo>
                  <a:pt x="472490" y="20205"/>
                </a:lnTo>
                <a:lnTo>
                  <a:pt x="469379" y="19215"/>
                </a:lnTo>
                <a:lnTo>
                  <a:pt x="466140" y="18884"/>
                </a:lnTo>
                <a:lnTo>
                  <a:pt x="457301" y="18884"/>
                </a:lnTo>
                <a:lnTo>
                  <a:pt x="454063" y="19215"/>
                </a:lnTo>
                <a:lnTo>
                  <a:pt x="450862" y="20205"/>
                </a:lnTo>
                <a:lnTo>
                  <a:pt x="449300" y="22961"/>
                </a:lnTo>
                <a:lnTo>
                  <a:pt x="449300" y="42659"/>
                </a:lnTo>
                <a:lnTo>
                  <a:pt x="438810" y="42659"/>
                </a:lnTo>
                <a:lnTo>
                  <a:pt x="436168" y="44030"/>
                </a:lnTo>
                <a:lnTo>
                  <a:pt x="435267" y="46583"/>
                </a:lnTo>
                <a:lnTo>
                  <a:pt x="434936" y="49225"/>
                </a:lnTo>
                <a:lnTo>
                  <a:pt x="434847" y="56375"/>
                </a:lnTo>
                <a:lnTo>
                  <a:pt x="435178" y="58966"/>
                </a:lnTo>
                <a:lnTo>
                  <a:pt x="435838" y="60515"/>
                </a:lnTo>
                <a:lnTo>
                  <a:pt x="438708" y="62839"/>
                </a:lnTo>
                <a:lnTo>
                  <a:pt x="449300" y="62839"/>
                </a:lnTo>
                <a:lnTo>
                  <a:pt x="449300" y="113487"/>
                </a:lnTo>
                <a:lnTo>
                  <a:pt x="449859" y="118173"/>
                </a:lnTo>
                <a:lnTo>
                  <a:pt x="450977" y="122123"/>
                </a:lnTo>
                <a:lnTo>
                  <a:pt x="452107" y="126085"/>
                </a:lnTo>
                <a:lnTo>
                  <a:pt x="453847" y="129374"/>
                </a:lnTo>
                <a:lnTo>
                  <a:pt x="456234" y="131978"/>
                </a:lnTo>
                <a:lnTo>
                  <a:pt x="458609" y="134581"/>
                </a:lnTo>
                <a:lnTo>
                  <a:pt x="461606" y="136512"/>
                </a:lnTo>
                <a:lnTo>
                  <a:pt x="465239" y="137769"/>
                </a:lnTo>
                <a:lnTo>
                  <a:pt x="468858" y="139014"/>
                </a:lnTo>
                <a:lnTo>
                  <a:pt x="473151" y="139649"/>
                </a:lnTo>
                <a:lnTo>
                  <a:pt x="481774" y="139547"/>
                </a:lnTo>
                <a:lnTo>
                  <a:pt x="485406" y="139153"/>
                </a:lnTo>
                <a:lnTo>
                  <a:pt x="488645" y="138506"/>
                </a:lnTo>
                <a:lnTo>
                  <a:pt x="492696" y="137223"/>
                </a:lnTo>
                <a:lnTo>
                  <a:pt x="495909" y="134912"/>
                </a:lnTo>
                <a:lnTo>
                  <a:pt x="496760" y="132270"/>
                </a:lnTo>
                <a:lnTo>
                  <a:pt x="497306" y="128498"/>
                </a:lnTo>
                <a:lnTo>
                  <a:pt x="497306" y="125590"/>
                </a:lnTo>
                <a:close/>
              </a:path>
              <a:path w="3731145" h="173786">
                <a:moveTo>
                  <a:pt x="545096" y="117817"/>
                </a:moveTo>
                <a:lnTo>
                  <a:pt x="542328" y="116344"/>
                </a:lnTo>
                <a:lnTo>
                  <a:pt x="540131" y="114249"/>
                </a:lnTo>
                <a:lnTo>
                  <a:pt x="538518" y="111544"/>
                </a:lnTo>
                <a:lnTo>
                  <a:pt x="536905" y="108838"/>
                </a:lnTo>
                <a:lnTo>
                  <a:pt x="535724" y="105651"/>
                </a:lnTo>
                <a:lnTo>
                  <a:pt x="535000" y="101993"/>
                </a:lnTo>
                <a:lnTo>
                  <a:pt x="534276" y="98323"/>
                </a:lnTo>
                <a:lnTo>
                  <a:pt x="534009" y="136677"/>
                </a:lnTo>
                <a:lnTo>
                  <a:pt x="539813" y="138849"/>
                </a:lnTo>
                <a:lnTo>
                  <a:pt x="546646" y="139941"/>
                </a:lnTo>
                <a:lnTo>
                  <a:pt x="545096" y="117817"/>
                </a:lnTo>
                <a:close/>
              </a:path>
              <a:path w="3731145" h="173786">
                <a:moveTo>
                  <a:pt x="534009" y="136677"/>
                </a:moveTo>
                <a:lnTo>
                  <a:pt x="534276" y="98323"/>
                </a:lnTo>
                <a:lnTo>
                  <a:pt x="533908" y="94322"/>
                </a:lnTo>
                <a:lnTo>
                  <a:pt x="533908" y="85280"/>
                </a:lnTo>
                <a:lnTo>
                  <a:pt x="534365" y="81102"/>
                </a:lnTo>
                <a:lnTo>
                  <a:pt x="535254" y="77444"/>
                </a:lnTo>
                <a:lnTo>
                  <a:pt x="536143" y="73786"/>
                </a:lnTo>
                <a:lnTo>
                  <a:pt x="537476" y="70650"/>
                </a:lnTo>
                <a:lnTo>
                  <a:pt x="539254" y="68046"/>
                </a:lnTo>
                <a:lnTo>
                  <a:pt x="541045" y="65430"/>
                </a:lnTo>
                <a:lnTo>
                  <a:pt x="543318" y="63461"/>
                </a:lnTo>
                <a:lnTo>
                  <a:pt x="546087" y="62102"/>
                </a:lnTo>
                <a:lnTo>
                  <a:pt x="548855" y="60756"/>
                </a:lnTo>
                <a:lnTo>
                  <a:pt x="552094" y="60070"/>
                </a:lnTo>
                <a:lnTo>
                  <a:pt x="559943" y="60070"/>
                </a:lnTo>
                <a:lnTo>
                  <a:pt x="563384" y="60832"/>
                </a:lnTo>
                <a:lnTo>
                  <a:pt x="566127" y="62356"/>
                </a:lnTo>
                <a:lnTo>
                  <a:pt x="568871" y="63868"/>
                </a:lnTo>
                <a:lnTo>
                  <a:pt x="571055" y="65976"/>
                </a:lnTo>
                <a:lnTo>
                  <a:pt x="572706" y="68681"/>
                </a:lnTo>
                <a:lnTo>
                  <a:pt x="574357" y="71386"/>
                </a:lnTo>
                <a:lnTo>
                  <a:pt x="575525" y="74574"/>
                </a:lnTo>
                <a:lnTo>
                  <a:pt x="576224" y="78231"/>
                </a:lnTo>
                <a:lnTo>
                  <a:pt x="576922" y="81902"/>
                </a:lnTo>
                <a:lnTo>
                  <a:pt x="577265" y="85902"/>
                </a:lnTo>
                <a:lnTo>
                  <a:pt x="577265" y="94945"/>
                </a:lnTo>
                <a:lnTo>
                  <a:pt x="576834" y="99123"/>
                </a:lnTo>
                <a:lnTo>
                  <a:pt x="575970" y="102781"/>
                </a:lnTo>
                <a:lnTo>
                  <a:pt x="575119" y="106438"/>
                </a:lnTo>
                <a:lnTo>
                  <a:pt x="573798" y="109562"/>
                </a:lnTo>
                <a:lnTo>
                  <a:pt x="572020" y="112128"/>
                </a:lnTo>
                <a:lnTo>
                  <a:pt x="570230" y="114706"/>
                </a:lnTo>
                <a:lnTo>
                  <a:pt x="567956" y="116674"/>
                </a:lnTo>
                <a:lnTo>
                  <a:pt x="565188" y="118021"/>
                </a:lnTo>
                <a:lnTo>
                  <a:pt x="562419" y="119379"/>
                </a:lnTo>
                <a:lnTo>
                  <a:pt x="559155" y="120053"/>
                </a:lnTo>
                <a:lnTo>
                  <a:pt x="551294" y="120053"/>
                </a:lnTo>
                <a:lnTo>
                  <a:pt x="547865" y="119303"/>
                </a:lnTo>
                <a:lnTo>
                  <a:pt x="545096" y="117817"/>
                </a:lnTo>
                <a:lnTo>
                  <a:pt x="546646" y="139941"/>
                </a:lnTo>
                <a:lnTo>
                  <a:pt x="562610" y="139941"/>
                </a:lnTo>
                <a:lnTo>
                  <a:pt x="569709" y="138722"/>
                </a:lnTo>
                <a:lnTo>
                  <a:pt x="575779" y="136283"/>
                </a:lnTo>
                <a:lnTo>
                  <a:pt x="581850" y="133845"/>
                </a:lnTo>
                <a:lnTo>
                  <a:pt x="586892" y="130378"/>
                </a:lnTo>
                <a:lnTo>
                  <a:pt x="590918" y="125895"/>
                </a:lnTo>
                <a:lnTo>
                  <a:pt x="594944" y="121399"/>
                </a:lnTo>
                <a:lnTo>
                  <a:pt x="597954" y="116052"/>
                </a:lnTo>
                <a:lnTo>
                  <a:pt x="599922" y="109854"/>
                </a:lnTo>
                <a:lnTo>
                  <a:pt x="601903" y="103657"/>
                </a:lnTo>
                <a:lnTo>
                  <a:pt x="602894" y="96786"/>
                </a:lnTo>
                <a:lnTo>
                  <a:pt x="602894" y="81419"/>
                </a:lnTo>
                <a:lnTo>
                  <a:pt x="601967" y="74460"/>
                </a:lnTo>
                <a:lnTo>
                  <a:pt x="600125" y="68389"/>
                </a:lnTo>
                <a:lnTo>
                  <a:pt x="598271" y="62318"/>
                </a:lnTo>
                <a:lnTo>
                  <a:pt x="595452" y="57200"/>
                </a:lnTo>
                <a:lnTo>
                  <a:pt x="591667" y="53047"/>
                </a:lnTo>
                <a:lnTo>
                  <a:pt x="587870" y="48894"/>
                </a:lnTo>
                <a:lnTo>
                  <a:pt x="583069" y="45745"/>
                </a:lnTo>
                <a:lnTo>
                  <a:pt x="577265" y="43599"/>
                </a:lnTo>
                <a:lnTo>
                  <a:pt x="571461" y="41452"/>
                </a:lnTo>
                <a:lnTo>
                  <a:pt x="564591" y="40373"/>
                </a:lnTo>
                <a:lnTo>
                  <a:pt x="548563" y="40373"/>
                </a:lnTo>
                <a:lnTo>
                  <a:pt x="541489" y="41605"/>
                </a:lnTo>
                <a:lnTo>
                  <a:pt x="535444" y="44043"/>
                </a:lnTo>
                <a:lnTo>
                  <a:pt x="529412" y="46481"/>
                </a:lnTo>
                <a:lnTo>
                  <a:pt x="524383" y="49923"/>
                </a:lnTo>
                <a:lnTo>
                  <a:pt x="520357" y="54381"/>
                </a:lnTo>
                <a:lnTo>
                  <a:pt x="516331" y="58839"/>
                </a:lnTo>
                <a:lnTo>
                  <a:pt x="513308" y="64185"/>
                </a:lnTo>
                <a:lnTo>
                  <a:pt x="511302" y="70421"/>
                </a:lnTo>
                <a:lnTo>
                  <a:pt x="509282" y="76657"/>
                </a:lnTo>
                <a:lnTo>
                  <a:pt x="508279" y="83527"/>
                </a:lnTo>
                <a:lnTo>
                  <a:pt x="508279" y="98844"/>
                </a:lnTo>
                <a:lnTo>
                  <a:pt x="509206" y="105765"/>
                </a:lnTo>
                <a:lnTo>
                  <a:pt x="511047" y="111836"/>
                </a:lnTo>
                <a:lnTo>
                  <a:pt x="512902" y="117906"/>
                </a:lnTo>
                <a:lnTo>
                  <a:pt x="515734" y="123024"/>
                </a:lnTo>
                <a:lnTo>
                  <a:pt x="519556" y="127177"/>
                </a:lnTo>
                <a:lnTo>
                  <a:pt x="523392" y="131330"/>
                </a:lnTo>
                <a:lnTo>
                  <a:pt x="528205" y="134505"/>
                </a:lnTo>
                <a:lnTo>
                  <a:pt x="534009" y="136677"/>
                </a:lnTo>
                <a:close/>
              </a:path>
              <a:path w="3731145" h="173786">
                <a:moveTo>
                  <a:pt x="646633" y="136944"/>
                </a:moveTo>
                <a:lnTo>
                  <a:pt x="648296" y="134302"/>
                </a:lnTo>
                <a:lnTo>
                  <a:pt x="648296" y="79273"/>
                </a:lnTo>
                <a:lnTo>
                  <a:pt x="650138" y="76377"/>
                </a:lnTo>
                <a:lnTo>
                  <a:pt x="653491" y="71945"/>
                </a:lnTo>
                <a:lnTo>
                  <a:pt x="656653" y="68389"/>
                </a:lnTo>
                <a:lnTo>
                  <a:pt x="659625" y="66014"/>
                </a:lnTo>
                <a:lnTo>
                  <a:pt x="662444" y="64579"/>
                </a:lnTo>
                <a:lnTo>
                  <a:pt x="665213" y="63741"/>
                </a:lnTo>
                <a:lnTo>
                  <a:pt x="667791" y="63741"/>
                </a:lnTo>
                <a:lnTo>
                  <a:pt x="670864" y="64312"/>
                </a:lnTo>
                <a:lnTo>
                  <a:pt x="673417" y="65087"/>
                </a:lnTo>
                <a:lnTo>
                  <a:pt x="676071" y="65912"/>
                </a:lnTo>
                <a:lnTo>
                  <a:pt x="679005" y="64490"/>
                </a:lnTo>
                <a:lnTo>
                  <a:pt x="679729" y="61594"/>
                </a:lnTo>
                <a:lnTo>
                  <a:pt x="679996" y="58559"/>
                </a:lnTo>
                <a:lnTo>
                  <a:pt x="680034" y="49974"/>
                </a:lnTo>
                <a:lnTo>
                  <a:pt x="679894" y="47205"/>
                </a:lnTo>
                <a:lnTo>
                  <a:pt x="679386" y="44234"/>
                </a:lnTo>
                <a:lnTo>
                  <a:pt x="676694" y="41808"/>
                </a:lnTo>
                <a:lnTo>
                  <a:pt x="673925" y="41020"/>
                </a:lnTo>
                <a:lnTo>
                  <a:pt x="670864" y="40525"/>
                </a:lnTo>
                <a:lnTo>
                  <a:pt x="668083" y="40373"/>
                </a:lnTo>
                <a:lnTo>
                  <a:pt x="664387" y="40627"/>
                </a:lnTo>
                <a:lnTo>
                  <a:pt x="660692" y="41617"/>
                </a:lnTo>
                <a:lnTo>
                  <a:pt x="657009" y="43738"/>
                </a:lnTo>
                <a:lnTo>
                  <a:pt x="653211" y="46697"/>
                </a:lnTo>
                <a:lnTo>
                  <a:pt x="649122" y="50990"/>
                </a:lnTo>
                <a:lnTo>
                  <a:pt x="646938" y="53708"/>
                </a:lnTo>
                <a:lnTo>
                  <a:pt x="644626" y="57010"/>
                </a:lnTo>
                <a:lnTo>
                  <a:pt x="644626" y="46024"/>
                </a:lnTo>
                <a:lnTo>
                  <a:pt x="643267" y="43383"/>
                </a:lnTo>
                <a:lnTo>
                  <a:pt x="640676" y="42468"/>
                </a:lnTo>
                <a:lnTo>
                  <a:pt x="637895" y="42138"/>
                </a:lnTo>
                <a:lnTo>
                  <a:pt x="630301" y="42138"/>
                </a:lnTo>
                <a:lnTo>
                  <a:pt x="627595" y="42468"/>
                </a:lnTo>
                <a:lnTo>
                  <a:pt x="624776" y="43383"/>
                </a:lnTo>
                <a:lnTo>
                  <a:pt x="623354" y="46024"/>
                </a:lnTo>
                <a:lnTo>
                  <a:pt x="623354" y="134302"/>
                </a:lnTo>
                <a:lnTo>
                  <a:pt x="625017" y="136944"/>
                </a:lnTo>
                <a:lnTo>
                  <a:pt x="628205" y="137845"/>
                </a:lnTo>
                <a:lnTo>
                  <a:pt x="631367" y="138176"/>
                </a:lnTo>
                <a:lnTo>
                  <a:pt x="640283" y="138176"/>
                </a:lnTo>
                <a:lnTo>
                  <a:pt x="643445" y="137845"/>
                </a:lnTo>
                <a:lnTo>
                  <a:pt x="646633" y="136944"/>
                </a:lnTo>
                <a:close/>
              </a:path>
              <a:path w="3731145" h="173786">
                <a:moveTo>
                  <a:pt x="732624" y="136677"/>
                </a:moveTo>
                <a:lnTo>
                  <a:pt x="737273" y="134505"/>
                </a:lnTo>
                <a:lnTo>
                  <a:pt x="741413" y="131470"/>
                </a:lnTo>
                <a:lnTo>
                  <a:pt x="745045" y="127571"/>
                </a:lnTo>
                <a:lnTo>
                  <a:pt x="745045" y="134594"/>
                </a:lnTo>
                <a:lnTo>
                  <a:pt x="745883" y="136778"/>
                </a:lnTo>
                <a:lnTo>
                  <a:pt x="748753" y="137909"/>
                </a:lnTo>
                <a:lnTo>
                  <a:pt x="752271" y="138264"/>
                </a:lnTo>
                <a:lnTo>
                  <a:pt x="760094" y="138150"/>
                </a:lnTo>
                <a:lnTo>
                  <a:pt x="763981" y="137299"/>
                </a:lnTo>
                <a:lnTo>
                  <a:pt x="765632" y="134594"/>
                </a:lnTo>
                <a:lnTo>
                  <a:pt x="765632" y="69151"/>
                </a:lnTo>
                <a:lnTo>
                  <a:pt x="764895" y="63906"/>
                </a:lnTo>
                <a:lnTo>
                  <a:pt x="763447" y="59486"/>
                </a:lnTo>
                <a:lnTo>
                  <a:pt x="762000" y="55054"/>
                </a:lnTo>
                <a:lnTo>
                  <a:pt x="759688" y="51447"/>
                </a:lnTo>
                <a:lnTo>
                  <a:pt x="756526" y="48640"/>
                </a:lnTo>
                <a:lnTo>
                  <a:pt x="753351" y="45834"/>
                </a:lnTo>
                <a:lnTo>
                  <a:pt x="749312" y="43764"/>
                </a:lnTo>
                <a:lnTo>
                  <a:pt x="744397" y="42405"/>
                </a:lnTo>
                <a:lnTo>
                  <a:pt x="739482" y="41059"/>
                </a:lnTo>
                <a:lnTo>
                  <a:pt x="733564" y="40373"/>
                </a:lnTo>
                <a:lnTo>
                  <a:pt x="722744" y="40373"/>
                </a:lnTo>
                <a:lnTo>
                  <a:pt x="718959" y="40690"/>
                </a:lnTo>
                <a:lnTo>
                  <a:pt x="715302" y="41325"/>
                </a:lnTo>
                <a:lnTo>
                  <a:pt x="711644" y="41948"/>
                </a:lnTo>
                <a:lnTo>
                  <a:pt x="708253" y="42760"/>
                </a:lnTo>
                <a:lnTo>
                  <a:pt x="705154" y="43738"/>
                </a:lnTo>
                <a:lnTo>
                  <a:pt x="702056" y="44729"/>
                </a:lnTo>
                <a:lnTo>
                  <a:pt x="699350" y="45808"/>
                </a:lnTo>
                <a:lnTo>
                  <a:pt x="694728" y="48120"/>
                </a:lnTo>
                <a:lnTo>
                  <a:pt x="691261" y="51079"/>
                </a:lnTo>
                <a:lnTo>
                  <a:pt x="689978" y="54533"/>
                </a:lnTo>
                <a:lnTo>
                  <a:pt x="689813" y="58191"/>
                </a:lnTo>
                <a:lnTo>
                  <a:pt x="689914" y="61099"/>
                </a:lnTo>
                <a:lnTo>
                  <a:pt x="690587" y="64655"/>
                </a:lnTo>
                <a:lnTo>
                  <a:pt x="692340" y="67500"/>
                </a:lnTo>
                <a:lnTo>
                  <a:pt x="695325" y="68186"/>
                </a:lnTo>
                <a:lnTo>
                  <a:pt x="698372" y="66801"/>
                </a:lnTo>
                <a:lnTo>
                  <a:pt x="702157" y="64858"/>
                </a:lnTo>
                <a:lnTo>
                  <a:pt x="707174" y="62610"/>
                </a:lnTo>
                <a:lnTo>
                  <a:pt x="710057" y="61594"/>
                </a:lnTo>
                <a:lnTo>
                  <a:pt x="713320" y="60667"/>
                </a:lnTo>
                <a:lnTo>
                  <a:pt x="716584" y="59740"/>
                </a:lnTo>
                <a:lnTo>
                  <a:pt x="720293" y="59283"/>
                </a:lnTo>
                <a:lnTo>
                  <a:pt x="727621" y="59283"/>
                </a:lnTo>
                <a:lnTo>
                  <a:pt x="730275" y="59613"/>
                </a:lnTo>
                <a:lnTo>
                  <a:pt x="732421" y="60274"/>
                </a:lnTo>
                <a:lnTo>
                  <a:pt x="736282" y="61950"/>
                </a:lnTo>
                <a:lnTo>
                  <a:pt x="738860" y="64731"/>
                </a:lnTo>
                <a:lnTo>
                  <a:pt x="740333" y="68541"/>
                </a:lnTo>
                <a:lnTo>
                  <a:pt x="741184" y="73037"/>
                </a:lnTo>
                <a:lnTo>
                  <a:pt x="741184" y="81152"/>
                </a:lnTo>
                <a:lnTo>
                  <a:pt x="724712" y="81152"/>
                </a:lnTo>
                <a:lnTo>
                  <a:pt x="717829" y="81749"/>
                </a:lnTo>
                <a:lnTo>
                  <a:pt x="711885" y="82930"/>
                </a:lnTo>
                <a:lnTo>
                  <a:pt x="705942" y="84124"/>
                </a:lnTo>
                <a:lnTo>
                  <a:pt x="700976" y="85953"/>
                </a:lnTo>
                <a:lnTo>
                  <a:pt x="696988" y="88430"/>
                </a:lnTo>
                <a:lnTo>
                  <a:pt x="693000" y="90906"/>
                </a:lnTo>
                <a:lnTo>
                  <a:pt x="689991" y="94043"/>
                </a:lnTo>
                <a:lnTo>
                  <a:pt x="687984" y="97828"/>
                </a:lnTo>
                <a:lnTo>
                  <a:pt x="685977" y="101625"/>
                </a:lnTo>
                <a:lnTo>
                  <a:pt x="684961" y="106095"/>
                </a:lnTo>
                <a:lnTo>
                  <a:pt x="684961" y="115989"/>
                </a:lnTo>
                <a:lnTo>
                  <a:pt x="685761" y="120154"/>
                </a:lnTo>
                <a:lnTo>
                  <a:pt x="687336" y="123710"/>
                </a:lnTo>
                <a:lnTo>
                  <a:pt x="688924" y="127279"/>
                </a:lnTo>
                <a:lnTo>
                  <a:pt x="691146" y="130263"/>
                </a:lnTo>
                <a:lnTo>
                  <a:pt x="694016" y="132664"/>
                </a:lnTo>
                <a:lnTo>
                  <a:pt x="696887" y="135077"/>
                </a:lnTo>
                <a:lnTo>
                  <a:pt x="700290" y="136893"/>
                </a:lnTo>
                <a:lnTo>
                  <a:pt x="704215" y="138112"/>
                </a:lnTo>
                <a:lnTo>
                  <a:pt x="708139" y="139331"/>
                </a:lnTo>
                <a:lnTo>
                  <a:pt x="709307" y="114147"/>
                </a:lnTo>
                <a:lnTo>
                  <a:pt x="709307" y="110451"/>
                </a:lnTo>
                <a:lnTo>
                  <a:pt x="709726" y="106337"/>
                </a:lnTo>
                <a:lnTo>
                  <a:pt x="711377" y="102984"/>
                </a:lnTo>
                <a:lnTo>
                  <a:pt x="714463" y="100355"/>
                </a:lnTo>
                <a:lnTo>
                  <a:pt x="718553" y="98272"/>
                </a:lnTo>
                <a:lnTo>
                  <a:pt x="721385" y="97688"/>
                </a:lnTo>
                <a:lnTo>
                  <a:pt x="724230" y="97091"/>
                </a:lnTo>
                <a:lnTo>
                  <a:pt x="727659" y="96786"/>
                </a:lnTo>
                <a:lnTo>
                  <a:pt x="741184" y="96786"/>
                </a:lnTo>
                <a:lnTo>
                  <a:pt x="741184" y="111836"/>
                </a:lnTo>
                <a:lnTo>
                  <a:pt x="738149" y="115265"/>
                </a:lnTo>
                <a:lnTo>
                  <a:pt x="735164" y="117868"/>
                </a:lnTo>
                <a:lnTo>
                  <a:pt x="732218" y="119659"/>
                </a:lnTo>
                <a:lnTo>
                  <a:pt x="729284" y="121437"/>
                </a:lnTo>
                <a:lnTo>
                  <a:pt x="726071" y="122326"/>
                </a:lnTo>
                <a:lnTo>
                  <a:pt x="718413" y="122326"/>
                </a:lnTo>
                <a:lnTo>
                  <a:pt x="722807" y="139941"/>
                </a:lnTo>
                <a:lnTo>
                  <a:pt x="727964" y="138849"/>
                </a:lnTo>
                <a:lnTo>
                  <a:pt x="732624" y="136677"/>
                </a:lnTo>
                <a:close/>
              </a:path>
              <a:path w="3731145" h="173786">
                <a:moveTo>
                  <a:pt x="722807" y="139941"/>
                </a:moveTo>
                <a:lnTo>
                  <a:pt x="718413" y="122326"/>
                </a:lnTo>
                <a:lnTo>
                  <a:pt x="715162" y="121272"/>
                </a:lnTo>
                <a:lnTo>
                  <a:pt x="710488" y="117043"/>
                </a:lnTo>
                <a:lnTo>
                  <a:pt x="709307" y="114147"/>
                </a:lnTo>
                <a:lnTo>
                  <a:pt x="708139" y="139331"/>
                </a:lnTo>
                <a:lnTo>
                  <a:pt x="712444" y="139941"/>
                </a:lnTo>
                <a:lnTo>
                  <a:pt x="722807" y="139941"/>
                </a:lnTo>
                <a:close/>
              </a:path>
              <a:path w="3731145" h="173786">
                <a:moveTo>
                  <a:pt x="795286" y="20205"/>
                </a:moveTo>
                <a:lnTo>
                  <a:pt x="793724" y="22961"/>
                </a:lnTo>
                <a:lnTo>
                  <a:pt x="793724" y="42659"/>
                </a:lnTo>
                <a:lnTo>
                  <a:pt x="783234" y="42659"/>
                </a:lnTo>
                <a:lnTo>
                  <a:pt x="780592" y="44030"/>
                </a:lnTo>
                <a:lnTo>
                  <a:pt x="779691" y="46583"/>
                </a:lnTo>
                <a:lnTo>
                  <a:pt x="779360" y="49225"/>
                </a:lnTo>
                <a:lnTo>
                  <a:pt x="779272" y="56375"/>
                </a:lnTo>
                <a:lnTo>
                  <a:pt x="779602" y="58966"/>
                </a:lnTo>
                <a:lnTo>
                  <a:pt x="780262" y="60515"/>
                </a:lnTo>
                <a:lnTo>
                  <a:pt x="783132" y="62839"/>
                </a:lnTo>
                <a:lnTo>
                  <a:pt x="793724" y="62839"/>
                </a:lnTo>
                <a:lnTo>
                  <a:pt x="793724" y="113487"/>
                </a:lnTo>
                <a:lnTo>
                  <a:pt x="794283" y="118173"/>
                </a:lnTo>
                <a:lnTo>
                  <a:pt x="795401" y="122123"/>
                </a:lnTo>
                <a:lnTo>
                  <a:pt x="796531" y="126085"/>
                </a:lnTo>
                <a:lnTo>
                  <a:pt x="798271" y="129374"/>
                </a:lnTo>
                <a:lnTo>
                  <a:pt x="800658" y="131978"/>
                </a:lnTo>
                <a:lnTo>
                  <a:pt x="803033" y="134581"/>
                </a:lnTo>
                <a:lnTo>
                  <a:pt x="806030" y="136512"/>
                </a:lnTo>
                <a:lnTo>
                  <a:pt x="809663" y="137769"/>
                </a:lnTo>
                <a:lnTo>
                  <a:pt x="813282" y="139014"/>
                </a:lnTo>
                <a:lnTo>
                  <a:pt x="817575" y="139649"/>
                </a:lnTo>
                <a:lnTo>
                  <a:pt x="826147" y="139547"/>
                </a:lnTo>
                <a:lnTo>
                  <a:pt x="829830" y="139153"/>
                </a:lnTo>
                <a:lnTo>
                  <a:pt x="833005" y="138506"/>
                </a:lnTo>
                <a:lnTo>
                  <a:pt x="837069" y="137223"/>
                </a:lnTo>
                <a:lnTo>
                  <a:pt x="840371" y="134912"/>
                </a:lnTo>
                <a:lnTo>
                  <a:pt x="841133" y="132270"/>
                </a:lnTo>
                <a:lnTo>
                  <a:pt x="841768" y="128498"/>
                </a:lnTo>
                <a:lnTo>
                  <a:pt x="841768" y="123748"/>
                </a:lnTo>
                <a:lnTo>
                  <a:pt x="841260" y="119849"/>
                </a:lnTo>
                <a:lnTo>
                  <a:pt x="840117" y="116839"/>
                </a:lnTo>
                <a:lnTo>
                  <a:pt x="837450" y="116839"/>
                </a:lnTo>
                <a:lnTo>
                  <a:pt x="834529" y="117919"/>
                </a:lnTo>
                <a:lnTo>
                  <a:pt x="831481" y="118643"/>
                </a:lnTo>
                <a:lnTo>
                  <a:pt x="825004" y="118757"/>
                </a:lnTo>
                <a:lnTo>
                  <a:pt x="822363" y="117563"/>
                </a:lnTo>
                <a:lnTo>
                  <a:pt x="819327" y="112737"/>
                </a:lnTo>
                <a:lnTo>
                  <a:pt x="818565" y="109131"/>
                </a:lnTo>
                <a:lnTo>
                  <a:pt x="818565" y="62839"/>
                </a:lnTo>
                <a:lnTo>
                  <a:pt x="837831" y="62839"/>
                </a:lnTo>
                <a:lnTo>
                  <a:pt x="840117" y="62064"/>
                </a:lnTo>
                <a:lnTo>
                  <a:pt x="841387" y="58966"/>
                </a:lnTo>
                <a:lnTo>
                  <a:pt x="841768" y="56375"/>
                </a:lnTo>
                <a:lnTo>
                  <a:pt x="841768" y="52755"/>
                </a:lnTo>
                <a:lnTo>
                  <a:pt x="841641" y="49225"/>
                </a:lnTo>
                <a:lnTo>
                  <a:pt x="841260" y="46583"/>
                </a:lnTo>
                <a:lnTo>
                  <a:pt x="840371" y="44030"/>
                </a:lnTo>
                <a:lnTo>
                  <a:pt x="837704" y="42659"/>
                </a:lnTo>
                <a:lnTo>
                  <a:pt x="818565" y="42659"/>
                </a:lnTo>
                <a:lnTo>
                  <a:pt x="818565" y="22961"/>
                </a:lnTo>
                <a:lnTo>
                  <a:pt x="816914" y="20205"/>
                </a:lnTo>
                <a:lnTo>
                  <a:pt x="813803" y="19215"/>
                </a:lnTo>
                <a:lnTo>
                  <a:pt x="810564" y="18884"/>
                </a:lnTo>
                <a:lnTo>
                  <a:pt x="801725" y="18884"/>
                </a:lnTo>
                <a:lnTo>
                  <a:pt x="798487" y="19215"/>
                </a:lnTo>
                <a:lnTo>
                  <a:pt x="795286" y="20205"/>
                </a:lnTo>
                <a:close/>
              </a:path>
              <a:path w="3731145" h="173786">
                <a:moveTo>
                  <a:pt x="994422" y="48501"/>
                </a:moveTo>
                <a:lnTo>
                  <a:pt x="994422" y="43281"/>
                </a:lnTo>
                <a:lnTo>
                  <a:pt x="993787" y="38582"/>
                </a:lnTo>
                <a:lnTo>
                  <a:pt x="992263" y="34391"/>
                </a:lnTo>
                <a:lnTo>
                  <a:pt x="990866" y="30200"/>
                </a:lnTo>
                <a:lnTo>
                  <a:pt x="988707" y="26542"/>
                </a:lnTo>
                <a:lnTo>
                  <a:pt x="985913" y="23406"/>
                </a:lnTo>
                <a:lnTo>
                  <a:pt x="983119" y="20269"/>
                </a:lnTo>
                <a:lnTo>
                  <a:pt x="979817" y="17678"/>
                </a:lnTo>
                <a:lnTo>
                  <a:pt x="975880" y="15633"/>
                </a:lnTo>
                <a:lnTo>
                  <a:pt x="971943" y="13588"/>
                </a:lnTo>
                <a:lnTo>
                  <a:pt x="968133" y="12192"/>
                </a:lnTo>
                <a:lnTo>
                  <a:pt x="964323" y="11429"/>
                </a:lnTo>
                <a:lnTo>
                  <a:pt x="960513" y="10667"/>
                </a:lnTo>
                <a:lnTo>
                  <a:pt x="957211" y="10172"/>
                </a:lnTo>
                <a:lnTo>
                  <a:pt x="954417" y="9944"/>
                </a:lnTo>
                <a:lnTo>
                  <a:pt x="951750" y="9715"/>
                </a:lnTo>
                <a:lnTo>
                  <a:pt x="912888" y="9601"/>
                </a:lnTo>
                <a:lnTo>
                  <a:pt x="909205" y="11925"/>
                </a:lnTo>
                <a:lnTo>
                  <a:pt x="906792" y="15798"/>
                </a:lnTo>
                <a:lnTo>
                  <a:pt x="906792" y="134099"/>
                </a:lnTo>
                <a:lnTo>
                  <a:pt x="907808" y="136410"/>
                </a:lnTo>
                <a:lnTo>
                  <a:pt x="910475" y="137502"/>
                </a:lnTo>
                <a:lnTo>
                  <a:pt x="913396" y="137960"/>
                </a:lnTo>
                <a:lnTo>
                  <a:pt x="917206" y="138264"/>
                </a:lnTo>
                <a:lnTo>
                  <a:pt x="924445" y="138163"/>
                </a:lnTo>
                <a:lnTo>
                  <a:pt x="927747" y="137769"/>
                </a:lnTo>
                <a:lnTo>
                  <a:pt x="931049" y="136842"/>
                </a:lnTo>
                <a:lnTo>
                  <a:pt x="932827" y="134099"/>
                </a:lnTo>
                <a:lnTo>
                  <a:pt x="932827" y="29692"/>
                </a:lnTo>
                <a:lnTo>
                  <a:pt x="946543" y="29692"/>
                </a:lnTo>
                <a:lnTo>
                  <a:pt x="949210" y="29870"/>
                </a:lnTo>
                <a:lnTo>
                  <a:pt x="951750" y="30238"/>
                </a:lnTo>
                <a:lnTo>
                  <a:pt x="954290" y="30594"/>
                </a:lnTo>
                <a:lnTo>
                  <a:pt x="958989" y="32854"/>
                </a:lnTo>
                <a:lnTo>
                  <a:pt x="963307" y="36385"/>
                </a:lnTo>
                <a:lnTo>
                  <a:pt x="964831" y="39293"/>
                </a:lnTo>
                <a:lnTo>
                  <a:pt x="966482" y="42189"/>
                </a:lnTo>
                <a:lnTo>
                  <a:pt x="967244" y="45885"/>
                </a:lnTo>
                <a:lnTo>
                  <a:pt x="967244" y="53670"/>
                </a:lnTo>
                <a:lnTo>
                  <a:pt x="966736" y="56730"/>
                </a:lnTo>
                <a:lnTo>
                  <a:pt x="965847" y="59524"/>
                </a:lnTo>
                <a:lnTo>
                  <a:pt x="964958" y="62331"/>
                </a:lnTo>
                <a:lnTo>
                  <a:pt x="961783" y="66751"/>
                </a:lnTo>
                <a:lnTo>
                  <a:pt x="957719" y="70332"/>
                </a:lnTo>
                <a:lnTo>
                  <a:pt x="954925" y="71450"/>
                </a:lnTo>
                <a:lnTo>
                  <a:pt x="952131" y="72580"/>
                </a:lnTo>
                <a:lnTo>
                  <a:pt x="948702" y="73139"/>
                </a:lnTo>
                <a:lnTo>
                  <a:pt x="951877" y="93230"/>
                </a:lnTo>
                <a:lnTo>
                  <a:pt x="959243" y="92240"/>
                </a:lnTo>
                <a:lnTo>
                  <a:pt x="965466" y="90258"/>
                </a:lnTo>
                <a:lnTo>
                  <a:pt x="971689" y="88277"/>
                </a:lnTo>
                <a:lnTo>
                  <a:pt x="977023" y="85394"/>
                </a:lnTo>
                <a:lnTo>
                  <a:pt x="981341" y="81597"/>
                </a:lnTo>
                <a:lnTo>
                  <a:pt x="985532" y="77812"/>
                </a:lnTo>
                <a:lnTo>
                  <a:pt x="988834" y="73139"/>
                </a:lnTo>
                <a:lnTo>
                  <a:pt x="991120" y="67602"/>
                </a:lnTo>
                <a:lnTo>
                  <a:pt x="993406" y="62052"/>
                </a:lnTo>
                <a:lnTo>
                  <a:pt x="994422" y="55689"/>
                </a:lnTo>
                <a:lnTo>
                  <a:pt x="994422" y="48501"/>
                </a:lnTo>
                <a:close/>
              </a:path>
              <a:path w="3731145" h="173786">
                <a:moveTo>
                  <a:pt x="944511" y="73139"/>
                </a:moveTo>
                <a:lnTo>
                  <a:pt x="932827" y="73139"/>
                </a:lnTo>
                <a:lnTo>
                  <a:pt x="932827" y="93230"/>
                </a:lnTo>
                <a:lnTo>
                  <a:pt x="951877" y="93230"/>
                </a:lnTo>
                <a:lnTo>
                  <a:pt x="948702" y="73139"/>
                </a:lnTo>
                <a:lnTo>
                  <a:pt x="944511" y="73139"/>
                </a:lnTo>
                <a:close/>
              </a:path>
              <a:path w="3731145" h="173786">
                <a:moveTo>
                  <a:pt x="1031887" y="136969"/>
                </a:moveTo>
                <a:lnTo>
                  <a:pt x="1037729" y="138950"/>
                </a:lnTo>
                <a:lnTo>
                  <a:pt x="1044714" y="139941"/>
                </a:lnTo>
                <a:lnTo>
                  <a:pt x="1056906" y="139941"/>
                </a:lnTo>
                <a:lnTo>
                  <a:pt x="1060970" y="139661"/>
                </a:lnTo>
                <a:lnTo>
                  <a:pt x="1064780" y="139103"/>
                </a:lnTo>
                <a:lnTo>
                  <a:pt x="1068590" y="138544"/>
                </a:lnTo>
                <a:lnTo>
                  <a:pt x="1072019" y="137883"/>
                </a:lnTo>
                <a:lnTo>
                  <a:pt x="1074940" y="137121"/>
                </a:lnTo>
                <a:lnTo>
                  <a:pt x="1077988" y="136359"/>
                </a:lnTo>
                <a:lnTo>
                  <a:pt x="1080401" y="135585"/>
                </a:lnTo>
                <a:lnTo>
                  <a:pt x="1084211" y="134010"/>
                </a:lnTo>
                <a:lnTo>
                  <a:pt x="1086878" y="131483"/>
                </a:lnTo>
                <a:lnTo>
                  <a:pt x="1087640" y="128930"/>
                </a:lnTo>
                <a:lnTo>
                  <a:pt x="1087767" y="126009"/>
                </a:lnTo>
                <a:lnTo>
                  <a:pt x="1087894" y="123316"/>
                </a:lnTo>
                <a:lnTo>
                  <a:pt x="1087640" y="119214"/>
                </a:lnTo>
                <a:lnTo>
                  <a:pt x="1086497" y="115684"/>
                </a:lnTo>
                <a:lnTo>
                  <a:pt x="1083703" y="115100"/>
                </a:lnTo>
                <a:lnTo>
                  <a:pt x="1080782" y="116039"/>
                </a:lnTo>
                <a:lnTo>
                  <a:pt x="1077226" y="117360"/>
                </a:lnTo>
                <a:lnTo>
                  <a:pt x="1072400" y="118884"/>
                </a:lnTo>
                <a:lnTo>
                  <a:pt x="1069606" y="119570"/>
                </a:lnTo>
                <a:lnTo>
                  <a:pt x="1066304" y="120192"/>
                </a:lnTo>
                <a:lnTo>
                  <a:pt x="1063002" y="120827"/>
                </a:lnTo>
                <a:lnTo>
                  <a:pt x="1059192" y="121145"/>
                </a:lnTo>
                <a:lnTo>
                  <a:pt x="1050556" y="121145"/>
                </a:lnTo>
                <a:lnTo>
                  <a:pt x="1046873" y="120573"/>
                </a:lnTo>
                <a:lnTo>
                  <a:pt x="1043698" y="119456"/>
                </a:lnTo>
                <a:lnTo>
                  <a:pt x="1040650" y="118338"/>
                </a:lnTo>
                <a:lnTo>
                  <a:pt x="1038237" y="116700"/>
                </a:lnTo>
                <a:lnTo>
                  <a:pt x="1034300" y="112407"/>
                </a:lnTo>
                <a:lnTo>
                  <a:pt x="1032903" y="109804"/>
                </a:lnTo>
                <a:lnTo>
                  <a:pt x="1032014" y="106743"/>
                </a:lnTo>
                <a:lnTo>
                  <a:pt x="1031125" y="103670"/>
                </a:lnTo>
                <a:lnTo>
                  <a:pt x="1030617" y="100253"/>
                </a:lnTo>
                <a:lnTo>
                  <a:pt x="1030617" y="80467"/>
                </a:lnTo>
                <a:lnTo>
                  <a:pt x="1030744" y="77355"/>
                </a:lnTo>
                <a:lnTo>
                  <a:pt x="1031252" y="74447"/>
                </a:lnTo>
                <a:lnTo>
                  <a:pt x="1031506" y="43840"/>
                </a:lnTo>
                <a:lnTo>
                  <a:pt x="1025918" y="46151"/>
                </a:lnTo>
                <a:lnTo>
                  <a:pt x="1021219" y="49504"/>
                </a:lnTo>
                <a:lnTo>
                  <a:pt x="1017282" y="53886"/>
                </a:lnTo>
                <a:lnTo>
                  <a:pt x="1013345" y="58280"/>
                </a:lnTo>
                <a:lnTo>
                  <a:pt x="1010424" y="63626"/>
                </a:lnTo>
                <a:lnTo>
                  <a:pt x="1008392" y="69926"/>
                </a:lnTo>
                <a:lnTo>
                  <a:pt x="1006360" y="76225"/>
                </a:lnTo>
                <a:lnTo>
                  <a:pt x="1005344" y="83299"/>
                </a:lnTo>
                <a:lnTo>
                  <a:pt x="1005344" y="99402"/>
                </a:lnTo>
                <a:lnTo>
                  <a:pt x="1006233" y="106591"/>
                </a:lnTo>
                <a:lnTo>
                  <a:pt x="1008265" y="112725"/>
                </a:lnTo>
                <a:lnTo>
                  <a:pt x="1010170" y="118859"/>
                </a:lnTo>
                <a:lnTo>
                  <a:pt x="1013091" y="123939"/>
                </a:lnTo>
                <a:lnTo>
                  <a:pt x="1017028" y="127965"/>
                </a:lnTo>
                <a:lnTo>
                  <a:pt x="1021092" y="131991"/>
                </a:lnTo>
                <a:lnTo>
                  <a:pt x="1025918" y="135001"/>
                </a:lnTo>
                <a:lnTo>
                  <a:pt x="1031887" y="136969"/>
                </a:lnTo>
                <a:close/>
              </a:path>
              <a:path w="3731145" h="173786">
                <a:moveTo>
                  <a:pt x="1032903" y="68960"/>
                </a:moveTo>
                <a:lnTo>
                  <a:pt x="1035697" y="64579"/>
                </a:lnTo>
                <a:lnTo>
                  <a:pt x="1039126" y="60959"/>
                </a:lnTo>
                <a:lnTo>
                  <a:pt x="1043825" y="58585"/>
                </a:lnTo>
                <a:lnTo>
                  <a:pt x="1046619" y="58000"/>
                </a:lnTo>
                <a:lnTo>
                  <a:pt x="1056017" y="58000"/>
                </a:lnTo>
                <a:lnTo>
                  <a:pt x="1060589" y="59994"/>
                </a:lnTo>
                <a:lnTo>
                  <a:pt x="1063637" y="63982"/>
                </a:lnTo>
                <a:lnTo>
                  <a:pt x="1066685" y="67970"/>
                </a:lnTo>
                <a:lnTo>
                  <a:pt x="1068082" y="73469"/>
                </a:lnTo>
                <a:lnTo>
                  <a:pt x="1067828" y="80467"/>
                </a:lnTo>
                <a:lnTo>
                  <a:pt x="1030617" y="80467"/>
                </a:lnTo>
                <a:lnTo>
                  <a:pt x="1030617" y="100253"/>
                </a:lnTo>
                <a:lnTo>
                  <a:pt x="1030617" y="96494"/>
                </a:lnTo>
                <a:lnTo>
                  <a:pt x="1086751" y="96494"/>
                </a:lnTo>
                <a:lnTo>
                  <a:pt x="1089926" y="94322"/>
                </a:lnTo>
                <a:lnTo>
                  <a:pt x="1091958" y="90627"/>
                </a:lnTo>
                <a:lnTo>
                  <a:pt x="1091958" y="77431"/>
                </a:lnTo>
                <a:lnTo>
                  <a:pt x="1091196" y="71691"/>
                </a:lnTo>
                <a:lnTo>
                  <a:pt x="1089672" y="66408"/>
                </a:lnTo>
                <a:lnTo>
                  <a:pt x="1088021" y="61125"/>
                </a:lnTo>
                <a:lnTo>
                  <a:pt x="1085608" y="56565"/>
                </a:lnTo>
                <a:lnTo>
                  <a:pt x="1082179" y="52704"/>
                </a:lnTo>
                <a:lnTo>
                  <a:pt x="1078877" y="48844"/>
                </a:lnTo>
                <a:lnTo>
                  <a:pt x="1074559" y="45821"/>
                </a:lnTo>
                <a:lnTo>
                  <a:pt x="1069225" y="43649"/>
                </a:lnTo>
                <a:lnTo>
                  <a:pt x="1064018" y="41465"/>
                </a:lnTo>
                <a:lnTo>
                  <a:pt x="1057668" y="40373"/>
                </a:lnTo>
                <a:lnTo>
                  <a:pt x="1043317" y="40373"/>
                </a:lnTo>
                <a:lnTo>
                  <a:pt x="1037094" y="41528"/>
                </a:lnTo>
                <a:lnTo>
                  <a:pt x="1031506" y="43840"/>
                </a:lnTo>
                <a:lnTo>
                  <a:pt x="1031252" y="74447"/>
                </a:lnTo>
                <a:lnTo>
                  <a:pt x="1032014" y="71704"/>
                </a:lnTo>
                <a:lnTo>
                  <a:pt x="1032903" y="68960"/>
                </a:lnTo>
                <a:close/>
              </a:path>
              <a:path w="3731145" h="173786">
                <a:moveTo>
                  <a:pt x="1204607" y="162305"/>
                </a:moveTo>
                <a:lnTo>
                  <a:pt x="1204607" y="165061"/>
                </a:lnTo>
                <a:lnTo>
                  <a:pt x="1204861" y="167843"/>
                </a:lnTo>
                <a:lnTo>
                  <a:pt x="1205750" y="170624"/>
                </a:lnTo>
                <a:lnTo>
                  <a:pt x="1208417" y="172504"/>
                </a:lnTo>
                <a:lnTo>
                  <a:pt x="1211592" y="173253"/>
                </a:lnTo>
                <a:lnTo>
                  <a:pt x="1215910" y="173786"/>
                </a:lnTo>
                <a:lnTo>
                  <a:pt x="1223403" y="173786"/>
                </a:lnTo>
                <a:lnTo>
                  <a:pt x="1227721" y="173050"/>
                </a:lnTo>
                <a:lnTo>
                  <a:pt x="1231404" y="171564"/>
                </a:lnTo>
                <a:lnTo>
                  <a:pt x="1234960" y="170078"/>
                </a:lnTo>
                <a:lnTo>
                  <a:pt x="1238008" y="167868"/>
                </a:lnTo>
                <a:lnTo>
                  <a:pt x="1240421" y="164934"/>
                </a:lnTo>
                <a:lnTo>
                  <a:pt x="1242834" y="162001"/>
                </a:lnTo>
                <a:lnTo>
                  <a:pt x="1244612" y="158381"/>
                </a:lnTo>
                <a:lnTo>
                  <a:pt x="1245755" y="154101"/>
                </a:lnTo>
                <a:lnTo>
                  <a:pt x="1247025" y="149809"/>
                </a:lnTo>
                <a:lnTo>
                  <a:pt x="1247533" y="144195"/>
                </a:lnTo>
                <a:lnTo>
                  <a:pt x="1247533" y="46215"/>
                </a:lnTo>
                <a:lnTo>
                  <a:pt x="1245882" y="43560"/>
                </a:lnTo>
                <a:lnTo>
                  <a:pt x="1242707" y="42557"/>
                </a:lnTo>
                <a:lnTo>
                  <a:pt x="1239532" y="42163"/>
                </a:lnTo>
                <a:lnTo>
                  <a:pt x="1230642" y="42163"/>
                </a:lnTo>
                <a:lnTo>
                  <a:pt x="1227467" y="42557"/>
                </a:lnTo>
                <a:lnTo>
                  <a:pt x="1224419" y="43560"/>
                </a:lnTo>
                <a:lnTo>
                  <a:pt x="1222768" y="46215"/>
                </a:lnTo>
                <a:lnTo>
                  <a:pt x="1222768" y="140741"/>
                </a:lnTo>
                <a:lnTo>
                  <a:pt x="1222514" y="143624"/>
                </a:lnTo>
                <a:lnTo>
                  <a:pt x="1222133" y="145440"/>
                </a:lnTo>
                <a:lnTo>
                  <a:pt x="1221117" y="148729"/>
                </a:lnTo>
                <a:lnTo>
                  <a:pt x="1218577" y="151891"/>
                </a:lnTo>
                <a:lnTo>
                  <a:pt x="1216037" y="152946"/>
                </a:lnTo>
                <a:lnTo>
                  <a:pt x="1212862" y="153200"/>
                </a:lnTo>
                <a:lnTo>
                  <a:pt x="1209560" y="152958"/>
                </a:lnTo>
                <a:lnTo>
                  <a:pt x="1206512" y="152869"/>
                </a:lnTo>
                <a:lnTo>
                  <a:pt x="1205115" y="155511"/>
                </a:lnTo>
                <a:lnTo>
                  <a:pt x="1204734" y="158927"/>
                </a:lnTo>
                <a:lnTo>
                  <a:pt x="1204607" y="162305"/>
                </a:lnTo>
                <a:close/>
              </a:path>
              <a:path w="3731145" h="173786">
                <a:moveTo>
                  <a:pt x="1249438" y="16128"/>
                </a:moveTo>
                <a:lnTo>
                  <a:pt x="1249438" y="11315"/>
                </a:lnTo>
                <a:lnTo>
                  <a:pt x="1248549" y="7962"/>
                </a:lnTo>
                <a:lnTo>
                  <a:pt x="1244612" y="4203"/>
                </a:lnTo>
                <a:lnTo>
                  <a:pt x="1240802" y="3263"/>
                </a:lnTo>
                <a:lnTo>
                  <a:pt x="1229626" y="3263"/>
                </a:lnTo>
                <a:lnTo>
                  <a:pt x="1225816" y="4241"/>
                </a:lnTo>
                <a:lnTo>
                  <a:pt x="1221752" y="8128"/>
                </a:lnTo>
                <a:lnTo>
                  <a:pt x="1220736" y="11607"/>
                </a:lnTo>
                <a:lnTo>
                  <a:pt x="1220736" y="21437"/>
                </a:lnTo>
                <a:lnTo>
                  <a:pt x="1221752" y="24777"/>
                </a:lnTo>
                <a:lnTo>
                  <a:pt x="1225689" y="28473"/>
                </a:lnTo>
                <a:lnTo>
                  <a:pt x="1229499" y="29387"/>
                </a:lnTo>
                <a:lnTo>
                  <a:pt x="1240675" y="29387"/>
                </a:lnTo>
                <a:lnTo>
                  <a:pt x="1244485" y="28435"/>
                </a:lnTo>
                <a:lnTo>
                  <a:pt x="1248422" y="24612"/>
                </a:lnTo>
                <a:lnTo>
                  <a:pt x="1249438" y="21145"/>
                </a:lnTo>
                <a:lnTo>
                  <a:pt x="1249438" y="16128"/>
                </a:lnTo>
                <a:close/>
              </a:path>
              <a:path w="3731145" h="173786">
                <a:moveTo>
                  <a:pt x="1314843" y="136677"/>
                </a:moveTo>
                <a:lnTo>
                  <a:pt x="1319415" y="134505"/>
                </a:lnTo>
                <a:lnTo>
                  <a:pt x="1323606" y="131470"/>
                </a:lnTo>
                <a:lnTo>
                  <a:pt x="1327162" y="127571"/>
                </a:lnTo>
                <a:lnTo>
                  <a:pt x="1327162" y="134594"/>
                </a:lnTo>
                <a:lnTo>
                  <a:pt x="1328051" y="136778"/>
                </a:lnTo>
                <a:lnTo>
                  <a:pt x="1330972" y="137909"/>
                </a:lnTo>
                <a:lnTo>
                  <a:pt x="1334401" y="138264"/>
                </a:lnTo>
                <a:lnTo>
                  <a:pt x="1342275" y="138150"/>
                </a:lnTo>
                <a:lnTo>
                  <a:pt x="1346085" y="137299"/>
                </a:lnTo>
                <a:lnTo>
                  <a:pt x="1347736" y="134594"/>
                </a:lnTo>
                <a:lnTo>
                  <a:pt x="1347736" y="69151"/>
                </a:lnTo>
                <a:lnTo>
                  <a:pt x="1347101" y="63906"/>
                </a:lnTo>
                <a:lnTo>
                  <a:pt x="1345577" y="59486"/>
                </a:lnTo>
                <a:lnTo>
                  <a:pt x="1344180" y="55054"/>
                </a:lnTo>
                <a:lnTo>
                  <a:pt x="1341894" y="51447"/>
                </a:lnTo>
                <a:lnTo>
                  <a:pt x="1338719" y="48640"/>
                </a:lnTo>
                <a:lnTo>
                  <a:pt x="1335544" y="45834"/>
                </a:lnTo>
                <a:lnTo>
                  <a:pt x="1331480" y="43764"/>
                </a:lnTo>
                <a:lnTo>
                  <a:pt x="1326527" y="42405"/>
                </a:lnTo>
                <a:lnTo>
                  <a:pt x="1321701" y="41059"/>
                </a:lnTo>
                <a:lnTo>
                  <a:pt x="1315732" y="40373"/>
                </a:lnTo>
                <a:lnTo>
                  <a:pt x="1304937" y="40373"/>
                </a:lnTo>
                <a:lnTo>
                  <a:pt x="1301127" y="40690"/>
                </a:lnTo>
                <a:lnTo>
                  <a:pt x="1297444" y="41325"/>
                </a:lnTo>
                <a:lnTo>
                  <a:pt x="1293761" y="41948"/>
                </a:lnTo>
                <a:lnTo>
                  <a:pt x="1290459" y="42760"/>
                </a:lnTo>
                <a:lnTo>
                  <a:pt x="1287284" y="43738"/>
                </a:lnTo>
                <a:lnTo>
                  <a:pt x="1284236" y="44729"/>
                </a:lnTo>
                <a:lnTo>
                  <a:pt x="1281569" y="45808"/>
                </a:lnTo>
                <a:lnTo>
                  <a:pt x="1276870" y="48120"/>
                </a:lnTo>
                <a:lnTo>
                  <a:pt x="1273441" y="51079"/>
                </a:lnTo>
                <a:lnTo>
                  <a:pt x="1272171" y="54533"/>
                </a:lnTo>
                <a:lnTo>
                  <a:pt x="1272044" y="58191"/>
                </a:lnTo>
                <a:lnTo>
                  <a:pt x="1272044" y="61099"/>
                </a:lnTo>
                <a:lnTo>
                  <a:pt x="1272806" y="64655"/>
                </a:lnTo>
                <a:lnTo>
                  <a:pt x="1274457" y="67500"/>
                </a:lnTo>
                <a:lnTo>
                  <a:pt x="1277505" y="68186"/>
                </a:lnTo>
                <a:lnTo>
                  <a:pt x="1280553" y="66801"/>
                </a:lnTo>
                <a:lnTo>
                  <a:pt x="1284363" y="64858"/>
                </a:lnTo>
                <a:lnTo>
                  <a:pt x="1289316" y="62610"/>
                </a:lnTo>
                <a:lnTo>
                  <a:pt x="1292237" y="61594"/>
                </a:lnTo>
                <a:lnTo>
                  <a:pt x="1295539" y="60667"/>
                </a:lnTo>
                <a:lnTo>
                  <a:pt x="1298714" y="59740"/>
                </a:lnTo>
                <a:lnTo>
                  <a:pt x="1302524" y="59283"/>
                </a:lnTo>
                <a:lnTo>
                  <a:pt x="1309763" y="59283"/>
                </a:lnTo>
                <a:lnTo>
                  <a:pt x="1312430" y="59613"/>
                </a:lnTo>
                <a:lnTo>
                  <a:pt x="1314589" y="60274"/>
                </a:lnTo>
                <a:lnTo>
                  <a:pt x="1318399" y="61950"/>
                </a:lnTo>
                <a:lnTo>
                  <a:pt x="1321066" y="64731"/>
                </a:lnTo>
                <a:lnTo>
                  <a:pt x="1322463" y="68541"/>
                </a:lnTo>
                <a:lnTo>
                  <a:pt x="1323352" y="73037"/>
                </a:lnTo>
                <a:lnTo>
                  <a:pt x="1323352" y="81152"/>
                </a:lnTo>
                <a:lnTo>
                  <a:pt x="1306842" y="81152"/>
                </a:lnTo>
                <a:lnTo>
                  <a:pt x="1299984" y="81749"/>
                </a:lnTo>
                <a:lnTo>
                  <a:pt x="1294015" y="82930"/>
                </a:lnTo>
                <a:lnTo>
                  <a:pt x="1288173" y="84124"/>
                </a:lnTo>
                <a:lnTo>
                  <a:pt x="1283093" y="85953"/>
                </a:lnTo>
                <a:lnTo>
                  <a:pt x="1279156" y="88430"/>
                </a:lnTo>
                <a:lnTo>
                  <a:pt x="1275219" y="90906"/>
                </a:lnTo>
                <a:lnTo>
                  <a:pt x="1272171" y="94043"/>
                </a:lnTo>
                <a:lnTo>
                  <a:pt x="1270139" y="97828"/>
                </a:lnTo>
                <a:lnTo>
                  <a:pt x="1268107" y="101625"/>
                </a:lnTo>
                <a:lnTo>
                  <a:pt x="1267091" y="106095"/>
                </a:lnTo>
                <a:lnTo>
                  <a:pt x="1267091" y="115989"/>
                </a:lnTo>
                <a:lnTo>
                  <a:pt x="1267980" y="120154"/>
                </a:lnTo>
                <a:lnTo>
                  <a:pt x="1269504" y="123710"/>
                </a:lnTo>
                <a:lnTo>
                  <a:pt x="1271155" y="127279"/>
                </a:lnTo>
                <a:lnTo>
                  <a:pt x="1273314" y="130263"/>
                </a:lnTo>
                <a:lnTo>
                  <a:pt x="1276235" y="132664"/>
                </a:lnTo>
                <a:lnTo>
                  <a:pt x="1279029" y="135077"/>
                </a:lnTo>
                <a:lnTo>
                  <a:pt x="1282458" y="136893"/>
                </a:lnTo>
                <a:lnTo>
                  <a:pt x="1286395" y="138112"/>
                </a:lnTo>
                <a:lnTo>
                  <a:pt x="1290332" y="139331"/>
                </a:lnTo>
                <a:lnTo>
                  <a:pt x="1291475" y="114147"/>
                </a:lnTo>
                <a:lnTo>
                  <a:pt x="1291475" y="110451"/>
                </a:lnTo>
                <a:lnTo>
                  <a:pt x="1291856" y="106337"/>
                </a:lnTo>
                <a:lnTo>
                  <a:pt x="1293507" y="102984"/>
                </a:lnTo>
                <a:lnTo>
                  <a:pt x="1296682" y="100355"/>
                </a:lnTo>
                <a:lnTo>
                  <a:pt x="1300746" y="98272"/>
                </a:lnTo>
                <a:lnTo>
                  <a:pt x="1303540" y="97688"/>
                </a:lnTo>
                <a:lnTo>
                  <a:pt x="1306334" y="97091"/>
                </a:lnTo>
                <a:lnTo>
                  <a:pt x="1309763" y="96786"/>
                </a:lnTo>
                <a:lnTo>
                  <a:pt x="1323352" y="96786"/>
                </a:lnTo>
                <a:lnTo>
                  <a:pt x="1323352" y="111836"/>
                </a:lnTo>
                <a:lnTo>
                  <a:pt x="1320304" y="115265"/>
                </a:lnTo>
                <a:lnTo>
                  <a:pt x="1317383" y="117868"/>
                </a:lnTo>
                <a:lnTo>
                  <a:pt x="1314335" y="119659"/>
                </a:lnTo>
                <a:lnTo>
                  <a:pt x="1311414" y="121437"/>
                </a:lnTo>
                <a:lnTo>
                  <a:pt x="1308239" y="122326"/>
                </a:lnTo>
                <a:lnTo>
                  <a:pt x="1300619" y="122326"/>
                </a:lnTo>
                <a:lnTo>
                  <a:pt x="1304937" y="139941"/>
                </a:lnTo>
                <a:lnTo>
                  <a:pt x="1310144" y="138849"/>
                </a:lnTo>
                <a:lnTo>
                  <a:pt x="1314843" y="136677"/>
                </a:lnTo>
                <a:close/>
              </a:path>
              <a:path w="3731145" h="173786">
                <a:moveTo>
                  <a:pt x="1304937" y="139941"/>
                </a:moveTo>
                <a:lnTo>
                  <a:pt x="1300619" y="122326"/>
                </a:lnTo>
                <a:lnTo>
                  <a:pt x="1297317" y="121272"/>
                </a:lnTo>
                <a:lnTo>
                  <a:pt x="1292618" y="117043"/>
                </a:lnTo>
                <a:lnTo>
                  <a:pt x="1291475" y="114147"/>
                </a:lnTo>
                <a:lnTo>
                  <a:pt x="1290332" y="139331"/>
                </a:lnTo>
                <a:lnTo>
                  <a:pt x="1294650" y="139941"/>
                </a:lnTo>
                <a:lnTo>
                  <a:pt x="1304937" y="139941"/>
                </a:lnTo>
                <a:close/>
              </a:path>
              <a:path w="3731145" h="173786">
                <a:moveTo>
                  <a:pt x="1451876" y="56514"/>
                </a:moveTo>
                <a:lnTo>
                  <a:pt x="1450733" y="54076"/>
                </a:lnTo>
                <a:lnTo>
                  <a:pt x="1447685" y="49885"/>
                </a:lnTo>
                <a:lnTo>
                  <a:pt x="1444129" y="46202"/>
                </a:lnTo>
                <a:lnTo>
                  <a:pt x="1439557" y="43370"/>
                </a:lnTo>
                <a:lnTo>
                  <a:pt x="1436890" y="42278"/>
                </a:lnTo>
                <a:lnTo>
                  <a:pt x="1433969" y="41516"/>
                </a:lnTo>
                <a:lnTo>
                  <a:pt x="1431175" y="40754"/>
                </a:lnTo>
                <a:lnTo>
                  <a:pt x="1427873" y="40373"/>
                </a:lnTo>
                <a:lnTo>
                  <a:pt x="1418983" y="40373"/>
                </a:lnTo>
                <a:lnTo>
                  <a:pt x="1413903" y="41694"/>
                </a:lnTo>
                <a:lnTo>
                  <a:pt x="1409077" y="44335"/>
                </a:lnTo>
                <a:lnTo>
                  <a:pt x="1404251" y="46977"/>
                </a:lnTo>
                <a:lnTo>
                  <a:pt x="1399298" y="50939"/>
                </a:lnTo>
                <a:lnTo>
                  <a:pt x="1394472" y="56210"/>
                </a:lnTo>
                <a:lnTo>
                  <a:pt x="1394472" y="46024"/>
                </a:lnTo>
                <a:lnTo>
                  <a:pt x="1393583" y="43789"/>
                </a:lnTo>
                <a:lnTo>
                  <a:pt x="1390535" y="42468"/>
                </a:lnTo>
                <a:lnTo>
                  <a:pt x="1387741" y="42138"/>
                </a:lnTo>
                <a:lnTo>
                  <a:pt x="1380121" y="42138"/>
                </a:lnTo>
                <a:lnTo>
                  <a:pt x="1377454" y="42468"/>
                </a:lnTo>
                <a:lnTo>
                  <a:pt x="1374533" y="43383"/>
                </a:lnTo>
                <a:lnTo>
                  <a:pt x="1373136" y="46024"/>
                </a:lnTo>
                <a:lnTo>
                  <a:pt x="1373136" y="134302"/>
                </a:lnTo>
                <a:lnTo>
                  <a:pt x="1374787" y="136944"/>
                </a:lnTo>
                <a:lnTo>
                  <a:pt x="1377962" y="137845"/>
                </a:lnTo>
                <a:lnTo>
                  <a:pt x="1381137" y="138176"/>
                </a:lnTo>
                <a:lnTo>
                  <a:pt x="1390027" y="138176"/>
                </a:lnTo>
                <a:lnTo>
                  <a:pt x="1393202" y="137845"/>
                </a:lnTo>
                <a:lnTo>
                  <a:pt x="1396377" y="136944"/>
                </a:lnTo>
                <a:lnTo>
                  <a:pt x="1398155" y="134302"/>
                </a:lnTo>
                <a:lnTo>
                  <a:pt x="1398155" y="75615"/>
                </a:lnTo>
                <a:lnTo>
                  <a:pt x="1401584" y="71196"/>
                </a:lnTo>
                <a:lnTo>
                  <a:pt x="1404886" y="67830"/>
                </a:lnTo>
                <a:lnTo>
                  <a:pt x="1407934" y="65519"/>
                </a:lnTo>
                <a:lnTo>
                  <a:pt x="1410982" y="63207"/>
                </a:lnTo>
                <a:lnTo>
                  <a:pt x="1414030" y="62052"/>
                </a:lnTo>
                <a:lnTo>
                  <a:pt x="1416951" y="62052"/>
                </a:lnTo>
                <a:lnTo>
                  <a:pt x="1421396" y="62534"/>
                </a:lnTo>
                <a:lnTo>
                  <a:pt x="1425079" y="64439"/>
                </a:lnTo>
                <a:lnTo>
                  <a:pt x="1427619" y="67551"/>
                </a:lnTo>
                <a:lnTo>
                  <a:pt x="1429524" y="71386"/>
                </a:lnTo>
                <a:lnTo>
                  <a:pt x="1430667" y="76276"/>
                </a:lnTo>
                <a:lnTo>
                  <a:pt x="1430921" y="78981"/>
                </a:lnTo>
                <a:lnTo>
                  <a:pt x="1430921" y="134302"/>
                </a:lnTo>
                <a:lnTo>
                  <a:pt x="1432572" y="136944"/>
                </a:lnTo>
                <a:lnTo>
                  <a:pt x="1435747" y="137845"/>
                </a:lnTo>
                <a:lnTo>
                  <a:pt x="1438922" y="138176"/>
                </a:lnTo>
                <a:lnTo>
                  <a:pt x="1447812" y="138176"/>
                </a:lnTo>
                <a:lnTo>
                  <a:pt x="1450987" y="137845"/>
                </a:lnTo>
                <a:lnTo>
                  <a:pt x="1454162" y="136944"/>
                </a:lnTo>
                <a:lnTo>
                  <a:pt x="1455813" y="134302"/>
                </a:lnTo>
                <a:lnTo>
                  <a:pt x="1455813" y="75615"/>
                </a:lnTo>
                <a:lnTo>
                  <a:pt x="1459369" y="71196"/>
                </a:lnTo>
                <a:lnTo>
                  <a:pt x="1462671" y="67830"/>
                </a:lnTo>
                <a:lnTo>
                  <a:pt x="1465719" y="65519"/>
                </a:lnTo>
                <a:lnTo>
                  <a:pt x="1468767" y="63207"/>
                </a:lnTo>
                <a:lnTo>
                  <a:pt x="1471688" y="62052"/>
                </a:lnTo>
                <a:lnTo>
                  <a:pt x="1474736" y="62052"/>
                </a:lnTo>
                <a:lnTo>
                  <a:pt x="1479181" y="62534"/>
                </a:lnTo>
                <a:lnTo>
                  <a:pt x="1482737" y="64439"/>
                </a:lnTo>
                <a:lnTo>
                  <a:pt x="1485404" y="67551"/>
                </a:lnTo>
                <a:lnTo>
                  <a:pt x="1487309" y="71386"/>
                </a:lnTo>
                <a:lnTo>
                  <a:pt x="1488452" y="76276"/>
                </a:lnTo>
                <a:lnTo>
                  <a:pt x="1488706" y="78981"/>
                </a:lnTo>
                <a:lnTo>
                  <a:pt x="1488706" y="134302"/>
                </a:lnTo>
                <a:lnTo>
                  <a:pt x="1490357" y="136944"/>
                </a:lnTo>
                <a:lnTo>
                  <a:pt x="1493532" y="137845"/>
                </a:lnTo>
                <a:lnTo>
                  <a:pt x="1496707" y="138176"/>
                </a:lnTo>
                <a:lnTo>
                  <a:pt x="1505724" y="138176"/>
                </a:lnTo>
                <a:lnTo>
                  <a:pt x="1508899" y="137845"/>
                </a:lnTo>
                <a:lnTo>
                  <a:pt x="1511947" y="136944"/>
                </a:lnTo>
                <a:lnTo>
                  <a:pt x="1513598" y="134302"/>
                </a:lnTo>
                <a:lnTo>
                  <a:pt x="1513598" y="72707"/>
                </a:lnTo>
                <a:lnTo>
                  <a:pt x="1513090" y="67894"/>
                </a:lnTo>
                <a:lnTo>
                  <a:pt x="1512074" y="63334"/>
                </a:lnTo>
                <a:lnTo>
                  <a:pt x="1510931" y="58788"/>
                </a:lnTo>
                <a:lnTo>
                  <a:pt x="1509153" y="54813"/>
                </a:lnTo>
                <a:lnTo>
                  <a:pt x="1506740" y="51409"/>
                </a:lnTo>
                <a:lnTo>
                  <a:pt x="1504200" y="48018"/>
                </a:lnTo>
                <a:lnTo>
                  <a:pt x="1501025" y="45326"/>
                </a:lnTo>
                <a:lnTo>
                  <a:pt x="1496961" y="43345"/>
                </a:lnTo>
                <a:lnTo>
                  <a:pt x="1492897" y="41363"/>
                </a:lnTo>
                <a:lnTo>
                  <a:pt x="1487944" y="40373"/>
                </a:lnTo>
                <a:lnTo>
                  <a:pt x="1479562" y="40373"/>
                </a:lnTo>
                <a:lnTo>
                  <a:pt x="1474609" y="41325"/>
                </a:lnTo>
                <a:lnTo>
                  <a:pt x="1467116" y="44183"/>
                </a:lnTo>
                <a:lnTo>
                  <a:pt x="1462163" y="47142"/>
                </a:lnTo>
                <a:lnTo>
                  <a:pt x="1459623" y="49187"/>
                </a:lnTo>
                <a:lnTo>
                  <a:pt x="1457083" y="51231"/>
                </a:lnTo>
                <a:lnTo>
                  <a:pt x="1454543" y="53670"/>
                </a:lnTo>
                <a:lnTo>
                  <a:pt x="1451876" y="5651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3540" y="1133982"/>
            <a:ext cx="6896702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6" dirty="0" smtClean="0">
                <a:latin typeface="Calibri"/>
                <a:cs typeface="Calibri"/>
              </a:rPr>
              <a:t>Pertimbangan dalam Penentuan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1804314"/>
            <a:ext cx="1704209" cy="533196"/>
          </a:xfrm>
          <a:prstGeom prst="rect">
            <a:avLst/>
          </a:prstGeom>
        </p:spPr>
        <p:txBody>
          <a:bodyPr wrap="square" lIns="0" tIns="26035" rIns="0" bIns="0" rtlCol="0">
            <a:noAutofit/>
          </a:bodyPr>
          <a:lstStyle/>
          <a:p>
            <a:pPr marL="12700">
              <a:lnSpc>
                <a:spcPts val="4100"/>
              </a:lnSpc>
            </a:pPr>
            <a:r>
              <a:rPr sz="4000" b="1" spc="-4" dirty="0" smtClean="0">
                <a:latin typeface="Calibri"/>
                <a:cs typeface="Calibri"/>
              </a:rPr>
              <a:t>Auditor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4515" y="1804314"/>
            <a:ext cx="241659" cy="533196"/>
          </a:xfrm>
          <a:prstGeom prst="rect">
            <a:avLst/>
          </a:prstGeom>
        </p:spPr>
        <p:txBody>
          <a:bodyPr wrap="square" lIns="0" tIns="26035" rIns="0" bIns="0" rtlCol="0">
            <a:noAutofit/>
          </a:bodyPr>
          <a:lstStyle/>
          <a:p>
            <a:pPr marL="12700">
              <a:lnSpc>
                <a:spcPts val="4100"/>
              </a:lnSpc>
            </a:pPr>
            <a:r>
              <a:rPr sz="4000" b="1" dirty="0" smtClean="0">
                <a:latin typeface="Calibri"/>
                <a:cs typeface="Calibri"/>
              </a:rPr>
              <a:t>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2897631"/>
            <a:ext cx="347878" cy="849960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dirty="0" smtClean="0">
                <a:latin typeface="Calibri"/>
                <a:cs typeface="Calibri"/>
              </a:rPr>
              <a:t>1.</a:t>
            </a:r>
            <a:endParaRPr sz="2800">
              <a:latin typeface="Calibri"/>
              <a:cs typeface="Calibri"/>
            </a:endParaRPr>
          </a:p>
          <a:p>
            <a:pPr marL="12700" marR="32">
              <a:lnSpc>
                <a:spcPct val="101725"/>
              </a:lnSpc>
              <a:spcBef>
                <a:spcPts val="130"/>
              </a:spcBef>
            </a:pPr>
            <a:r>
              <a:rPr sz="2800" spc="-4" dirty="0" smtClean="0">
                <a:latin typeface="Calibri"/>
                <a:cs typeface="Calibri"/>
              </a:rPr>
              <a:t>2.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8360" y="2897631"/>
            <a:ext cx="4875756" cy="3112084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 marR="65112">
              <a:lnSpc>
                <a:spcPts val="2895"/>
              </a:lnSpc>
            </a:pPr>
            <a:r>
              <a:rPr sz="2800" spc="-13" dirty="0" smtClean="0">
                <a:latin typeface="Calibri"/>
                <a:cs typeface="Calibri"/>
              </a:rPr>
              <a:t>Tidak ada konflik kepentingan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30"/>
              </a:spcBef>
            </a:pPr>
            <a:r>
              <a:rPr sz="2800" spc="-5" dirty="0" smtClean="0">
                <a:latin typeface="Calibri"/>
                <a:cs typeface="Calibri"/>
              </a:rPr>
              <a:t>Memiliki pengetahuan serumpun</a:t>
            </a:r>
            <a:endParaRPr sz="2800">
              <a:latin typeface="Calibri"/>
              <a:cs typeface="Calibri"/>
            </a:endParaRPr>
          </a:p>
          <a:p>
            <a:pPr marL="12700" marR="65112">
              <a:lnSpc>
                <a:spcPts val="3025"/>
              </a:lnSpc>
              <a:spcBef>
                <a:spcPts val="151"/>
              </a:spcBef>
            </a:pPr>
            <a:r>
              <a:rPr sz="2800" spc="-1" dirty="0" smtClean="0">
                <a:latin typeface="Calibri"/>
                <a:cs typeface="Calibri"/>
              </a:rPr>
              <a:t>diaudit</a:t>
            </a:r>
            <a:endParaRPr sz="2800">
              <a:latin typeface="Calibri"/>
              <a:cs typeface="Calibri"/>
            </a:endParaRPr>
          </a:p>
          <a:p>
            <a:pPr marL="12700" marR="1295563">
              <a:lnSpc>
                <a:spcPts val="3417"/>
              </a:lnSpc>
              <a:spcBef>
                <a:spcPts val="123"/>
              </a:spcBef>
            </a:pPr>
            <a:r>
              <a:rPr sz="2800" spc="-8" dirty="0" smtClean="0">
                <a:latin typeface="Calibri"/>
                <a:cs typeface="Calibri"/>
              </a:rPr>
              <a:t>Menguasai teknik audit </a:t>
            </a:r>
            <a:endParaRPr sz="2800">
              <a:latin typeface="Calibri"/>
              <a:cs typeface="Calibri"/>
            </a:endParaRPr>
          </a:p>
          <a:p>
            <a:pPr marL="12700" marR="1295563">
              <a:lnSpc>
                <a:spcPts val="3417"/>
              </a:lnSpc>
              <a:spcBef>
                <a:spcPts val="280"/>
              </a:spcBef>
            </a:pPr>
            <a:r>
              <a:rPr sz="2800" spc="-12" dirty="0" smtClean="0">
                <a:latin typeface="Calibri"/>
                <a:cs typeface="Calibri"/>
              </a:rPr>
              <a:t>Memiliki karakter positif </a:t>
            </a:r>
            <a:endParaRPr sz="2800">
              <a:latin typeface="Calibri"/>
              <a:cs typeface="Calibri"/>
            </a:endParaRPr>
          </a:p>
          <a:p>
            <a:pPr marL="12700" marR="1295563">
              <a:lnSpc>
                <a:spcPts val="3417"/>
              </a:lnSpc>
              <a:spcBef>
                <a:spcPts val="280"/>
              </a:spcBef>
            </a:pPr>
            <a:r>
              <a:rPr sz="2800" spc="-12" dirty="0" smtClean="0">
                <a:latin typeface="Calibri"/>
                <a:cs typeface="Calibri"/>
              </a:rPr>
              <a:t>Mampu kerja dalam tim</a:t>
            </a:r>
            <a:endParaRPr sz="2800">
              <a:latin typeface="Calibri"/>
              <a:cs typeface="Calibri"/>
            </a:endParaRPr>
          </a:p>
          <a:p>
            <a:pPr marL="12700" marR="65112">
              <a:lnSpc>
                <a:spcPct val="101725"/>
              </a:lnSpc>
              <a:spcBef>
                <a:spcPts val="325"/>
              </a:spcBef>
            </a:pPr>
            <a:r>
              <a:rPr sz="2800" spc="-10" dirty="0" smtClean="0">
                <a:latin typeface="Calibri"/>
                <a:cs typeface="Calibri"/>
              </a:rPr>
              <a:t>Memahami manajemen PT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0893" y="3366795"/>
            <a:ext cx="1146106" cy="380796"/>
          </a:xfrm>
          <a:prstGeom prst="rect">
            <a:avLst/>
          </a:prstGeom>
        </p:spPr>
        <p:txBody>
          <a:bodyPr wrap="square" lIns="0" tIns="18415" rIns="0" bIns="0" rtlCol="0">
            <a:noAutofit/>
          </a:bodyPr>
          <a:lstStyle/>
          <a:p>
            <a:pPr marL="12700">
              <a:lnSpc>
                <a:spcPts val="2900"/>
              </a:lnSpc>
            </a:pPr>
            <a:r>
              <a:rPr sz="2800" spc="-9" dirty="0" smtClean="0">
                <a:latin typeface="Calibri"/>
                <a:cs typeface="Calibri"/>
              </a:rPr>
              <a:t>dengan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0573" y="3366795"/>
            <a:ext cx="715425" cy="380796"/>
          </a:xfrm>
          <a:prstGeom prst="rect">
            <a:avLst/>
          </a:prstGeom>
        </p:spPr>
        <p:txBody>
          <a:bodyPr wrap="square" lIns="0" tIns="18415" rIns="0" bIns="0" rtlCol="0">
            <a:noAutofit/>
          </a:bodyPr>
          <a:lstStyle/>
          <a:p>
            <a:pPr marL="12700">
              <a:lnSpc>
                <a:spcPts val="2900"/>
              </a:lnSpc>
            </a:pPr>
            <a:r>
              <a:rPr sz="2800" spc="-8" dirty="0" smtClean="0">
                <a:latin typeface="Calibri"/>
                <a:cs typeface="Calibri"/>
              </a:rPr>
              <a:t>area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87763" y="3366795"/>
            <a:ext cx="756130" cy="380796"/>
          </a:xfrm>
          <a:prstGeom prst="rect">
            <a:avLst/>
          </a:prstGeom>
        </p:spPr>
        <p:txBody>
          <a:bodyPr wrap="square" lIns="0" tIns="18415" rIns="0" bIns="0" rtlCol="0">
            <a:noAutofit/>
          </a:bodyPr>
          <a:lstStyle/>
          <a:p>
            <a:pPr marL="12700">
              <a:lnSpc>
                <a:spcPts val="2900"/>
              </a:lnSpc>
            </a:pPr>
            <a:r>
              <a:rPr sz="2800" spc="-14" dirty="0" smtClean="0">
                <a:latin typeface="Calibri"/>
                <a:cs typeface="Calibri"/>
              </a:rPr>
              <a:t>yang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4500" y="4220718"/>
            <a:ext cx="347878" cy="1788998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dirty="0" smtClean="0">
                <a:latin typeface="Calibri"/>
                <a:cs typeface="Calibri"/>
              </a:rPr>
              <a:t>3.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30"/>
              </a:spcBef>
            </a:pPr>
            <a:r>
              <a:rPr sz="2800" dirty="0" smtClean="0">
                <a:latin typeface="Calibri"/>
                <a:cs typeface="Calibri"/>
              </a:rPr>
              <a:t>4.</a:t>
            </a:r>
            <a:endParaRPr sz="2800">
              <a:latin typeface="Calibri"/>
              <a:cs typeface="Calibri"/>
            </a:endParaRPr>
          </a:p>
          <a:p>
            <a:pPr marL="12700" marR="0">
              <a:lnSpc>
                <a:spcPct val="101725"/>
              </a:lnSpc>
              <a:spcBef>
                <a:spcPts val="280"/>
              </a:spcBef>
            </a:pPr>
            <a:r>
              <a:rPr sz="2800" dirty="0" smtClean="0">
                <a:latin typeface="Calibri"/>
                <a:cs typeface="Calibri"/>
              </a:rPr>
              <a:t>5.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75"/>
              </a:spcBef>
            </a:pPr>
            <a:r>
              <a:rPr sz="2800" dirty="0" smtClean="0">
                <a:latin typeface="Calibri"/>
                <a:cs typeface="Calibri"/>
              </a:rPr>
              <a:t>6.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7408" y="6438074"/>
            <a:ext cx="3731145" cy="173786"/>
          </a:xfrm>
          <a:custGeom>
            <a:avLst/>
            <a:gdLst/>
            <a:ahLst/>
            <a:cxnLst/>
            <a:rect l="l" t="t" r="r" b="b"/>
            <a:pathLst>
              <a:path w="3731145" h="173786">
                <a:moveTo>
                  <a:pt x="1537728" y="46215"/>
                </a:moveTo>
                <a:lnTo>
                  <a:pt x="1537728" y="134302"/>
                </a:lnTo>
                <a:lnTo>
                  <a:pt x="1539379" y="136944"/>
                </a:lnTo>
                <a:lnTo>
                  <a:pt x="1542554" y="137845"/>
                </a:lnTo>
                <a:lnTo>
                  <a:pt x="1545729" y="138176"/>
                </a:lnTo>
                <a:lnTo>
                  <a:pt x="1554619" y="138176"/>
                </a:lnTo>
                <a:lnTo>
                  <a:pt x="1557794" y="137845"/>
                </a:lnTo>
                <a:lnTo>
                  <a:pt x="1560969" y="136944"/>
                </a:lnTo>
                <a:lnTo>
                  <a:pt x="1562747" y="134302"/>
                </a:lnTo>
                <a:lnTo>
                  <a:pt x="1562747" y="46215"/>
                </a:lnTo>
                <a:lnTo>
                  <a:pt x="1561731" y="43992"/>
                </a:lnTo>
                <a:lnTo>
                  <a:pt x="1559064" y="42837"/>
                </a:lnTo>
                <a:lnTo>
                  <a:pt x="1556270" y="42354"/>
                </a:lnTo>
                <a:lnTo>
                  <a:pt x="1552714" y="42062"/>
                </a:lnTo>
                <a:lnTo>
                  <a:pt x="1545729" y="42163"/>
                </a:lnTo>
                <a:lnTo>
                  <a:pt x="1542554" y="42557"/>
                </a:lnTo>
                <a:lnTo>
                  <a:pt x="1539379" y="43560"/>
                </a:lnTo>
                <a:lnTo>
                  <a:pt x="1537728" y="46215"/>
                </a:lnTo>
                <a:close/>
              </a:path>
              <a:path w="3731145" h="173786">
                <a:moveTo>
                  <a:pt x="1564525" y="16128"/>
                </a:moveTo>
                <a:lnTo>
                  <a:pt x="1564525" y="11315"/>
                </a:lnTo>
                <a:lnTo>
                  <a:pt x="1563636" y="7962"/>
                </a:lnTo>
                <a:lnTo>
                  <a:pt x="1559572" y="4203"/>
                </a:lnTo>
                <a:lnTo>
                  <a:pt x="1555889" y="3263"/>
                </a:lnTo>
                <a:lnTo>
                  <a:pt x="1544713" y="3263"/>
                </a:lnTo>
                <a:lnTo>
                  <a:pt x="1540903" y="4241"/>
                </a:lnTo>
                <a:lnTo>
                  <a:pt x="1536839" y="8128"/>
                </a:lnTo>
                <a:lnTo>
                  <a:pt x="1535823" y="11607"/>
                </a:lnTo>
                <a:lnTo>
                  <a:pt x="1535823" y="21437"/>
                </a:lnTo>
                <a:lnTo>
                  <a:pt x="1536839" y="24777"/>
                </a:lnTo>
                <a:lnTo>
                  <a:pt x="1540776" y="28473"/>
                </a:lnTo>
                <a:lnTo>
                  <a:pt x="1544459" y="29387"/>
                </a:lnTo>
                <a:lnTo>
                  <a:pt x="1555635" y="29387"/>
                </a:lnTo>
                <a:lnTo>
                  <a:pt x="1559445" y="28435"/>
                </a:lnTo>
                <a:lnTo>
                  <a:pt x="1563509" y="24612"/>
                </a:lnTo>
                <a:lnTo>
                  <a:pt x="1564525" y="21145"/>
                </a:lnTo>
                <a:lnTo>
                  <a:pt x="1564525" y="16128"/>
                </a:lnTo>
                <a:close/>
              </a:path>
              <a:path w="3731145" h="173786">
                <a:moveTo>
                  <a:pt x="1588020" y="46024"/>
                </a:moveTo>
                <a:lnTo>
                  <a:pt x="1588020" y="134302"/>
                </a:lnTo>
                <a:lnTo>
                  <a:pt x="1589671" y="136944"/>
                </a:lnTo>
                <a:lnTo>
                  <a:pt x="1592846" y="137845"/>
                </a:lnTo>
                <a:lnTo>
                  <a:pt x="1596021" y="138176"/>
                </a:lnTo>
                <a:lnTo>
                  <a:pt x="1604911" y="138176"/>
                </a:lnTo>
                <a:lnTo>
                  <a:pt x="1608086" y="137845"/>
                </a:lnTo>
                <a:lnTo>
                  <a:pt x="1611261" y="136944"/>
                </a:lnTo>
                <a:lnTo>
                  <a:pt x="1613039" y="134302"/>
                </a:lnTo>
                <a:lnTo>
                  <a:pt x="1613039" y="75615"/>
                </a:lnTo>
                <a:lnTo>
                  <a:pt x="1609356" y="56210"/>
                </a:lnTo>
                <a:lnTo>
                  <a:pt x="1609356" y="46024"/>
                </a:lnTo>
                <a:lnTo>
                  <a:pt x="1607959" y="43383"/>
                </a:lnTo>
                <a:lnTo>
                  <a:pt x="1605419" y="42468"/>
                </a:lnTo>
                <a:lnTo>
                  <a:pt x="1602625" y="42138"/>
                </a:lnTo>
                <a:lnTo>
                  <a:pt x="1595005" y="42138"/>
                </a:lnTo>
                <a:lnTo>
                  <a:pt x="1592338" y="42468"/>
                </a:lnTo>
                <a:lnTo>
                  <a:pt x="1589417" y="43383"/>
                </a:lnTo>
                <a:lnTo>
                  <a:pt x="1588020" y="46024"/>
                </a:lnTo>
                <a:close/>
              </a:path>
              <a:path w="3731145" h="173786">
                <a:moveTo>
                  <a:pt x="1738515" y="136677"/>
                </a:moveTo>
                <a:lnTo>
                  <a:pt x="1743087" y="134505"/>
                </a:lnTo>
                <a:lnTo>
                  <a:pt x="1747278" y="131470"/>
                </a:lnTo>
                <a:lnTo>
                  <a:pt x="1750834" y="127571"/>
                </a:lnTo>
                <a:lnTo>
                  <a:pt x="1750834" y="134594"/>
                </a:lnTo>
                <a:lnTo>
                  <a:pt x="1751723" y="136778"/>
                </a:lnTo>
                <a:lnTo>
                  <a:pt x="1754644" y="137909"/>
                </a:lnTo>
                <a:lnTo>
                  <a:pt x="1758073" y="138264"/>
                </a:lnTo>
                <a:lnTo>
                  <a:pt x="1765947" y="138150"/>
                </a:lnTo>
                <a:lnTo>
                  <a:pt x="1769757" y="137299"/>
                </a:lnTo>
                <a:lnTo>
                  <a:pt x="1771408" y="134594"/>
                </a:lnTo>
                <a:lnTo>
                  <a:pt x="1771408" y="69151"/>
                </a:lnTo>
                <a:lnTo>
                  <a:pt x="1770773" y="63906"/>
                </a:lnTo>
                <a:lnTo>
                  <a:pt x="1769249" y="59486"/>
                </a:lnTo>
                <a:lnTo>
                  <a:pt x="1767852" y="55054"/>
                </a:lnTo>
                <a:lnTo>
                  <a:pt x="1765566" y="51447"/>
                </a:lnTo>
                <a:lnTo>
                  <a:pt x="1762391" y="48640"/>
                </a:lnTo>
                <a:lnTo>
                  <a:pt x="1759216" y="45834"/>
                </a:lnTo>
                <a:lnTo>
                  <a:pt x="1755152" y="43764"/>
                </a:lnTo>
                <a:lnTo>
                  <a:pt x="1750199" y="42405"/>
                </a:lnTo>
                <a:lnTo>
                  <a:pt x="1745373" y="41059"/>
                </a:lnTo>
                <a:lnTo>
                  <a:pt x="1739404" y="40373"/>
                </a:lnTo>
                <a:lnTo>
                  <a:pt x="1728609" y="40373"/>
                </a:lnTo>
                <a:lnTo>
                  <a:pt x="1724799" y="40690"/>
                </a:lnTo>
                <a:lnTo>
                  <a:pt x="1721116" y="41325"/>
                </a:lnTo>
                <a:lnTo>
                  <a:pt x="1717433" y="41948"/>
                </a:lnTo>
                <a:lnTo>
                  <a:pt x="1714131" y="42760"/>
                </a:lnTo>
                <a:lnTo>
                  <a:pt x="1710956" y="43738"/>
                </a:lnTo>
                <a:lnTo>
                  <a:pt x="1707908" y="44729"/>
                </a:lnTo>
                <a:lnTo>
                  <a:pt x="1705241" y="45808"/>
                </a:lnTo>
                <a:lnTo>
                  <a:pt x="1702828" y="46964"/>
                </a:lnTo>
                <a:lnTo>
                  <a:pt x="1698002" y="50126"/>
                </a:lnTo>
                <a:lnTo>
                  <a:pt x="1696097" y="53339"/>
                </a:lnTo>
                <a:lnTo>
                  <a:pt x="1695716" y="56146"/>
                </a:lnTo>
                <a:lnTo>
                  <a:pt x="1695716" y="59715"/>
                </a:lnTo>
                <a:lnTo>
                  <a:pt x="1695970" y="62356"/>
                </a:lnTo>
                <a:lnTo>
                  <a:pt x="1696732" y="65519"/>
                </a:lnTo>
                <a:lnTo>
                  <a:pt x="1699399" y="68186"/>
                </a:lnTo>
                <a:lnTo>
                  <a:pt x="1702574" y="67729"/>
                </a:lnTo>
                <a:lnTo>
                  <a:pt x="1705876" y="65874"/>
                </a:lnTo>
                <a:lnTo>
                  <a:pt x="1710448" y="63741"/>
                </a:lnTo>
                <a:lnTo>
                  <a:pt x="1712988" y="62610"/>
                </a:lnTo>
                <a:lnTo>
                  <a:pt x="1715909" y="61594"/>
                </a:lnTo>
                <a:lnTo>
                  <a:pt x="1719211" y="60667"/>
                </a:lnTo>
                <a:lnTo>
                  <a:pt x="1722386" y="59740"/>
                </a:lnTo>
                <a:lnTo>
                  <a:pt x="1726196" y="59283"/>
                </a:lnTo>
                <a:lnTo>
                  <a:pt x="1733435" y="59283"/>
                </a:lnTo>
                <a:lnTo>
                  <a:pt x="1736102" y="59613"/>
                </a:lnTo>
                <a:lnTo>
                  <a:pt x="1738261" y="60274"/>
                </a:lnTo>
                <a:lnTo>
                  <a:pt x="1742071" y="61950"/>
                </a:lnTo>
                <a:lnTo>
                  <a:pt x="1744738" y="64731"/>
                </a:lnTo>
                <a:lnTo>
                  <a:pt x="1746135" y="68541"/>
                </a:lnTo>
                <a:lnTo>
                  <a:pt x="1747024" y="73037"/>
                </a:lnTo>
                <a:lnTo>
                  <a:pt x="1747024" y="81152"/>
                </a:lnTo>
                <a:lnTo>
                  <a:pt x="1730514" y="81152"/>
                </a:lnTo>
                <a:lnTo>
                  <a:pt x="1723656" y="81749"/>
                </a:lnTo>
                <a:lnTo>
                  <a:pt x="1717687" y="82930"/>
                </a:lnTo>
                <a:lnTo>
                  <a:pt x="1711845" y="84124"/>
                </a:lnTo>
                <a:lnTo>
                  <a:pt x="1706765" y="85953"/>
                </a:lnTo>
                <a:lnTo>
                  <a:pt x="1702828" y="88430"/>
                </a:lnTo>
                <a:lnTo>
                  <a:pt x="1698891" y="90906"/>
                </a:lnTo>
                <a:lnTo>
                  <a:pt x="1695843" y="94043"/>
                </a:lnTo>
                <a:lnTo>
                  <a:pt x="1693811" y="97828"/>
                </a:lnTo>
                <a:lnTo>
                  <a:pt x="1691779" y="101625"/>
                </a:lnTo>
                <a:lnTo>
                  <a:pt x="1690763" y="106095"/>
                </a:lnTo>
                <a:lnTo>
                  <a:pt x="1690763" y="115989"/>
                </a:lnTo>
                <a:lnTo>
                  <a:pt x="1691652" y="120154"/>
                </a:lnTo>
                <a:lnTo>
                  <a:pt x="1693176" y="123710"/>
                </a:lnTo>
                <a:lnTo>
                  <a:pt x="1694827" y="127279"/>
                </a:lnTo>
                <a:lnTo>
                  <a:pt x="1696986" y="130263"/>
                </a:lnTo>
                <a:lnTo>
                  <a:pt x="1699907" y="132664"/>
                </a:lnTo>
                <a:lnTo>
                  <a:pt x="1702701" y="135077"/>
                </a:lnTo>
                <a:lnTo>
                  <a:pt x="1706130" y="136893"/>
                </a:lnTo>
                <a:lnTo>
                  <a:pt x="1710067" y="138112"/>
                </a:lnTo>
                <a:lnTo>
                  <a:pt x="1714004" y="139331"/>
                </a:lnTo>
                <a:lnTo>
                  <a:pt x="1715147" y="114147"/>
                </a:lnTo>
                <a:lnTo>
                  <a:pt x="1715147" y="110451"/>
                </a:lnTo>
                <a:lnTo>
                  <a:pt x="1715528" y="106337"/>
                </a:lnTo>
                <a:lnTo>
                  <a:pt x="1717179" y="102984"/>
                </a:lnTo>
                <a:lnTo>
                  <a:pt x="1720354" y="100355"/>
                </a:lnTo>
                <a:lnTo>
                  <a:pt x="1724418" y="98272"/>
                </a:lnTo>
                <a:lnTo>
                  <a:pt x="1727212" y="97688"/>
                </a:lnTo>
                <a:lnTo>
                  <a:pt x="1730006" y="97091"/>
                </a:lnTo>
                <a:lnTo>
                  <a:pt x="1733435" y="96786"/>
                </a:lnTo>
                <a:lnTo>
                  <a:pt x="1747024" y="96786"/>
                </a:lnTo>
                <a:lnTo>
                  <a:pt x="1747024" y="111836"/>
                </a:lnTo>
                <a:lnTo>
                  <a:pt x="1743976" y="115265"/>
                </a:lnTo>
                <a:lnTo>
                  <a:pt x="1741055" y="117868"/>
                </a:lnTo>
                <a:lnTo>
                  <a:pt x="1738007" y="119659"/>
                </a:lnTo>
                <a:lnTo>
                  <a:pt x="1735086" y="121437"/>
                </a:lnTo>
                <a:lnTo>
                  <a:pt x="1731911" y="122326"/>
                </a:lnTo>
                <a:lnTo>
                  <a:pt x="1724291" y="122326"/>
                </a:lnTo>
                <a:lnTo>
                  <a:pt x="1728609" y="139941"/>
                </a:lnTo>
                <a:lnTo>
                  <a:pt x="1733816" y="138849"/>
                </a:lnTo>
                <a:lnTo>
                  <a:pt x="1738515" y="136677"/>
                </a:lnTo>
                <a:close/>
              </a:path>
              <a:path w="3731145" h="173786">
                <a:moveTo>
                  <a:pt x="1728609" y="139941"/>
                </a:moveTo>
                <a:lnTo>
                  <a:pt x="1724291" y="122326"/>
                </a:lnTo>
                <a:lnTo>
                  <a:pt x="1720989" y="121272"/>
                </a:lnTo>
                <a:lnTo>
                  <a:pt x="1716290" y="117043"/>
                </a:lnTo>
                <a:lnTo>
                  <a:pt x="1715147" y="114147"/>
                </a:lnTo>
                <a:lnTo>
                  <a:pt x="1714004" y="139331"/>
                </a:lnTo>
                <a:lnTo>
                  <a:pt x="1718322" y="139941"/>
                </a:lnTo>
                <a:lnTo>
                  <a:pt x="1728609" y="139941"/>
                </a:lnTo>
                <a:close/>
              </a:path>
              <a:path w="3731145" h="173786">
                <a:moveTo>
                  <a:pt x="2192921" y="136944"/>
                </a:moveTo>
                <a:lnTo>
                  <a:pt x="2195588" y="137845"/>
                </a:lnTo>
                <a:lnTo>
                  <a:pt x="2198255" y="138176"/>
                </a:lnTo>
                <a:lnTo>
                  <a:pt x="2206002" y="138176"/>
                </a:lnTo>
                <a:lnTo>
                  <a:pt x="2208669" y="137845"/>
                </a:lnTo>
                <a:lnTo>
                  <a:pt x="2211336" y="136944"/>
                </a:lnTo>
                <a:lnTo>
                  <a:pt x="2212733" y="134302"/>
                </a:lnTo>
                <a:lnTo>
                  <a:pt x="2212733" y="46024"/>
                </a:lnTo>
                <a:lnTo>
                  <a:pt x="2211082" y="43383"/>
                </a:lnTo>
                <a:lnTo>
                  <a:pt x="2208034" y="42468"/>
                </a:lnTo>
                <a:lnTo>
                  <a:pt x="2204859" y="42138"/>
                </a:lnTo>
                <a:lnTo>
                  <a:pt x="2195969" y="42138"/>
                </a:lnTo>
                <a:lnTo>
                  <a:pt x="2192794" y="42468"/>
                </a:lnTo>
                <a:lnTo>
                  <a:pt x="2189619" y="43383"/>
                </a:lnTo>
                <a:lnTo>
                  <a:pt x="2188095" y="46024"/>
                </a:lnTo>
                <a:lnTo>
                  <a:pt x="2188095" y="104711"/>
                </a:lnTo>
                <a:lnTo>
                  <a:pt x="2184412" y="109131"/>
                </a:lnTo>
                <a:lnTo>
                  <a:pt x="2180983" y="112496"/>
                </a:lnTo>
                <a:lnTo>
                  <a:pt x="2177808" y="114807"/>
                </a:lnTo>
                <a:lnTo>
                  <a:pt x="2174633" y="117119"/>
                </a:lnTo>
                <a:lnTo>
                  <a:pt x="2171458" y="118275"/>
                </a:lnTo>
                <a:lnTo>
                  <a:pt x="2165743" y="118275"/>
                </a:lnTo>
                <a:lnTo>
                  <a:pt x="2159774" y="115874"/>
                </a:lnTo>
                <a:lnTo>
                  <a:pt x="2156980" y="112775"/>
                </a:lnTo>
                <a:lnTo>
                  <a:pt x="2154948" y="108927"/>
                </a:lnTo>
                <a:lnTo>
                  <a:pt x="2153678" y="104051"/>
                </a:lnTo>
                <a:lnTo>
                  <a:pt x="2153424" y="100520"/>
                </a:lnTo>
                <a:lnTo>
                  <a:pt x="2153424" y="46024"/>
                </a:lnTo>
                <a:lnTo>
                  <a:pt x="2151773" y="43383"/>
                </a:lnTo>
                <a:lnTo>
                  <a:pt x="2148598" y="42468"/>
                </a:lnTo>
                <a:lnTo>
                  <a:pt x="2145423" y="42138"/>
                </a:lnTo>
                <a:lnTo>
                  <a:pt x="2136533" y="42138"/>
                </a:lnTo>
                <a:lnTo>
                  <a:pt x="2133358" y="42468"/>
                </a:lnTo>
                <a:lnTo>
                  <a:pt x="2130183" y="43383"/>
                </a:lnTo>
                <a:lnTo>
                  <a:pt x="2128532" y="46024"/>
                </a:lnTo>
                <a:lnTo>
                  <a:pt x="2128532" y="106794"/>
                </a:lnTo>
                <a:lnTo>
                  <a:pt x="2129167" y="112407"/>
                </a:lnTo>
                <a:lnTo>
                  <a:pt x="2130183" y="116928"/>
                </a:lnTo>
                <a:lnTo>
                  <a:pt x="2131326" y="121450"/>
                </a:lnTo>
                <a:lnTo>
                  <a:pt x="2133104" y="125425"/>
                </a:lnTo>
                <a:lnTo>
                  <a:pt x="2135644" y="128854"/>
                </a:lnTo>
                <a:lnTo>
                  <a:pt x="2138184" y="132295"/>
                </a:lnTo>
                <a:lnTo>
                  <a:pt x="2141486" y="135001"/>
                </a:lnTo>
                <a:lnTo>
                  <a:pt x="2145677" y="136969"/>
                </a:lnTo>
                <a:lnTo>
                  <a:pt x="2149741" y="138950"/>
                </a:lnTo>
                <a:lnTo>
                  <a:pt x="2154821" y="139941"/>
                </a:lnTo>
                <a:lnTo>
                  <a:pt x="2166378" y="139941"/>
                </a:lnTo>
                <a:lnTo>
                  <a:pt x="2171585" y="138620"/>
                </a:lnTo>
                <a:lnTo>
                  <a:pt x="2176665" y="135978"/>
                </a:lnTo>
                <a:lnTo>
                  <a:pt x="2181618" y="133349"/>
                </a:lnTo>
                <a:lnTo>
                  <a:pt x="2186571" y="129387"/>
                </a:lnTo>
                <a:lnTo>
                  <a:pt x="2191524" y="124104"/>
                </a:lnTo>
                <a:lnTo>
                  <a:pt x="2191524" y="134302"/>
                </a:lnTo>
                <a:lnTo>
                  <a:pt x="2192921" y="136944"/>
                </a:lnTo>
                <a:close/>
              </a:path>
              <a:path w="3731145" h="173786">
                <a:moveTo>
                  <a:pt x="2243086" y="20205"/>
                </a:moveTo>
                <a:lnTo>
                  <a:pt x="2241562" y="22961"/>
                </a:lnTo>
                <a:lnTo>
                  <a:pt x="2241562" y="42659"/>
                </a:lnTo>
                <a:lnTo>
                  <a:pt x="2231021" y="42659"/>
                </a:lnTo>
                <a:lnTo>
                  <a:pt x="2228354" y="44030"/>
                </a:lnTo>
                <a:lnTo>
                  <a:pt x="2227465" y="46583"/>
                </a:lnTo>
                <a:lnTo>
                  <a:pt x="2227211" y="49225"/>
                </a:lnTo>
                <a:lnTo>
                  <a:pt x="2227084" y="56375"/>
                </a:lnTo>
                <a:lnTo>
                  <a:pt x="2227465" y="58966"/>
                </a:lnTo>
                <a:lnTo>
                  <a:pt x="2228100" y="60515"/>
                </a:lnTo>
                <a:lnTo>
                  <a:pt x="2230894" y="62839"/>
                </a:lnTo>
                <a:lnTo>
                  <a:pt x="2241562" y="62839"/>
                </a:lnTo>
                <a:lnTo>
                  <a:pt x="2241562" y="113487"/>
                </a:lnTo>
                <a:lnTo>
                  <a:pt x="2242070" y="118173"/>
                </a:lnTo>
                <a:lnTo>
                  <a:pt x="2243213" y="122123"/>
                </a:lnTo>
                <a:lnTo>
                  <a:pt x="2244356" y="126085"/>
                </a:lnTo>
                <a:lnTo>
                  <a:pt x="2246261" y="19215"/>
                </a:lnTo>
                <a:lnTo>
                  <a:pt x="2243086" y="20205"/>
                </a:lnTo>
                <a:close/>
              </a:path>
              <a:path w="3731145" h="173786">
                <a:moveTo>
                  <a:pt x="2289441" y="49225"/>
                </a:moveTo>
                <a:lnTo>
                  <a:pt x="2289060" y="46583"/>
                </a:lnTo>
                <a:lnTo>
                  <a:pt x="2288171" y="44030"/>
                </a:lnTo>
                <a:lnTo>
                  <a:pt x="2285504" y="42659"/>
                </a:lnTo>
                <a:lnTo>
                  <a:pt x="2266327" y="42659"/>
                </a:lnTo>
                <a:lnTo>
                  <a:pt x="2266327" y="22961"/>
                </a:lnTo>
                <a:lnTo>
                  <a:pt x="2264676" y="20205"/>
                </a:lnTo>
                <a:lnTo>
                  <a:pt x="2261628" y="19215"/>
                </a:lnTo>
                <a:lnTo>
                  <a:pt x="2258326" y="18884"/>
                </a:lnTo>
                <a:lnTo>
                  <a:pt x="2249563" y="18884"/>
                </a:lnTo>
                <a:lnTo>
                  <a:pt x="2246261" y="19215"/>
                </a:lnTo>
                <a:lnTo>
                  <a:pt x="2244356" y="126085"/>
                </a:lnTo>
                <a:lnTo>
                  <a:pt x="2246134" y="129374"/>
                </a:lnTo>
                <a:lnTo>
                  <a:pt x="2250833" y="134581"/>
                </a:lnTo>
                <a:lnTo>
                  <a:pt x="2257437" y="137769"/>
                </a:lnTo>
                <a:lnTo>
                  <a:pt x="2265438" y="139649"/>
                </a:lnTo>
                <a:lnTo>
                  <a:pt x="2270264" y="139649"/>
                </a:lnTo>
                <a:lnTo>
                  <a:pt x="2266327" y="109131"/>
                </a:lnTo>
                <a:lnTo>
                  <a:pt x="2266327" y="62839"/>
                </a:lnTo>
                <a:lnTo>
                  <a:pt x="2285631" y="62839"/>
                </a:lnTo>
                <a:lnTo>
                  <a:pt x="2287917" y="62064"/>
                </a:lnTo>
                <a:lnTo>
                  <a:pt x="2289187" y="58966"/>
                </a:lnTo>
                <a:lnTo>
                  <a:pt x="2289568" y="56375"/>
                </a:lnTo>
                <a:lnTo>
                  <a:pt x="2289441" y="49225"/>
                </a:lnTo>
                <a:close/>
              </a:path>
              <a:path w="3731145" h="173786">
                <a:moveTo>
                  <a:pt x="2289568" y="125590"/>
                </a:moveTo>
                <a:lnTo>
                  <a:pt x="2289568" y="123748"/>
                </a:lnTo>
                <a:lnTo>
                  <a:pt x="2289314" y="121043"/>
                </a:lnTo>
                <a:lnTo>
                  <a:pt x="2288552" y="117525"/>
                </a:lnTo>
                <a:lnTo>
                  <a:pt x="2285758" y="116598"/>
                </a:lnTo>
                <a:lnTo>
                  <a:pt x="2283091" y="117627"/>
                </a:lnTo>
                <a:lnTo>
                  <a:pt x="2280297" y="118414"/>
                </a:lnTo>
                <a:lnTo>
                  <a:pt x="2276741" y="118757"/>
                </a:lnTo>
                <a:lnTo>
                  <a:pt x="2272804" y="118757"/>
                </a:lnTo>
                <a:lnTo>
                  <a:pt x="2270137" y="117563"/>
                </a:lnTo>
                <a:lnTo>
                  <a:pt x="2267089" y="112737"/>
                </a:lnTo>
                <a:lnTo>
                  <a:pt x="2266327" y="109131"/>
                </a:lnTo>
                <a:lnTo>
                  <a:pt x="2270264" y="139649"/>
                </a:lnTo>
                <a:lnTo>
                  <a:pt x="2273947" y="139547"/>
                </a:lnTo>
                <a:lnTo>
                  <a:pt x="2277630" y="139153"/>
                </a:lnTo>
                <a:lnTo>
                  <a:pt x="2280805" y="138506"/>
                </a:lnTo>
                <a:lnTo>
                  <a:pt x="2284869" y="137223"/>
                </a:lnTo>
                <a:lnTo>
                  <a:pt x="2288171" y="134912"/>
                </a:lnTo>
                <a:lnTo>
                  <a:pt x="2288933" y="132270"/>
                </a:lnTo>
                <a:lnTo>
                  <a:pt x="2289568" y="128498"/>
                </a:lnTo>
                <a:lnTo>
                  <a:pt x="2289568" y="125590"/>
                </a:lnTo>
                <a:close/>
              </a:path>
              <a:path w="3731145" h="173786">
                <a:moveTo>
                  <a:pt x="2371229" y="136944"/>
                </a:moveTo>
                <a:lnTo>
                  <a:pt x="2373896" y="137845"/>
                </a:lnTo>
                <a:lnTo>
                  <a:pt x="2376563" y="138176"/>
                </a:lnTo>
                <a:lnTo>
                  <a:pt x="2384310" y="138176"/>
                </a:lnTo>
                <a:lnTo>
                  <a:pt x="2386977" y="137845"/>
                </a:lnTo>
                <a:lnTo>
                  <a:pt x="2389644" y="136944"/>
                </a:lnTo>
                <a:lnTo>
                  <a:pt x="2391041" y="134302"/>
                </a:lnTo>
                <a:lnTo>
                  <a:pt x="2391041" y="46024"/>
                </a:lnTo>
                <a:lnTo>
                  <a:pt x="2389390" y="43383"/>
                </a:lnTo>
                <a:lnTo>
                  <a:pt x="2386342" y="42468"/>
                </a:lnTo>
                <a:lnTo>
                  <a:pt x="2383167" y="42138"/>
                </a:lnTo>
                <a:lnTo>
                  <a:pt x="2374277" y="42138"/>
                </a:lnTo>
                <a:lnTo>
                  <a:pt x="2371102" y="42468"/>
                </a:lnTo>
                <a:lnTo>
                  <a:pt x="2367927" y="43383"/>
                </a:lnTo>
                <a:lnTo>
                  <a:pt x="2366403" y="46024"/>
                </a:lnTo>
                <a:lnTo>
                  <a:pt x="2366403" y="104711"/>
                </a:lnTo>
                <a:lnTo>
                  <a:pt x="2362720" y="109131"/>
                </a:lnTo>
                <a:lnTo>
                  <a:pt x="2359291" y="112496"/>
                </a:lnTo>
                <a:lnTo>
                  <a:pt x="2356116" y="114807"/>
                </a:lnTo>
                <a:lnTo>
                  <a:pt x="2352941" y="117119"/>
                </a:lnTo>
                <a:lnTo>
                  <a:pt x="2349766" y="118275"/>
                </a:lnTo>
                <a:lnTo>
                  <a:pt x="2346591" y="118275"/>
                </a:lnTo>
                <a:lnTo>
                  <a:pt x="2341892" y="117792"/>
                </a:lnTo>
                <a:lnTo>
                  <a:pt x="2338082" y="115874"/>
                </a:lnTo>
                <a:lnTo>
                  <a:pt x="2335288" y="112775"/>
                </a:lnTo>
                <a:lnTo>
                  <a:pt x="2333256" y="108927"/>
                </a:lnTo>
                <a:lnTo>
                  <a:pt x="2331986" y="104051"/>
                </a:lnTo>
                <a:lnTo>
                  <a:pt x="2331732" y="100520"/>
                </a:lnTo>
                <a:lnTo>
                  <a:pt x="2331732" y="46024"/>
                </a:lnTo>
                <a:lnTo>
                  <a:pt x="2330081" y="43383"/>
                </a:lnTo>
                <a:lnTo>
                  <a:pt x="2326906" y="42468"/>
                </a:lnTo>
                <a:lnTo>
                  <a:pt x="2323731" y="42138"/>
                </a:lnTo>
                <a:lnTo>
                  <a:pt x="2314841" y="42138"/>
                </a:lnTo>
                <a:lnTo>
                  <a:pt x="2311666" y="42468"/>
                </a:lnTo>
                <a:lnTo>
                  <a:pt x="2308491" y="43383"/>
                </a:lnTo>
                <a:lnTo>
                  <a:pt x="2306840" y="46024"/>
                </a:lnTo>
                <a:lnTo>
                  <a:pt x="2306840" y="106794"/>
                </a:lnTo>
                <a:lnTo>
                  <a:pt x="2307475" y="112407"/>
                </a:lnTo>
                <a:lnTo>
                  <a:pt x="2308491" y="116928"/>
                </a:lnTo>
                <a:lnTo>
                  <a:pt x="2309634" y="121450"/>
                </a:lnTo>
                <a:lnTo>
                  <a:pt x="2311412" y="125425"/>
                </a:lnTo>
                <a:lnTo>
                  <a:pt x="2313952" y="128854"/>
                </a:lnTo>
                <a:lnTo>
                  <a:pt x="2316492" y="132295"/>
                </a:lnTo>
                <a:lnTo>
                  <a:pt x="2319794" y="135001"/>
                </a:lnTo>
                <a:lnTo>
                  <a:pt x="2323985" y="136969"/>
                </a:lnTo>
                <a:lnTo>
                  <a:pt x="2328049" y="138950"/>
                </a:lnTo>
                <a:lnTo>
                  <a:pt x="2333129" y="139941"/>
                </a:lnTo>
                <a:lnTo>
                  <a:pt x="2344686" y="139941"/>
                </a:lnTo>
                <a:lnTo>
                  <a:pt x="2349893" y="138620"/>
                </a:lnTo>
                <a:lnTo>
                  <a:pt x="2354973" y="135978"/>
                </a:lnTo>
                <a:lnTo>
                  <a:pt x="2359926" y="133349"/>
                </a:lnTo>
                <a:lnTo>
                  <a:pt x="2364879" y="129387"/>
                </a:lnTo>
                <a:lnTo>
                  <a:pt x="2369832" y="124104"/>
                </a:lnTo>
                <a:lnTo>
                  <a:pt x="2369832" y="134302"/>
                </a:lnTo>
                <a:lnTo>
                  <a:pt x="2371229" y="136944"/>
                </a:lnTo>
                <a:close/>
              </a:path>
              <a:path w="3731145" h="173786">
                <a:moveTo>
                  <a:pt x="2417965" y="135089"/>
                </a:moveTo>
                <a:lnTo>
                  <a:pt x="2405900" y="162407"/>
                </a:lnTo>
                <a:lnTo>
                  <a:pt x="2405519" y="163131"/>
                </a:lnTo>
                <a:lnTo>
                  <a:pt x="2406789" y="165912"/>
                </a:lnTo>
                <a:lnTo>
                  <a:pt x="2410091" y="166484"/>
                </a:lnTo>
                <a:lnTo>
                  <a:pt x="2413520" y="166573"/>
                </a:lnTo>
                <a:lnTo>
                  <a:pt x="2417711" y="166319"/>
                </a:lnTo>
                <a:lnTo>
                  <a:pt x="2421394" y="165417"/>
                </a:lnTo>
                <a:lnTo>
                  <a:pt x="2424188" y="162902"/>
                </a:lnTo>
                <a:lnTo>
                  <a:pt x="2437396" y="143903"/>
                </a:lnTo>
                <a:lnTo>
                  <a:pt x="2438793" y="141985"/>
                </a:lnTo>
                <a:lnTo>
                  <a:pt x="2440952" y="138315"/>
                </a:lnTo>
                <a:lnTo>
                  <a:pt x="2442603" y="134632"/>
                </a:lnTo>
                <a:lnTo>
                  <a:pt x="2443746" y="130809"/>
                </a:lnTo>
                <a:lnTo>
                  <a:pt x="2444508" y="126631"/>
                </a:lnTo>
                <a:lnTo>
                  <a:pt x="2444889" y="122097"/>
                </a:lnTo>
                <a:lnTo>
                  <a:pt x="2444889" y="119456"/>
                </a:lnTo>
                <a:lnTo>
                  <a:pt x="2444635" y="115404"/>
                </a:lnTo>
                <a:lnTo>
                  <a:pt x="2443619" y="112623"/>
                </a:lnTo>
                <a:lnTo>
                  <a:pt x="2440698" y="110121"/>
                </a:lnTo>
                <a:lnTo>
                  <a:pt x="2437650" y="109410"/>
                </a:lnTo>
                <a:lnTo>
                  <a:pt x="2433967" y="109067"/>
                </a:lnTo>
                <a:lnTo>
                  <a:pt x="2429268" y="109067"/>
                </a:lnTo>
                <a:lnTo>
                  <a:pt x="2425458" y="109410"/>
                </a:lnTo>
                <a:lnTo>
                  <a:pt x="2422283" y="110121"/>
                </a:lnTo>
                <a:lnTo>
                  <a:pt x="2419235" y="112623"/>
                </a:lnTo>
                <a:lnTo>
                  <a:pt x="2418219" y="115404"/>
                </a:lnTo>
                <a:lnTo>
                  <a:pt x="2417965" y="119456"/>
                </a:lnTo>
                <a:lnTo>
                  <a:pt x="2417965" y="135089"/>
                </a:lnTo>
                <a:close/>
              </a:path>
              <a:path w="3731145" h="173786">
                <a:moveTo>
                  <a:pt x="2609989" y="111632"/>
                </a:moveTo>
                <a:lnTo>
                  <a:pt x="2611259" y="107937"/>
                </a:lnTo>
                <a:lnTo>
                  <a:pt x="2611894" y="103822"/>
                </a:lnTo>
                <a:lnTo>
                  <a:pt x="2611894" y="94907"/>
                </a:lnTo>
                <a:lnTo>
                  <a:pt x="2611259" y="90982"/>
                </a:lnTo>
                <a:lnTo>
                  <a:pt x="2609862" y="87490"/>
                </a:lnTo>
                <a:lnTo>
                  <a:pt x="2608592" y="83997"/>
                </a:lnTo>
                <a:lnTo>
                  <a:pt x="2606814" y="80937"/>
                </a:lnTo>
                <a:lnTo>
                  <a:pt x="2604528" y="78333"/>
                </a:lnTo>
                <a:lnTo>
                  <a:pt x="2602242" y="75730"/>
                </a:lnTo>
                <a:lnTo>
                  <a:pt x="2599575" y="73596"/>
                </a:lnTo>
                <a:lnTo>
                  <a:pt x="2596527" y="71945"/>
                </a:lnTo>
                <a:lnTo>
                  <a:pt x="2593479" y="70307"/>
                </a:lnTo>
                <a:lnTo>
                  <a:pt x="2590050" y="69151"/>
                </a:lnTo>
                <a:lnTo>
                  <a:pt x="2586494" y="68491"/>
                </a:lnTo>
                <a:lnTo>
                  <a:pt x="2586748" y="133807"/>
                </a:lnTo>
                <a:lnTo>
                  <a:pt x="2590431" y="132486"/>
                </a:lnTo>
                <a:lnTo>
                  <a:pt x="2593860" y="130809"/>
                </a:lnTo>
                <a:lnTo>
                  <a:pt x="2596908" y="128765"/>
                </a:lnTo>
                <a:lnTo>
                  <a:pt x="2599956" y="126720"/>
                </a:lnTo>
                <a:lnTo>
                  <a:pt x="2602623" y="124269"/>
                </a:lnTo>
                <a:lnTo>
                  <a:pt x="2604782" y="121437"/>
                </a:lnTo>
                <a:lnTo>
                  <a:pt x="2607068" y="118592"/>
                </a:lnTo>
                <a:lnTo>
                  <a:pt x="2608719" y="115328"/>
                </a:lnTo>
                <a:lnTo>
                  <a:pt x="2609989" y="111632"/>
                </a:lnTo>
                <a:close/>
              </a:path>
              <a:path w="3731145" h="173786">
                <a:moveTo>
                  <a:pt x="2584843" y="100152"/>
                </a:moveTo>
                <a:lnTo>
                  <a:pt x="2584843" y="102997"/>
                </a:lnTo>
                <a:lnTo>
                  <a:pt x="2584335" y="105524"/>
                </a:lnTo>
                <a:lnTo>
                  <a:pt x="2582303" y="109943"/>
                </a:lnTo>
                <a:lnTo>
                  <a:pt x="2579128" y="113271"/>
                </a:lnTo>
                <a:lnTo>
                  <a:pt x="2575191" y="115874"/>
                </a:lnTo>
                <a:lnTo>
                  <a:pt x="2570746" y="137350"/>
                </a:lnTo>
                <a:lnTo>
                  <a:pt x="2574937" y="136728"/>
                </a:lnTo>
                <a:lnTo>
                  <a:pt x="2579128" y="136105"/>
                </a:lnTo>
                <a:lnTo>
                  <a:pt x="2583065" y="135127"/>
                </a:lnTo>
                <a:lnTo>
                  <a:pt x="2586748" y="133807"/>
                </a:lnTo>
                <a:lnTo>
                  <a:pt x="2584843" y="100152"/>
                </a:lnTo>
                <a:close/>
              </a:path>
              <a:path w="3731145" h="173786">
                <a:moveTo>
                  <a:pt x="2519946" y="134454"/>
                </a:moveTo>
                <a:lnTo>
                  <a:pt x="2522867" y="137020"/>
                </a:lnTo>
                <a:lnTo>
                  <a:pt x="2526931" y="137667"/>
                </a:lnTo>
                <a:lnTo>
                  <a:pt x="2566047" y="137667"/>
                </a:lnTo>
                <a:lnTo>
                  <a:pt x="2570746" y="137350"/>
                </a:lnTo>
                <a:lnTo>
                  <a:pt x="2575191" y="115874"/>
                </a:lnTo>
                <a:lnTo>
                  <a:pt x="2570238" y="117398"/>
                </a:lnTo>
                <a:lnTo>
                  <a:pt x="2567190" y="117779"/>
                </a:lnTo>
                <a:lnTo>
                  <a:pt x="2544711" y="117779"/>
                </a:lnTo>
                <a:lnTo>
                  <a:pt x="2544711" y="81356"/>
                </a:lnTo>
                <a:lnTo>
                  <a:pt x="2560205" y="81356"/>
                </a:lnTo>
                <a:lnTo>
                  <a:pt x="2562999" y="62356"/>
                </a:lnTo>
                <a:lnTo>
                  <a:pt x="2544711" y="62356"/>
                </a:lnTo>
                <a:lnTo>
                  <a:pt x="2544711" y="29095"/>
                </a:lnTo>
                <a:lnTo>
                  <a:pt x="2561856" y="29095"/>
                </a:lnTo>
                <a:lnTo>
                  <a:pt x="2565158" y="29463"/>
                </a:lnTo>
                <a:lnTo>
                  <a:pt x="2567571" y="30187"/>
                </a:lnTo>
                <a:lnTo>
                  <a:pt x="2571889" y="31953"/>
                </a:lnTo>
                <a:lnTo>
                  <a:pt x="2575064" y="34658"/>
                </a:lnTo>
                <a:lnTo>
                  <a:pt x="2577096" y="38404"/>
                </a:lnTo>
                <a:lnTo>
                  <a:pt x="2578239" y="42760"/>
                </a:lnTo>
                <a:lnTo>
                  <a:pt x="2578239" y="45326"/>
                </a:lnTo>
                <a:lnTo>
                  <a:pt x="2577858" y="49834"/>
                </a:lnTo>
                <a:lnTo>
                  <a:pt x="2576461" y="53987"/>
                </a:lnTo>
                <a:lnTo>
                  <a:pt x="2574683" y="83502"/>
                </a:lnTo>
                <a:lnTo>
                  <a:pt x="2579001" y="86296"/>
                </a:lnTo>
                <a:lnTo>
                  <a:pt x="2582430" y="89852"/>
                </a:lnTo>
                <a:lnTo>
                  <a:pt x="2584335" y="94538"/>
                </a:lnTo>
                <a:lnTo>
                  <a:pt x="2584843" y="97193"/>
                </a:lnTo>
                <a:lnTo>
                  <a:pt x="2584843" y="100152"/>
                </a:lnTo>
                <a:lnTo>
                  <a:pt x="2586748" y="133807"/>
                </a:lnTo>
                <a:lnTo>
                  <a:pt x="2586494" y="68491"/>
                </a:lnTo>
                <a:lnTo>
                  <a:pt x="2589288" y="67436"/>
                </a:lnTo>
                <a:lnTo>
                  <a:pt x="2591828" y="66039"/>
                </a:lnTo>
                <a:lnTo>
                  <a:pt x="2596273" y="62610"/>
                </a:lnTo>
                <a:lnTo>
                  <a:pt x="2599575" y="58394"/>
                </a:lnTo>
                <a:lnTo>
                  <a:pt x="2602242" y="53657"/>
                </a:lnTo>
                <a:lnTo>
                  <a:pt x="2603131" y="50914"/>
                </a:lnTo>
                <a:lnTo>
                  <a:pt x="2603893" y="48183"/>
                </a:lnTo>
                <a:lnTo>
                  <a:pt x="2604274" y="45262"/>
                </a:lnTo>
                <a:lnTo>
                  <a:pt x="2604274" y="36614"/>
                </a:lnTo>
                <a:lnTo>
                  <a:pt x="2603258" y="31800"/>
                </a:lnTo>
                <a:lnTo>
                  <a:pt x="2601353" y="27711"/>
                </a:lnTo>
                <a:lnTo>
                  <a:pt x="2599321" y="23621"/>
                </a:lnTo>
                <a:lnTo>
                  <a:pt x="2596527" y="20243"/>
                </a:lnTo>
                <a:lnTo>
                  <a:pt x="2592717" y="17564"/>
                </a:lnTo>
                <a:lnTo>
                  <a:pt x="2589034" y="14897"/>
                </a:lnTo>
                <a:lnTo>
                  <a:pt x="2584462" y="12903"/>
                </a:lnTo>
                <a:lnTo>
                  <a:pt x="2579001" y="11582"/>
                </a:lnTo>
                <a:lnTo>
                  <a:pt x="2573540" y="10261"/>
                </a:lnTo>
                <a:lnTo>
                  <a:pt x="2566936" y="9601"/>
                </a:lnTo>
                <a:lnTo>
                  <a:pt x="2524772" y="9601"/>
                </a:lnTo>
                <a:lnTo>
                  <a:pt x="2521343" y="11531"/>
                </a:lnTo>
                <a:lnTo>
                  <a:pt x="2519184" y="14909"/>
                </a:lnTo>
                <a:lnTo>
                  <a:pt x="2519184" y="132359"/>
                </a:lnTo>
                <a:lnTo>
                  <a:pt x="2519946" y="134454"/>
                </a:lnTo>
                <a:close/>
              </a:path>
              <a:path w="3731145" h="173786">
                <a:moveTo>
                  <a:pt x="2562999" y="62356"/>
                </a:moveTo>
                <a:lnTo>
                  <a:pt x="2560205" y="81356"/>
                </a:lnTo>
                <a:lnTo>
                  <a:pt x="2564904" y="81356"/>
                </a:lnTo>
                <a:lnTo>
                  <a:pt x="2568714" y="81787"/>
                </a:lnTo>
                <a:lnTo>
                  <a:pt x="2571762" y="82638"/>
                </a:lnTo>
                <a:lnTo>
                  <a:pt x="2574683" y="83502"/>
                </a:lnTo>
                <a:lnTo>
                  <a:pt x="2576461" y="53987"/>
                </a:lnTo>
                <a:lnTo>
                  <a:pt x="2573794" y="57353"/>
                </a:lnTo>
                <a:lnTo>
                  <a:pt x="2570492" y="60121"/>
                </a:lnTo>
                <a:lnTo>
                  <a:pt x="2566047" y="61899"/>
                </a:lnTo>
                <a:lnTo>
                  <a:pt x="2562999" y="62356"/>
                </a:lnTo>
                <a:close/>
              </a:path>
              <a:path w="3731145" h="173786">
                <a:moveTo>
                  <a:pt x="2653423" y="136969"/>
                </a:moveTo>
                <a:lnTo>
                  <a:pt x="2659265" y="138950"/>
                </a:lnTo>
                <a:lnTo>
                  <a:pt x="2666250" y="139941"/>
                </a:lnTo>
                <a:lnTo>
                  <a:pt x="2678442" y="139941"/>
                </a:lnTo>
                <a:lnTo>
                  <a:pt x="2682506" y="139661"/>
                </a:lnTo>
                <a:lnTo>
                  <a:pt x="2686316" y="139103"/>
                </a:lnTo>
                <a:lnTo>
                  <a:pt x="2690126" y="138544"/>
                </a:lnTo>
                <a:lnTo>
                  <a:pt x="2693555" y="137883"/>
                </a:lnTo>
                <a:lnTo>
                  <a:pt x="2696476" y="137121"/>
                </a:lnTo>
                <a:lnTo>
                  <a:pt x="2699524" y="136359"/>
                </a:lnTo>
                <a:lnTo>
                  <a:pt x="2701937" y="135585"/>
                </a:lnTo>
                <a:lnTo>
                  <a:pt x="2705747" y="134010"/>
                </a:lnTo>
                <a:lnTo>
                  <a:pt x="2708414" y="131483"/>
                </a:lnTo>
                <a:lnTo>
                  <a:pt x="2709176" y="128930"/>
                </a:lnTo>
                <a:lnTo>
                  <a:pt x="2709430" y="123316"/>
                </a:lnTo>
                <a:lnTo>
                  <a:pt x="2709176" y="119214"/>
                </a:lnTo>
                <a:lnTo>
                  <a:pt x="2708033" y="115684"/>
                </a:lnTo>
                <a:lnTo>
                  <a:pt x="2705239" y="115100"/>
                </a:lnTo>
                <a:lnTo>
                  <a:pt x="2702318" y="116039"/>
                </a:lnTo>
                <a:lnTo>
                  <a:pt x="2698762" y="117360"/>
                </a:lnTo>
                <a:lnTo>
                  <a:pt x="2693936" y="118884"/>
                </a:lnTo>
                <a:lnTo>
                  <a:pt x="2691142" y="119570"/>
                </a:lnTo>
                <a:lnTo>
                  <a:pt x="2687840" y="120192"/>
                </a:lnTo>
                <a:lnTo>
                  <a:pt x="2684538" y="120827"/>
                </a:lnTo>
                <a:lnTo>
                  <a:pt x="2680728" y="121145"/>
                </a:lnTo>
                <a:lnTo>
                  <a:pt x="2672092" y="121145"/>
                </a:lnTo>
                <a:lnTo>
                  <a:pt x="2668409" y="120573"/>
                </a:lnTo>
                <a:lnTo>
                  <a:pt x="2665234" y="119456"/>
                </a:lnTo>
                <a:lnTo>
                  <a:pt x="2662186" y="118338"/>
                </a:lnTo>
                <a:lnTo>
                  <a:pt x="2659773" y="116700"/>
                </a:lnTo>
                <a:lnTo>
                  <a:pt x="2655836" y="112407"/>
                </a:lnTo>
                <a:lnTo>
                  <a:pt x="2654439" y="109804"/>
                </a:lnTo>
                <a:lnTo>
                  <a:pt x="2653550" y="106743"/>
                </a:lnTo>
                <a:lnTo>
                  <a:pt x="2652661" y="103670"/>
                </a:lnTo>
                <a:lnTo>
                  <a:pt x="2652153" y="100253"/>
                </a:lnTo>
                <a:lnTo>
                  <a:pt x="2652280" y="77355"/>
                </a:lnTo>
                <a:lnTo>
                  <a:pt x="2652788" y="74447"/>
                </a:lnTo>
                <a:lnTo>
                  <a:pt x="2653042" y="43840"/>
                </a:lnTo>
                <a:lnTo>
                  <a:pt x="2647454" y="46151"/>
                </a:lnTo>
                <a:lnTo>
                  <a:pt x="2642755" y="49504"/>
                </a:lnTo>
                <a:lnTo>
                  <a:pt x="2638818" y="53886"/>
                </a:lnTo>
                <a:lnTo>
                  <a:pt x="2634881" y="58280"/>
                </a:lnTo>
                <a:lnTo>
                  <a:pt x="2631960" y="63626"/>
                </a:lnTo>
                <a:lnTo>
                  <a:pt x="2629928" y="69926"/>
                </a:lnTo>
                <a:lnTo>
                  <a:pt x="2627896" y="76225"/>
                </a:lnTo>
                <a:lnTo>
                  <a:pt x="2626880" y="83299"/>
                </a:lnTo>
                <a:lnTo>
                  <a:pt x="2626880" y="99402"/>
                </a:lnTo>
                <a:lnTo>
                  <a:pt x="2627769" y="106591"/>
                </a:lnTo>
                <a:lnTo>
                  <a:pt x="2629801" y="112725"/>
                </a:lnTo>
                <a:lnTo>
                  <a:pt x="2631706" y="118859"/>
                </a:lnTo>
                <a:lnTo>
                  <a:pt x="2634627" y="123939"/>
                </a:lnTo>
                <a:lnTo>
                  <a:pt x="2638564" y="127965"/>
                </a:lnTo>
                <a:lnTo>
                  <a:pt x="2642628" y="131991"/>
                </a:lnTo>
                <a:lnTo>
                  <a:pt x="2647454" y="135001"/>
                </a:lnTo>
                <a:lnTo>
                  <a:pt x="2653423" y="136969"/>
                </a:lnTo>
                <a:close/>
              </a:path>
              <a:path w="3731145" h="173786">
                <a:moveTo>
                  <a:pt x="2654439" y="68960"/>
                </a:moveTo>
                <a:lnTo>
                  <a:pt x="2657233" y="64579"/>
                </a:lnTo>
                <a:lnTo>
                  <a:pt x="2660662" y="60959"/>
                </a:lnTo>
                <a:lnTo>
                  <a:pt x="2665361" y="58585"/>
                </a:lnTo>
                <a:lnTo>
                  <a:pt x="2668155" y="58000"/>
                </a:lnTo>
                <a:lnTo>
                  <a:pt x="2677553" y="58000"/>
                </a:lnTo>
                <a:lnTo>
                  <a:pt x="2682125" y="59994"/>
                </a:lnTo>
                <a:lnTo>
                  <a:pt x="2685173" y="63982"/>
                </a:lnTo>
                <a:lnTo>
                  <a:pt x="2688221" y="67970"/>
                </a:lnTo>
                <a:lnTo>
                  <a:pt x="2689618" y="73469"/>
                </a:lnTo>
                <a:lnTo>
                  <a:pt x="2689364" y="80467"/>
                </a:lnTo>
                <a:lnTo>
                  <a:pt x="2652153" y="80467"/>
                </a:lnTo>
                <a:lnTo>
                  <a:pt x="2652153" y="100253"/>
                </a:lnTo>
                <a:lnTo>
                  <a:pt x="2652153" y="96494"/>
                </a:lnTo>
                <a:lnTo>
                  <a:pt x="2705874" y="96494"/>
                </a:lnTo>
                <a:lnTo>
                  <a:pt x="2703715" y="52704"/>
                </a:lnTo>
                <a:lnTo>
                  <a:pt x="2700413" y="48844"/>
                </a:lnTo>
                <a:lnTo>
                  <a:pt x="2696095" y="45821"/>
                </a:lnTo>
                <a:lnTo>
                  <a:pt x="2690761" y="43649"/>
                </a:lnTo>
                <a:lnTo>
                  <a:pt x="2685554" y="41465"/>
                </a:lnTo>
                <a:lnTo>
                  <a:pt x="2679204" y="40373"/>
                </a:lnTo>
                <a:lnTo>
                  <a:pt x="2664853" y="40373"/>
                </a:lnTo>
                <a:lnTo>
                  <a:pt x="2658630" y="41528"/>
                </a:lnTo>
                <a:lnTo>
                  <a:pt x="2653042" y="43840"/>
                </a:lnTo>
                <a:lnTo>
                  <a:pt x="2652788" y="74447"/>
                </a:lnTo>
                <a:lnTo>
                  <a:pt x="2653550" y="71704"/>
                </a:lnTo>
                <a:lnTo>
                  <a:pt x="2654439" y="68960"/>
                </a:lnTo>
                <a:close/>
              </a:path>
              <a:path w="3731145" h="173786">
                <a:moveTo>
                  <a:pt x="2711208" y="66408"/>
                </a:moveTo>
                <a:lnTo>
                  <a:pt x="2709557" y="61125"/>
                </a:lnTo>
                <a:lnTo>
                  <a:pt x="2707144" y="56565"/>
                </a:lnTo>
                <a:lnTo>
                  <a:pt x="2703715" y="52704"/>
                </a:lnTo>
                <a:lnTo>
                  <a:pt x="2705874" y="96494"/>
                </a:lnTo>
                <a:lnTo>
                  <a:pt x="2708287" y="96494"/>
                </a:lnTo>
                <a:lnTo>
                  <a:pt x="2711462" y="94322"/>
                </a:lnTo>
                <a:lnTo>
                  <a:pt x="2713494" y="90627"/>
                </a:lnTo>
                <a:lnTo>
                  <a:pt x="2713494" y="77431"/>
                </a:lnTo>
                <a:lnTo>
                  <a:pt x="2712732" y="71691"/>
                </a:lnTo>
                <a:lnTo>
                  <a:pt x="2711208" y="66408"/>
                </a:lnTo>
                <a:close/>
              </a:path>
              <a:path w="3731145" h="173786">
                <a:moveTo>
                  <a:pt x="2734068" y="4152"/>
                </a:moveTo>
                <a:lnTo>
                  <a:pt x="2734068" y="134302"/>
                </a:lnTo>
                <a:lnTo>
                  <a:pt x="2735719" y="136944"/>
                </a:lnTo>
                <a:lnTo>
                  <a:pt x="2738894" y="137845"/>
                </a:lnTo>
                <a:lnTo>
                  <a:pt x="2742069" y="138176"/>
                </a:lnTo>
                <a:lnTo>
                  <a:pt x="2750959" y="138176"/>
                </a:lnTo>
                <a:lnTo>
                  <a:pt x="2754134" y="137845"/>
                </a:lnTo>
                <a:lnTo>
                  <a:pt x="2757309" y="136944"/>
                </a:lnTo>
                <a:lnTo>
                  <a:pt x="2759087" y="134302"/>
                </a:lnTo>
                <a:lnTo>
                  <a:pt x="2759087" y="4152"/>
                </a:lnTo>
                <a:lnTo>
                  <a:pt x="2757309" y="1396"/>
                </a:lnTo>
                <a:lnTo>
                  <a:pt x="2754134" y="393"/>
                </a:lnTo>
                <a:lnTo>
                  <a:pt x="2750959" y="0"/>
                </a:lnTo>
                <a:lnTo>
                  <a:pt x="2742069" y="0"/>
                </a:lnTo>
                <a:lnTo>
                  <a:pt x="2738894" y="393"/>
                </a:lnTo>
                <a:lnTo>
                  <a:pt x="2735719" y="1396"/>
                </a:lnTo>
                <a:lnTo>
                  <a:pt x="2734068" y="4152"/>
                </a:lnTo>
                <a:close/>
              </a:path>
              <a:path w="3731145" h="173786">
                <a:moveTo>
                  <a:pt x="2991243" y="136677"/>
                </a:moveTo>
                <a:lnTo>
                  <a:pt x="2995815" y="134505"/>
                </a:lnTo>
                <a:lnTo>
                  <a:pt x="3000006" y="131470"/>
                </a:lnTo>
                <a:lnTo>
                  <a:pt x="3003562" y="127571"/>
                </a:lnTo>
                <a:lnTo>
                  <a:pt x="3003562" y="134594"/>
                </a:lnTo>
                <a:lnTo>
                  <a:pt x="3004451" y="136778"/>
                </a:lnTo>
                <a:lnTo>
                  <a:pt x="3007372" y="137909"/>
                </a:lnTo>
                <a:lnTo>
                  <a:pt x="3010801" y="138264"/>
                </a:lnTo>
                <a:lnTo>
                  <a:pt x="3018675" y="138150"/>
                </a:lnTo>
                <a:lnTo>
                  <a:pt x="3022485" y="137299"/>
                </a:lnTo>
                <a:lnTo>
                  <a:pt x="3024136" y="134594"/>
                </a:lnTo>
                <a:lnTo>
                  <a:pt x="3024136" y="69151"/>
                </a:lnTo>
                <a:lnTo>
                  <a:pt x="3023501" y="63906"/>
                </a:lnTo>
                <a:lnTo>
                  <a:pt x="3021977" y="59486"/>
                </a:lnTo>
                <a:lnTo>
                  <a:pt x="3020580" y="55054"/>
                </a:lnTo>
                <a:lnTo>
                  <a:pt x="3018294" y="51447"/>
                </a:lnTo>
                <a:lnTo>
                  <a:pt x="3015119" y="48640"/>
                </a:lnTo>
                <a:lnTo>
                  <a:pt x="3011944" y="45834"/>
                </a:lnTo>
                <a:lnTo>
                  <a:pt x="3007880" y="43764"/>
                </a:lnTo>
                <a:lnTo>
                  <a:pt x="3002927" y="42405"/>
                </a:lnTo>
                <a:lnTo>
                  <a:pt x="2998101" y="41059"/>
                </a:lnTo>
                <a:lnTo>
                  <a:pt x="2992132" y="40373"/>
                </a:lnTo>
                <a:lnTo>
                  <a:pt x="2981337" y="40373"/>
                </a:lnTo>
                <a:lnTo>
                  <a:pt x="2977527" y="40690"/>
                </a:lnTo>
                <a:lnTo>
                  <a:pt x="2973844" y="41325"/>
                </a:lnTo>
                <a:lnTo>
                  <a:pt x="2970161" y="41948"/>
                </a:lnTo>
                <a:lnTo>
                  <a:pt x="2966859" y="42760"/>
                </a:lnTo>
                <a:lnTo>
                  <a:pt x="2963684" y="43738"/>
                </a:lnTo>
                <a:lnTo>
                  <a:pt x="2960636" y="44729"/>
                </a:lnTo>
                <a:lnTo>
                  <a:pt x="2957969" y="45808"/>
                </a:lnTo>
                <a:lnTo>
                  <a:pt x="2953270" y="48120"/>
                </a:lnTo>
                <a:lnTo>
                  <a:pt x="2949841" y="51079"/>
                </a:lnTo>
                <a:lnTo>
                  <a:pt x="2948571" y="54533"/>
                </a:lnTo>
                <a:lnTo>
                  <a:pt x="2948444" y="61099"/>
                </a:lnTo>
                <a:lnTo>
                  <a:pt x="2949206" y="64655"/>
                </a:lnTo>
                <a:lnTo>
                  <a:pt x="2950857" y="67500"/>
                </a:lnTo>
                <a:lnTo>
                  <a:pt x="2953905" y="68186"/>
                </a:lnTo>
                <a:lnTo>
                  <a:pt x="2956953" y="66801"/>
                </a:lnTo>
                <a:lnTo>
                  <a:pt x="2960763" y="64858"/>
                </a:lnTo>
                <a:lnTo>
                  <a:pt x="2965716" y="62610"/>
                </a:lnTo>
                <a:lnTo>
                  <a:pt x="2968637" y="61594"/>
                </a:lnTo>
                <a:lnTo>
                  <a:pt x="2971939" y="60667"/>
                </a:lnTo>
                <a:lnTo>
                  <a:pt x="2975114" y="59740"/>
                </a:lnTo>
                <a:lnTo>
                  <a:pt x="2978924" y="59283"/>
                </a:lnTo>
                <a:lnTo>
                  <a:pt x="2986163" y="59283"/>
                </a:lnTo>
                <a:lnTo>
                  <a:pt x="2988830" y="59613"/>
                </a:lnTo>
                <a:lnTo>
                  <a:pt x="2990989" y="60274"/>
                </a:lnTo>
                <a:lnTo>
                  <a:pt x="2994799" y="61950"/>
                </a:lnTo>
                <a:lnTo>
                  <a:pt x="2997466" y="64731"/>
                </a:lnTo>
                <a:lnTo>
                  <a:pt x="2998863" y="68541"/>
                </a:lnTo>
                <a:lnTo>
                  <a:pt x="2999752" y="73037"/>
                </a:lnTo>
                <a:lnTo>
                  <a:pt x="2999752" y="81152"/>
                </a:lnTo>
                <a:lnTo>
                  <a:pt x="2983242" y="81152"/>
                </a:lnTo>
                <a:lnTo>
                  <a:pt x="2976384" y="81749"/>
                </a:lnTo>
                <a:lnTo>
                  <a:pt x="2970415" y="82930"/>
                </a:lnTo>
                <a:lnTo>
                  <a:pt x="2964573" y="84124"/>
                </a:lnTo>
                <a:lnTo>
                  <a:pt x="2959493" y="85953"/>
                </a:lnTo>
                <a:lnTo>
                  <a:pt x="2955556" y="88430"/>
                </a:lnTo>
                <a:lnTo>
                  <a:pt x="2951619" y="90906"/>
                </a:lnTo>
                <a:lnTo>
                  <a:pt x="2948571" y="94043"/>
                </a:lnTo>
                <a:lnTo>
                  <a:pt x="2946539" y="97828"/>
                </a:lnTo>
                <a:lnTo>
                  <a:pt x="2944507" y="101625"/>
                </a:lnTo>
                <a:lnTo>
                  <a:pt x="2943491" y="106095"/>
                </a:lnTo>
                <a:lnTo>
                  <a:pt x="2943491" y="115989"/>
                </a:lnTo>
                <a:lnTo>
                  <a:pt x="2944380" y="120154"/>
                </a:lnTo>
                <a:lnTo>
                  <a:pt x="2945904" y="123710"/>
                </a:lnTo>
                <a:lnTo>
                  <a:pt x="2947555" y="127279"/>
                </a:lnTo>
                <a:lnTo>
                  <a:pt x="2949714" y="130263"/>
                </a:lnTo>
                <a:lnTo>
                  <a:pt x="2952635" y="132664"/>
                </a:lnTo>
                <a:lnTo>
                  <a:pt x="2955429" y="135077"/>
                </a:lnTo>
                <a:lnTo>
                  <a:pt x="2958858" y="136893"/>
                </a:lnTo>
                <a:lnTo>
                  <a:pt x="2962795" y="138112"/>
                </a:lnTo>
                <a:lnTo>
                  <a:pt x="2966732" y="139331"/>
                </a:lnTo>
                <a:lnTo>
                  <a:pt x="2967875" y="114147"/>
                </a:lnTo>
                <a:lnTo>
                  <a:pt x="2967875" y="110451"/>
                </a:lnTo>
                <a:lnTo>
                  <a:pt x="2968256" y="106337"/>
                </a:lnTo>
                <a:lnTo>
                  <a:pt x="2969907" y="102984"/>
                </a:lnTo>
                <a:lnTo>
                  <a:pt x="2973082" y="100355"/>
                </a:lnTo>
                <a:lnTo>
                  <a:pt x="2977146" y="98272"/>
                </a:lnTo>
                <a:lnTo>
                  <a:pt x="2979940" y="97688"/>
                </a:lnTo>
                <a:lnTo>
                  <a:pt x="2982734" y="97091"/>
                </a:lnTo>
                <a:lnTo>
                  <a:pt x="2986163" y="96786"/>
                </a:lnTo>
                <a:lnTo>
                  <a:pt x="2999752" y="96786"/>
                </a:lnTo>
                <a:lnTo>
                  <a:pt x="2999752" y="111836"/>
                </a:lnTo>
                <a:lnTo>
                  <a:pt x="2996704" y="115265"/>
                </a:lnTo>
                <a:lnTo>
                  <a:pt x="2993783" y="117868"/>
                </a:lnTo>
                <a:lnTo>
                  <a:pt x="2990735" y="119659"/>
                </a:lnTo>
                <a:lnTo>
                  <a:pt x="2987814" y="121437"/>
                </a:lnTo>
                <a:lnTo>
                  <a:pt x="2984639" y="122326"/>
                </a:lnTo>
                <a:lnTo>
                  <a:pt x="2977019" y="122326"/>
                </a:lnTo>
                <a:lnTo>
                  <a:pt x="2981337" y="139941"/>
                </a:lnTo>
                <a:lnTo>
                  <a:pt x="2986544" y="138849"/>
                </a:lnTo>
                <a:lnTo>
                  <a:pt x="2991243" y="136677"/>
                </a:lnTo>
                <a:close/>
              </a:path>
              <a:path w="3731145" h="173786">
                <a:moveTo>
                  <a:pt x="2981337" y="139941"/>
                </a:moveTo>
                <a:lnTo>
                  <a:pt x="2977019" y="122326"/>
                </a:lnTo>
                <a:lnTo>
                  <a:pt x="2973717" y="121272"/>
                </a:lnTo>
                <a:lnTo>
                  <a:pt x="2969018" y="117043"/>
                </a:lnTo>
                <a:lnTo>
                  <a:pt x="2967875" y="114147"/>
                </a:lnTo>
                <a:lnTo>
                  <a:pt x="2966732" y="139331"/>
                </a:lnTo>
                <a:lnTo>
                  <a:pt x="2971050" y="139941"/>
                </a:lnTo>
                <a:lnTo>
                  <a:pt x="2981337" y="139941"/>
                </a:lnTo>
                <a:close/>
              </a:path>
              <a:path w="3731145" h="173786">
                <a:moveTo>
                  <a:pt x="3039884" y="43599"/>
                </a:moveTo>
                <a:lnTo>
                  <a:pt x="3038995" y="46545"/>
                </a:lnTo>
                <a:lnTo>
                  <a:pt x="3039503" y="49631"/>
                </a:lnTo>
                <a:lnTo>
                  <a:pt x="3040392" y="53047"/>
                </a:lnTo>
                <a:lnTo>
                  <a:pt x="3063760" y="132918"/>
                </a:lnTo>
                <a:lnTo>
                  <a:pt x="3065538" y="136232"/>
                </a:lnTo>
                <a:lnTo>
                  <a:pt x="3068586" y="137566"/>
                </a:lnTo>
                <a:lnTo>
                  <a:pt x="3072269" y="138010"/>
                </a:lnTo>
                <a:lnTo>
                  <a:pt x="3076841" y="138264"/>
                </a:lnTo>
                <a:lnTo>
                  <a:pt x="3086112" y="138201"/>
                </a:lnTo>
                <a:lnTo>
                  <a:pt x="3090176" y="137934"/>
                </a:lnTo>
                <a:lnTo>
                  <a:pt x="3095510" y="135635"/>
                </a:lnTo>
                <a:lnTo>
                  <a:pt x="3110242" y="79273"/>
                </a:lnTo>
                <a:lnTo>
                  <a:pt x="3110623" y="79273"/>
                </a:lnTo>
                <a:lnTo>
                  <a:pt x="3125482" y="132918"/>
                </a:lnTo>
                <a:lnTo>
                  <a:pt x="3127260" y="136232"/>
                </a:lnTo>
                <a:lnTo>
                  <a:pt x="3130435" y="137566"/>
                </a:lnTo>
                <a:lnTo>
                  <a:pt x="3133991" y="138010"/>
                </a:lnTo>
                <a:lnTo>
                  <a:pt x="3138690" y="138264"/>
                </a:lnTo>
                <a:lnTo>
                  <a:pt x="3147834" y="138201"/>
                </a:lnTo>
                <a:lnTo>
                  <a:pt x="3153422" y="137667"/>
                </a:lnTo>
                <a:lnTo>
                  <a:pt x="3156851" y="135635"/>
                </a:lnTo>
                <a:lnTo>
                  <a:pt x="3181743" y="53047"/>
                </a:lnTo>
                <a:lnTo>
                  <a:pt x="3182886" y="48501"/>
                </a:lnTo>
                <a:lnTo>
                  <a:pt x="3183140" y="45821"/>
                </a:lnTo>
                <a:lnTo>
                  <a:pt x="3182632" y="44094"/>
                </a:lnTo>
                <a:lnTo>
                  <a:pt x="3179965" y="42608"/>
                </a:lnTo>
                <a:lnTo>
                  <a:pt x="3177171" y="42265"/>
                </a:lnTo>
                <a:lnTo>
                  <a:pt x="3173615" y="42062"/>
                </a:lnTo>
                <a:lnTo>
                  <a:pt x="3168662" y="42062"/>
                </a:lnTo>
                <a:lnTo>
                  <a:pt x="3165106" y="42265"/>
                </a:lnTo>
                <a:lnTo>
                  <a:pt x="3159772" y="43726"/>
                </a:lnTo>
                <a:lnTo>
                  <a:pt x="3141738" y="111137"/>
                </a:lnTo>
                <a:lnTo>
                  <a:pt x="3141230" y="111239"/>
                </a:lnTo>
                <a:lnTo>
                  <a:pt x="3123704" y="45923"/>
                </a:lnTo>
                <a:lnTo>
                  <a:pt x="3121799" y="43294"/>
                </a:lnTo>
                <a:lnTo>
                  <a:pt x="3118878" y="42468"/>
                </a:lnTo>
                <a:lnTo>
                  <a:pt x="3115830" y="42138"/>
                </a:lnTo>
                <a:lnTo>
                  <a:pt x="3106940" y="42125"/>
                </a:lnTo>
                <a:lnTo>
                  <a:pt x="3103892" y="42392"/>
                </a:lnTo>
                <a:lnTo>
                  <a:pt x="3100336" y="43726"/>
                </a:lnTo>
                <a:lnTo>
                  <a:pt x="3098939" y="46316"/>
                </a:lnTo>
                <a:lnTo>
                  <a:pt x="3082429" y="111137"/>
                </a:lnTo>
                <a:lnTo>
                  <a:pt x="3082048" y="111137"/>
                </a:lnTo>
                <a:lnTo>
                  <a:pt x="3064522" y="46316"/>
                </a:lnTo>
                <a:lnTo>
                  <a:pt x="3060839" y="42621"/>
                </a:lnTo>
                <a:lnTo>
                  <a:pt x="3057918" y="42265"/>
                </a:lnTo>
                <a:lnTo>
                  <a:pt x="3054108" y="42062"/>
                </a:lnTo>
                <a:lnTo>
                  <a:pt x="3049028" y="42062"/>
                </a:lnTo>
                <a:lnTo>
                  <a:pt x="3045472" y="42265"/>
                </a:lnTo>
                <a:lnTo>
                  <a:pt x="3042551" y="42608"/>
                </a:lnTo>
                <a:lnTo>
                  <a:pt x="3039884" y="43599"/>
                </a:lnTo>
                <a:close/>
              </a:path>
              <a:path w="3731145" h="173786">
                <a:moveTo>
                  <a:pt x="3239655" y="136677"/>
                </a:moveTo>
                <a:lnTo>
                  <a:pt x="3244227" y="134505"/>
                </a:lnTo>
                <a:lnTo>
                  <a:pt x="3248418" y="131470"/>
                </a:lnTo>
                <a:lnTo>
                  <a:pt x="3251974" y="127571"/>
                </a:lnTo>
                <a:lnTo>
                  <a:pt x="3251974" y="134594"/>
                </a:lnTo>
                <a:lnTo>
                  <a:pt x="3252863" y="136778"/>
                </a:lnTo>
                <a:lnTo>
                  <a:pt x="3255784" y="137909"/>
                </a:lnTo>
                <a:lnTo>
                  <a:pt x="3259213" y="138264"/>
                </a:lnTo>
                <a:lnTo>
                  <a:pt x="3267087" y="138150"/>
                </a:lnTo>
                <a:lnTo>
                  <a:pt x="3270897" y="137299"/>
                </a:lnTo>
                <a:lnTo>
                  <a:pt x="3272548" y="134594"/>
                </a:lnTo>
                <a:lnTo>
                  <a:pt x="3272548" y="69151"/>
                </a:lnTo>
                <a:lnTo>
                  <a:pt x="3271913" y="63906"/>
                </a:lnTo>
                <a:lnTo>
                  <a:pt x="3270389" y="59486"/>
                </a:lnTo>
                <a:lnTo>
                  <a:pt x="3268992" y="55054"/>
                </a:lnTo>
                <a:lnTo>
                  <a:pt x="3266706" y="51447"/>
                </a:lnTo>
                <a:lnTo>
                  <a:pt x="3263531" y="48640"/>
                </a:lnTo>
                <a:lnTo>
                  <a:pt x="3260356" y="45834"/>
                </a:lnTo>
                <a:lnTo>
                  <a:pt x="3256292" y="43764"/>
                </a:lnTo>
                <a:lnTo>
                  <a:pt x="3251339" y="42405"/>
                </a:lnTo>
                <a:lnTo>
                  <a:pt x="3246513" y="41059"/>
                </a:lnTo>
                <a:lnTo>
                  <a:pt x="3240544" y="40373"/>
                </a:lnTo>
                <a:lnTo>
                  <a:pt x="3229749" y="40373"/>
                </a:lnTo>
                <a:lnTo>
                  <a:pt x="3225939" y="40690"/>
                </a:lnTo>
                <a:lnTo>
                  <a:pt x="3222256" y="41325"/>
                </a:lnTo>
                <a:lnTo>
                  <a:pt x="3218573" y="41948"/>
                </a:lnTo>
                <a:lnTo>
                  <a:pt x="3215271" y="42760"/>
                </a:lnTo>
                <a:lnTo>
                  <a:pt x="3212096" y="43738"/>
                </a:lnTo>
                <a:lnTo>
                  <a:pt x="3209048" y="44729"/>
                </a:lnTo>
                <a:lnTo>
                  <a:pt x="3206381" y="45808"/>
                </a:lnTo>
                <a:lnTo>
                  <a:pt x="3201682" y="48120"/>
                </a:lnTo>
                <a:lnTo>
                  <a:pt x="3198253" y="51079"/>
                </a:lnTo>
                <a:lnTo>
                  <a:pt x="3196983" y="54533"/>
                </a:lnTo>
                <a:lnTo>
                  <a:pt x="3196856" y="61099"/>
                </a:lnTo>
                <a:lnTo>
                  <a:pt x="3197618" y="64655"/>
                </a:lnTo>
                <a:lnTo>
                  <a:pt x="3199269" y="67500"/>
                </a:lnTo>
                <a:lnTo>
                  <a:pt x="3202317" y="68186"/>
                </a:lnTo>
                <a:lnTo>
                  <a:pt x="3205365" y="66801"/>
                </a:lnTo>
                <a:lnTo>
                  <a:pt x="3209175" y="64858"/>
                </a:lnTo>
                <a:lnTo>
                  <a:pt x="3214128" y="62610"/>
                </a:lnTo>
                <a:lnTo>
                  <a:pt x="3217049" y="61594"/>
                </a:lnTo>
                <a:lnTo>
                  <a:pt x="3220351" y="60667"/>
                </a:lnTo>
                <a:lnTo>
                  <a:pt x="3223526" y="59740"/>
                </a:lnTo>
                <a:lnTo>
                  <a:pt x="3227336" y="59283"/>
                </a:lnTo>
                <a:lnTo>
                  <a:pt x="3234575" y="59283"/>
                </a:lnTo>
                <a:lnTo>
                  <a:pt x="3237242" y="59613"/>
                </a:lnTo>
                <a:lnTo>
                  <a:pt x="3239401" y="60274"/>
                </a:lnTo>
                <a:lnTo>
                  <a:pt x="3243211" y="61950"/>
                </a:lnTo>
                <a:lnTo>
                  <a:pt x="3245878" y="64731"/>
                </a:lnTo>
                <a:lnTo>
                  <a:pt x="3247275" y="68541"/>
                </a:lnTo>
                <a:lnTo>
                  <a:pt x="3248164" y="73037"/>
                </a:lnTo>
                <a:lnTo>
                  <a:pt x="3248164" y="81152"/>
                </a:lnTo>
                <a:lnTo>
                  <a:pt x="3231654" y="81152"/>
                </a:lnTo>
                <a:lnTo>
                  <a:pt x="3224796" y="81749"/>
                </a:lnTo>
                <a:lnTo>
                  <a:pt x="3218827" y="82930"/>
                </a:lnTo>
                <a:lnTo>
                  <a:pt x="3212985" y="84124"/>
                </a:lnTo>
                <a:lnTo>
                  <a:pt x="3207905" y="85953"/>
                </a:lnTo>
                <a:lnTo>
                  <a:pt x="3203968" y="88430"/>
                </a:lnTo>
                <a:lnTo>
                  <a:pt x="3200031" y="90906"/>
                </a:lnTo>
                <a:lnTo>
                  <a:pt x="3196983" y="94043"/>
                </a:lnTo>
                <a:lnTo>
                  <a:pt x="3194951" y="97828"/>
                </a:lnTo>
                <a:lnTo>
                  <a:pt x="3192919" y="101625"/>
                </a:lnTo>
                <a:lnTo>
                  <a:pt x="3191903" y="106095"/>
                </a:lnTo>
                <a:lnTo>
                  <a:pt x="3191903" y="115989"/>
                </a:lnTo>
                <a:lnTo>
                  <a:pt x="3192792" y="120154"/>
                </a:lnTo>
                <a:lnTo>
                  <a:pt x="3194316" y="123710"/>
                </a:lnTo>
                <a:lnTo>
                  <a:pt x="3195967" y="127279"/>
                </a:lnTo>
                <a:lnTo>
                  <a:pt x="3198126" y="130263"/>
                </a:lnTo>
                <a:lnTo>
                  <a:pt x="3201047" y="132664"/>
                </a:lnTo>
                <a:lnTo>
                  <a:pt x="3203841" y="135077"/>
                </a:lnTo>
                <a:lnTo>
                  <a:pt x="3207270" y="136893"/>
                </a:lnTo>
                <a:lnTo>
                  <a:pt x="3211207" y="138112"/>
                </a:lnTo>
                <a:lnTo>
                  <a:pt x="3215144" y="139331"/>
                </a:lnTo>
                <a:lnTo>
                  <a:pt x="3216287" y="114147"/>
                </a:lnTo>
                <a:lnTo>
                  <a:pt x="3216287" y="110451"/>
                </a:lnTo>
                <a:lnTo>
                  <a:pt x="3216668" y="106337"/>
                </a:lnTo>
                <a:lnTo>
                  <a:pt x="3218319" y="102984"/>
                </a:lnTo>
                <a:lnTo>
                  <a:pt x="3221494" y="100355"/>
                </a:lnTo>
                <a:lnTo>
                  <a:pt x="3225558" y="98272"/>
                </a:lnTo>
                <a:lnTo>
                  <a:pt x="3228352" y="97688"/>
                </a:lnTo>
                <a:lnTo>
                  <a:pt x="3231146" y="97091"/>
                </a:lnTo>
                <a:lnTo>
                  <a:pt x="3234575" y="96786"/>
                </a:lnTo>
                <a:lnTo>
                  <a:pt x="3248164" y="96786"/>
                </a:lnTo>
                <a:lnTo>
                  <a:pt x="3248164" y="111836"/>
                </a:lnTo>
                <a:lnTo>
                  <a:pt x="3245116" y="115265"/>
                </a:lnTo>
                <a:lnTo>
                  <a:pt x="3242195" y="117868"/>
                </a:lnTo>
                <a:lnTo>
                  <a:pt x="3239147" y="119659"/>
                </a:lnTo>
                <a:lnTo>
                  <a:pt x="3236226" y="121437"/>
                </a:lnTo>
                <a:lnTo>
                  <a:pt x="3233051" y="122326"/>
                </a:lnTo>
                <a:lnTo>
                  <a:pt x="3225431" y="122326"/>
                </a:lnTo>
                <a:lnTo>
                  <a:pt x="3229749" y="139941"/>
                </a:lnTo>
                <a:lnTo>
                  <a:pt x="3234956" y="138849"/>
                </a:lnTo>
                <a:lnTo>
                  <a:pt x="3239655" y="136677"/>
                </a:lnTo>
                <a:close/>
              </a:path>
              <a:path w="3731145" h="173786">
                <a:moveTo>
                  <a:pt x="3229749" y="139941"/>
                </a:moveTo>
                <a:lnTo>
                  <a:pt x="3225431" y="122326"/>
                </a:lnTo>
                <a:lnTo>
                  <a:pt x="3222129" y="121272"/>
                </a:lnTo>
                <a:lnTo>
                  <a:pt x="3217430" y="117043"/>
                </a:lnTo>
                <a:lnTo>
                  <a:pt x="3216287" y="114147"/>
                </a:lnTo>
                <a:lnTo>
                  <a:pt x="3215144" y="139331"/>
                </a:lnTo>
                <a:lnTo>
                  <a:pt x="3219462" y="139941"/>
                </a:lnTo>
                <a:lnTo>
                  <a:pt x="3229749" y="139941"/>
                </a:lnTo>
                <a:close/>
              </a:path>
              <a:path w="3731145" h="173786">
                <a:moveTo>
                  <a:pt x="3415677" y="57175"/>
                </a:moveTo>
                <a:lnTo>
                  <a:pt x="3416439" y="53149"/>
                </a:lnTo>
                <a:lnTo>
                  <a:pt x="3417201" y="49123"/>
                </a:lnTo>
                <a:lnTo>
                  <a:pt x="3417582" y="45034"/>
                </a:lnTo>
                <a:lnTo>
                  <a:pt x="3417582" y="36118"/>
                </a:lnTo>
                <a:lnTo>
                  <a:pt x="3416820" y="31686"/>
                </a:lnTo>
                <a:lnTo>
                  <a:pt x="3415169" y="27558"/>
                </a:lnTo>
                <a:lnTo>
                  <a:pt x="3413645" y="23444"/>
                </a:lnTo>
                <a:lnTo>
                  <a:pt x="3411105" y="19875"/>
                </a:lnTo>
                <a:lnTo>
                  <a:pt x="3407803" y="16878"/>
                </a:lnTo>
                <a:lnTo>
                  <a:pt x="3404501" y="13868"/>
                </a:lnTo>
                <a:lnTo>
                  <a:pt x="3405517" y="75958"/>
                </a:lnTo>
                <a:lnTo>
                  <a:pt x="3408946" y="70815"/>
                </a:lnTo>
                <a:lnTo>
                  <a:pt x="3411486" y="66166"/>
                </a:lnTo>
                <a:lnTo>
                  <a:pt x="3414026" y="61506"/>
                </a:lnTo>
                <a:lnTo>
                  <a:pt x="3415677" y="57175"/>
                </a:lnTo>
                <a:close/>
              </a:path>
              <a:path w="3731145" h="173786">
                <a:moveTo>
                  <a:pt x="3382784" y="101244"/>
                </a:moveTo>
                <a:lnTo>
                  <a:pt x="3383912" y="100118"/>
                </a:lnTo>
                <a:lnTo>
                  <a:pt x="3393418" y="90244"/>
                </a:lnTo>
                <a:lnTo>
                  <a:pt x="3400945" y="81597"/>
                </a:lnTo>
                <a:lnTo>
                  <a:pt x="3405517" y="75958"/>
                </a:lnTo>
                <a:lnTo>
                  <a:pt x="3404501" y="13868"/>
                </a:lnTo>
                <a:lnTo>
                  <a:pt x="3400437" y="11531"/>
                </a:lnTo>
                <a:lnTo>
                  <a:pt x="3395484" y="9842"/>
                </a:lnTo>
                <a:lnTo>
                  <a:pt x="3390404" y="8166"/>
                </a:lnTo>
                <a:lnTo>
                  <a:pt x="3384562" y="7327"/>
                </a:lnTo>
                <a:lnTo>
                  <a:pt x="3373767" y="7327"/>
                </a:lnTo>
                <a:lnTo>
                  <a:pt x="3369703" y="7721"/>
                </a:lnTo>
                <a:lnTo>
                  <a:pt x="3365766" y="8508"/>
                </a:lnTo>
                <a:lnTo>
                  <a:pt x="3361829" y="9296"/>
                </a:lnTo>
                <a:lnTo>
                  <a:pt x="3358273" y="10274"/>
                </a:lnTo>
                <a:lnTo>
                  <a:pt x="3355098" y="11429"/>
                </a:lnTo>
                <a:lnTo>
                  <a:pt x="3351923" y="12585"/>
                </a:lnTo>
                <a:lnTo>
                  <a:pt x="3349129" y="13766"/>
                </a:lnTo>
                <a:lnTo>
                  <a:pt x="3346970" y="14998"/>
                </a:lnTo>
                <a:lnTo>
                  <a:pt x="3343160" y="17221"/>
                </a:lnTo>
                <a:lnTo>
                  <a:pt x="3340620" y="20040"/>
                </a:lnTo>
                <a:lnTo>
                  <a:pt x="3339604" y="22783"/>
                </a:lnTo>
                <a:lnTo>
                  <a:pt x="3339350" y="25717"/>
                </a:lnTo>
                <a:lnTo>
                  <a:pt x="3339350" y="32638"/>
                </a:lnTo>
                <a:lnTo>
                  <a:pt x="3339731" y="35750"/>
                </a:lnTo>
                <a:lnTo>
                  <a:pt x="3340747" y="39484"/>
                </a:lnTo>
                <a:lnTo>
                  <a:pt x="3343541" y="40474"/>
                </a:lnTo>
                <a:lnTo>
                  <a:pt x="3346335" y="38938"/>
                </a:lnTo>
                <a:lnTo>
                  <a:pt x="3349637" y="36804"/>
                </a:lnTo>
                <a:lnTo>
                  <a:pt x="3354209" y="34353"/>
                </a:lnTo>
                <a:lnTo>
                  <a:pt x="3356876" y="33248"/>
                </a:lnTo>
                <a:lnTo>
                  <a:pt x="3359924" y="32257"/>
                </a:lnTo>
                <a:lnTo>
                  <a:pt x="3362845" y="31280"/>
                </a:lnTo>
                <a:lnTo>
                  <a:pt x="3366401" y="30784"/>
                </a:lnTo>
                <a:lnTo>
                  <a:pt x="3373005" y="30784"/>
                </a:lnTo>
                <a:lnTo>
                  <a:pt x="3375418" y="31191"/>
                </a:lnTo>
                <a:lnTo>
                  <a:pt x="3379482" y="32842"/>
                </a:lnTo>
                <a:lnTo>
                  <a:pt x="3382530" y="35432"/>
                </a:lnTo>
                <a:lnTo>
                  <a:pt x="3384943" y="38582"/>
                </a:lnTo>
                <a:lnTo>
                  <a:pt x="3386340" y="42468"/>
                </a:lnTo>
                <a:lnTo>
                  <a:pt x="3386721" y="46710"/>
                </a:lnTo>
                <a:lnTo>
                  <a:pt x="3386340" y="51600"/>
                </a:lnTo>
                <a:lnTo>
                  <a:pt x="3385832" y="54241"/>
                </a:lnTo>
                <a:lnTo>
                  <a:pt x="3385324" y="56870"/>
                </a:lnTo>
                <a:lnTo>
                  <a:pt x="3384181" y="59766"/>
                </a:lnTo>
                <a:lnTo>
                  <a:pt x="3382657" y="62890"/>
                </a:lnTo>
                <a:lnTo>
                  <a:pt x="3381133" y="66027"/>
                </a:lnTo>
                <a:lnTo>
                  <a:pt x="3379101" y="69494"/>
                </a:lnTo>
                <a:lnTo>
                  <a:pt x="3376434" y="73291"/>
                </a:lnTo>
                <a:lnTo>
                  <a:pt x="3373640" y="77076"/>
                </a:lnTo>
                <a:lnTo>
                  <a:pt x="3370084" y="81292"/>
                </a:lnTo>
                <a:lnTo>
                  <a:pt x="3365639" y="85902"/>
                </a:lnTo>
                <a:lnTo>
                  <a:pt x="3343541" y="109664"/>
                </a:lnTo>
                <a:lnTo>
                  <a:pt x="3340239" y="113474"/>
                </a:lnTo>
                <a:lnTo>
                  <a:pt x="3338207" y="117030"/>
                </a:lnTo>
                <a:lnTo>
                  <a:pt x="3337318" y="119633"/>
                </a:lnTo>
                <a:lnTo>
                  <a:pt x="3336937" y="122745"/>
                </a:lnTo>
                <a:lnTo>
                  <a:pt x="3337064" y="130975"/>
                </a:lnTo>
                <a:lnTo>
                  <a:pt x="3337572" y="133870"/>
                </a:lnTo>
                <a:lnTo>
                  <a:pt x="3339477" y="136499"/>
                </a:lnTo>
                <a:lnTo>
                  <a:pt x="3342398" y="137540"/>
                </a:lnTo>
                <a:lnTo>
                  <a:pt x="3418725" y="137667"/>
                </a:lnTo>
                <a:lnTo>
                  <a:pt x="3421519" y="136144"/>
                </a:lnTo>
                <a:lnTo>
                  <a:pt x="3422408" y="133324"/>
                </a:lnTo>
                <a:lnTo>
                  <a:pt x="3422662" y="130619"/>
                </a:lnTo>
                <a:lnTo>
                  <a:pt x="3422662" y="123634"/>
                </a:lnTo>
                <a:lnTo>
                  <a:pt x="3422281" y="120929"/>
                </a:lnTo>
                <a:lnTo>
                  <a:pt x="3421265" y="118186"/>
                </a:lnTo>
                <a:lnTo>
                  <a:pt x="3418344" y="116585"/>
                </a:lnTo>
                <a:lnTo>
                  <a:pt x="3367798" y="116585"/>
                </a:lnTo>
                <a:lnTo>
                  <a:pt x="3382784" y="101244"/>
                </a:lnTo>
                <a:close/>
              </a:path>
              <a:path w="3731145" h="173786">
                <a:moveTo>
                  <a:pt x="3490226" y="117195"/>
                </a:moveTo>
                <a:lnTo>
                  <a:pt x="3486289" y="118846"/>
                </a:lnTo>
                <a:lnTo>
                  <a:pt x="3481463" y="119265"/>
                </a:lnTo>
                <a:lnTo>
                  <a:pt x="3478034" y="119265"/>
                </a:lnTo>
                <a:lnTo>
                  <a:pt x="3475113" y="118554"/>
                </a:lnTo>
                <a:lnTo>
                  <a:pt x="3472700" y="117132"/>
                </a:lnTo>
                <a:lnTo>
                  <a:pt x="3468255" y="113233"/>
                </a:lnTo>
                <a:lnTo>
                  <a:pt x="3471684" y="139941"/>
                </a:lnTo>
                <a:lnTo>
                  <a:pt x="3489083" y="139941"/>
                </a:lnTo>
                <a:lnTo>
                  <a:pt x="3496449" y="138391"/>
                </a:lnTo>
                <a:lnTo>
                  <a:pt x="3502418" y="135293"/>
                </a:lnTo>
                <a:lnTo>
                  <a:pt x="3508387" y="132194"/>
                </a:lnTo>
                <a:lnTo>
                  <a:pt x="3513213" y="127736"/>
                </a:lnTo>
                <a:lnTo>
                  <a:pt x="3516896" y="121932"/>
                </a:lnTo>
                <a:lnTo>
                  <a:pt x="3520706" y="116128"/>
                </a:lnTo>
                <a:lnTo>
                  <a:pt x="3523373" y="109092"/>
                </a:lnTo>
                <a:lnTo>
                  <a:pt x="3525024" y="100850"/>
                </a:lnTo>
                <a:lnTo>
                  <a:pt x="3526949" y="86528"/>
                </a:lnTo>
                <a:lnTo>
                  <a:pt x="3527437" y="73139"/>
                </a:lnTo>
                <a:lnTo>
                  <a:pt x="3527424" y="70569"/>
                </a:lnTo>
                <a:lnTo>
                  <a:pt x="3526878" y="57344"/>
                </a:lnTo>
                <a:lnTo>
                  <a:pt x="3525532" y="45478"/>
                </a:lnTo>
                <a:lnTo>
                  <a:pt x="3524135" y="37325"/>
                </a:lnTo>
                <a:lnTo>
                  <a:pt x="3521849" y="30429"/>
                </a:lnTo>
                <a:lnTo>
                  <a:pt x="3518420" y="24790"/>
                </a:lnTo>
                <a:lnTo>
                  <a:pt x="3515118" y="19151"/>
                </a:lnTo>
                <a:lnTo>
                  <a:pt x="3510546" y="14833"/>
                </a:lnTo>
                <a:lnTo>
                  <a:pt x="3504704" y="11823"/>
                </a:lnTo>
                <a:lnTo>
                  <a:pt x="3498989" y="8826"/>
                </a:lnTo>
                <a:lnTo>
                  <a:pt x="3491750" y="7327"/>
                </a:lnTo>
                <a:lnTo>
                  <a:pt x="3474351" y="7327"/>
                </a:lnTo>
                <a:lnTo>
                  <a:pt x="3467112" y="8877"/>
                </a:lnTo>
                <a:lnTo>
                  <a:pt x="3461143" y="11976"/>
                </a:lnTo>
                <a:lnTo>
                  <a:pt x="3455174" y="15074"/>
                </a:lnTo>
                <a:lnTo>
                  <a:pt x="3450348" y="19532"/>
                </a:lnTo>
                <a:lnTo>
                  <a:pt x="3446538" y="25336"/>
                </a:lnTo>
                <a:lnTo>
                  <a:pt x="3442855" y="31140"/>
                </a:lnTo>
                <a:lnTo>
                  <a:pt x="3440188" y="38188"/>
                </a:lnTo>
                <a:lnTo>
                  <a:pt x="3438410" y="46469"/>
                </a:lnTo>
                <a:lnTo>
                  <a:pt x="3436416" y="60783"/>
                </a:lnTo>
                <a:lnTo>
                  <a:pt x="3435870" y="74129"/>
                </a:lnTo>
                <a:lnTo>
                  <a:pt x="3435886" y="76705"/>
                </a:lnTo>
                <a:lnTo>
                  <a:pt x="3436502" y="89919"/>
                </a:lnTo>
                <a:lnTo>
                  <a:pt x="3437902" y="101790"/>
                </a:lnTo>
                <a:lnTo>
                  <a:pt x="3439299" y="109943"/>
                </a:lnTo>
                <a:lnTo>
                  <a:pt x="3441712" y="116839"/>
                </a:lnTo>
                <a:lnTo>
                  <a:pt x="3445014" y="122478"/>
                </a:lnTo>
                <a:lnTo>
                  <a:pt x="3448443" y="128117"/>
                </a:lnTo>
                <a:lnTo>
                  <a:pt x="3452888" y="132435"/>
                </a:lnTo>
                <a:lnTo>
                  <a:pt x="3458730" y="135445"/>
                </a:lnTo>
                <a:lnTo>
                  <a:pt x="3464445" y="138442"/>
                </a:lnTo>
                <a:lnTo>
                  <a:pt x="3463302" y="95453"/>
                </a:lnTo>
                <a:lnTo>
                  <a:pt x="3462540" y="89484"/>
                </a:lnTo>
                <a:lnTo>
                  <a:pt x="3462159" y="81953"/>
                </a:lnTo>
                <a:lnTo>
                  <a:pt x="3462159" y="65379"/>
                </a:lnTo>
                <a:lnTo>
                  <a:pt x="3462413" y="58851"/>
                </a:lnTo>
                <a:lnTo>
                  <a:pt x="3463048" y="53251"/>
                </a:lnTo>
                <a:lnTo>
                  <a:pt x="3463683" y="47637"/>
                </a:lnTo>
                <a:lnTo>
                  <a:pt x="3464699" y="42951"/>
                </a:lnTo>
                <a:lnTo>
                  <a:pt x="3466096" y="39192"/>
                </a:lnTo>
                <a:lnTo>
                  <a:pt x="3467620" y="35432"/>
                </a:lnTo>
                <a:lnTo>
                  <a:pt x="3469652" y="32613"/>
                </a:lnTo>
                <a:lnTo>
                  <a:pt x="3474732" y="28854"/>
                </a:lnTo>
                <a:lnTo>
                  <a:pt x="3477907" y="27914"/>
                </a:lnTo>
                <a:lnTo>
                  <a:pt x="3481844" y="27914"/>
                </a:lnTo>
                <a:lnTo>
                  <a:pt x="3486162" y="28206"/>
                </a:lnTo>
                <a:lnTo>
                  <a:pt x="3489845" y="29387"/>
                </a:lnTo>
                <a:lnTo>
                  <a:pt x="3492893" y="31813"/>
                </a:lnTo>
                <a:lnTo>
                  <a:pt x="3495560" y="35128"/>
                </a:lnTo>
                <a:lnTo>
                  <a:pt x="3497719" y="39890"/>
                </a:lnTo>
                <a:lnTo>
                  <a:pt x="3498481" y="42786"/>
                </a:lnTo>
                <a:lnTo>
                  <a:pt x="3499243" y="46215"/>
                </a:lnTo>
                <a:lnTo>
                  <a:pt x="3499878" y="49644"/>
                </a:lnTo>
                <a:lnTo>
                  <a:pt x="3500386" y="53695"/>
                </a:lnTo>
                <a:lnTo>
                  <a:pt x="3500767" y="58343"/>
                </a:lnTo>
                <a:lnTo>
                  <a:pt x="3501021" y="62991"/>
                </a:lnTo>
                <a:lnTo>
                  <a:pt x="3501275" y="68351"/>
                </a:lnTo>
                <a:lnTo>
                  <a:pt x="3501148" y="84023"/>
                </a:lnTo>
                <a:lnTo>
                  <a:pt x="3500894" y="88176"/>
                </a:lnTo>
                <a:lnTo>
                  <a:pt x="3500640" y="92341"/>
                </a:lnTo>
                <a:lnTo>
                  <a:pt x="3500259" y="96062"/>
                </a:lnTo>
                <a:lnTo>
                  <a:pt x="3499624" y="99364"/>
                </a:lnTo>
                <a:lnTo>
                  <a:pt x="3498989" y="102666"/>
                </a:lnTo>
                <a:lnTo>
                  <a:pt x="3498227" y="105562"/>
                </a:lnTo>
                <a:lnTo>
                  <a:pt x="3496195" y="110578"/>
                </a:lnTo>
                <a:lnTo>
                  <a:pt x="3493528" y="114312"/>
                </a:lnTo>
                <a:lnTo>
                  <a:pt x="3490226" y="117195"/>
                </a:lnTo>
                <a:close/>
              </a:path>
              <a:path w="3731145" h="173786">
                <a:moveTo>
                  <a:pt x="3468255" y="113233"/>
                </a:moveTo>
                <a:lnTo>
                  <a:pt x="3466604" y="109702"/>
                </a:lnTo>
                <a:lnTo>
                  <a:pt x="3465080" y="106172"/>
                </a:lnTo>
                <a:lnTo>
                  <a:pt x="3463937" y="101422"/>
                </a:lnTo>
                <a:lnTo>
                  <a:pt x="3463302" y="95453"/>
                </a:lnTo>
                <a:lnTo>
                  <a:pt x="3464445" y="138442"/>
                </a:lnTo>
                <a:lnTo>
                  <a:pt x="3471684" y="139941"/>
                </a:lnTo>
                <a:lnTo>
                  <a:pt x="3468255" y="113233"/>
                </a:lnTo>
                <a:close/>
              </a:path>
              <a:path w="3731145" h="173786">
                <a:moveTo>
                  <a:pt x="3546995" y="36029"/>
                </a:moveTo>
                <a:lnTo>
                  <a:pt x="3546995" y="40119"/>
                </a:lnTo>
                <a:lnTo>
                  <a:pt x="3547376" y="43446"/>
                </a:lnTo>
                <a:lnTo>
                  <a:pt x="3549027" y="46926"/>
                </a:lnTo>
                <a:lnTo>
                  <a:pt x="3551694" y="46799"/>
                </a:lnTo>
                <a:lnTo>
                  <a:pt x="3554488" y="45618"/>
                </a:lnTo>
                <a:lnTo>
                  <a:pt x="3575062" y="34239"/>
                </a:lnTo>
                <a:lnTo>
                  <a:pt x="3575062" y="117576"/>
                </a:lnTo>
                <a:lnTo>
                  <a:pt x="3551186" y="117576"/>
                </a:lnTo>
                <a:lnTo>
                  <a:pt x="3548392" y="119849"/>
                </a:lnTo>
                <a:lnTo>
                  <a:pt x="3547630" y="122974"/>
                </a:lnTo>
                <a:lnTo>
                  <a:pt x="3547376" y="125856"/>
                </a:lnTo>
                <a:lnTo>
                  <a:pt x="3547376" y="129616"/>
                </a:lnTo>
                <a:lnTo>
                  <a:pt x="3547630" y="132473"/>
                </a:lnTo>
                <a:lnTo>
                  <a:pt x="3548519" y="135534"/>
                </a:lnTo>
                <a:lnTo>
                  <a:pt x="3551186" y="137667"/>
                </a:lnTo>
                <a:lnTo>
                  <a:pt x="3621798" y="137667"/>
                </a:lnTo>
                <a:lnTo>
                  <a:pt x="3624338" y="136296"/>
                </a:lnTo>
                <a:lnTo>
                  <a:pt x="3625354" y="133756"/>
                </a:lnTo>
                <a:lnTo>
                  <a:pt x="3625735" y="131190"/>
                </a:lnTo>
                <a:lnTo>
                  <a:pt x="3625735" y="124256"/>
                </a:lnTo>
                <a:lnTo>
                  <a:pt x="3625354" y="121678"/>
                </a:lnTo>
                <a:lnTo>
                  <a:pt x="3624465" y="119062"/>
                </a:lnTo>
                <a:lnTo>
                  <a:pt x="3621798" y="117576"/>
                </a:lnTo>
                <a:lnTo>
                  <a:pt x="3600970" y="117576"/>
                </a:lnTo>
                <a:lnTo>
                  <a:pt x="3600843" y="10693"/>
                </a:lnTo>
                <a:lnTo>
                  <a:pt x="3598176" y="9118"/>
                </a:lnTo>
                <a:lnTo>
                  <a:pt x="3595509" y="8851"/>
                </a:lnTo>
                <a:lnTo>
                  <a:pt x="3591953" y="8712"/>
                </a:lnTo>
                <a:lnTo>
                  <a:pt x="3584460" y="8762"/>
                </a:lnTo>
                <a:lnTo>
                  <a:pt x="3581285" y="8953"/>
                </a:lnTo>
                <a:lnTo>
                  <a:pt x="3578110" y="9994"/>
                </a:lnTo>
                <a:lnTo>
                  <a:pt x="3550551" y="27812"/>
                </a:lnTo>
                <a:lnTo>
                  <a:pt x="3548265" y="29756"/>
                </a:lnTo>
                <a:lnTo>
                  <a:pt x="3547249" y="32677"/>
                </a:lnTo>
                <a:lnTo>
                  <a:pt x="3546995" y="36029"/>
                </a:lnTo>
                <a:close/>
              </a:path>
              <a:path w="3731145" h="173786">
                <a:moveTo>
                  <a:pt x="3721620" y="56210"/>
                </a:moveTo>
                <a:lnTo>
                  <a:pt x="3723398" y="53581"/>
                </a:lnTo>
                <a:lnTo>
                  <a:pt x="3724922" y="50787"/>
                </a:lnTo>
                <a:lnTo>
                  <a:pt x="3725938" y="47853"/>
                </a:lnTo>
                <a:lnTo>
                  <a:pt x="3726954" y="44919"/>
                </a:lnTo>
                <a:lnTo>
                  <a:pt x="3727462" y="41897"/>
                </a:lnTo>
                <a:lnTo>
                  <a:pt x="3727462" y="34112"/>
                </a:lnTo>
                <a:lnTo>
                  <a:pt x="3726700" y="29844"/>
                </a:lnTo>
                <a:lnTo>
                  <a:pt x="3725049" y="25984"/>
                </a:lnTo>
                <a:lnTo>
                  <a:pt x="3723525" y="22123"/>
                </a:lnTo>
                <a:lnTo>
                  <a:pt x="3721112" y="18808"/>
                </a:lnTo>
                <a:lnTo>
                  <a:pt x="3717937" y="16027"/>
                </a:lnTo>
                <a:lnTo>
                  <a:pt x="3714762" y="63690"/>
                </a:lnTo>
                <a:lnTo>
                  <a:pt x="3717429" y="61340"/>
                </a:lnTo>
                <a:lnTo>
                  <a:pt x="3719715" y="58851"/>
                </a:lnTo>
                <a:lnTo>
                  <a:pt x="3721620" y="56210"/>
                </a:lnTo>
                <a:close/>
              </a:path>
              <a:path w="3731145" h="173786">
                <a:moveTo>
                  <a:pt x="3687330" y="61061"/>
                </a:moveTo>
                <a:lnTo>
                  <a:pt x="3684155" y="59347"/>
                </a:lnTo>
                <a:lnTo>
                  <a:pt x="3681488" y="57734"/>
                </a:lnTo>
                <a:lnTo>
                  <a:pt x="3676789" y="54698"/>
                </a:lnTo>
                <a:lnTo>
                  <a:pt x="3678821" y="85839"/>
                </a:lnTo>
                <a:lnTo>
                  <a:pt x="3681488" y="84188"/>
                </a:lnTo>
                <a:lnTo>
                  <a:pt x="3684536" y="82537"/>
                </a:lnTo>
                <a:lnTo>
                  <a:pt x="3687965" y="84251"/>
                </a:lnTo>
                <a:lnTo>
                  <a:pt x="3691013" y="85940"/>
                </a:lnTo>
                <a:lnTo>
                  <a:pt x="3693680" y="87591"/>
                </a:lnTo>
                <a:lnTo>
                  <a:pt x="3696347" y="89242"/>
                </a:lnTo>
                <a:lnTo>
                  <a:pt x="3700284" y="92735"/>
                </a:lnTo>
                <a:lnTo>
                  <a:pt x="3703332" y="96418"/>
                </a:lnTo>
                <a:lnTo>
                  <a:pt x="3704983" y="100444"/>
                </a:lnTo>
                <a:lnTo>
                  <a:pt x="3705364" y="105105"/>
                </a:lnTo>
                <a:lnTo>
                  <a:pt x="3705364" y="109994"/>
                </a:lnTo>
                <a:lnTo>
                  <a:pt x="3703713" y="113817"/>
                </a:lnTo>
                <a:lnTo>
                  <a:pt x="3700538" y="116585"/>
                </a:lnTo>
                <a:lnTo>
                  <a:pt x="3697363" y="119354"/>
                </a:lnTo>
                <a:lnTo>
                  <a:pt x="3692537" y="120738"/>
                </a:lnTo>
                <a:lnTo>
                  <a:pt x="3679456" y="120738"/>
                </a:lnTo>
                <a:lnTo>
                  <a:pt x="3674503" y="119392"/>
                </a:lnTo>
                <a:lnTo>
                  <a:pt x="3671201" y="116687"/>
                </a:lnTo>
                <a:lnTo>
                  <a:pt x="3667772" y="113982"/>
                </a:lnTo>
                <a:lnTo>
                  <a:pt x="3666121" y="110058"/>
                </a:lnTo>
                <a:lnTo>
                  <a:pt x="3665359" y="137769"/>
                </a:lnTo>
                <a:lnTo>
                  <a:pt x="3670820" y="139217"/>
                </a:lnTo>
                <a:lnTo>
                  <a:pt x="3677170" y="139941"/>
                </a:lnTo>
                <a:lnTo>
                  <a:pt x="3692029" y="139941"/>
                </a:lnTo>
                <a:lnTo>
                  <a:pt x="3698760" y="139141"/>
                </a:lnTo>
                <a:lnTo>
                  <a:pt x="3704602" y="137515"/>
                </a:lnTo>
                <a:lnTo>
                  <a:pt x="3710317" y="135902"/>
                </a:lnTo>
                <a:lnTo>
                  <a:pt x="3715270" y="133527"/>
                </a:lnTo>
                <a:lnTo>
                  <a:pt x="3719207" y="130390"/>
                </a:lnTo>
                <a:lnTo>
                  <a:pt x="3723144" y="127253"/>
                </a:lnTo>
                <a:lnTo>
                  <a:pt x="3726065" y="123418"/>
                </a:lnTo>
                <a:lnTo>
                  <a:pt x="3728097" y="118859"/>
                </a:lnTo>
                <a:lnTo>
                  <a:pt x="3730129" y="114312"/>
                </a:lnTo>
                <a:lnTo>
                  <a:pt x="3731145" y="109131"/>
                </a:lnTo>
                <a:lnTo>
                  <a:pt x="3731145" y="99694"/>
                </a:lnTo>
                <a:lnTo>
                  <a:pt x="3730510" y="96329"/>
                </a:lnTo>
                <a:lnTo>
                  <a:pt x="3729367" y="93230"/>
                </a:lnTo>
                <a:lnTo>
                  <a:pt x="3728224" y="90131"/>
                </a:lnTo>
                <a:lnTo>
                  <a:pt x="3726573" y="87210"/>
                </a:lnTo>
                <a:lnTo>
                  <a:pt x="3724414" y="84467"/>
                </a:lnTo>
                <a:lnTo>
                  <a:pt x="3722128" y="81737"/>
                </a:lnTo>
                <a:lnTo>
                  <a:pt x="3719461" y="79171"/>
                </a:lnTo>
                <a:lnTo>
                  <a:pt x="3716286" y="76796"/>
                </a:lnTo>
                <a:lnTo>
                  <a:pt x="3713238" y="74422"/>
                </a:lnTo>
                <a:lnTo>
                  <a:pt x="3709555" y="72186"/>
                </a:lnTo>
                <a:lnTo>
                  <a:pt x="3705618" y="70065"/>
                </a:lnTo>
                <a:lnTo>
                  <a:pt x="3709047" y="68160"/>
                </a:lnTo>
                <a:lnTo>
                  <a:pt x="3712095" y="66027"/>
                </a:lnTo>
                <a:lnTo>
                  <a:pt x="3714762" y="63690"/>
                </a:lnTo>
                <a:lnTo>
                  <a:pt x="3717937" y="16027"/>
                </a:lnTo>
                <a:lnTo>
                  <a:pt x="3714635" y="13258"/>
                </a:lnTo>
                <a:lnTo>
                  <a:pt x="3710571" y="11112"/>
                </a:lnTo>
                <a:lnTo>
                  <a:pt x="3705491" y="9601"/>
                </a:lnTo>
                <a:lnTo>
                  <a:pt x="3700411" y="8077"/>
                </a:lnTo>
                <a:lnTo>
                  <a:pt x="3694442" y="7327"/>
                </a:lnTo>
                <a:lnTo>
                  <a:pt x="3680218" y="7327"/>
                </a:lnTo>
                <a:lnTo>
                  <a:pt x="3673995" y="8153"/>
                </a:lnTo>
                <a:lnTo>
                  <a:pt x="3668534" y="9791"/>
                </a:lnTo>
                <a:lnTo>
                  <a:pt x="3669296" y="36194"/>
                </a:lnTo>
                <a:lnTo>
                  <a:pt x="3670566" y="32677"/>
                </a:lnTo>
                <a:lnTo>
                  <a:pt x="3673233" y="30137"/>
                </a:lnTo>
                <a:lnTo>
                  <a:pt x="3676027" y="27597"/>
                </a:lnTo>
                <a:lnTo>
                  <a:pt x="3680091" y="26327"/>
                </a:lnTo>
                <a:lnTo>
                  <a:pt x="3688473" y="26327"/>
                </a:lnTo>
                <a:lnTo>
                  <a:pt x="3691013" y="26657"/>
                </a:lnTo>
                <a:lnTo>
                  <a:pt x="3695077" y="27978"/>
                </a:lnTo>
                <a:lnTo>
                  <a:pt x="3698252" y="30238"/>
                </a:lnTo>
                <a:lnTo>
                  <a:pt x="3700792" y="33083"/>
                </a:lnTo>
                <a:lnTo>
                  <a:pt x="3702062" y="36779"/>
                </a:lnTo>
                <a:lnTo>
                  <a:pt x="3702443" y="41173"/>
                </a:lnTo>
                <a:lnTo>
                  <a:pt x="3702443" y="45135"/>
                </a:lnTo>
                <a:lnTo>
                  <a:pt x="3701046" y="48729"/>
                </a:lnTo>
                <a:lnTo>
                  <a:pt x="3698506" y="51955"/>
                </a:lnTo>
                <a:lnTo>
                  <a:pt x="3695839" y="55194"/>
                </a:lnTo>
                <a:lnTo>
                  <a:pt x="3692156" y="58229"/>
                </a:lnTo>
                <a:lnTo>
                  <a:pt x="3687330" y="61061"/>
                </a:lnTo>
                <a:close/>
              </a:path>
              <a:path w="3731145" h="173786">
                <a:moveTo>
                  <a:pt x="3644150" y="41770"/>
                </a:moveTo>
                <a:lnTo>
                  <a:pt x="3644150" y="45326"/>
                </a:lnTo>
                <a:lnTo>
                  <a:pt x="3644658" y="48628"/>
                </a:lnTo>
                <a:lnTo>
                  <a:pt x="3645674" y="51663"/>
                </a:lnTo>
                <a:lnTo>
                  <a:pt x="3646690" y="54698"/>
                </a:lnTo>
                <a:lnTo>
                  <a:pt x="3648087" y="57480"/>
                </a:lnTo>
                <a:lnTo>
                  <a:pt x="3649992" y="60020"/>
                </a:lnTo>
                <a:lnTo>
                  <a:pt x="3654310" y="64909"/>
                </a:lnTo>
                <a:lnTo>
                  <a:pt x="3656977" y="67055"/>
                </a:lnTo>
                <a:lnTo>
                  <a:pt x="3659644" y="69202"/>
                </a:lnTo>
                <a:lnTo>
                  <a:pt x="3662692" y="71196"/>
                </a:lnTo>
                <a:lnTo>
                  <a:pt x="3666121" y="73037"/>
                </a:lnTo>
                <a:lnTo>
                  <a:pt x="3661930" y="75222"/>
                </a:lnTo>
                <a:lnTo>
                  <a:pt x="3658247" y="77508"/>
                </a:lnTo>
                <a:lnTo>
                  <a:pt x="3655072" y="79921"/>
                </a:lnTo>
                <a:lnTo>
                  <a:pt x="3651897" y="82321"/>
                </a:lnTo>
                <a:lnTo>
                  <a:pt x="3649103" y="84899"/>
                </a:lnTo>
                <a:lnTo>
                  <a:pt x="3647071" y="87642"/>
                </a:lnTo>
                <a:lnTo>
                  <a:pt x="3644912" y="90373"/>
                </a:lnTo>
                <a:lnTo>
                  <a:pt x="3643261" y="93344"/>
                </a:lnTo>
                <a:lnTo>
                  <a:pt x="3642118" y="96545"/>
                </a:lnTo>
                <a:lnTo>
                  <a:pt x="3641102" y="99745"/>
                </a:lnTo>
                <a:lnTo>
                  <a:pt x="3640594" y="103162"/>
                </a:lnTo>
                <a:lnTo>
                  <a:pt x="3640594" y="112128"/>
                </a:lnTo>
                <a:lnTo>
                  <a:pt x="3641483" y="116865"/>
                </a:lnTo>
                <a:lnTo>
                  <a:pt x="3643261" y="120992"/>
                </a:lnTo>
                <a:lnTo>
                  <a:pt x="3645166" y="125120"/>
                </a:lnTo>
                <a:lnTo>
                  <a:pt x="3647960" y="128574"/>
                </a:lnTo>
                <a:lnTo>
                  <a:pt x="3651643" y="131381"/>
                </a:lnTo>
                <a:lnTo>
                  <a:pt x="3655326" y="134188"/>
                </a:lnTo>
                <a:lnTo>
                  <a:pt x="3659898" y="136309"/>
                </a:lnTo>
                <a:lnTo>
                  <a:pt x="3665359" y="137769"/>
                </a:lnTo>
                <a:lnTo>
                  <a:pt x="3666121" y="110058"/>
                </a:lnTo>
                <a:lnTo>
                  <a:pt x="3666121" y="104901"/>
                </a:lnTo>
                <a:lnTo>
                  <a:pt x="3666502" y="100444"/>
                </a:lnTo>
                <a:lnTo>
                  <a:pt x="3668026" y="96418"/>
                </a:lnTo>
                <a:lnTo>
                  <a:pt x="3670693" y="92684"/>
                </a:lnTo>
                <a:lnTo>
                  <a:pt x="3674122" y="89141"/>
                </a:lnTo>
                <a:lnTo>
                  <a:pt x="3678821" y="85839"/>
                </a:lnTo>
                <a:lnTo>
                  <a:pt x="3676789" y="54698"/>
                </a:lnTo>
                <a:lnTo>
                  <a:pt x="3673487" y="51561"/>
                </a:lnTo>
                <a:lnTo>
                  <a:pt x="3670947" y="48298"/>
                </a:lnTo>
                <a:lnTo>
                  <a:pt x="3669550" y="44729"/>
                </a:lnTo>
                <a:lnTo>
                  <a:pt x="3669296" y="40678"/>
                </a:lnTo>
                <a:lnTo>
                  <a:pt x="3669296" y="36194"/>
                </a:lnTo>
                <a:lnTo>
                  <a:pt x="3668534" y="9791"/>
                </a:lnTo>
                <a:lnTo>
                  <a:pt x="3663073" y="11442"/>
                </a:lnTo>
                <a:lnTo>
                  <a:pt x="3658628" y="13804"/>
                </a:lnTo>
                <a:lnTo>
                  <a:pt x="3655072" y="16878"/>
                </a:lnTo>
                <a:lnTo>
                  <a:pt x="3651389" y="19938"/>
                </a:lnTo>
                <a:lnTo>
                  <a:pt x="3648722" y="23571"/>
                </a:lnTo>
                <a:lnTo>
                  <a:pt x="3646944" y="27762"/>
                </a:lnTo>
                <a:lnTo>
                  <a:pt x="3645166" y="31953"/>
                </a:lnTo>
                <a:lnTo>
                  <a:pt x="3644150" y="36614"/>
                </a:lnTo>
                <a:lnTo>
                  <a:pt x="3644150" y="41770"/>
                </a:lnTo>
                <a:close/>
              </a:path>
              <a:path w="3731145" h="173786">
                <a:moveTo>
                  <a:pt x="2786011" y="136944"/>
                </a:moveTo>
                <a:lnTo>
                  <a:pt x="2789186" y="137845"/>
                </a:lnTo>
                <a:lnTo>
                  <a:pt x="2792361" y="138176"/>
                </a:lnTo>
                <a:lnTo>
                  <a:pt x="2801251" y="138176"/>
                </a:lnTo>
                <a:lnTo>
                  <a:pt x="2804426" y="137845"/>
                </a:lnTo>
                <a:lnTo>
                  <a:pt x="2807601" y="136944"/>
                </a:lnTo>
                <a:lnTo>
                  <a:pt x="2809379" y="134302"/>
                </a:lnTo>
                <a:lnTo>
                  <a:pt x="2809379" y="75615"/>
                </a:lnTo>
                <a:lnTo>
                  <a:pt x="2812808" y="71196"/>
                </a:lnTo>
                <a:lnTo>
                  <a:pt x="2816110" y="67830"/>
                </a:lnTo>
                <a:lnTo>
                  <a:pt x="2819158" y="65519"/>
                </a:lnTo>
                <a:lnTo>
                  <a:pt x="2822206" y="63207"/>
                </a:lnTo>
                <a:lnTo>
                  <a:pt x="2825254" y="62052"/>
                </a:lnTo>
                <a:lnTo>
                  <a:pt x="2828175" y="62052"/>
                </a:lnTo>
                <a:lnTo>
                  <a:pt x="2832620" y="62534"/>
                </a:lnTo>
                <a:lnTo>
                  <a:pt x="2836303" y="64439"/>
                </a:lnTo>
                <a:lnTo>
                  <a:pt x="2838843" y="67551"/>
                </a:lnTo>
                <a:lnTo>
                  <a:pt x="2840748" y="71386"/>
                </a:lnTo>
                <a:lnTo>
                  <a:pt x="2841891" y="76276"/>
                </a:lnTo>
                <a:lnTo>
                  <a:pt x="2842145" y="78981"/>
                </a:lnTo>
                <a:lnTo>
                  <a:pt x="2842145" y="134302"/>
                </a:lnTo>
                <a:lnTo>
                  <a:pt x="2843796" y="136944"/>
                </a:lnTo>
                <a:lnTo>
                  <a:pt x="2846971" y="137845"/>
                </a:lnTo>
                <a:lnTo>
                  <a:pt x="2850146" y="138176"/>
                </a:lnTo>
                <a:lnTo>
                  <a:pt x="2859036" y="138176"/>
                </a:lnTo>
                <a:lnTo>
                  <a:pt x="2862211" y="137845"/>
                </a:lnTo>
                <a:lnTo>
                  <a:pt x="2865386" y="136944"/>
                </a:lnTo>
                <a:lnTo>
                  <a:pt x="2867037" y="134302"/>
                </a:lnTo>
                <a:lnTo>
                  <a:pt x="2867037" y="75615"/>
                </a:lnTo>
                <a:lnTo>
                  <a:pt x="2870593" y="71196"/>
                </a:lnTo>
                <a:lnTo>
                  <a:pt x="2873895" y="67830"/>
                </a:lnTo>
                <a:lnTo>
                  <a:pt x="2876943" y="65519"/>
                </a:lnTo>
                <a:lnTo>
                  <a:pt x="2879991" y="63207"/>
                </a:lnTo>
                <a:lnTo>
                  <a:pt x="2882912" y="62052"/>
                </a:lnTo>
                <a:lnTo>
                  <a:pt x="2885960" y="62052"/>
                </a:lnTo>
                <a:lnTo>
                  <a:pt x="2890405" y="62534"/>
                </a:lnTo>
                <a:lnTo>
                  <a:pt x="2893961" y="64439"/>
                </a:lnTo>
                <a:lnTo>
                  <a:pt x="2896628" y="67551"/>
                </a:lnTo>
                <a:lnTo>
                  <a:pt x="2898533" y="71386"/>
                </a:lnTo>
                <a:lnTo>
                  <a:pt x="2899676" y="76276"/>
                </a:lnTo>
                <a:lnTo>
                  <a:pt x="2899930" y="78981"/>
                </a:lnTo>
                <a:lnTo>
                  <a:pt x="2899930" y="134302"/>
                </a:lnTo>
                <a:lnTo>
                  <a:pt x="2901581" y="136944"/>
                </a:lnTo>
                <a:lnTo>
                  <a:pt x="2904756" y="137845"/>
                </a:lnTo>
                <a:lnTo>
                  <a:pt x="2907931" y="138176"/>
                </a:lnTo>
                <a:lnTo>
                  <a:pt x="2916948" y="138176"/>
                </a:lnTo>
                <a:lnTo>
                  <a:pt x="2920123" y="137845"/>
                </a:lnTo>
                <a:lnTo>
                  <a:pt x="2923171" y="136944"/>
                </a:lnTo>
                <a:lnTo>
                  <a:pt x="2924822" y="134302"/>
                </a:lnTo>
                <a:lnTo>
                  <a:pt x="2924822" y="72707"/>
                </a:lnTo>
                <a:lnTo>
                  <a:pt x="2924314" y="67894"/>
                </a:lnTo>
                <a:lnTo>
                  <a:pt x="2923298" y="63334"/>
                </a:lnTo>
                <a:lnTo>
                  <a:pt x="2922155" y="58788"/>
                </a:lnTo>
                <a:lnTo>
                  <a:pt x="2920377" y="54813"/>
                </a:lnTo>
                <a:lnTo>
                  <a:pt x="2917964" y="51409"/>
                </a:lnTo>
                <a:lnTo>
                  <a:pt x="2915424" y="48018"/>
                </a:lnTo>
                <a:lnTo>
                  <a:pt x="2912249" y="45326"/>
                </a:lnTo>
                <a:lnTo>
                  <a:pt x="2908185" y="43345"/>
                </a:lnTo>
                <a:lnTo>
                  <a:pt x="2904121" y="41363"/>
                </a:lnTo>
                <a:lnTo>
                  <a:pt x="2899168" y="40373"/>
                </a:lnTo>
                <a:lnTo>
                  <a:pt x="2890786" y="40373"/>
                </a:lnTo>
                <a:lnTo>
                  <a:pt x="2883293" y="41948"/>
                </a:lnTo>
                <a:lnTo>
                  <a:pt x="2878340" y="44183"/>
                </a:lnTo>
                <a:lnTo>
                  <a:pt x="2873387" y="47142"/>
                </a:lnTo>
                <a:lnTo>
                  <a:pt x="2870847" y="49187"/>
                </a:lnTo>
                <a:lnTo>
                  <a:pt x="2865767" y="53670"/>
                </a:lnTo>
                <a:lnTo>
                  <a:pt x="2863100" y="56514"/>
                </a:lnTo>
                <a:lnTo>
                  <a:pt x="2861957" y="54076"/>
                </a:lnTo>
                <a:lnTo>
                  <a:pt x="2858909" y="49885"/>
                </a:lnTo>
                <a:lnTo>
                  <a:pt x="2855353" y="46202"/>
                </a:lnTo>
                <a:lnTo>
                  <a:pt x="2850781" y="43370"/>
                </a:lnTo>
                <a:lnTo>
                  <a:pt x="2848114" y="42278"/>
                </a:lnTo>
                <a:lnTo>
                  <a:pt x="2845193" y="41516"/>
                </a:lnTo>
                <a:lnTo>
                  <a:pt x="2842399" y="40754"/>
                </a:lnTo>
                <a:lnTo>
                  <a:pt x="2839097" y="40373"/>
                </a:lnTo>
                <a:lnTo>
                  <a:pt x="2830207" y="40373"/>
                </a:lnTo>
                <a:lnTo>
                  <a:pt x="2825127" y="41694"/>
                </a:lnTo>
                <a:lnTo>
                  <a:pt x="2820301" y="44335"/>
                </a:lnTo>
                <a:lnTo>
                  <a:pt x="2815475" y="46977"/>
                </a:lnTo>
                <a:lnTo>
                  <a:pt x="2810522" y="50939"/>
                </a:lnTo>
                <a:lnTo>
                  <a:pt x="2805696" y="56210"/>
                </a:lnTo>
                <a:lnTo>
                  <a:pt x="2805696" y="46024"/>
                </a:lnTo>
                <a:lnTo>
                  <a:pt x="2804299" y="43383"/>
                </a:lnTo>
                <a:lnTo>
                  <a:pt x="2801759" y="42468"/>
                </a:lnTo>
                <a:lnTo>
                  <a:pt x="2798965" y="42138"/>
                </a:lnTo>
                <a:lnTo>
                  <a:pt x="2791345" y="42138"/>
                </a:lnTo>
                <a:lnTo>
                  <a:pt x="2788678" y="42468"/>
                </a:lnTo>
                <a:lnTo>
                  <a:pt x="2785757" y="43383"/>
                </a:lnTo>
                <a:lnTo>
                  <a:pt x="2784360" y="46024"/>
                </a:lnTo>
                <a:lnTo>
                  <a:pt x="2784360" y="134302"/>
                </a:lnTo>
                <a:lnTo>
                  <a:pt x="2786011" y="136944"/>
                </a:lnTo>
                <a:close/>
              </a:path>
              <a:path w="3731145" h="173786">
                <a:moveTo>
                  <a:pt x="2080018" y="136842"/>
                </a:moveTo>
                <a:lnTo>
                  <a:pt x="2083066" y="137769"/>
                </a:lnTo>
                <a:lnTo>
                  <a:pt x="2086241" y="138163"/>
                </a:lnTo>
                <a:lnTo>
                  <a:pt x="2095131" y="138163"/>
                </a:lnTo>
                <a:lnTo>
                  <a:pt x="2098306" y="137769"/>
                </a:lnTo>
                <a:lnTo>
                  <a:pt x="2101481" y="136842"/>
                </a:lnTo>
                <a:lnTo>
                  <a:pt x="2103005" y="134099"/>
                </a:lnTo>
                <a:lnTo>
                  <a:pt x="2103005" y="19989"/>
                </a:lnTo>
                <a:lnTo>
                  <a:pt x="2101989" y="14300"/>
                </a:lnTo>
                <a:lnTo>
                  <a:pt x="2096020" y="9829"/>
                </a:lnTo>
                <a:lnTo>
                  <a:pt x="2092718" y="9601"/>
                </a:lnTo>
                <a:lnTo>
                  <a:pt x="2072779" y="9601"/>
                </a:lnTo>
                <a:lnTo>
                  <a:pt x="2065286" y="11683"/>
                </a:lnTo>
                <a:lnTo>
                  <a:pt x="2060460" y="17513"/>
                </a:lnTo>
                <a:lnTo>
                  <a:pt x="2058428" y="21767"/>
                </a:lnTo>
                <a:lnTo>
                  <a:pt x="2057539" y="24549"/>
                </a:lnTo>
                <a:lnTo>
                  <a:pt x="2028837" y="100647"/>
                </a:lnTo>
                <a:lnTo>
                  <a:pt x="2028456" y="100647"/>
                </a:lnTo>
                <a:lnTo>
                  <a:pt x="2000770" y="24345"/>
                </a:lnTo>
                <a:lnTo>
                  <a:pt x="2000008" y="21577"/>
                </a:lnTo>
                <a:lnTo>
                  <a:pt x="1999119" y="19253"/>
                </a:lnTo>
                <a:lnTo>
                  <a:pt x="1996960" y="15493"/>
                </a:lnTo>
                <a:lnTo>
                  <a:pt x="1990610" y="10833"/>
                </a:lnTo>
                <a:lnTo>
                  <a:pt x="1986165" y="9842"/>
                </a:lnTo>
                <a:lnTo>
                  <a:pt x="1983625" y="9601"/>
                </a:lnTo>
                <a:lnTo>
                  <a:pt x="1960638" y="9601"/>
                </a:lnTo>
                <a:lnTo>
                  <a:pt x="1958225" y="10490"/>
                </a:lnTo>
                <a:lnTo>
                  <a:pt x="1954669" y="14058"/>
                </a:lnTo>
                <a:lnTo>
                  <a:pt x="1953780" y="16624"/>
                </a:lnTo>
                <a:lnTo>
                  <a:pt x="1953780" y="134099"/>
                </a:lnTo>
                <a:lnTo>
                  <a:pt x="1955304" y="136842"/>
                </a:lnTo>
                <a:lnTo>
                  <a:pt x="1958479" y="137769"/>
                </a:lnTo>
                <a:lnTo>
                  <a:pt x="1961654" y="138163"/>
                </a:lnTo>
                <a:lnTo>
                  <a:pt x="1970417" y="138163"/>
                </a:lnTo>
                <a:lnTo>
                  <a:pt x="1973592" y="137769"/>
                </a:lnTo>
                <a:lnTo>
                  <a:pt x="1976767" y="136842"/>
                </a:lnTo>
                <a:lnTo>
                  <a:pt x="1978418" y="134099"/>
                </a:lnTo>
                <a:lnTo>
                  <a:pt x="1978418" y="29883"/>
                </a:lnTo>
                <a:lnTo>
                  <a:pt x="2014486" y="134010"/>
                </a:lnTo>
                <a:lnTo>
                  <a:pt x="2019058" y="137579"/>
                </a:lnTo>
                <a:lnTo>
                  <a:pt x="2025408" y="138264"/>
                </a:lnTo>
                <a:lnTo>
                  <a:pt x="2029980" y="138264"/>
                </a:lnTo>
                <a:lnTo>
                  <a:pt x="2036330" y="137794"/>
                </a:lnTo>
                <a:lnTo>
                  <a:pt x="2041029" y="134010"/>
                </a:lnTo>
                <a:lnTo>
                  <a:pt x="2078113" y="29883"/>
                </a:lnTo>
                <a:lnTo>
                  <a:pt x="2078367" y="29883"/>
                </a:lnTo>
                <a:lnTo>
                  <a:pt x="2078367" y="134099"/>
                </a:lnTo>
                <a:lnTo>
                  <a:pt x="2080018" y="136842"/>
                </a:lnTo>
                <a:close/>
              </a:path>
              <a:path w="3731145" h="173786">
                <a:moveTo>
                  <a:pt x="1821827" y="75615"/>
                </a:moveTo>
                <a:lnTo>
                  <a:pt x="1825256" y="71196"/>
                </a:lnTo>
                <a:lnTo>
                  <a:pt x="1828685" y="67830"/>
                </a:lnTo>
                <a:lnTo>
                  <a:pt x="1831860" y="65519"/>
                </a:lnTo>
                <a:lnTo>
                  <a:pt x="1835162" y="63207"/>
                </a:lnTo>
                <a:lnTo>
                  <a:pt x="1838337" y="62052"/>
                </a:lnTo>
                <a:lnTo>
                  <a:pt x="1841512" y="62052"/>
                </a:lnTo>
                <a:lnTo>
                  <a:pt x="1846211" y="62534"/>
                </a:lnTo>
                <a:lnTo>
                  <a:pt x="1849894" y="64439"/>
                </a:lnTo>
                <a:lnTo>
                  <a:pt x="1852688" y="67551"/>
                </a:lnTo>
                <a:lnTo>
                  <a:pt x="1854720" y="71386"/>
                </a:lnTo>
                <a:lnTo>
                  <a:pt x="1855990" y="76276"/>
                </a:lnTo>
                <a:lnTo>
                  <a:pt x="1856371" y="79641"/>
                </a:lnTo>
                <a:lnTo>
                  <a:pt x="1856371" y="134302"/>
                </a:lnTo>
                <a:lnTo>
                  <a:pt x="1858022" y="136944"/>
                </a:lnTo>
                <a:lnTo>
                  <a:pt x="1861070" y="137845"/>
                </a:lnTo>
                <a:lnTo>
                  <a:pt x="1864372" y="138176"/>
                </a:lnTo>
                <a:lnTo>
                  <a:pt x="1873135" y="138176"/>
                </a:lnTo>
                <a:lnTo>
                  <a:pt x="1876437" y="137845"/>
                </a:lnTo>
                <a:lnTo>
                  <a:pt x="1879485" y="136944"/>
                </a:lnTo>
                <a:lnTo>
                  <a:pt x="1881136" y="134302"/>
                </a:lnTo>
                <a:lnTo>
                  <a:pt x="1881136" y="73367"/>
                </a:lnTo>
                <a:lnTo>
                  <a:pt x="1880628" y="67894"/>
                </a:lnTo>
                <a:lnTo>
                  <a:pt x="1879485" y="63334"/>
                </a:lnTo>
                <a:lnTo>
                  <a:pt x="1878342" y="58788"/>
                </a:lnTo>
                <a:lnTo>
                  <a:pt x="1876564" y="54813"/>
                </a:lnTo>
                <a:lnTo>
                  <a:pt x="1874024" y="51409"/>
                </a:lnTo>
                <a:lnTo>
                  <a:pt x="1871484" y="48018"/>
                </a:lnTo>
                <a:lnTo>
                  <a:pt x="1868055" y="45326"/>
                </a:lnTo>
                <a:lnTo>
                  <a:pt x="1863991" y="43345"/>
                </a:lnTo>
                <a:lnTo>
                  <a:pt x="1859800" y="41363"/>
                </a:lnTo>
                <a:lnTo>
                  <a:pt x="1854847" y="40373"/>
                </a:lnTo>
                <a:lnTo>
                  <a:pt x="1843290" y="40373"/>
                </a:lnTo>
                <a:lnTo>
                  <a:pt x="1838083" y="41694"/>
                </a:lnTo>
                <a:lnTo>
                  <a:pt x="1833003" y="44335"/>
                </a:lnTo>
                <a:lnTo>
                  <a:pt x="1827923" y="46977"/>
                </a:lnTo>
                <a:lnTo>
                  <a:pt x="1822970" y="50939"/>
                </a:lnTo>
                <a:lnTo>
                  <a:pt x="1818144" y="56210"/>
                </a:lnTo>
                <a:lnTo>
                  <a:pt x="1818144" y="46024"/>
                </a:lnTo>
                <a:lnTo>
                  <a:pt x="1817255" y="43789"/>
                </a:lnTo>
                <a:lnTo>
                  <a:pt x="1814207" y="42468"/>
                </a:lnTo>
                <a:lnTo>
                  <a:pt x="1811413" y="42138"/>
                </a:lnTo>
                <a:lnTo>
                  <a:pt x="1803793" y="42138"/>
                </a:lnTo>
                <a:lnTo>
                  <a:pt x="1801126" y="42468"/>
                </a:lnTo>
                <a:lnTo>
                  <a:pt x="1798205" y="43383"/>
                </a:lnTo>
                <a:lnTo>
                  <a:pt x="1796808" y="46024"/>
                </a:lnTo>
                <a:lnTo>
                  <a:pt x="1796808" y="134302"/>
                </a:lnTo>
                <a:lnTo>
                  <a:pt x="1798459" y="136944"/>
                </a:lnTo>
                <a:lnTo>
                  <a:pt x="1801634" y="137845"/>
                </a:lnTo>
                <a:lnTo>
                  <a:pt x="1804809" y="138176"/>
                </a:lnTo>
                <a:lnTo>
                  <a:pt x="1813699" y="138176"/>
                </a:lnTo>
                <a:lnTo>
                  <a:pt x="1816874" y="137845"/>
                </a:lnTo>
                <a:lnTo>
                  <a:pt x="1820049" y="136944"/>
                </a:lnTo>
                <a:lnTo>
                  <a:pt x="1821827" y="134302"/>
                </a:lnTo>
                <a:lnTo>
                  <a:pt x="1821827" y="75615"/>
                </a:lnTo>
                <a:close/>
              </a:path>
              <a:path w="3731145" h="173786">
                <a:moveTo>
                  <a:pt x="1649234" y="136944"/>
                </a:moveTo>
                <a:lnTo>
                  <a:pt x="1652282" y="137845"/>
                </a:lnTo>
                <a:lnTo>
                  <a:pt x="1655584" y="138176"/>
                </a:lnTo>
                <a:lnTo>
                  <a:pt x="1664347" y="138176"/>
                </a:lnTo>
                <a:lnTo>
                  <a:pt x="1667649" y="137845"/>
                </a:lnTo>
                <a:lnTo>
                  <a:pt x="1670697" y="136944"/>
                </a:lnTo>
                <a:lnTo>
                  <a:pt x="1672348" y="134302"/>
                </a:lnTo>
                <a:lnTo>
                  <a:pt x="1672348" y="73367"/>
                </a:lnTo>
                <a:lnTo>
                  <a:pt x="1671840" y="67894"/>
                </a:lnTo>
                <a:lnTo>
                  <a:pt x="1670697" y="63334"/>
                </a:lnTo>
                <a:lnTo>
                  <a:pt x="1669554" y="58788"/>
                </a:lnTo>
                <a:lnTo>
                  <a:pt x="1667776" y="54813"/>
                </a:lnTo>
                <a:lnTo>
                  <a:pt x="1665236" y="51409"/>
                </a:lnTo>
                <a:lnTo>
                  <a:pt x="1662696" y="48018"/>
                </a:lnTo>
                <a:lnTo>
                  <a:pt x="1659267" y="45326"/>
                </a:lnTo>
                <a:lnTo>
                  <a:pt x="1655203" y="43345"/>
                </a:lnTo>
                <a:lnTo>
                  <a:pt x="1651012" y="41363"/>
                </a:lnTo>
                <a:lnTo>
                  <a:pt x="1646059" y="40373"/>
                </a:lnTo>
                <a:lnTo>
                  <a:pt x="1634502" y="40373"/>
                </a:lnTo>
                <a:lnTo>
                  <a:pt x="1629295" y="41694"/>
                </a:lnTo>
                <a:lnTo>
                  <a:pt x="1624215" y="44335"/>
                </a:lnTo>
                <a:lnTo>
                  <a:pt x="1619135" y="46977"/>
                </a:lnTo>
                <a:lnTo>
                  <a:pt x="1614182" y="50939"/>
                </a:lnTo>
                <a:lnTo>
                  <a:pt x="1609356" y="56210"/>
                </a:lnTo>
                <a:lnTo>
                  <a:pt x="1613039" y="75615"/>
                </a:lnTo>
                <a:lnTo>
                  <a:pt x="1616468" y="71196"/>
                </a:lnTo>
                <a:lnTo>
                  <a:pt x="1619897" y="67830"/>
                </a:lnTo>
                <a:lnTo>
                  <a:pt x="1623072" y="65519"/>
                </a:lnTo>
                <a:lnTo>
                  <a:pt x="1626374" y="63207"/>
                </a:lnTo>
                <a:lnTo>
                  <a:pt x="1629549" y="62052"/>
                </a:lnTo>
                <a:lnTo>
                  <a:pt x="1632724" y="62052"/>
                </a:lnTo>
                <a:lnTo>
                  <a:pt x="1637423" y="62534"/>
                </a:lnTo>
                <a:lnTo>
                  <a:pt x="1641106" y="64439"/>
                </a:lnTo>
                <a:lnTo>
                  <a:pt x="1643900" y="67551"/>
                </a:lnTo>
                <a:lnTo>
                  <a:pt x="1645932" y="71386"/>
                </a:lnTo>
                <a:lnTo>
                  <a:pt x="1647202" y="76276"/>
                </a:lnTo>
                <a:lnTo>
                  <a:pt x="1647583" y="79641"/>
                </a:lnTo>
                <a:lnTo>
                  <a:pt x="1647583" y="134302"/>
                </a:lnTo>
                <a:lnTo>
                  <a:pt x="1649234" y="136944"/>
                </a:lnTo>
                <a:close/>
              </a:path>
              <a:path w="3731145" h="173786">
                <a:moveTo>
                  <a:pt x="1173746" y="136944"/>
                </a:moveTo>
                <a:lnTo>
                  <a:pt x="1176794" y="137845"/>
                </a:lnTo>
                <a:lnTo>
                  <a:pt x="1180096" y="138176"/>
                </a:lnTo>
                <a:lnTo>
                  <a:pt x="1188859" y="138176"/>
                </a:lnTo>
                <a:lnTo>
                  <a:pt x="1192161" y="137845"/>
                </a:lnTo>
                <a:lnTo>
                  <a:pt x="1195209" y="136944"/>
                </a:lnTo>
                <a:lnTo>
                  <a:pt x="1196860" y="134302"/>
                </a:lnTo>
                <a:lnTo>
                  <a:pt x="1196860" y="73367"/>
                </a:lnTo>
                <a:lnTo>
                  <a:pt x="1196352" y="67894"/>
                </a:lnTo>
                <a:lnTo>
                  <a:pt x="1195209" y="63334"/>
                </a:lnTo>
                <a:lnTo>
                  <a:pt x="1194066" y="58788"/>
                </a:lnTo>
                <a:lnTo>
                  <a:pt x="1192288" y="54813"/>
                </a:lnTo>
                <a:lnTo>
                  <a:pt x="1189748" y="51409"/>
                </a:lnTo>
                <a:lnTo>
                  <a:pt x="1187208" y="48018"/>
                </a:lnTo>
                <a:lnTo>
                  <a:pt x="1183779" y="45326"/>
                </a:lnTo>
                <a:lnTo>
                  <a:pt x="1179715" y="43345"/>
                </a:lnTo>
                <a:lnTo>
                  <a:pt x="1175524" y="41363"/>
                </a:lnTo>
                <a:lnTo>
                  <a:pt x="1170571" y="40373"/>
                </a:lnTo>
                <a:lnTo>
                  <a:pt x="1159014" y="40373"/>
                </a:lnTo>
                <a:lnTo>
                  <a:pt x="1153807" y="41694"/>
                </a:lnTo>
                <a:lnTo>
                  <a:pt x="1148727" y="44335"/>
                </a:lnTo>
                <a:lnTo>
                  <a:pt x="1143647" y="46977"/>
                </a:lnTo>
                <a:lnTo>
                  <a:pt x="1138694" y="50939"/>
                </a:lnTo>
                <a:lnTo>
                  <a:pt x="1133868" y="56210"/>
                </a:lnTo>
                <a:lnTo>
                  <a:pt x="1137551" y="75615"/>
                </a:lnTo>
                <a:lnTo>
                  <a:pt x="1140980" y="71196"/>
                </a:lnTo>
                <a:lnTo>
                  <a:pt x="1144409" y="67830"/>
                </a:lnTo>
                <a:lnTo>
                  <a:pt x="1147584" y="65519"/>
                </a:lnTo>
                <a:lnTo>
                  <a:pt x="1150886" y="63207"/>
                </a:lnTo>
                <a:lnTo>
                  <a:pt x="1154061" y="62052"/>
                </a:lnTo>
                <a:lnTo>
                  <a:pt x="1157236" y="62052"/>
                </a:lnTo>
                <a:lnTo>
                  <a:pt x="1161935" y="62534"/>
                </a:lnTo>
                <a:lnTo>
                  <a:pt x="1165618" y="64439"/>
                </a:lnTo>
                <a:lnTo>
                  <a:pt x="1168412" y="67551"/>
                </a:lnTo>
                <a:lnTo>
                  <a:pt x="1170444" y="71386"/>
                </a:lnTo>
                <a:lnTo>
                  <a:pt x="1171714" y="76276"/>
                </a:lnTo>
                <a:lnTo>
                  <a:pt x="1172095" y="79641"/>
                </a:lnTo>
                <a:lnTo>
                  <a:pt x="1172095" y="134302"/>
                </a:lnTo>
                <a:lnTo>
                  <a:pt x="1173746" y="136944"/>
                </a:lnTo>
                <a:close/>
              </a:path>
              <a:path w="3731145" h="173786">
                <a:moveTo>
                  <a:pt x="1114183" y="136944"/>
                </a:moveTo>
                <a:lnTo>
                  <a:pt x="1117358" y="137845"/>
                </a:lnTo>
                <a:lnTo>
                  <a:pt x="1120533" y="138176"/>
                </a:lnTo>
                <a:lnTo>
                  <a:pt x="1129423" y="138176"/>
                </a:lnTo>
                <a:lnTo>
                  <a:pt x="1132598" y="137845"/>
                </a:lnTo>
                <a:lnTo>
                  <a:pt x="1135773" y="136944"/>
                </a:lnTo>
                <a:lnTo>
                  <a:pt x="1137551" y="134302"/>
                </a:lnTo>
                <a:lnTo>
                  <a:pt x="1137551" y="75615"/>
                </a:lnTo>
                <a:lnTo>
                  <a:pt x="1133868" y="56210"/>
                </a:lnTo>
                <a:lnTo>
                  <a:pt x="1133868" y="46024"/>
                </a:lnTo>
                <a:lnTo>
                  <a:pt x="1132471" y="43383"/>
                </a:lnTo>
                <a:lnTo>
                  <a:pt x="1129931" y="42468"/>
                </a:lnTo>
                <a:lnTo>
                  <a:pt x="1127137" y="42138"/>
                </a:lnTo>
                <a:lnTo>
                  <a:pt x="1119517" y="42138"/>
                </a:lnTo>
                <a:lnTo>
                  <a:pt x="1116850" y="42468"/>
                </a:lnTo>
                <a:lnTo>
                  <a:pt x="1113929" y="43383"/>
                </a:lnTo>
                <a:lnTo>
                  <a:pt x="1112532" y="46024"/>
                </a:lnTo>
                <a:lnTo>
                  <a:pt x="1112532" y="134302"/>
                </a:lnTo>
                <a:lnTo>
                  <a:pt x="1114183" y="136944"/>
                </a:lnTo>
                <a:close/>
              </a:path>
              <a:path w="3731145" h="173786">
                <a:moveTo>
                  <a:pt x="67640" y="133959"/>
                </a:moveTo>
                <a:lnTo>
                  <a:pt x="69723" y="105943"/>
                </a:lnTo>
                <a:lnTo>
                  <a:pt x="66459" y="109677"/>
                </a:lnTo>
                <a:lnTo>
                  <a:pt x="62382" y="112458"/>
                </a:lnTo>
                <a:lnTo>
                  <a:pt x="57505" y="114312"/>
                </a:lnTo>
                <a:lnTo>
                  <a:pt x="56188" y="136462"/>
                </a:lnTo>
                <a:lnTo>
                  <a:pt x="67640" y="133959"/>
                </a:lnTo>
                <a:close/>
              </a:path>
              <a:path w="3731145" h="173786">
                <a:moveTo>
                  <a:pt x="736" y="134454"/>
                </a:moveTo>
                <a:lnTo>
                  <a:pt x="3708" y="137020"/>
                </a:lnTo>
                <a:lnTo>
                  <a:pt x="7721" y="137667"/>
                </a:lnTo>
                <a:lnTo>
                  <a:pt x="43008" y="137594"/>
                </a:lnTo>
                <a:lnTo>
                  <a:pt x="56188" y="136462"/>
                </a:lnTo>
                <a:lnTo>
                  <a:pt x="57505" y="114312"/>
                </a:lnTo>
                <a:lnTo>
                  <a:pt x="52616" y="116154"/>
                </a:lnTo>
                <a:lnTo>
                  <a:pt x="46609" y="117081"/>
                </a:lnTo>
                <a:lnTo>
                  <a:pt x="25933" y="117081"/>
                </a:lnTo>
                <a:lnTo>
                  <a:pt x="25933" y="29984"/>
                </a:lnTo>
                <a:lnTo>
                  <a:pt x="47078" y="29984"/>
                </a:lnTo>
                <a:lnTo>
                  <a:pt x="53530" y="31064"/>
                </a:lnTo>
                <a:lnTo>
                  <a:pt x="58445" y="33197"/>
                </a:lnTo>
                <a:lnTo>
                  <a:pt x="63360" y="35344"/>
                </a:lnTo>
                <a:lnTo>
                  <a:pt x="67386" y="38328"/>
                </a:lnTo>
                <a:lnTo>
                  <a:pt x="70510" y="42163"/>
                </a:lnTo>
                <a:lnTo>
                  <a:pt x="73647" y="45986"/>
                </a:lnTo>
                <a:lnTo>
                  <a:pt x="75920" y="50507"/>
                </a:lnTo>
                <a:lnTo>
                  <a:pt x="77343" y="55714"/>
                </a:lnTo>
                <a:lnTo>
                  <a:pt x="78765" y="60934"/>
                </a:lnTo>
                <a:lnTo>
                  <a:pt x="79476" y="66573"/>
                </a:lnTo>
                <a:lnTo>
                  <a:pt x="79476" y="80035"/>
                </a:lnTo>
                <a:lnTo>
                  <a:pt x="78663" y="86499"/>
                </a:lnTo>
                <a:lnTo>
                  <a:pt x="77050" y="92036"/>
                </a:lnTo>
                <a:lnTo>
                  <a:pt x="75425" y="97586"/>
                </a:lnTo>
                <a:lnTo>
                  <a:pt x="72986" y="102222"/>
                </a:lnTo>
                <a:lnTo>
                  <a:pt x="69723" y="105943"/>
                </a:lnTo>
                <a:lnTo>
                  <a:pt x="67640" y="133959"/>
                </a:lnTo>
                <a:lnTo>
                  <a:pt x="75857" y="131483"/>
                </a:lnTo>
                <a:lnTo>
                  <a:pt x="82842" y="127609"/>
                </a:lnTo>
                <a:lnTo>
                  <a:pt x="88582" y="122326"/>
                </a:lnTo>
                <a:lnTo>
                  <a:pt x="94322" y="117043"/>
                </a:lnTo>
                <a:lnTo>
                  <a:pt x="98717" y="110235"/>
                </a:lnTo>
                <a:lnTo>
                  <a:pt x="101790" y="101892"/>
                </a:lnTo>
                <a:lnTo>
                  <a:pt x="103194" y="97574"/>
                </a:lnTo>
                <a:lnTo>
                  <a:pt x="105588" y="85550"/>
                </a:lnTo>
                <a:lnTo>
                  <a:pt x="106387" y="71754"/>
                </a:lnTo>
                <a:lnTo>
                  <a:pt x="106370" y="69797"/>
                </a:lnTo>
                <a:lnTo>
                  <a:pt x="105185" y="56565"/>
                </a:lnTo>
                <a:lnTo>
                  <a:pt x="102133" y="44932"/>
                </a:lnTo>
                <a:lnTo>
                  <a:pt x="99301" y="37210"/>
                </a:lnTo>
                <a:lnTo>
                  <a:pt x="95161" y="30733"/>
                </a:lnTo>
                <a:lnTo>
                  <a:pt x="89712" y="25488"/>
                </a:lnTo>
                <a:lnTo>
                  <a:pt x="84277" y="20243"/>
                </a:lnTo>
                <a:lnTo>
                  <a:pt x="77571" y="16281"/>
                </a:lnTo>
                <a:lnTo>
                  <a:pt x="69621" y="13601"/>
                </a:lnTo>
                <a:lnTo>
                  <a:pt x="54434" y="10351"/>
                </a:lnTo>
                <a:lnTo>
                  <a:pt x="40576" y="9601"/>
                </a:lnTo>
                <a:lnTo>
                  <a:pt x="5537" y="9601"/>
                </a:lnTo>
                <a:lnTo>
                  <a:pt x="2222" y="11531"/>
                </a:lnTo>
                <a:lnTo>
                  <a:pt x="0" y="14909"/>
                </a:lnTo>
                <a:lnTo>
                  <a:pt x="0" y="132359"/>
                </a:lnTo>
                <a:lnTo>
                  <a:pt x="736" y="134454"/>
                </a:lnTo>
                <a:close/>
              </a:path>
              <a:path w="3731145" h="173786">
                <a:moveTo>
                  <a:pt x="126530" y="46215"/>
                </a:moveTo>
                <a:lnTo>
                  <a:pt x="126530" y="134302"/>
                </a:lnTo>
                <a:lnTo>
                  <a:pt x="128193" y="136944"/>
                </a:lnTo>
                <a:lnTo>
                  <a:pt x="131381" y="137845"/>
                </a:lnTo>
                <a:lnTo>
                  <a:pt x="134543" y="138176"/>
                </a:lnTo>
                <a:lnTo>
                  <a:pt x="143459" y="138176"/>
                </a:lnTo>
                <a:lnTo>
                  <a:pt x="146621" y="137845"/>
                </a:lnTo>
                <a:lnTo>
                  <a:pt x="149809" y="136944"/>
                </a:lnTo>
                <a:lnTo>
                  <a:pt x="151472" y="134302"/>
                </a:lnTo>
                <a:lnTo>
                  <a:pt x="151472" y="46215"/>
                </a:lnTo>
                <a:lnTo>
                  <a:pt x="149809" y="43560"/>
                </a:lnTo>
                <a:lnTo>
                  <a:pt x="146621" y="42557"/>
                </a:lnTo>
                <a:lnTo>
                  <a:pt x="143459" y="42163"/>
                </a:lnTo>
                <a:lnTo>
                  <a:pt x="134543" y="42163"/>
                </a:lnTo>
                <a:lnTo>
                  <a:pt x="131381" y="42557"/>
                </a:lnTo>
                <a:lnTo>
                  <a:pt x="128193" y="43560"/>
                </a:lnTo>
                <a:lnTo>
                  <a:pt x="126530" y="46215"/>
                </a:lnTo>
                <a:close/>
              </a:path>
              <a:path w="3731145" h="173786">
                <a:moveTo>
                  <a:pt x="153352" y="16128"/>
                </a:moveTo>
                <a:lnTo>
                  <a:pt x="153352" y="11315"/>
                </a:lnTo>
                <a:lnTo>
                  <a:pt x="152361" y="7962"/>
                </a:lnTo>
                <a:lnTo>
                  <a:pt x="148399" y="4203"/>
                </a:lnTo>
                <a:lnTo>
                  <a:pt x="144640" y="3263"/>
                </a:lnTo>
                <a:lnTo>
                  <a:pt x="133489" y="3263"/>
                </a:lnTo>
                <a:lnTo>
                  <a:pt x="129679" y="4241"/>
                </a:lnTo>
                <a:lnTo>
                  <a:pt x="125653" y="8128"/>
                </a:lnTo>
                <a:lnTo>
                  <a:pt x="124650" y="11607"/>
                </a:lnTo>
                <a:lnTo>
                  <a:pt x="124650" y="21437"/>
                </a:lnTo>
                <a:lnTo>
                  <a:pt x="125615" y="24777"/>
                </a:lnTo>
                <a:lnTo>
                  <a:pt x="129514" y="28473"/>
                </a:lnTo>
                <a:lnTo>
                  <a:pt x="133286" y="29387"/>
                </a:lnTo>
                <a:lnTo>
                  <a:pt x="144437" y="29387"/>
                </a:lnTo>
                <a:lnTo>
                  <a:pt x="148234" y="28435"/>
                </a:lnTo>
                <a:lnTo>
                  <a:pt x="152323" y="24612"/>
                </a:lnTo>
                <a:lnTo>
                  <a:pt x="153352" y="21145"/>
                </a:lnTo>
                <a:lnTo>
                  <a:pt x="153352" y="16128"/>
                </a:lnTo>
                <a:close/>
              </a:path>
              <a:path w="3731145" h="173786">
                <a:moveTo>
                  <a:pt x="200101" y="136944"/>
                </a:moveTo>
                <a:lnTo>
                  <a:pt x="201764" y="134302"/>
                </a:lnTo>
                <a:lnTo>
                  <a:pt x="201764" y="79273"/>
                </a:lnTo>
                <a:lnTo>
                  <a:pt x="203606" y="76377"/>
                </a:lnTo>
                <a:lnTo>
                  <a:pt x="206959" y="71945"/>
                </a:lnTo>
                <a:lnTo>
                  <a:pt x="210121" y="68389"/>
                </a:lnTo>
                <a:lnTo>
                  <a:pt x="213093" y="66014"/>
                </a:lnTo>
                <a:lnTo>
                  <a:pt x="215912" y="64579"/>
                </a:lnTo>
                <a:lnTo>
                  <a:pt x="218681" y="63741"/>
                </a:lnTo>
                <a:lnTo>
                  <a:pt x="221259" y="63741"/>
                </a:lnTo>
                <a:lnTo>
                  <a:pt x="224332" y="64312"/>
                </a:lnTo>
                <a:lnTo>
                  <a:pt x="226885" y="65087"/>
                </a:lnTo>
                <a:lnTo>
                  <a:pt x="229539" y="65912"/>
                </a:lnTo>
                <a:lnTo>
                  <a:pt x="232473" y="64490"/>
                </a:lnTo>
                <a:lnTo>
                  <a:pt x="233197" y="61594"/>
                </a:lnTo>
                <a:lnTo>
                  <a:pt x="233464" y="58559"/>
                </a:lnTo>
                <a:lnTo>
                  <a:pt x="233502" y="49974"/>
                </a:lnTo>
                <a:lnTo>
                  <a:pt x="233362" y="47205"/>
                </a:lnTo>
                <a:lnTo>
                  <a:pt x="232854" y="44234"/>
                </a:lnTo>
                <a:lnTo>
                  <a:pt x="230162" y="41808"/>
                </a:lnTo>
                <a:lnTo>
                  <a:pt x="227393" y="41020"/>
                </a:lnTo>
                <a:lnTo>
                  <a:pt x="224332" y="40525"/>
                </a:lnTo>
                <a:lnTo>
                  <a:pt x="221551" y="40373"/>
                </a:lnTo>
                <a:lnTo>
                  <a:pt x="217855" y="40627"/>
                </a:lnTo>
                <a:lnTo>
                  <a:pt x="214160" y="41617"/>
                </a:lnTo>
                <a:lnTo>
                  <a:pt x="210477" y="43738"/>
                </a:lnTo>
                <a:lnTo>
                  <a:pt x="206679" y="46697"/>
                </a:lnTo>
                <a:lnTo>
                  <a:pt x="202590" y="50990"/>
                </a:lnTo>
                <a:lnTo>
                  <a:pt x="200406" y="53708"/>
                </a:lnTo>
                <a:lnTo>
                  <a:pt x="198094" y="57010"/>
                </a:lnTo>
                <a:lnTo>
                  <a:pt x="198094" y="46024"/>
                </a:lnTo>
                <a:lnTo>
                  <a:pt x="196735" y="43383"/>
                </a:lnTo>
                <a:lnTo>
                  <a:pt x="194144" y="42468"/>
                </a:lnTo>
                <a:lnTo>
                  <a:pt x="191363" y="42138"/>
                </a:lnTo>
                <a:lnTo>
                  <a:pt x="183769" y="42138"/>
                </a:lnTo>
                <a:lnTo>
                  <a:pt x="181063" y="42468"/>
                </a:lnTo>
                <a:lnTo>
                  <a:pt x="178244" y="43383"/>
                </a:lnTo>
                <a:lnTo>
                  <a:pt x="176822" y="46024"/>
                </a:lnTo>
                <a:lnTo>
                  <a:pt x="176822" y="134302"/>
                </a:lnTo>
                <a:lnTo>
                  <a:pt x="178485" y="136944"/>
                </a:lnTo>
                <a:lnTo>
                  <a:pt x="181673" y="137845"/>
                </a:lnTo>
                <a:lnTo>
                  <a:pt x="184835" y="138176"/>
                </a:lnTo>
                <a:lnTo>
                  <a:pt x="193751" y="138176"/>
                </a:lnTo>
                <a:lnTo>
                  <a:pt x="196913" y="137845"/>
                </a:lnTo>
                <a:lnTo>
                  <a:pt x="200101" y="136944"/>
                </a:lnTo>
                <a:close/>
              </a:path>
              <a:path w="3731145" h="173786">
                <a:moveTo>
                  <a:pt x="269379" y="68960"/>
                </a:moveTo>
                <a:lnTo>
                  <a:pt x="272110" y="64579"/>
                </a:lnTo>
                <a:lnTo>
                  <a:pt x="275615" y="60959"/>
                </a:lnTo>
                <a:lnTo>
                  <a:pt x="280289" y="58585"/>
                </a:lnTo>
                <a:lnTo>
                  <a:pt x="283044" y="58000"/>
                </a:lnTo>
                <a:lnTo>
                  <a:pt x="292481" y="58000"/>
                </a:lnTo>
                <a:lnTo>
                  <a:pt x="297116" y="59994"/>
                </a:lnTo>
                <a:lnTo>
                  <a:pt x="300126" y="63982"/>
                </a:lnTo>
                <a:lnTo>
                  <a:pt x="303123" y="67970"/>
                </a:lnTo>
                <a:lnTo>
                  <a:pt x="304520" y="73469"/>
                </a:lnTo>
                <a:lnTo>
                  <a:pt x="304330" y="80467"/>
                </a:lnTo>
                <a:lnTo>
                  <a:pt x="267119" y="80467"/>
                </a:lnTo>
                <a:lnTo>
                  <a:pt x="267119" y="100253"/>
                </a:lnTo>
                <a:lnTo>
                  <a:pt x="267119" y="96494"/>
                </a:lnTo>
                <a:lnTo>
                  <a:pt x="323227" y="96494"/>
                </a:lnTo>
                <a:lnTo>
                  <a:pt x="326453" y="94322"/>
                </a:lnTo>
                <a:lnTo>
                  <a:pt x="328472" y="90627"/>
                </a:lnTo>
                <a:lnTo>
                  <a:pt x="328472" y="77431"/>
                </a:lnTo>
                <a:lnTo>
                  <a:pt x="327685" y="71691"/>
                </a:lnTo>
                <a:lnTo>
                  <a:pt x="326097" y="66408"/>
                </a:lnTo>
                <a:lnTo>
                  <a:pt x="324523" y="61125"/>
                </a:lnTo>
                <a:lnTo>
                  <a:pt x="322046" y="56565"/>
                </a:lnTo>
                <a:lnTo>
                  <a:pt x="318681" y="52704"/>
                </a:lnTo>
                <a:lnTo>
                  <a:pt x="315315" y="48844"/>
                </a:lnTo>
                <a:lnTo>
                  <a:pt x="311010" y="45821"/>
                </a:lnTo>
                <a:lnTo>
                  <a:pt x="305765" y="43649"/>
                </a:lnTo>
                <a:lnTo>
                  <a:pt x="300520" y="41465"/>
                </a:lnTo>
                <a:lnTo>
                  <a:pt x="294195" y="40373"/>
                </a:lnTo>
                <a:lnTo>
                  <a:pt x="279819" y="40373"/>
                </a:lnTo>
                <a:lnTo>
                  <a:pt x="273532" y="41528"/>
                </a:lnTo>
                <a:lnTo>
                  <a:pt x="267957" y="43840"/>
                </a:lnTo>
                <a:lnTo>
                  <a:pt x="267246" y="77355"/>
                </a:lnTo>
                <a:lnTo>
                  <a:pt x="267728" y="74447"/>
                </a:lnTo>
                <a:lnTo>
                  <a:pt x="268554" y="71704"/>
                </a:lnTo>
                <a:lnTo>
                  <a:pt x="269379" y="68960"/>
                </a:lnTo>
                <a:close/>
              </a:path>
              <a:path w="3731145" h="173786">
                <a:moveTo>
                  <a:pt x="316865" y="135585"/>
                </a:moveTo>
                <a:lnTo>
                  <a:pt x="320687" y="134010"/>
                </a:lnTo>
                <a:lnTo>
                  <a:pt x="323329" y="131483"/>
                </a:lnTo>
                <a:lnTo>
                  <a:pt x="324053" y="128930"/>
                </a:lnTo>
                <a:lnTo>
                  <a:pt x="324281" y="126009"/>
                </a:lnTo>
                <a:lnTo>
                  <a:pt x="324319" y="123316"/>
                </a:lnTo>
                <a:lnTo>
                  <a:pt x="324167" y="119214"/>
                </a:lnTo>
                <a:lnTo>
                  <a:pt x="323037" y="115684"/>
                </a:lnTo>
                <a:lnTo>
                  <a:pt x="320167" y="115100"/>
                </a:lnTo>
                <a:lnTo>
                  <a:pt x="317296" y="116039"/>
                </a:lnTo>
                <a:lnTo>
                  <a:pt x="313715" y="117360"/>
                </a:lnTo>
                <a:lnTo>
                  <a:pt x="308902" y="118884"/>
                </a:lnTo>
                <a:lnTo>
                  <a:pt x="306044" y="119570"/>
                </a:lnTo>
                <a:lnTo>
                  <a:pt x="302742" y="120192"/>
                </a:lnTo>
                <a:lnTo>
                  <a:pt x="299440" y="120827"/>
                </a:lnTo>
                <a:lnTo>
                  <a:pt x="295617" y="121145"/>
                </a:lnTo>
                <a:lnTo>
                  <a:pt x="286969" y="121145"/>
                </a:lnTo>
                <a:lnTo>
                  <a:pt x="283298" y="120573"/>
                </a:lnTo>
                <a:lnTo>
                  <a:pt x="280225" y="119456"/>
                </a:lnTo>
                <a:lnTo>
                  <a:pt x="277164" y="118338"/>
                </a:lnTo>
                <a:lnTo>
                  <a:pt x="274650" y="116700"/>
                </a:lnTo>
                <a:lnTo>
                  <a:pt x="270764" y="112407"/>
                </a:lnTo>
                <a:lnTo>
                  <a:pt x="269341" y="109804"/>
                </a:lnTo>
                <a:lnTo>
                  <a:pt x="268452" y="106743"/>
                </a:lnTo>
                <a:lnTo>
                  <a:pt x="267563" y="103670"/>
                </a:lnTo>
                <a:lnTo>
                  <a:pt x="267119" y="100253"/>
                </a:lnTo>
                <a:lnTo>
                  <a:pt x="267246" y="77355"/>
                </a:lnTo>
                <a:lnTo>
                  <a:pt x="267957" y="43840"/>
                </a:lnTo>
                <a:lnTo>
                  <a:pt x="262382" y="46151"/>
                </a:lnTo>
                <a:lnTo>
                  <a:pt x="257644" y="49504"/>
                </a:lnTo>
                <a:lnTo>
                  <a:pt x="253758" y="53886"/>
                </a:lnTo>
                <a:lnTo>
                  <a:pt x="249859" y="58280"/>
                </a:lnTo>
                <a:lnTo>
                  <a:pt x="246887" y="63626"/>
                </a:lnTo>
                <a:lnTo>
                  <a:pt x="244843" y="69926"/>
                </a:lnTo>
                <a:lnTo>
                  <a:pt x="242798" y="76225"/>
                </a:lnTo>
                <a:lnTo>
                  <a:pt x="241782" y="83299"/>
                </a:lnTo>
                <a:lnTo>
                  <a:pt x="241782" y="99402"/>
                </a:lnTo>
                <a:lnTo>
                  <a:pt x="242747" y="106591"/>
                </a:lnTo>
                <a:lnTo>
                  <a:pt x="244703" y="112725"/>
                </a:lnTo>
                <a:lnTo>
                  <a:pt x="246646" y="118859"/>
                </a:lnTo>
                <a:lnTo>
                  <a:pt x="249593" y="123939"/>
                </a:lnTo>
                <a:lnTo>
                  <a:pt x="253555" y="127965"/>
                </a:lnTo>
                <a:lnTo>
                  <a:pt x="257517" y="131991"/>
                </a:lnTo>
                <a:lnTo>
                  <a:pt x="262445" y="135001"/>
                </a:lnTo>
                <a:lnTo>
                  <a:pt x="268351" y="136969"/>
                </a:lnTo>
                <a:lnTo>
                  <a:pt x="274256" y="138950"/>
                </a:lnTo>
                <a:lnTo>
                  <a:pt x="281139" y="139941"/>
                </a:lnTo>
                <a:lnTo>
                  <a:pt x="293344" y="139941"/>
                </a:lnTo>
                <a:lnTo>
                  <a:pt x="297434" y="139661"/>
                </a:lnTo>
                <a:lnTo>
                  <a:pt x="301256" y="139103"/>
                </a:lnTo>
                <a:lnTo>
                  <a:pt x="305092" y="138544"/>
                </a:lnTo>
                <a:lnTo>
                  <a:pt x="308483" y="137883"/>
                </a:lnTo>
                <a:lnTo>
                  <a:pt x="311454" y="137121"/>
                </a:lnTo>
                <a:lnTo>
                  <a:pt x="314426" y="136359"/>
                </a:lnTo>
                <a:lnTo>
                  <a:pt x="316865" y="135585"/>
                </a:lnTo>
                <a:close/>
              </a:path>
              <a:path w="3731145" h="173786">
                <a:moveTo>
                  <a:pt x="422998" y="138176"/>
                </a:moveTo>
                <a:lnTo>
                  <a:pt x="426300" y="137845"/>
                </a:lnTo>
                <a:lnTo>
                  <a:pt x="429514" y="137020"/>
                </a:lnTo>
                <a:lnTo>
                  <a:pt x="431076" y="134404"/>
                </a:lnTo>
                <a:lnTo>
                  <a:pt x="430530" y="131775"/>
                </a:lnTo>
                <a:lnTo>
                  <a:pt x="428802" y="128358"/>
                </a:lnTo>
                <a:lnTo>
                  <a:pt x="398919" y="82143"/>
                </a:lnTo>
                <a:lnTo>
                  <a:pt x="424751" y="52844"/>
                </a:lnTo>
                <a:lnTo>
                  <a:pt x="426478" y="50406"/>
                </a:lnTo>
                <a:lnTo>
                  <a:pt x="427710" y="47104"/>
                </a:lnTo>
                <a:lnTo>
                  <a:pt x="426719" y="43789"/>
                </a:lnTo>
                <a:lnTo>
                  <a:pt x="423964" y="42722"/>
                </a:lnTo>
                <a:lnTo>
                  <a:pt x="420941" y="42303"/>
                </a:lnTo>
                <a:lnTo>
                  <a:pt x="417194" y="42062"/>
                </a:lnTo>
                <a:lnTo>
                  <a:pt x="412241" y="42062"/>
                </a:lnTo>
                <a:lnTo>
                  <a:pt x="408559" y="42303"/>
                </a:lnTo>
                <a:lnTo>
                  <a:pt x="405599" y="42722"/>
                </a:lnTo>
                <a:lnTo>
                  <a:pt x="402539" y="43840"/>
                </a:lnTo>
                <a:lnTo>
                  <a:pt x="400100" y="46520"/>
                </a:lnTo>
                <a:lnTo>
                  <a:pt x="373976" y="81648"/>
                </a:lnTo>
                <a:lnTo>
                  <a:pt x="373976" y="4152"/>
                </a:lnTo>
                <a:lnTo>
                  <a:pt x="372313" y="1396"/>
                </a:lnTo>
                <a:lnTo>
                  <a:pt x="369125" y="393"/>
                </a:lnTo>
                <a:lnTo>
                  <a:pt x="365963" y="0"/>
                </a:lnTo>
                <a:lnTo>
                  <a:pt x="357047" y="0"/>
                </a:lnTo>
                <a:lnTo>
                  <a:pt x="353885" y="393"/>
                </a:lnTo>
                <a:lnTo>
                  <a:pt x="350697" y="1396"/>
                </a:lnTo>
                <a:lnTo>
                  <a:pt x="349034" y="4152"/>
                </a:lnTo>
                <a:lnTo>
                  <a:pt x="349034" y="134302"/>
                </a:lnTo>
                <a:lnTo>
                  <a:pt x="350697" y="136944"/>
                </a:lnTo>
                <a:lnTo>
                  <a:pt x="353885" y="137845"/>
                </a:lnTo>
                <a:lnTo>
                  <a:pt x="357047" y="138176"/>
                </a:lnTo>
                <a:lnTo>
                  <a:pt x="365963" y="138176"/>
                </a:lnTo>
                <a:lnTo>
                  <a:pt x="369125" y="137845"/>
                </a:lnTo>
                <a:lnTo>
                  <a:pt x="372313" y="136944"/>
                </a:lnTo>
                <a:lnTo>
                  <a:pt x="373976" y="134302"/>
                </a:lnTo>
                <a:lnTo>
                  <a:pt x="373976" y="87591"/>
                </a:lnTo>
                <a:lnTo>
                  <a:pt x="403364" y="134099"/>
                </a:lnTo>
                <a:lnTo>
                  <a:pt x="405549" y="136715"/>
                </a:lnTo>
                <a:lnTo>
                  <a:pt x="408559" y="137718"/>
                </a:lnTo>
                <a:lnTo>
                  <a:pt x="411632" y="138061"/>
                </a:lnTo>
                <a:lnTo>
                  <a:pt x="415505" y="138264"/>
                </a:lnTo>
                <a:lnTo>
                  <a:pt x="422998" y="138176"/>
                </a:lnTo>
                <a:close/>
              </a:path>
              <a:path w="3731145" h="173786">
                <a:moveTo>
                  <a:pt x="497306" y="125590"/>
                </a:moveTo>
                <a:lnTo>
                  <a:pt x="497306" y="123748"/>
                </a:lnTo>
                <a:lnTo>
                  <a:pt x="497052" y="121043"/>
                </a:lnTo>
                <a:lnTo>
                  <a:pt x="496316" y="117525"/>
                </a:lnTo>
                <a:lnTo>
                  <a:pt x="493560" y="116598"/>
                </a:lnTo>
                <a:lnTo>
                  <a:pt x="490918" y="117627"/>
                </a:lnTo>
                <a:lnTo>
                  <a:pt x="488099" y="118414"/>
                </a:lnTo>
                <a:lnTo>
                  <a:pt x="484530" y="118757"/>
                </a:lnTo>
                <a:lnTo>
                  <a:pt x="480644" y="118757"/>
                </a:lnTo>
                <a:lnTo>
                  <a:pt x="477939" y="117563"/>
                </a:lnTo>
                <a:lnTo>
                  <a:pt x="474903" y="112737"/>
                </a:lnTo>
                <a:lnTo>
                  <a:pt x="474141" y="109131"/>
                </a:lnTo>
                <a:lnTo>
                  <a:pt x="474141" y="62839"/>
                </a:lnTo>
                <a:lnTo>
                  <a:pt x="493445" y="62839"/>
                </a:lnTo>
                <a:lnTo>
                  <a:pt x="495655" y="62064"/>
                </a:lnTo>
                <a:lnTo>
                  <a:pt x="496976" y="58966"/>
                </a:lnTo>
                <a:lnTo>
                  <a:pt x="497306" y="56375"/>
                </a:lnTo>
                <a:lnTo>
                  <a:pt x="497217" y="49225"/>
                </a:lnTo>
                <a:lnTo>
                  <a:pt x="496887" y="46583"/>
                </a:lnTo>
                <a:lnTo>
                  <a:pt x="495985" y="44030"/>
                </a:lnTo>
                <a:lnTo>
                  <a:pt x="493344" y="42659"/>
                </a:lnTo>
                <a:lnTo>
                  <a:pt x="474141" y="42659"/>
                </a:lnTo>
                <a:lnTo>
                  <a:pt x="474141" y="22961"/>
                </a:lnTo>
                <a:lnTo>
                  <a:pt x="472490" y="20205"/>
                </a:lnTo>
                <a:lnTo>
                  <a:pt x="469379" y="19215"/>
                </a:lnTo>
                <a:lnTo>
                  <a:pt x="466140" y="18884"/>
                </a:lnTo>
                <a:lnTo>
                  <a:pt x="457301" y="18884"/>
                </a:lnTo>
                <a:lnTo>
                  <a:pt x="454063" y="19215"/>
                </a:lnTo>
                <a:lnTo>
                  <a:pt x="450862" y="20205"/>
                </a:lnTo>
                <a:lnTo>
                  <a:pt x="449300" y="22961"/>
                </a:lnTo>
                <a:lnTo>
                  <a:pt x="449300" y="42659"/>
                </a:lnTo>
                <a:lnTo>
                  <a:pt x="438810" y="42659"/>
                </a:lnTo>
                <a:lnTo>
                  <a:pt x="436168" y="44030"/>
                </a:lnTo>
                <a:lnTo>
                  <a:pt x="435267" y="46583"/>
                </a:lnTo>
                <a:lnTo>
                  <a:pt x="434936" y="49225"/>
                </a:lnTo>
                <a:lnTo>
                  <a:pt x="434847" y="56375"/>
                </a:lnTo>
                <a:lnTo>
                  <a:pt x="435178" y="58966"/>
                </a:lnTo>
                <a:lnTo>
                  <a:pt x="435838" y="60515"/>
                </a:lnTo>
                <a:lnTo>
                  <a:pt x="438708" y="62839"/>
                </a:lnTo>
                <a:lnTo>
                  <a:pt x="449300" y="62839"/>
                </a:lnTo>
                <a:lnTo>
                  <a:pt x="449300" y="113487"/>
                </a:lnTo>
                <a:lnTo>
                  <a:pt x="449859" y="118173"/>
                </a:lnTo>
                <a:lnTo>
                  <a:pt x="450977" y="122123"/>
                </a:lnTo>
                <a:lnTo>
                  <a:pt x="452107" y="126085"/>
                </a:lnTo>
                <a:lnTo>
                  <a:pt x="453847" y="129374"/>
                </a:lnTo>
                <a:lnTo>
                  <a:pt x="456234" y="131978"/>
                </a:lnTo>
                <a:lnTo>
                  <a:pt x="458609" y="134581"/>
                </a:lnTo>
                <a:lnTo>
                  <a:pt x="461606" y="136512"/>
                </a:lnTo>
                <a:lnTo>
                  <a:pt x="465239" y="137769"/>
                </a:lnTo>
                <a:lnTo>
                  <a:pt x="468858" y="139014"/>
                </a:lnTo>
                <a:lnTo>
                  <a:pt x="473151" y="139649"/>
                </a:lnTo>
                <a:lnTo>
                  <a:pt x="481774" y="139547"/>
                </a:lnTo>
                <a:lnTo>
                  <a:pt x="485406" y="139153"/>
                </a:lnTo>
                <a:lnTo>
                  <a:pt x="488645" y="138506"/>
                </a:lnTo>
                <a:lnTo>
                  <a:pt x="492696" y="137223"/>
                </a:lnTo>
                <a:lnTo>
                  <a:pt x="495909" y="134912"/>
                </a:lnTo>
                <a:lnTo>
                  <a:pt x="496760" y="132270"/>
                </a:lnTo>
                <a:lnTo>
                  <a:pt x="497306" y="128498"/>
                </a:lnTo>
                <a:lnTo>
                  <a:pt x="497306" y="125590"/>
                </a:lnTo>
                <a:close/>
              </a:path>
              <a:path w="3731145" h="173786">
                <a:moveTo>
                  <a:pt x="545096" y="117817"/>
                </a:moveTo>
                <a:lnTo>
                  <a:pt x="542328" y="116344"/>
                </a:lnTo>
                <a:lnTo>
                  <a:pt x="540131" y="114249"/>
                </a:lnTo>
                <a:lnTo>
                  <a:pt x="538518" y="111544"/>
                </a:lnTo>
                <a:lnTo>
                  <a:pt x="536905" y="108838"/>
                </a:lnTo>
                <a:lnTo>
                  <a:pt x="535724" y="105651"/>
                </a:lnTo>
                <a:lnTo>
                  <a:pt x="535000" y="101993"/>
                </a:lnTo>
                <a:lnTo>
                  <a:pt x="534276" y="98323"/>
                </a:lnTo>
                <a:lnTo>
                  <a:pt x="534009" y="136677"/>
                </a:lnTo>
                <a:lnTo>
                  <a:pt x="539813" y="138849"/>
                </a:lnTo>
                <a:lnTo>
                  <a:pt x="546646" y="139941"/>
                </a:lnTo>
                <a:lnTo>
                  <a:pt x="545096" y="117817"/>
                </a:lnTo>
                <a:close/>
              </a:path>
              <a:path w="3731145" h="173786">
                <a:moveTo>
                  <a:pt x="534009" y="136677"/>
                </a:moveTo>
                <a:lnTo>
                  <a:pt x="534276" y="98323"/>
                </a:lnTo>
                <a:lnTo>
                  <a:pt x="533908" y="94322"/>
                </a:lnTo>
                <a:lnTo>
                  <a:pt x="533908" y="85280"/>
                </a:lnTo>
                <a:lnTo>
                  <a:pt x="534365" y="81102"/>
                </a:lnTo>
                <a:lnTo>
                  <a:pt x="535254" y="77444"/>
                </a:lnTo>
                <a:lnTo>
                  <a:pt x="536143" y="73786"/>
                </a:lnTo>
                <a:lnTo>
                  <a:pt x="537476" y="70650"/>
                </a:lnTo>
                <a:lnTo>
                  <a:pt x="539254" y="68046"/>
                </a:lnTo>
                <a:lnTo>
                  <a:pt x="541045" y="65430"/>
                </a:lnTo>
                <a:lnTo>
                  <a:pt x="543318" y="63461"/>
                </a:lnTo>
                <a:lnTo>
                  <a:pt x="546087" y="62102"/>
                </a:lnTo>
                <a:lnTo>
                  <a:pt x="548855" y="60756"/>
                </a:lnTo>
                <a:lnTo>
                  <a:pt x="552094" y="60070"/>
                </a:lnTo>
                <a:lnTo>
                  <a:pt x="559943" y="60070"/>
                </a:lnTo>
                <a:lnTo>
                  <a:pt x="563384" y="60832"/>
                </a:lnTo>
                <a:lnTo>
                  <a:pt x="566127" y="62356"/>
                </a:lnTo>
                <a:lnTo>
                  <a:pt x="568871" y="63868"/>
                </a:lnTo>
                <a:lnTo>
                  <a:pt x="571055" y="65976"/>
                </a:lnTo>
                <a:lnTo>
                  <a:pt x="572706" y="68681"/>
                </a:lnTo>
                <a:lnTo>
                  <a:pt x="574357" y="71386"/>
                </a:lnTo>
                <a:lnTo>
                  <a:pt x="575525" y="74574"/>
                </a:lnTo>
                <a:lnTo>
                  <a:pt x="576224" y="78231"/>
                </a:lnTo>
                <a:lnTo>
                  <a:pt x="576922" y="81902"/>
                </a:lnTo>
                <a:lnTo>
                  <a:pt x="577265" y="85902"/>
                </a:lnTo>
                <a:lnTo>
                  <a:pt x="577265" y="94945"/>
                </a:lnTo>
                <a:lnTo>
                  <a:pt x="576834" y="99123"/>
                </a:lnTo>
                <a:lnTo>
                  <a:pt x="575970" y="102781"/>
                </a:lnTo>
                <a:lnTo>
                  <a:pt x="575119" y="106438"/>
                </a:lnTo>
                <a:lnTo>
                  <a:pt x="573798" y="109562"/>
                </a:lnTo>
                <a:lnTo>
                  <a:pt x="572020" y="112128"/>
                </a:lnTo>
                <a:lnTo>
                  <a:pt x="570230" y="114706"/>
                </a:lnTo>
                <a:lnTo>
                  <a:pt x="567956" y="116674"/>
                </a:lnTo>
                <a:lnTo>
                  <a:pt x="565188" y="118021"/>
                </a:lnTo>
                <a:lnTo>
                  <a:pt x="562419" y="119379"/>
                </a:lnTo>
                <a:lnTo>
                  <a:pt x="559155" y="120053"/>
                </a:lnTo>
                <a:lnTo>
                  <a:pt x="551294" y="120053"/>
                </a:lnTo>
                <a:lnTo>
                  <a:pt x="547865" y="119303"/>
                </a:lnTo>
                <a:lnTo>
                  <a:pt x="545096" y="117817"/>
                </a:lnTo>
                <a:lnTo>
                  <a:pt x="546646" y="139941"/>
                </a:lnTo>
                <a:lnTo>
                  <a:pt x="562610" y="139941"/>
                </a:lnTo>
                <a:lnTo>
                  <a:pt x="569709" y="138722"/>
                </a:lnTo>
                <a:lnTo>
                  <a:pt x="575779" y="136283"/>
                </a:lnTo>
                <a:lnTo>
                  <a:pt x="581850" y="133845"/>
                </a:lnTo>
                <a:lnTo>
                  <a:pt x="586892" y="130378"/>
                </a:lnTo>
                <a:lnTo>
                  <a:pt x="590918" y="125895"/>
                </a:lnTo>
                <a:lnTo>
                  <a:pt x="594944" y="121399"/>
                </a:lnTo>
                <a:lnTo>
                  <a:pt x="597954" y="116052"/>
                </a:lnTo>
                <a:lnTo>
                  <a:pt x="599922" y="109854"/>
                </a:lnTo>
                <a:lnTo>
                  <a:pt x="601903" y="103657"/>
                </a:lnTo>
                <a:lnTo>
                  <a:pt x="602894" y="96786"/>
                </a:lnTo>
                <a:lnTo>
                  <a:pt x="602894" y="81419"/>
                </a:lnTo>
                <a:lnTo>
                  <a:pt x="601967" y="74460"/>
                </a:lnTo>
                <a:lnTo>
                  <a:pt x="600125" y="68389"/>
                </a:lnTo>
                <a:lnTo>
                  <a:pt x="598271" y="62318"/>
                </a:lnTo>
                <a:lnTo>
                  <a:pt x="595452" y="57200"/>
                </a:lnTo>
                <a:lnTo>
                  <a:pt x="591667" y="53047"/>
                </a:lnTo>
                <a:lnTo>
                  <a:pt x="587870" y="48894"/>
                </a:lnTo>
                <a:lnTo>
                  <a:pt x="583069" y="45745"/>
                </a:lnTo>
                <a:lnTo>
                  <a:pt x="577265" y="43599"/>
                </a:lnTo>
                <a:lnTo>
                  <a:pt x="571461" y="41452"/>
                </a:lnTo>
                <a:lnTo>
                  <a:pt x="564591" y="40373"/>
                </a:lnTo>
                <a:lnTo>
                  <a:pt x="548563" y="40373"/>
                </a:lnTo>
                <a:lnTo>
                  <a:pt x="541489" y="41605"/>
                </a:lnTo>
                <a:lnTo>
                  <a:pt x="535444" y="44043"/>
                </a:lnTo>
                <a:lnTo>
                  <a:pt x="529412" y="46481"/>
                </a:lnTo>
                <a:lnTo>
                  <a:pt x="524383" y="49923"/>
                </a:lnTo>
                <a:lnTo>
                  <a:pt x="520357" y="54381"/>
                </a:lnTo>
                <a:lnTo>
                  <a:pt x="516331" y="58839"/>
                </a:lnTo>
                <a:lnTo>
                  <a:pt x="513308" y="64185"/>
                </a:lnTo>
                <a:lnTo>
                  <a:pt x="511302" y="70421"/>
                </a:lnTo>
                <a:lnTo>
                  <a:pt x="509282" y="76657"/>
                </a:lnTo>
                <a:lnTo>
                  <a:pt x="508279" y="83527"/>
                </a:lnTo>
                <a:lnTo>
                  <a:pt x="508279" y="98844"/>
                </a:lnTo>
                <a:lnTo>
                  <a:pt x="509206" y="105765"/>
                </a:lnTo>
                <a:lnTo>
                  <a:pt x="511047" y="111836"/>
                </a:lnTo>
                <a:lnTo>
                  <a:pt x="512902" y="117906"/>
                </a:lnTo>
                <a:lnTo>
                  <a:pt x="515734" y="123024"/>
                </a:lnTo>
                <a:lnTo>
                  <a:pt x="519556" y="127177"/>
                </a:lnTo>
                <a:lnTo>
                  <a:pt x="523392" y="131330"/>
                </a:lnTo>
                <a:lnTo>
                  <a:pt x="528205" y="134505"/>
                </a:lnTo>
                <a:lnTo>
                  <a:pt x="534009" y="136677"/>
                </a:lnTo>
                <a:close/>
              </a:path>
              <a:path w="3731145" h="173786">
                <a:moveTo>
                  <a:pt x="646633" y="136944"/>
                </a:moveTo>
                <a:lnTo>
                  <a:pt x="648296" y="134302"/>
                </a:lnTo>
                <a:lnTo>
                  <a:pt x="648296" y="79273"/>
                </a:lnTo>
                <a:lnTo>
                  <a:pt x="650138" y="76377"/>
                </a:lnTo>
                <a:lnTo>
                  <a:pt x="653491" y="71945"/>
                </a:lnTo>
                <a:lnTo>
                  <a:pt x="656653" y="68389"/>
                </a:lnTo>
                <a:lnTo>
                  <a:pt x="659625" y="66014"/>
                </a:lnTo>
                <a:lnTo>
                  <a:pt x="662444" y="64579"/>
                </a:lnTo>
                <a:lnTo>
                  <a:pt x="665213" y="63741"/>
                </a:lnTo>
                <a:lnTo>
                  <a:pt x="667791" y="63741"/>
                </a:lnTo>
                <a:lnTo>
                  <a:pt x="670864" y="64312"/>
                </a:lnTo>
                <a:lnTo>
                  <a:pt x="673417" y="65087"/>
                </a:lnTo>
                <a:lnTo>
                  <a:pt x="676071" y="65912"/>
                </a:lnTo>
                <a:lnTo>
                  <a:pt x="679005" y="64490"/>
                </a:lnTo>
                <a:lnTo>
                  <a:pt x="679729" y="61594"/>
                </a:lnTo>
                <a:lnTo>
                  <a:pt x="679996" y="58559"/>
                </a:lnTo>
                <a:lnTo>
                  <a:pt x="680034" y="49974"/>
                </a:lnTo>
                <a:lnTo>
                  <a:pt x="679894" y="47205"/>
                </a:lnTo>
                <a:lnTo>
                  <a:pt x="679386" y="44234"/>
                </a:lnTo>
                <a:lnTo>
                  <a:pt x="676694" y="41808"/>
                </a:lnTo>
                <a:lnTo>
                  <a:pt x="673925" y="41020"/>
                </a:lnTo>
                <a:lnTo>
                  <a:pt x="670864" y="40525"/>
                </a:lnTo>
                <a:lnTo>
                  <a:pt x="668083" y="40373"/>
                </a:lnTo>
                <a:lnTo>
                  <a:pt x="664387" y="40627"/>
                </a:lnTo>
                <a:lnTo>
                  <a:pt x="660692" y="41617"/>
                </a:lnTo>
                <a:lnTo>
                  <a:pt x="657009" y="43738"/>
                </a:lnTo>
                <a:lnTo>
                  <a:pt x="653211" y="46697"/>
                </a:lnTo>
                <a:lnTo>
                  <a:pt x="649122" y="50990"/>
                </a:lnTo>
                <a:lnTo>
                  <a:pt x="646938" y="53708"/>
                </a:lnTo>
                <a:lnTo>
                  <a:pt x="644626" y="57010"/>
                </a:lnTo>
                <a:lnTo>
                  <a:pt x="644626" y="46024"/>
                </a:lnTo>
                <a:lnTo>
                  <a:pt x="643267" y="43383"/>
                </a:lnTo>
                <a:lnTo>
                  <a:pt x="640676" y="42468"/>
                </a:lnTo>
                <a:lnTo>
                  <a:pt x="637895" y="42138"/>
                </a:lnTo>
                <a:lnTo>
                  <a:pt x="630301" y="42138"/>
                </a:lnTo>
                <a:lnTo>
                  <a:pt x="627595" y="42468"/>
                </a:lnTo>
                <a:lnTo>
                  <a:pt x="624776" y="43383"/>
                </a:lnTo>
                <a:lnTo>
                  <a:pt x="623354" y="46024"/>
                </a:lnTo>
                <a:lnTo>
                  <a:pt x="623354" y="134302"/>
                </a:lnTo>
                <a:lnTo>
                  <a:pt x="625017" y="136944"/>
                </a:lnTo>
                <a:lnTo>
                  <a:pt x="628205" y="137845"/>
                </a:lnTo>
                <a:lnTo>
                  <a:pt x="631367" y="138176"/>
                </a:lnTo>
                <a:lnTo>
                  <a:pt x="640283" y="138176"/>
                </a:lnTo>
                <a:lnTo>
                  <a:pt x="643445" y="137845"/>
                </a:lnTo>
                <a:lnTo>
                  <a:pt x="646633" y="136944"/>
                </a:lnTo>
                <a:close/>
              </a:path>
              <a:path w="3731145" h="173786">
                <a:moveTo>
                  <a:pt x="732624" y="136677"/>
                </a:moveTo>
                <a:lnTo>
                  <a:pt x="737273" y="134505"/>
                </a:lnTo>
                <a:lnTo>
                  <a:pt x="741413" y="131470"/>
                </a:lnTo>
                <a:lnTo>
                  <a:pt x="745045" y="127571"/>
                </a:lnTo>
                <a:lnTo>
                  <a:pt x="745045" y="134594"/>
                </a:lnTo>
                <a:lnTo>
                  <a:pt x="745883" y="136778"/>
                </a:lnTo>
                <a:lnTo>
                  <a:pt x="748753" y="137909"/>
                </a:lnTo>
                <a:lnTo>
                  <a:pt x="752271" y="138264"/>
                </a:lnTo>
                <a:lnTo>
                  <a:pt x="760094" y="138150"/>
                </a:lnTo>
                <a:lnTo>
                  <a:pt x="763981" y="137299"/>
                </a:lnTo>
                <a:lnTo>
                  <a:pt x="765632" y="134594"/>
                </a:lnTo>
                <a:lnTo>
                  <a:pt x="765632" y="69151"/>
                </a:lnTo>
                <a:lnTo>
                  <a:pt x="764895" y="63906"/>
                </a:lnTo>
                <a:lnTo>
                  <a:pt x="763447" y="59486"/>
                </a:lnTo>
                <a:lnTo>
                  <a:pt x="762000" y="55054"/>
                </a:lnTo>
                <a:lnTo>
                  <a:pt x="759688" y="51447"/>
                </a:lnTo>
                <a:lnTo>
                  <a:pt x="756526" y="48640"/>
                </a:lnTo>
                <a:lnTo>
                  <a:pt x="753351" y="45834"/>
                </a:lnTo>
                <a:lnTo>
                  <a:pt x="749312" y="43764"/>
                </a:lnTo>
                <a:lnTo>
                  <a:pt x="744397" y="42405"/>
                </a:lnTo>
                <a:lnTo>
                  <a:pt x="739482" y="41059"/>
                </a:lnTo>
                <a:lnTo>
                  <a:pt x="733564" y="40373"/>
                </a:lnTo>
                <a:lnTo>
                  <a:pt x="722744" y="40373"/>
                </a:lnTo>
                <a:lnTo>
                  <a:pt x="718959" y="40690"/>
                </a:lnTo>
                <a:lnTo>
                  <a:pt x="715302" y="41325"/>
                </a:lnTo>
                <a:lnTo>
                  <a:pt x="711644" y="41948"/>
                </a:lnTo>
                <a:lnTo>
                  <a:pt x="708253" y="42760"/>
                </a:lnTo>
                <a:lnTo>
                  <a:pt x="705154" y="43738"/>
                </a:lnTo>
                <a:lnTo>
                  <a:pt x="702056" y="44729"/>
                </a:lnTo>
                <a:lnTo>
                  <a:pt x="699350" y="45808"/>
                </a:lnTo>
                <a:lnTo>
                  <a:pt x="694728" y="48120"/>
                </a:lnTo>
                <a:lnTo>
                  <a:pt x="691261" y="51079"/>
                </a:lnTo>
                <a:lnTo>
                  <a:pt x="689978" y="54533"/>
                </a:lnTo>
                <a:lnTo>
                  <a:pt x="689813" y="58191"/>
                </a:lnTo>
                <a:lnTo>
                  <a:pt x="689914" y="61099"/>
                </a:lnTo>
                <a:lnTo>
                  <a:pt x="690587" y="64655"/>
                </a:lnTo>
                <a:lnTo>
                  <a:pt x="692340" y="67500"/>
                </a:lnTo>
                <a:lnTo>
                  <a:pt x="695325" y="68186"/>
                </a:lnTo>
                <a:lnTo>
                  <a:pt x="698372" y="66801"/>
                </a:lnTo>
                <a:lnTo>
                  <a:pt x="702157" y="64858"/>
                </a:lnTo>
                <a:lnTo>
                  <a:pt x="707174" y="62610"/>
                </a:lnTo>
                <a:lnTo>
                  <a:pt x="710057" y="61594"/>
                </a:lnTo>
                <a:lnTo>
                  <a:pt x="713320" y="60667"/>
                </a:lnTo>
                <a:lnTo>
                  <a:pt x="716584" y="59740"/>
                </a:lnTo>
                <a:lnTo>
                  <a:pt x="720293" y="59283"/>
                </a:lnTo>
                <a:lnTo>
                  <a:pt x="727621" y="59283"/>
                </a:lnTo>
                <a:lnTo>
                  <a:pt x="730275" y="59613"/>
                </a:lnTo>
                <a:lnTo>
                  <a:pt x="732421" y="60274"/>
                </a:lnTo>
                <a:lnTo>
                  <a:pt x="736282" y="61950"/>
                </a:lnTo>
                <a:lnTo>
                  <a:pt x="738860" y="64731"/>
                </a:lnTo>
                <a:lnTo>
                  <a:pt x="740333" y="68541"/>
                </a:lnTo>
                <a:lnTo>
                  <a:pt x="741184" y="73037"/>
                </a:lnTo>
                <a:lnTo>
                  <a:pt x="741184" y="81152"/>
                </a:lnTo>
                <a:lnTo>
                  <a:pt x="724712" y="81152"/>
                </a:lnTo>
                <a:lnTo>
                  <a:pt x="717829" y="81749"/>
                </a:lnTo>
                <a:lnTo>
                  <a:pt x="711885" y="82930"/>
                </a:lnTo>
                <a:lnTo>
                  <a:pt x="705942" y="84124"/>
                </a:lnTo>
                <a:lnTo>
                  <a:pt x="700976" y="85953"/>
                </a:lnTo>
                <a:lnTo>
                  <a:pt x="696988" y="88430"/>
                </a:lnTo>
                <a:lnTo>
                  <a:pt x="693000" y="90906"/>
                </a:lnTo>
                <a:lnTo>
                  <a:pt x="689991" y="94043"/>
                </a:lnTo>
                <a:lnTo>
                  <a:pt x="687984" y="97828"/>
                </a:lnTo>
                <a:lnTo>
                  <a:pt x="685977" y="101625"/>
                </a:lnTo>
                <a:lnTo>
                  <a:pt x="684961" y="106095"/>
                </a:lnTo>
                <a:lnTo>
                  <a:pt x="684961" y="115989"/>
                </a:lnTo>
                <a:lnTo>
                  <a:pt x="685761" y="120154"/>
                </a:lnTo>
                <a:lnTo>
                  <a:pt x="687336" y="123710"/>
                </a:lnTo>
                <a:lnTo>
                  <a:pt x="688924" y="127279"/>
                </a:lnTo>
                <a:lnTo>
                  <a:pt x="691146" y="130263"/>
                </a:lnTo>
                <a:lnTo>
                  <a:pt x="694016" y="132664"/>
                </a:lnTo>
                <a:lnTo>
                  <a:pt x="696887" y="135077"/>
                </a:lnTo>
                <a:lnTo>
                  <a:pt x="700290" y="136893"/>
                </a:lnTo>
                <a:lnTo>
                  <a:pt x="704215" y="138112"/>
                </a:lnTo>
                <a:lnTo>
                  <a:pt x="708139" y="139331"/>
                </a:lnTo>
                <a:lnTo>
                  <a:pt x="709307" y="114147"/>
                </a:lnTo>
                <a:lnTo>
                  <a:pt x="709307" y="110451"/>
                </a:lnTo>
                <a:lnTo>
                  <a:pt x="709726" y="106337"/>
                </a:lnTo>
                <a:lnTo>
                  <a:pt x="711377" y="102984"/>
                </a:lnTo>
                <a:lnTo>
                  <a:pt x="714463" y="100355"/>
                </a:lnTo>
                <a:lnTo>
                  <a:pt x="718553" y="98272"/>
                </a:lnTo>
                <a:lnTo>
                  <a:pt x="721385" y="97688"/>
                </a:lnTo>
                <a:lnTo>
                  <a:pt x="724230" y="97091"/>
                </a:lnTo>
                <a:lnTo>
                  <a:pt x="727659" y="96786"/>
                </a:lnTo>
                <a:lnTo>
                  <a:pt x="741184" y="96786"/>
                </a:lnTo>
                <a:lnTo>
                  <a:pt x="741184" y="111836"/>
                </a:lnTo>
                <a:lnTo>
                  <a:pt x="738149" y="115265"/>
                </a:lnTo>
                <a:lnTo>
                  <a:pt x="735164" y="117868"/>
                </a:lnTo>
                <a:lnTo>
                  <a:pt x="732218" y="119659"/>
                </a:lnTo>
                <a:lnTo>
                  <a:pt x="729284" y="121437"/>
                </a:lnTo>
                <a:lnTo>
                  <a:pt x="726071" y="122326"/>
                </a:lnTo>
                <a:lnTo>
                  <a:pt x="718413" y="122326"/>
                </a:lnTo>
                <a:lnTo>
                  <a:pt x="722807" y="139941"/>
                </a:lnTo>
                <a:lnTo>
                  <a:pt x="727964" y="138849"/>
                </a:lnTo>
                <a:lnTo>
                  <a:pt x="732624" y="136677"/>
                </a:lnTo>
                <a:close/>
              </a:path>
              <a:path w="3731145" h="173786">
                <a:moveTo>
                  <a:pt x="722807" y="139941"/>
                </a:moveTo>
                <a:lnTo>
                  <a:pt x="718413" y="122326"/>
                </a:lnTo>
                <a:lnTo>
                  <a:pt x="715162" y="121272"/>
                </a:lnTo>
                <a:lnTo>
                  <a:pt x="710488" y="117043"/>
                </a:lnTo>
                <a:lnTo>
                  <a:pt x="709307" y="114147"/>
                </a:lnTo>
                <a:lnTo>
                  <a:pt x="708139" y="139331"/>
                </a:lnTo>
                <a:lnTo>
                  <a:pt x="712444" y="139941"/>
                </a:lnTo>
                <a:lnTo>
                  <a:pt x="722807" y="139941"/>
                </a:lnTo>
                <a:close/>
              </a:path>
              <a:path w="3731145" h="173786">
                <a:moveTo>
                  <a:pt x="795286" y="20205"/>
                </a:moveTo>
                <a:lnTo>
                  <a:pt x="793724" y="22961"/>
                </a:lnTo>
                <a:lnTo>
                  <a:pt x="793724" y="42659"/>
                </a:lnTo>
                <a:lnTo>
                  <a:pt x="783234" y="42659"/>
                </a:lnTo>
                <a:lnTo>
                  <a:pt x="780592" y="44030"/>
                </a:lnTo>
                <a:lnTo>
                  <a:pt x="779691" y="46583"/>
                </a:lnTo>
                <a:lnTo>
                  <a:pt x="779360" y="49225"/>
                </a:lnTo>
                <a:lnTo>
                  <a:pt x="779272" y="56375"/>
                </a:lnTo>
                <a:lnTo>
                  <a:pt x="779602" y="58966"/>
                </a:lnTo>
                <a:lnTo>
                  <a:pt x="780262" y="60515"/>
                </a:lnTo>
                <a:lnTo>
                  <a:pt x="783132" y="62839"/>
                </a:lnTo>
                <a:lnTo>
                  <a:pt x="793724" y="62839"/>
                </a:lnTo>
                <a:lnTo>
                  <a:pt x="793724" y="113487"/>
                </a:lnTo>
                <a:lnTo>
                  <a:pt x="794283" y="118173"/>
                </a:lnTo>
                <a:lnTo>
                  <a:pt x="795401" y="122123"/>
                </a:lnTo>
                <a:lnTo>
                  <a:pt x="796531" y="126085"/>
                </a:lnTo>
                <a:lnTo>
                  <a:pt x="798271" y="129374"/>
                </a:lnTo>
                <a:lnTo>
                  <a:pt x="800658" y="131978"/>
                </a:lnTo>
                <a:lnTo>
                  <a:pt x="803033" y="134581"/>
                </a:lnTo>
                <a:lnTo>
                  <a:pt x="806030" y="136512"/>
                </a:lnTo>
                <a:lnTo>
                  <a:pt x="809663" y="137769"/>
                </a:lnTo>
                <a:lnTo>
                  <a:pt x="813282" y="139014"/>
                </a:lnTo>
                <a:lnTo>
                  <a:pt x="817575" y="139649"/>
                </a:lnTo>
                <a:lnTo>
                  <a:pt x="826147" y="139547"/>
                </a:lnTo>
                <a:lnTo>
                  <a:pt x="829830" y="139153"/>
                </a:lnTo>
                <a:lnTo>
                  <a:pt x="833005" y="138506"/>
                </a:lnTo>
                <a:lnTo>
                  <a:pt x="837069" y="137223"/>
                </a:lnTo>
                <a:lnTo>
                  <a:pt x="840371" y="134912"/>
                </a:lnTo>
                <a:lnTo>
                  <a:pt x="841133" y="132270"/>
                </a:lnTo>
                <a:lnTo>
                  <a:pt x="841768" y="128498"/>
                </a:lnTo>
                <a:lnTo>
                  <a:pt x="841768" y="123748"/>
                </a:lnTo>
                <a:lnTo>
                  <a:pt x="841260" y="119849"/>
                </a:lnTo>
                <a:lnTo>
                  <a:pt x="840117" y="116839"/>
                </a:lnTo>
                <a:lnTo>
                  <a:pt x="837450" y="116839"/>
                </a:lnTo>
                <a:lnTo>
                  <a:pt x="834529" y="117919"/>
                </a:lnTo>
                <a:lnTo>
                  <a:pt x="831481" y="118643"/>
                </a:lnTo>
                <a:lnTo>
                  <a:pt x="825004" y="118757"/>
                </a:lnTo>
                <a:lnTo>
                  <a:pt x="822363" y="117563"/>
                </a:lnTo>
                <a:lnTo>
                  <a:pt x="819327" y="112737"/>
                </a:lnTo>
                <a:lnTo>
                  <a:pt x="818565" y="109131"/>
                </a:lnTo>
                <a:lnTo>
                  <a:pt x="818565" y="62839"/>
                </a:lnTo>
                <a:lnTo>
                  <a:pt x="837831" y="62839"/>
                </a:lnTo>
                <a:lnTo>
                  <a:pt x="840117" y="62064"/>
                </a:lnTo>
                <a:lnTo>
                  <a:pt x="841387" y="58966"/>
                </a:lnTo>
                <a:lnTo>
                  <a:pt x="841768" y="56375"/>
                </a:lnTo>
                <a:lnTo>
                  <a:pt x="841768" y="52755"/>
                </a:lnTo>
                <a:lnTo>
                  <a:pt x="841641" y="49225"/>
                </a:lnTo>
                <a:lnTo>
                  <a:pt x="841260" y="46583"/>
                </a:lnTo>
                <a:lnTo>
                  <a:pt x="840371" y="44030"/>
                </a:lnTo>
                <a:lnTo>
                  <a:pt x="837704" y="42659"/>
                </a:lnTo>
                <a:lnTo>
                  <a:pt x="818565" y="42659"/>
                </a:lnTo>
                <a:lnTo>
                  <a:pt x="818565" y="22961"/>
                </a:lnTo>
                <a:lnTo>
                  <a:pt x="816914" y="20205"/>
                </a:lnTo>
                <a:lnTo>
                  <a:pt x="813803" y="19215"/>
                </a:lnTo>
                <a:lnTo>
                  <a:pt x="810564" y="18884"/>
                </a:lnTo>
                <a:lnTo>
                  <a:pt x="801725" y="18884"/>
                </a:lnTo>
                <a:lnTo>
                  <a:pt x="798487" y="19215"/>
                </a:lnTo>
                <a:lnTo>
                  <a:pt x="795286" y="20205"/>
                </a:lnTo>
                <a:close/>
              </a:path>
              <a:path w="3731145" h="173786">
                <a:moveTo>
                  <a:pt x="994422" y="48501"/>
                </a:moveTo>
                <a:lnTo>
                  <a:pt x="994422" y="43281"/>
                </a:lnTo>
                <a:lnTo>
                  <a:pt x="993787" y="38582"/>
                </a:lnTo>
                <a:lnTo>
                  <a:pt x="992263" y="34391"/>
                </a:lnTo>
                <a:lnTo>
                  <a:pt x="990866" y="30200"/>
                </a:lnTo>
                <a:lnTo>
                  <a:pt x="988707" y="26542"/>
                </a:lnTo>
                <a:lnTo>
                  <a:pt x="985913" y="23406"/>
                </a:lnTo>
                <a:lnTo>
                  <a:pt x="983119" y="20269"/>
                </a:lnTo>
                <a:lnTo>
                  <a:pt x="979817" y="17678"/>
                </a:lnTo>
                <a:lnTo>
                  <a:pt x="975880" y="15633"/>
                </a:lnTo>
                <a:lnTo>
                  <a:pt x="971943" y="13588"/>
                </a:lnTo>
                <a:lnTo>
                  <a:pt x="968133" y="12192"/>
                </a:lnTo>
                <a:lnTo>
                  <a:pt x="964323" y="11429"/>
                </a:lnTo>
                <a:lnTo>
                  <a:pt x="960513" y="10667"/>
                </a:lnTo>
                <a:lnTo>
                  <a:pt x="957211" y="10172"/>
                </a:lnTo>
                <a:lnTo>
                  <a:pt x="954417" y="9944"/>
                </a:lnTo>
                <a:lnTo>
                  <a:pt x="951750" y="9715"/>
                </a:lnTo>
                <a:lnTo>
                  <a:pt x="912888" y="9601"/>
                </a:lnTo>
                <a:lnTo>
                  <a:pt x="909205" y="11925"/>
                </a:lnTo>
                <a:lnTo>
                  <a:pt x="906792" y="15798"/>
                </a:lnTo>
                <a:lnTo>
                  <a:pt x="906792" y="134099"/>
                </a:lnTo>
                <a:lnTo>
                  <a:pt x="907808" y="136410"/>
                </a:lnTo>
                <a:lnTo>
                  <a:pt x="910475" y="137502"/>
                </a:lnTo>
                <a:lnTo>
                  <a:pt x="913396" y="137960"/>
                </a:lnTo>
                <a:lnTo>
                  <a:pt x="917206" y="138264"/>
                </a:lnTo>
                <a:lnTo>
                  <a:pt x="924445" y="138163"/>
                </a:lnTo>
                <a:lnTo>
                  <a:pt x="927747" y="137769"/>
                </a:lnTo>
                <a:lnTo>
                  <a:pt x="931049" y="136842"/>
                </a:lnTo>
                <a:lnTo>
                  <a:pt x="932827" y="134099"/>
                </a:lnTo>
                <a:lnTo>
                  <a:pt x="932827" y="29692"/>
                </a:lnTo>
                <a:lnTo>
                  <a:pt x="946543" y="29692"/>
                </a:lnTo>
                <a:lnTo>
                  <a:pt x="949210" y="29870"/>
                </a:lnTo>
                <a:lnTo>
                  <a:pt x="951750" y="30238"/>
                </a:lnTo>
                <a:lnTo>
                  <a:pt x="954290" y="30594"/>
                </a:lnTo>
                <a:lnTo>
                  <a:pt x="958989" y="32854"/>
                </a:lnTo>
                <a:lnTo>
                  <a:pt x="963307" y="36385"/>
                </a:lnTo>
                <a:lnTo>
                  <a:pt x="964831" y="39293"/>
                </a:lnTo>
                <a:lnTo>
                  <a:pt x="966482" y="42189"/>
                </a:lnTo>
                <a:lnTo>
                  <a:pt x="967244" y="45885"/>
                </a:lnTo>
                <a:lnTo>
                  <a:pt x="967244" y="53670"/>
                </a:lnTo>
                <a:lnTo>
                  <a:pt x="966736" y="56730"/>
                </a:lnTo>
                <a:lnTo>
                  <a:pt x="965847" y="59524"/>
                </a:lnTo>
                <a:lnTo>
                  <a:pt x="964958" y="62331"/>
                </a:lnTo>
                <a:lnTo>
                  <a:pt x="961783" y="66751"/>
                </a:lnTo>
                <a:lnTo>
                  <a:pt x="957719" y="70332"/>
                </a:lnTo>
                <a:lnTo>
                  <a:pt x="954925" y="71450"/>
                </a:lnTo>
                <a:lnTo>
                  <a:pt x="952131" y="72580"/>
                </a:lnTo>
                <a:lnTo>
                  <a:pt x="948702" y="73139"/>
                </a:lnTo>
                <a:lnTo>
                  <a:pt x="951877" y="93230"/>
                </a:lnTo>
                <a:lnTo>
                  <a:pt x="959243" y="92240"/>
                </a:lnTo>
                <a:lnTo>
                  <a:pt x="965466" y="90258"/>
                </a:lnTo>
                <a:lnTo>
                  <a:pt x="971689" y="88277"/>
                </a:lnTo>
                <a:lnTo>
                  <a:pt x="977023" y="85394"/>
                </a:lnTo>
                <a:lnTo>
                  <a:pt x="981341" y="81597"/>
                </a:lnTo>
                <a:lnTo>
                  <a:pt x="985532" y="77812"/>
                </a:lnTo>
                <a:lnTo>
                  <a:pt x="988834" y="73139"/>
                </a:lnTo>
                <a:lnTo>
                  <a:pt x="991120" y="67602"/>
                </a:lnTo>
                <a:lnTo>
                  <a:pt x="993406" y="62052"/>
                </a:lnTo>
                <a:lnTo>
                  <a:pt x="994422" y="55689"/>
                </a:lnTo>
                <a:lnTo>
                  <a:pt x="994422" y="48501"/>
                </a:lnTo>
                <a:close/>
              </a:path>
              <a:path w="3731145" h="173786">
                <a:moveTo>
                  <a:pt x="944511" y="73139"/>
                </a:moveTo>
                <a:lnTo>
                  <a:pt x="932827" y="73139"/>
                </a:lnTo>
                <a:lnTo>
                  <a:pt x="932827" y="93230"/>
                </a:lnTo>
                <a:lnTo>
                  <a:pt x="951877" y="93230"/>
                </a:lnTo>
                <a:lnTo>
                  <a:pt x="948702" y="73139"/>
                </a:lnTo>
                <a:lnTo>
                  <a:pt x="944511" y="73139"/>
                </a:lnTo>
                <a:close/>
              </a:path>
              <a:path w="3731145" h="173786">
                <a:moveTo>
                  <a:pt x="1031887" y="136969"/>
                </a:moveTo>
                <a:lnTo>
                  <a:pt x="1037729" y="138950"/>
                </a:lnTo>
                <a:lnTo>
                  <a:pt x="1044714" y="139941"/>
                </a:lnTo>
                <a:lnTo>
                  <a:pt x="1056906" y="139941"/>
                </a:lnTo>
                <a:lnTo>
                  <a:pt x="1060970" y="139661"/>
                </a:lnTo>
                <a:lnTo>
                  <a:pt x="1064780" y="139103"/>
                </a:lnTo>
                <a:lnTo>
                  <a:pt x="1068590" y="138544"/>
                </a:lnTo>
                <a:lnTo>
                  <a:pt x="1072019" y="137883"/>
                </a:lnTo>
                <a:lnTo>
                  <a:pt x="1074940" y="137121"/>
                </a:lnTo>
                <a:lnTo>
                  <a:pt x="1077988" y="136359"/>
                </a:lnTo>
                <a:lnTo>
                  <a:pt x="1080401" y="135585"/>
                </a:lnTo>
                <a:lnTo>
                  <a:pt x="1084211" y="134010"/>
                </a:lnTo>
                <a:lnTo>
                  <a:pt x="1086878" y="131483"/>
                </a:lnTo>
                <a:lnTo>
                  <a:pt x="1087640" y="128930"/>
                </a:lnTo>
                <a:lnTo>
                  <a:pt x="1087767" y="126009"/>
                </a:lnTo>
                <a:lnTo>
                  <a:pt x="1087894" y="123316"/>
                </a:lnTo>
                <a:lnTo>
                  <a:pt x="1087640" y="119214"/>
                </a:lnTo>
                <a:lnTo>
                  <a:pt x="1086497" y="115684"/>
                </a:lnTo>
                <a:lnTo>
                  <a:pt x="1083703" y="115100"/>
                </a:lnTo>
                <a:lnTo>
                  <a:pt x="1080782" y="116039"/>
                </a:lnTo>
                <a:lnTo>
                  <a:pt x="1077226" y="117360"/>
                </a:lnTo>
                <a:lnTo>
                  <a:pt x="1072400" y="118884"/>
                </a:lnTo>
                <a:lnTo>
                  <a:pt x="1069606" y="119570"/>
                </a:lnTo>
                <a:lnTo>
                  <a:pt x="1066304" y="120192"/>
                </a:lnTo>
                <a:lnTo>
                  <a:pt x="1063002" y="120827"/>
                </a:lnTo>
                <a:lnTo>
                  <a:pt x="1059192" y="121145"/>
                </a:lnTo>
                <a:lnTo>
                  <a:pt x="1050556" y="121145"/>
                </a:lnTo>
                <a:lnTo>
                  <a:pt x="1046873" y="120573"/>
                </a:lnTo>
                <a:lnTo>
                  <a:pt x="1043698" y="119456"/>
                </a:lnTo>
                <a:lnTo>
                  <a:pt x="1040650" y="118338"/>
                </a:lnTo>
                <a:lnTo>
                  <a:pt x="1038237" y="116700"/>
                </a:lnTo>
                <a:lnTo>
                  <a:pt x="1034300" y="112407"/>
                </a:lnTo>
                <a:lnTo>
                  <a:pt x="1032903" y="109804"/>
                </a:lnTo>
                <a:lnTo>
                  <a:pt x="1032014" y="106743"/>
                </a:lnTo>
                <a:lnTo>
                  <a:pt x="1031125" y="103670"/>
                </a:lnTo>
                <a:lnTo>
                  <a:pt x="1030617" y="100253"/>
                </a:lnTo>
                <a:lnTo>
                  <a:pt x="1030617" y="80467"/>
                </a:lnTo>
                <a:lnTo>
                  <a:pt x="1030744" y="77355"/>
                </a:lnTo>
                <a:lnTo>
                  <a:pt x="1031252" y="74447"/>
                </a:lnTo>
                <a:lnTo>
                  <a:pt x="1031506" y="43840"/>
                </a:lnTo>
                <a:lnTo>
                  <a:pt x="1025918" y="46151"/>
                </a:lnTo>
                <a:lnTo>
                  <a:pt x="1021219" y="49504"/>
                </a:lnTo>
                <a:lnTo>
                  <a:pt x="1017282" y="53886"/>
                </a:lnTo>
                <a:lnTo>
                  <a:pt x="1013345" y="58280"/>
                </a:lnTo>
                <a:lnTo>
                  <a:pt x="1010424" y="63626"/>
                </a:lnTo>
                <a:lnTo>
                  <a:pt x="1008392" y="69926"/>
                </a:lnTo>
                <a:lnTo>
                  <a:pt x="1006360" y="76225"/>
                </a:lnTo>
                <a:lnTo>
                  <a:pt x="1005344" y="83299"/>
                </a:lnTo>
                <a:lnTo>
                  <a:pt x="1005344" y="99402"/>
                </a:lnTo>
                <a:lnTo>
                  <a:pt x="1006233" y="106591"/>
                </a:lnTo>
                <a:lnTo>
                  <a:pt x="1008265" y="112725"/>
                </a:lnTo>
                <a:lnTo>
                  <a:pt x="1010170" y="118859"/>
                </a:lnTo>
                <a:lnTo>
                  <a:pt x="1013091" y="123939"/>
                </a:lnTo>
                <a:lnTo>
                  <a:pt x="1017028" y="127965"/>
                </a:lnTo>
                <a:lnTo>
                  <a:pt x="1021092" y="131991"/>
                </a:lnTo>
                <a:lnTo>
                  <a:pt x="1025918" y="135001"/>
                </a:lnTo>
                <a:lnTo>
                  <a:pt x="1031887" y="136969"/>
                </a:lnTo>
                <a:close/>
              </a:path>
              <a:path w="3731145" h="173786">
                <a:moveTo>
                  <a:pt x="1032903" y="68960"/>
                </a:moveTo>
                <a:lnTo>
                  <a:pt x="1035697" y="64579"/>
                </a:lnTo>
                <a:lnTo>
                  <a:pt x="1039126" y="60959"/>
                </a:lnTo>
                <a:lnTo>
                  <a:pt x="1043825" y="58585"/>
                </a:lnTo>
                <a:lnTo>
                  <a:pt x="1046619" y="58000"/>
                </a:lnTo>
                <a:lnTo>
                  <a:pt x="1056017" y="58000"/>
                </a:lnTo>
                <a:lnTo>
                  <a:pt x="1060589" y="59994"/>
                </a:lnTo>
                <a:lnTo>
                  <a:pt x="1063637" y="63982"/>
                </a:lnTo>
                <a:lnTo>
                  <a:pt x="1066685" y="67970"/>
                </a:lnTo>
                <a:lnTo>
                  <a:pt x="1068082" y="73469"/>
                </a:lnTo>
                <a:lnTo>
                  <a:pt x="1067828" y="80467"/>
                </a:lnTo>
                <a:lnTo>
                  <a:pt x="1030617" y="80467"/>
                </a:lnTo>
                <a:lnTo>
                  <a:pt x="1030617" y="100253"/>
                </a:lnTo>
                <a:lnTo>
                  <a:pt x="1030617" y="96494"/>
                </a:lnTo>
                <a:lnTo>
                  <a:pt x="1086751" y="96494"/>
                </a:lnTo>
                <a:lnTo>
                  <a:pt x="1089926" y="94322"/>
                </a:lnTo>
                <a:lnTo>
                  <a:pt x="1091958" y="90627"/>
                </a:lnTo>
                <a:lnTo>
                  <a:pt x="1091958" y="77431"/>
                </a:lnTo>
                <a:lnTo>
                  <a:pt x="1091196" y="71691"/>
                </a:lnTo>
                <a:lnTo>
                  <a:pt x="1089672" y="66408"/>
                </a:lnTo>
                <a:lnTo>
                  <a:pt x="1088021" y="61125"/>
                </a:lnTo>
                <a:lnTo>
                  <a:pt x="1085608" y="56565"/>
                </a:lnTo>
                <a:lnTo>
                  <a:pt x="1082179" y="52704"/>
                </a:lnTo>
                <a:lnTo>
                  <a:pt x="1078877" y="48844"/>
                </a:lnTo>
                <a:lnTo>
                  <a:pt x="1074559" y="45821"/>
                </a:lnTo>
                <a:lnTo>
                  <a:pt x="1069225" y="43649"/>
                </a:lnTo>
                <a:lnTo>
                  <a:pt x="1064018" y="41465"/>
                </a:lnTo>
                <a:lnTo>
                  <a:pt x="1057668" y="40373"/>
                </a:lnTo>
                <a:lnTo>
                  <a:pt x="1043317" y="40373"/>
                </a:lnTo>
                <a:lnTo>
                  <a:pt x="1037094" y="41528"/>
                </a:lnTo>
                <a:lnTo>
                  <a:pt x="1031506" y="43840"/>
                </a:lnTo>
                <a:lnTo>
                  <a:pt x="1031252" y="74447"/>
                </a:lnTo>
                <a:lnTo>
                  <a:pt x="1032014" y="71704"/>
                </a:lnTo>
                <a:lnTo>
                  <a:pt x="1032903" y="68960"/>
                </a:lnTo>
                <a:close/>
              </a:path>
              <a:path w="3731145" h="173786">
                <a:moveTo>
                  <a:pt x="1204607" y="162305"/>
                </a:moveTo>
                <a:lnTo>
                  <a:pt x="1204607" y="165061"/>
                </a:lnTo>
                <a:lnTo>
                  <a:pt x="1204861" y="167843"/>
                </a:lnTo>
                <a:lnTo>
                  <a:pt x="1205750" y="170624"/>
                </a:lnTo>
                <a:lnTo>
                  <a:pt x="1208417" y="172504"/>
                </a:lnTo>
                <a:lnTo>
                  <a:pt x="1211592" y="173253"/>
                </a:lnTo>
                <a:lnTo>
                  <a:pt x="1215910" y="173786"/>
                </a:lnTo>
                <a:lnTo>
                  <a:pt x="1223403" y="173786"/>
                </a:lnTo>
                <a:lnTo>
                  <a:pt x="1227721" y="173050"/>
                </a:lnTo>
                <a:lnTo>
                  <a:pt x="1231404" y="171564"/>
                </a:lnTo>
                <a:lnTo>
                  <a:pt x="1234960" y="170078"/>
                </a:lnTo>
                <a:lnTo>
                  <a:pt x="1238008" y="167868"/>
                </a:lnTo>
                <a:lnTo>
                  <a:pt x="1240421" y="164934"/>
                </a:lnTo>
                <a:lnTo>
                  <a:pt x="1242834" y="162001"/>
                </a:lnTo>
                <a:lnTo>
                  <a:pt x="1244612" y="158381"/>
                </a:lnTo>
                <a:lnTo>
                  <a:pt x="1245755" y="154101"/>
                </a:lnTo>
                <a:lnTo>
                  <a:pt x="1247025" y="149809"/>
                </a:lnTo>
                <a:lnTo>
                  <a:pt x="1247533" y="144195"/>
                </a:lnTo>
                <a:lnTo>
                  <a:pt x="1247533" y="46215"/>
                </a:lnTo>
                <a:lnTo>
                  <a:pt x="1245882" y="43560"/>
                </a:lnTo>
                <a:lnTo>
                  <a:pt x="1242707" y="42557"/>
                </a:lnTo>
                <a:lnTo>
                  <a:pt x="1239532" y="42163"/>
                </a:lnTo>
                <a:lnTo>
                  <a:pt x="1230642" y="42163"/>
                </a:lnTo>
                <a:lnTo>
                  <a:pt x="1227467" y="42557"/>
                </a:lnTo>
                <a:lnTo>
                  <a:pt x="1224419" y="43560"/>
                </a:lnTo>
                <a:lnTo>
                  <a:pt x="1222768" y="46215"/>
                </a:lnTo>
                <a:lnTo>
                  <a:pt x="1222768" y="140741"/>
                </a:lnTo>
                <a:lnTo>
                  <a:pt x="1222514" y="143624"/>
                </a:lnTo>
                <a:lnTo>
                  <a:pt x="1222133" y="145440"/>
                </a:lnTo>
                <a:lnTo>
                  <a:pt x="1221117" y="148729"/>
                </a:lnTo>
                <a:lnTo>
                  <a:pt x="1218577" y="151891"/>
                </a:lnTo>
                <a:lnTo>
                  <a:pt x="1216037" y="152946"/>
                </a:lnTo>
                <a:lnTo>
                  <a:pt x="1212862" y="153200"/>
                </a:lnTo>
                <a:lnTo>
                  <a:pt x="1209560" y="152958"/>
                </a:lnTo>
                <a:lnTo>
                  <a:pt x="1206512" y="152869"/>
                </a:lnTo>
                <a:lnTo>
                  <a:pt x="1205115" y="155511"/>
                </a:lnTo>
                <a:lnTo>
                  <a:pt x="1204734" y="158927"/>
                </a:lnTo>
                <a:lnTo>
                  <a:pt x="1204607" y="162305"/>
                </a:lnTo>
                <a:close/>
              </a:path>
              <a:path w="3731145" h="173786">
                <a:moveTo>
                  <a:pt x="1249438" y="16128"/>
                </a:moveTo>
                <a:lnTo>
                  <a:pt x="1249438" y="11315"/>
                </a:lnTo>
                <a:lnTo>
                  <a:pt x="1248549" y="7962"/>
                </a:lnTo>
                <a:lnTo>
                  <a:pt x="1244612" y="4203"/>
                </a:lnTo>
                <a:lnTo>
                  <a:pt x="1240802" y="3263"/>
                </a:lnTo>
                <a:lnTo>
                  <a:pt x="1229626" y="3263"/>
                </a:lnTo>
                <a:lnTo>
                  <a:pt x="1225816" y="4241"/>
                </a:lnTo>
                <a:lnTo>
                  <a:pt x="1221752" y="8128"/>
                </a:lnTo>
                <a:lnTo>
                  <a:pt x="1220736" y="11607"/>
                </a:lnTo>
                <a:lnTo>
                  <a:pt x="1220736" y="21437"/>
                </a:lnTo>
                <a:lnTo>
                  <a:pt x="1221752" y="24777"/>
                </a:lnTo>
                <a:lnTo>
                  <a:pt x="1225689" y="28473"/>
                </a:lnTo>
                <a:lnTo>
                  <a:pt x="1229499" y="29387"/>
                </a:lnTo>
                <a:lnTo>
                  <a:pt x="1240675" y="29387"/>
                </a:lnTo>
                <a:lnTo>
                  <a:pt x="1244485" y="28435"/>
                </a:lnTo>
                <a:lnTo>
                  <a:pt x="1248422" y="24612"/>
                </a:lnTo>
                <a:lnTo>
                  <a:pt x="1249438" y="21145"/>
                </a:lnTo>
                <a:lnTo>
                  <a:pt x="1249438" y="16128"/>
                </a:lnTo>
                <a:close/>
              </a:path>
              <a:path w="3731145" h="173786">
                <a:moveTo>
                  <a:pt x="1314843" y="136677"/>
                </a:moveTo>
                <a:lnTo>
                  <a:pt x="1319415" y="134505"/>
                </a:lnTo>
                <a:lnTo>
                  <a:pt x="1323606" y="131470"/>
                </a:lnTo>
                <a:lnTo>
                  <a:pt x="1327162" y="127571"/>
                </a:lnTo>
                <a:lnTo>
                  <a:pt x="1327162" y="134594"/>
                </a:lnTo>
                <a:lnTo>
                  <a:pt x="1328051" y="136778"/>
                </a:lnTo>
                <a:lnTo>
                  <a:pt x="1330972" y="137909"/>
                </a:lnTo>
                <a:lnTo>
                  <a:pt x="1334401" y="138264"/>
                </a:lnTo>
                <a:lnTo>
                  <a:pt x="1342275" y="138150"/>
                </a:lnTo>
                <a:lnTo>
                  <a:pt x="1346085" y="137299"/>
                </a:lnTo>
                <a:lnTo>
                  <a:pt x="1347736" y="134594"/>
                </a:lnTo>
                <a:lnTo>
                  <a:pt x="1347736" y="69151"/>
                </a:lnTo>
                <a:lnTo>
                  <a:pt x="1347101" y="63906"/>
                </a:lnTo>
                <a:lnTo>
                  <a:pt x="1345577" y="59486"/>
                </a:lnTo>
                <a:lnTo>
                  <a:pt x="1344180" y="55054"/>
                </a:lnTo>
                <a:lnTo>
                  <a:pt x="1341894" y="51447"/>
                </a:lnTo>
                <a:lnTo>
                  <a:pt x="1338719" y="48640"/>
                </a:lnTo>
                <a:lnTo>
                  <a:pt x="1335544" y="45834"/>
                </a:lnTo>
                <a:lnTo>
                  <a:pt x="1331480" y="43764"/>
                </a:lnTo>
                <a:lnTo>
                  <a:pt x="1326527" y="42405"/>
                </a:lnTo>
                <a:lnTo>
                  <a:pt x="1321701" y="41059"/>
                </a:lnTo>
                <a:lnTo>
                  <a:pt x="1315732" y="40373"/>
                </a:lnTo>
                <a:lnTo>
                  <a:pt x="1304937" y="40373"/>
                </a:lnTo>
                <a:lnTo>
                  <a:pt x="1301127" y="40690"/>
                </a:lnTo>
                <a:lnTo>
                  <a:pt x="1297444" y="41325"/>
                </a:lnTo>
                <a:lnTo>
                  <a:pt x="1293761" y="41948"/>
                </a:lnTo>
                <a:lnTo>
                  <a:pt x="1290459" y="42760"/>
                </a:lnTo>
                <a:lnTo>
                  <a:pt x="1287284" y="43738"/>
                </a:lnTo>
                <a:lnTo>
                  <a:pt x="1284236" y="44729"/>
                </a:lnTo>
                <a:lnTo>
                  <a:pt x="1281569" y="45808"/>
                </a:lnTo>
                <a:lnTo>
                  <a:pt x="1276870" y="48120"/>
                </a:lnTo>
                <a:lnTo>
                  <a:pt x="1273441" y="51079"/>
                </a:lnTo>
                <a:lnTo>
                  <a:pt x="1272171" y="54533"/>
                </a:lnTo>
                <a:lnTo>
                  <a:pt x="1272044" y="58191"/>
                </a:lnTo>
                <a:lnTo>
                  <a:pt x="1272044" y="61099"/>
                </a:lnTo>
                <a:lnTo>
                  <a:pt x="1272806" y="64655"/>
                </a:lnTo>
                <a:lnTo>
                  <a:pt x="1274457" y="67500"/>
                </a:lnTo>
                <a:lnTo>
                  <a:pt x="1277505" y="68186"/>
                </a:lnTo>
                <a:lnTo>
                  <a:pt x="1280553" y="66801"/>
                </a:lnTo>
                <a:lnTo>
                  <a:pt x="1284363" y="64858"/>
                </a:lnTo>
                <a:lnTo>
                  <a:pt x="1289316" y="62610"/>
                </a:lnTo>
                <a:lnTo>
                  <a:pt x="1292237" y="61594"/>
                </a:lnTo>
                <a:lnTo>
                  <a:pt x="1295539" y="60667"/>
                </a:lnTo>
                <a:lnTo>
                  <a:pt x="1298714" y="59740"/>
                </a:lnTo>
                <a:lnTo>
                  <a:pt x="1302524" y="59283"/>
                </a:lnTo>
                <a:lnTo>
                  <a:pt x="1309763" y="59283"/>
                </a:lnTo>
                <a:lnTo>
                  <a:pt x="1312430" y="59613"/>
                </a:lnTo>
                <a:lnTo>
                  <a:pt x="1314589" y="60274"/>
                </a:lnTo>
                <a:lnTo>
                  <a:pt x="1318399" y="61950"/>
                </a:lnTo>
                <a:lnTo>
                  <a:pt x="1321066" y="64731"/>
                </a:lnTo>
                <a:lnTo>
                  <a:pt x="1322463" y="68541"/>
                </a:lnTo>
                <a:lnTo>
                  <a:pt x="1323352" y="73037"/>
                </a:lnTo>
                <a:lnTo>
                  <a:pt x="1323352" y="81152"/>
                </a:lnTo>
                <a:lnTo>
                  <a:pt x="1306842" y="81152"/>
                </a:lnTo>
                <a:lnTo>
                  <a:pt x="1299984" y="81749"/>
                </a:lnTo>
                <a:lnTo>
                  <a:pt x="1294015" y="82930"/>
                </a:lnTo>
                <a:lnTo>
                  <a:pt x="1288173" y="84124"/>
                </a:lnTo>
                <a:lnTo>
                  <a:pt x="1283093" y="85953"/>
                </a:lnTo>
                <a:lnTo>
                  <a:pt x="1279156" y="88430"/>
                </a:lnTo>
                <a:lnTo>
                  <a:pt x="1275219" y="90906"/>
                </a:lnTo>
                <a:lnTo>
                  <a:pt x="1272171" y="94043"/>
                </a:lnTo>
                <a:lnTo>
                  <a:pt x="1270139" y="97828"/>
                </a:lnTo>
                <a:lnTo>
                  <a:pt x="1268107" y="101625"/>
                </a:lnTo>
                <a:lnTo>
                  <a:pt x="1267091" y="106095"/>
                </a:lnTo>
                <a:lnTo>
                  <a:pt x="1267091" y="115989"/>
                </a:lnTo>
                <a:lnTo>
                  <a:pt x="1267980" y="120154"/>
                </a:lnTo>
                <a:lnTo>
                  <a:pt x="1269504" y="123710"/>
                </a:lnTo>
                <a:lnTo>
                  <a:pt x="1271155" y="127279"/>
                </a:lnTo>
                <a:lnTo>
                  <a:pt x="1273314" y="130263"/>
                </a:lnTo>
                <a:lnTo>
                  <a:pt x="1276235" y="132664"/>
                </a:lnTo>
                <a:lnTo>
                  <a:pt x="1279029" y="135077"/>
                </a:lnTo>
                <a:lnTo>
                  <a:pt x="1282458" y="136893"/>
                </a:lnTo>
                <a:lnTo>
                  <a:pt x="1286395" y="138112"/>
                </a:lnTo>
                <a:lnTo>
                  <a:pt x="1290332" y="139331"/>
                </a:lnTo>
                <a:lnTo>
                  <a:pt x="1291475" y="114147"/>
                </a:lnTo>
                <a:lnTo>
                  <a:pt x="1291475" y="110451"/>
                </a:lnTo>
                <a:lnTo>
                  <a:pt x="1291856" y="106337"/>
                </a:lnTo>
                <a:lnTo>
                  <a:pt x="1293507" y="102984"/>
                </a:lnTo>
                <a:lnTo>
                  <a:pt x="1296682" y="100355"/>
                </a:lnTo>
                <a:lnTo>
                  <a:pt x="1300746" y="98272"/>
                </a:lnTo>
                <a:lnTo>
                  <a:pt x="1303540" y="97688"/>
                </a:lnTo>
                <a:lnTo>
                  <a:pt x="1306334" y="97091"/>
                </a:lnTo>
                <a:lnTo>
                  <a:pt x="1309763" y="96786"/>
                </a:lnTo>
                <a:lnTo>
                  <a:pt x="1323352" y="96786"/>
                </a:lnTo>
                <a:lnTo>
                  <a:pt x="1323352" y="111836"/>
                </a:lnTo>
                <a:lnTo>
                  <a:pt x="1320304" y="115265"/>
                </a:lnTo>
                <a:lnTo>
                  <a:pt x="1317383" y="117868"/>
                </a:lnTo>
                <a:lnTo>
                  <a:pt x="1314335" y="119659"/>
                </a:lnTo>
                <a:lnTo>
                  <a:pt x="1311414" y="121437"/>
                </a:lnTo>
                <a:lnTo>
                  <a:pt x="1308239" y="122326"/>
                </a:lnTo>
                <a:lnTo>
                  <a:pt x="1300619" y="122326"/>
                </a:lnTo>
                <a:lnTo>
                  <a:pt x="1304937" y="139941"/>
                </a:lnTo>
                <a:lnTo>
                  <a:pt x="1310144" y="138849"/>
                </a:lnTo>
                <a:lnTo>
                  <a:pt x="1314843" y="136677"/>
                </a:lnTo>
                <a:close/>
              </a:path>
              <a:path w="3731145" h="173786">
                <a:moveTo>
                  <a:pt x="1304937" y="139941"/>
                </a:moveTo>
                <a:lnTo>
                  <a:pt x="1300619" y="122326"/>
                </a:lnTo>
                <a:lnTo>
                  <a:pt x="1297317" y="121272"/>
                </a:lnTo>
                <a:lnTo>
                  <a:pt x="1292618" y="117043"/>
                </a:lnTo>
                <a:lnTo>
                  <a:pt x="1291475" y="114147"/>
                </a:lnTo>
                <a:lnTo>
                  <a:pt x="1290332" y="139331"/>
                </a:lnTo>
                <a:lnTo>
                  <a:pt x="1294650" y="139941"/>
                </a:lnTo>
                <a:lnTo>
                  <a:pt x="1304937" y="139941"/>
                </a:lnTo>
                <a:close/>
              </a:path>
              <a:path w="3731145" h="173786">
                <a:moveTo>
                  <a:pt x="1451876" y="56514"/>
                </a:moveTo>
                <a:lnTo>
                  <a:pt x="1450733" y="54076"/>
                </a:lnTo>
                <a:lnTo>
                  <a:pt x="1447685" y="49885"/>
                </a:lnTo>
                <a:lnTo>
                  <a:pt x="1444129" y="46202"/>
                </a:lnTo>
                <a:lnTo>
                  <a:pt x="1439557" y="43370"/>
                </a:lnTo>
                <a:lnTo>
                  <a:pt x="1436890" y="42278"/>
                </a:lnTo>
                <a:lnTo>
                  <a:pt x="1433969" y="41516"/>
                </a:lnTo>
                <a:lnTo>
                  <a:pt x="1431175" y="40754"/>
                </a:lnTo>
                <a:lnTo>
                  <a:pt x="1427873" y="40373"/>
                </a:lnTo>
                <a:lnTo>
                  <a:pt x="1418983" y="40373"/>
                </a:lnTo>
                <a:lnTo>
                  <a:pt x="1413903" y="41694"/>
                </a:lnTo>
                <a:lnTo>
                  <a:pt x="1409077" y="44335"/>
                </a:lnTo>
                <a:lnTo>
                  <a:pt x="1404251" y="46977"/>
                </a:lnTo>
                <a:lnTo>
                  <a:pt x="1399298" y="50939"/>
                </a:lnTo>
                <a:lnTo>
                  <a:pt x="1394472" y="56210"/>
                </a:lnTo>
                <a:lnTo>
                  <a:pt x="1394472" y="46024"/>
                </a:lnTo>
                <a:lnTo>
                  <a:pt x="1393583" y="43789"/>
                </a:lnTo>
                <a:lnTo>
                  <a:pt x="1390535" y="42468"/>
                </a:lnTo>
                <a:lnTo>
                  <a:pt x="1387741" y="42138"/>
                </a:lnTo>
                <a:lnTo>
                  <a:pt x="1380121" y="42138"/>
                </a:lnTo>
                <a:lnTo>
                  <a:pt x="1377454" y="42468"/>
                </a:lnTo>
                <a:lnTo>
                  <a:pt x="1374533" y="43383"/>
                </a:lnTo>
                <a:lnTo>
                  <a:pt x="1373136" y="46024"/>
                </a:lnTo>
                <a:lnTo>
                  <a:pt x="1373136" y="134302"/>
                </a:lnTo>
                <a:lnTo>
                  <a:pt x="1374787" y="136944"/>
                </a:lnTo>
                <a:lnTo>
                  <a:pt x="1377962" y="137845"/>
                </a:lnTo>
                <a:lnTo>
                  <a:pt x="1381137" y="138176"/>
                </a:lnTo>
                <a:lnTo>
                  <a:pt x="1390027" y="138176"/>
                </a:lnTo>
                <a:lnTo>
                  <a:pt x="1393202" y="137845"/>
                </a:lnTo>
                <a:lnTo>
                  <a:pt x="1396377" y="136944"/>
                </a:lnTo>
                <a:lnTo>
                  <a:pt x="1398155" y="134302"/>
                </a:lnTo>
                <a:lnTo>
                  <a:pt x="1398155" y="75615"/>
                </a:lnTo>
                <a:lnTo>
                  <a:pt x="1401584" y="71196"/>
                </a:lnTo>
                <a:lnTo>
                  <a:pt x="1404886" y="67830"/>
                </a:lnTo>
                <a:lnTo>
                  <a:pt x="1407934" y="65519"/>
                </a:lnTo>
                <a:lnTo>
                  <a:pt x="1410982" y="63207"/>
                </a:lnTo>
                <a:lnTo>
                  <a:pt x="1414030" y="62052"/>
                </a:lnTo>
                <a:lnTo>
                  <a:pt x="1416951" y="62052"/>
                </a:lnTo>
                <a:lnTo>
                  <a:pt x="1421396" y="62534"/>
                </a:lnTo>
                <a:lnTo>
                  <a:pt x="1425079" y="64439"/>
                </a:lnTo>
                <a:lnTo>
                  <a:pt x="1427619" y="67551"/>
                </a:lnTo>
                <a:lnTo>
                  <a:pt x="1429524" y="71386"/>
                </a:lnTo>
                <a:lnTo>
                  <a:pt x="1430667" y="76276"/>
                </a:lnTo>
                <a:lnTo>
                  <a:pt x="1430921" y="78981"/>
                </a:lnTo>
                <a:lnTo>
                  <a:pt x="1430921" y="134302"/>
                </a:lnTo>
                <a:lnTo>
                  <a:pt x="1432572" y="136944"/>
                </a:lnTo>
                <a:lnTo>
                  <a:pt x="1435747" y="137845"/>
                </a:lnTo>
                <a:lnTo>
                  <a:pt x="1438922" y="138176"/>
                </a:lnTo>
                <a:lnTo>
                  <a:pt x="1447812" y="138176"/>
                </a:lnTo>
                <a:lnTo>
                  <a:pt x="1450987" y="137845"/>
                </a:lnTo>
                <a:lnTo>
                  <a:pt x="1454162" y="136944"/>
                </a:lnTo>
                <a:lnTo>
                  <a:pt x="1455813" y="134302"/>
                </a:lnTo>
                <a:lnTo>
                  <a:pt x="1455813" y="75615"/>
                </a:lnTo>
                <a:lnTo>
                  <a:pt x="1459369" y="71196"/>
                </a:lnTo>
                <a:lnTo>
                  <a:pt x="1462671" y="67830"/>
                </a:lnTo>
                <a:lnTo>
                  <a:pt x="1465719" y="65519"/>
                </a:lnTo>
                <a:lnTo>
                  <a:pt x="1468767" y="63207"/>
                </a:lnTo>
                <a:lnTo>
                  <a:pt x="1471688" y="62052"/>
                </a:lnTo>
                <a:lnTo>
                  <a:pt x="1474736" y="62052"/>
                </a:lnTo>
                <a:lnTo>
                  <a:pt x="1479181" y="62534"/>
                </a:lnTo>
                <a:lnTo>
                  <a:pt x="1482737" y="64439"/>
                </a:lnTo>
                <a:lnTo>
                  <a:pt x="1485404" y="67551"/>
                </a:lnTo>
                <a:lnTo>
                  <a:pt x="1487309" y="71386"/>
                </a:lnTo>
                <a:lnTo>
                  <a:pt x="1488452" y="76276"/>
                </a:lnTo>
                <a:lnTo>
                  <a:pt x="1488706" y="78981"/>
                </a:lnTo>
                <a:lnTo>
                  <a:pt x="1488706" y="134302"/>
                </a:lnTo>
                <a:lnTo>
                  <a:pt x="1490357" y="136944"/>
                </a:lnTo>
                <a:lnTo>
                  <a:pt x="1493532" y="137845"/>
                </a:lnTo>
                <a:lnTo>
                  <a:pt x="1496707" y="138176"/>
                </a:lnTo>
                <a:lnTo>
                  <a:pt x="1505724" y="138176"/>
                </a:lnTo>
                <a:lnTo>
                  <a:pt x="1508899" y="137845"/>
                </a:lnTo>
                <a:lnTo>
                  <a:pt x="1511947" y="136944"/>
                </a:lnTo>
                <a:lnTo>
                  <a:pt x="1513598" y="134302"/>
                </a:lnTo>
                <a:lnTo>
                  <a:pt x="1513598" y="72707"/>
                </a:lnTo>
                <a:lnTo>
                  <a:pt x="1513090" y="67894"/>
                </a:lnTo>
                <a:lnTo>
                  <a:pt x="1512074" y="63334"/>
                </a:lnTo>
                <a:lnTo>
                  <a:pt x="1510931" y="58788"/>
                </a:lnTo>
                <a:lnTo>
                  <a:pt x="1509153" y="54813"/>
                </a:lnTo>
                <a:lnTo>
                  <a:pt x="1506740" y="51409"/>
                </a:lnTo>
                <a:lnTo>
                  <a:pt x="1504200" y="48018"/>
                </a:lnTo>
                <a:lnTo>
                  <a:pt x="1501025" y="45326"/>
                </a:lnTo>
                <a:lnTo>
                  <a:pt x="1496961" y="43345"/>
                </a:lnTo>
                <a:lnTo>
                  <a:pt x="1492897" y="41363"/>
                </a:lnTo>
                <a:lnTo>
                  <a:pt x="1487944" y="40373"/>
                </a:lnTo>
                <a:lnTo>
                  <a:pt x="1479562" y="40373"/>
                </a:lnTo>
                <a:lnTo>
                  <a:pt x="1474609" y="41325"/>
                </a:lnTo>
                <a:lnTo>
                  <a:pt x="1467116" y="44183"/>
                </a:lnTo>
                <a:lnTo>
                  <a:pt x="1462163" y="47142"/>
                </a:lnTo>
                <a:lnTo>
                  <a:pt x="1459623" y="49187"/>
                </a:lnTo>
                <a:lnTo>
                  <a:pt x="1457083" y="51231"/>
                </a:lnTo>
                <a:lnTo>
                  <a:pt x="1454543" y="53670"/>
                </a:lnTo>
                <a:lnTo>
                  <a:pt x="1451876" y="5651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8267" y="1328293"/>
            <a:ext cx="3489828" cy="432307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b="1" spc="0" dirty="0" smtClean="0">
                <a:latin typeface="Calibri"/>
                <a:cs typeface="Calibri"/>
              </a:rPr>
              <a:t>PERENCANAAN AMI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2537968"/>
            <a:ext cx="347878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dirty="0" smtClean="0">
                <a:latin typeface="Calibri"/>
                <a:cs typeface="Calibri"/>
              </a:rPr>
              <a:t>1.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1979" y="2537968"/>
            <a:ext cx="7162867" cy="80721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12" dirty="0" smtClean="0">
                <a:latin typeface="Calibri"/>
                <a:cs typeface="Calibri"/>
              </a:rPr>
              <a:t>Meliputi semua kegiatan yang dilakukan sebelum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3"/>
              </a:spcBef>
            </a:pPr>
            <a:r>
              <a:rPr sz="2800" spc="-9" dirty="0" smtClean="0">
                <a:latin typeface="Calibri"/>
                <a:cs typeface="Calibri"/>
              </a:rPr>
              <a:t>Audit Mutu Internal dilakukan.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3818381"/>
            <a:ext cx="347878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dirty="0" smtClean="0">
                <a:latin typeface="Calibri"/>
                <a:cs typeface="Calibri"/>
              </a:rPr>
              <a:t>2.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1979" y="3818381"/>
            <a:ext cx="7919598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13" dirty="0" smtClean="0">
                <a:latin typeface="Calibri"/>
                <a:cs typeface="Calibri"/>
              </a:rPr>
              <a:t>Perencanaan AMI yang baik akan menentukan kualitas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1979" y="4245102"/>
            <a:ext cx="621878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dirty="0" smtClean="0">
                <a:latin typeface="Calibri"/>
                <a:cs typeface="Calibri"/>
              </a:rPr>
              <a:t>dan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09420" y="4245102"/>
            <a:ext cx="4343174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12" dirty="0" smtClean="0">
                <a:latin typeface="Calibri"/>
                <a:cs typeface="Calibri"/>
              </a:rPr>
              <a:t>efektivitas pelaksanaan audit.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50720" y="1607820"/>
            <a:ext cx="7031735" cy="1155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03192" y="1734324"/>
            <a:ext cx="3363467" cy="1040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12442" y="1649729"/>
            <a:ext cx="6912863" cy="1036320"/>
          </a:xfrm>
          <a:custGeom>
            <a:avLst/>
            <a:gdLst/>
            <a:ahLst/>
            <a:cxnLst/>
            <a:rect l="l" t="t" r="r" b="b"/>
            <a:pathLst>
              <a:path w="6912863" h="1036320">
                <a:moveTo>
                  <a:pt x="0" y="172720"/>
                </a:moveTo>
                <a:lnTo>
                  <a:pt x="34" y="867062"/>
                </a:lnTo>
                <a:lnTo>
                  <a:pt x="6275" y="909890"/>
                </a:lnTo>
                <a:lnTo>
                  <a:pt x="22351" y="948630"/>
                </a:lnTo>
                <a:lnTo>
                  <a:pt x="46912" y="981931"/>
                </a:lnTo>
                <a:lnTo>
                  <a:pt x="78607" y="1008444"/>
                </a:lnTo>
                <a:lnTo>
                  <a:pt x="116086" y="1026817"/>
                </a:lnTo>
                <a:lnTo>
                  <a:pt x="157997" y="1035701"/>
                </a:lnTo>
                <a:lnTo>
                  <a:pt x="172719" y="1036320"/>
                </a:lnTo>
                <a:lnTo>
                  <a:pt x="6743606" y="1036285"/>
                </a:lnTo>
                <a:lnTo>
                  <a:pt x="6786434" y="1030044"/>
                </a:lnTo>
                <a:lnTo>
                  <a:pt x="6825174" y="1013968"/>
                </a:lnTo>
                <a:lnTo>
                  <a:pt x="6858475" y="989407"/>
                </a:lnTo>
                <a:lnTo>
                  <a:pt x="6884988" y="957712"/>
                </a:lnTo>
                <a:lnTo>
                  <a:pt x="6903361" y="920233"/>
                </a:lnTo>
                <a:lnTo>
                  <a:pt x="6912245" y="878322"/>
                </a:lnTo>
                <a:lnTo>
                  <a:pt x="6912863" y="863600"/>
                </a:lnTo>
                <a:lnTo>
                  <a:pt x="6912829" y="169257"/>
                </a:lnTo>
                <a:lnTo>
                  <a:pt x="6906588" y="126429"/>
                </a:lnTo>
                <a:lnTo>
                  <a:pt x="6890512" y="87689"/>
                </a:lnTo>
                <a:lnTo>
                  <a:pt x="6865951" y="54388"/>
                </a:lnTo>
                <a:lnTo>
                  <a:pt x="6834256" y="27875"/>
                </a:lnTo>
                <a:lnTo>
                  <a:pt x="6796777" y="9502"/>
                </a:lnTo>
                <a:lnTo>
                  <a:pt x="6754866" y="618"/>
                </a:lnTo>
                <a:lnTo>
                  <a:pt x="6740143" y="0"/>
                </a:lnTo>
                <a:lnTo>
                  <a:pt x="169257" y="34"/>
                </a:lnTo>
                <a:lnTo>
                  <a:pt x="126429" y="6275"/>
                </a:lnTo>
                <a:lnTo>
                  <a:pt x="87689" y="22351"/>
                </a:lnTo>
                <a:lnTo>
                  <a:pt x="54388" y="46912"/>
                </a:lnTo>
                <a:lnTo>
                  <a:pt x="27875" y="78607"/>
                </a:lnTo>
                <a:lnTo>
                  <a:pt x="9502" y="116086"/>
                </a:lnTo>
                <a:lnTo>
                  <a:pt x="618" y="157997"/>
                </a:lnTo>
                <a:lnTo>
                  <a:pt x="0" y="17272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12442" y="1649729"/>
            <a:ext cx="6912863" cy="1036320"/>
          </a:xfrm>
          <a:custGeom>
            <a:avLst/>
            <a:gdLst/>
            <a:ahLst/>
            <a:cxnLst/>
            <a:rect l="l" t="t" r="r" b="b"/>
            <a:pathLst>
              <a:path w="6912863" h="1036320">
                <a:moveTo>
                  <a:pt x="0" y="172720"/>
                </a:moveTo>
                <a:lnTo>
                  <a:pt x="5420" y="129630"/>
                </a:lnTo>
                <a:lnTo>
                  <a:pt x="20780" y="90524"/>
                </a:lnTo>
                <a:lnTo>
                  <a:pt x="44729" y="56751"/>
                </a:lnTo>
                <a:lnTo>
                  <a:pt x="75918" y="29662"/>
                </a:lnTo>
                <a:lnTo>
                  <a:pt x="112995" y="10608"/>
                </a:lnTo>
                <a:lnTo>
                  <a:pt x="154610" y="938"/>
                </a:lnTo>
                <a:lnTo>
                  <a:pt x="172719" y="0"/>
                </a:lnTo>
                <a:lnTo>
                  <a:pt x="6740143" y="0"/>
                </a:lnTo>
                <a:lnTo>
                  <a:pt x="6783233" y="5420"/>
                </a:lnTo>
                <a:lnTo>
                  <a:pt x="6822339" y="20780"/>
                </a:lnTo>
                <a:lnTo>
                  <a:pt x="6856112" y="44729"/>
                </a:lnTo>
                <a:lnTo>
                  <a:pt x="6883201" y="75918"/>
                </a:lnTo>
                <a:lnTo>
                  <a:pt x="6902255" y="112995"/>
                </a:lnTo>
                <a:lnTo>
                  <a:pt x="6911925" y="154610"/>
                </a:lnTo>
                <a:lnTo>
                  <a:pt x="6912863" y="172720"/>
                </a:lnTo>
                <a:lnTo>
                  <a:pt x="6912863" y="863600"/>
                </a:lnTo>
                <a:lnTo>
                  <a:pt x="6907443" y="906689"/>
                </a:lnTo>
                <a:lnTo>
                  <a:pt x="6892083" y="945795"/>
                </a:lnTo>
                <a:lnTo>
                  <a:pt x="6868134" y="979568"/>
                </a:lnTo>
                <a:lnTo>
                  <a:pt x="6836945" y="1006657"/>
                </a:lnTo>
                <a:lnTo>
                  <a:pt x="6799868" y="1025711"/>
                </a:lnTo>
                <a:lnTo>
                  <a:pt x="6758253" y="1035381"/>
                </a:lnTo>
                <a:lnTo>
                  <a:pt x="6740143" y="1036320"/>
                </a:lnTo>
                <a:lnTo>
                  <a:pt x="172719" y="1036320"/>
                </a:lnTo>
                <a:lnTo>
                  <a:pt x="129630" y="1030899"/>
                </a:lnTo>
                <a:lnTo>
                  <a:pt x="90524" y="1015539"/>
                </a:lnTo>
                <a:lnTo>
                  <a:pt x="56751" y="991590"/>
                </a:lnTo>
                <a:lnTo>
                  <a:pt x="29662" y="960401"/>
                </a:lnTo>
                <a:lnTo>
                  <a:pt x="10608" y="923324"/>
                </a:lnTo>
                <a:lnTo>
                  <a:pt x="938" y="881709"/>
                </a:lnTo>
                <a:lnTo>
                  <a:pt x="0" y="863600"/>
                </a:lnTo>
                <a:lnTo>
                  <a:pt x="0" y="17272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912" y="1176527"/>
            <a:ext cx="2278380" cy="22799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0634" y="1218438"/>
            <a:ext cx="2159507" cy="2161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0634" y="1218438"/>
            <a:ext cx="2159508" cy="2161032"/>
          </a:xfrm>
          <a:custGeom>
            <a:avLst/>
            <a:gdLst/>
            <a:ahLst/>
            <a:cxnLst/>
            <a:rect l="l" t="t" r="r" b="b"/>
            <a:pathLst>
              <a:path w="2159508" h="2161032">
                <a:moveTo>
                  <a:pt x="0" y="1080515"/>
                </a:moveTo>
                <a:lnTo>
                  <a:pt x="3579" y="991894"/>
                </a:lnTo>
                <a:lnTo>
                  <a:pt x="14132" y="905245"/>
                </a:lnTo>
                <a:lnTo>
                  <a:pt x="31380" y="820848"/>
                </a:lnTo>
                <a:lnTo>
                  <a:pt x="55046" y="738981"/>
                </a:lnTo>
                <a:lnTo>
                  <a:pt x="84852" y="659921"/>
                </a:lnTo>
                <a:lnTo>
                  <a:pt x="120520" y="583947"/>
                </a:lnTo>
                <a:lnTo>
                  <a:pt x="161772" y="511337"/>
                </a:lnTo>
                <a:lnTo>
                  <a:pt x="208330" y="442368"/>
                </a:lnTo>
                <a:lnTo>
                  <a:pt x="259917" y="377319"/>
                </a:lnTo>
                <a:lnTo>
                  <a:pt x="316253" y="316468"/>
                </a:lnTo>
                <a:lnTo>
                  <a:pt x="377062" y="260092"/>
                </a:lnTo>
                <a:lnTo>
                  <a:pt x="442066" y="208471"/>
                </a:lnTo>
                <a:lnTo>
                  <a:pt x="510987" y="161881"/>
                </a:lnTo>
                <a:lnTo>
                  <a:pt x="583546" y="120601"/>
                </a:lnTo>
                <a:lnTo>
                  <a:pt x="659466" y="84909"/>
                </a:lnTo>
                <a:lnTo>
                  <a:pt x="738469" y="55083"/>
                </a:lnTo>
                <a:lnTo>
                  <a:pt x="820277" y="31401"/>
                </a:lnTo>
                <a:lnTo>
                  <a:pt x="904613" y="14141"/>
                </a:lnTo>
                <a:lnTo>
                  <a:pt x="991197" y="3581"/>
                </a:lnTo>
                <a:lnTo>
                  <a:pt x="1079754" y="0"/>
                </a:lnTo>
                <a:lnTo>
                  <a:pt x="1168318" y="3581"/>
                </a:lnTo>
                <a:lnTo>
                  <a:pt x="1254910" y="14141"/>
                </a:lnTo>
                <a:lnTo>
                  <a:pt x="1339251" y="31401"/>
                </a:lnTo>
                <a:lnTo>
                  <a:pt x="1421062" y="55083"/>
                </a:lnTo>
                <a:lnTo>
                  <a:pt x="1500068" y="84909"/>
                </a:lnTo>
                <a:lnTo>
                  <a:pt x="1575989" y="120601"/>
                </a:lnTo>
                <a:lnTo>
                  <a:pt x="1648549" y="161881"/>
                </a:lnTo>
                <a:lnTo>
                  <a:pt x="1717468" y="208471"/>
                </a:lnTo>
                <a:lnTo>
                  <a:pt x="1782470" y="260092"/>
                </a:lnTo>
                <a:lnTo>
                  <a:pt x="1843277" y="316468"/>
                </a:lnTo>
                <a:lnTo>
                  <a:pt x="1899612" y="377319"/>
                </a:lnTo>
                <a:lnTo>
                  <a:pt x="1951195" y="442368"/>
                </a:lnTo>
                <a:lnTo>
                  <a:pt x="1997750" y="511337"/>
                </a:lnTo>
                <a:lnTo>
                  <a:pt x="2038999" y="583947"/>
                </a:lnTo>
                <a:lnTo>
                  <a:pt x="2074664" y="659921"/>
                </a:lnTo>
                <a:lnTo>
                  <a:pt x="2104467" y="738981"/>
                </a:lnTo>
                <a:lnTo>
                  <a:pt x="2128130" y="820848"/>
                </a:lnTo>
                <a:lnTo>
                  <a:pt x="2145377" y="905245"/>
                </a:lnTo>
                <a:lnTo>
                  <a:pt x="2155929" y="991894"/>
                </a:lnTo>
                <a:lnTo>
                  <a:pt x="2159508" y="1080515"/>
                </a:lnTo>
                <a:lnTo>
                  <a:pt x="2155929" y="1169137"/>
                </a:lnTo>
                <a:lnTo>
                  <a:pt x="2145377" y="1255786"/>
                </a:lnTo>
                <a:lnTo>
                  <a:pt x="2128130" y="1340183"/>
                </a:lnTo>
                <a:lnTo>
                  <a:pt x="2104467" y="1422050"/>
                </a:lnTo>
                <a:lnTo>
                  <a:pt x="2074664" y="1501110"/>
                </a:lnTo>
                <a:lnTo>
                  <a:pt x="2038999" y="1577084"/>
                </a:lnTo>
                <a:lnTo>
                  <a:pt x="1997750" y="1649694"/>
                </a:lnTo>
                <a:lnTo>
                  <a:pt x="1951195" y="1718663"/>
                </a:lnTo>
                <a:lnTo>
                  <a:pt x="1899612" y="1783712"/>
                </a:lnTo>
                <a:lnTo>
                  <a:pt x="1843277" y="1844563"/>
                </a:lnTo>
                <a:lnTo>
                  <a:pt x="1782470" y="1900939"/>
                </a:lnTo>
                <a:lnTo>
                  <a:pt x="1717468" y="1952560"/>
                </a:lnTo>
                <a:lnTo>
                  <a:pt x="1648549" y="1999150"/>
                </a:lnTo>
                <a:lnTo>
                  <a:pt x="1575989" y="2040430"/>
                </a:lnTo>
                <a:lnTo>
                  <a:pt x="1500068" y="2076122"/>
                </a:lnTo>
                <a:lnTo>
                  <a:pt x="1421062" y="2105948"/>
                </a:lnTo>
                <a:lnTo>
                  <a:pt x="1339251" y="2129630"/>
                </a:lnTo>
                <a:lnTo>
                  <a:pt x="1254910" y="2146890"/>
                </a:lnTo>
                <a:lnTo>
                  <a:pt x="1168318" y="2157450"/>
                </a:lnTo>
                <a:lnTo>
                  <a:pt x="1079754" y="2161032"/>
                </a:lnTo>
                <a:lnTo>
                  <a:pt x="991197" y="2157450"/>
                </a:lnTo>
                <a:lnTo>
                  <a:pt x="904613" y="2146890"/>
                </a:lnTo>
                <a:lnTo>
                  <a:pt x="820277" y="2129630"/>
                </a:lnTo>
                <a:lnTo>
                  <a:pt x="738469" y="2105948"/>
                </a:lnTo>
                <a:lnTo>
                  <a:pt x="659466" y="2076122"/>
                </a:lnTo>
                <a:lnTo>
                  <a:pt x="583546" y="2040430"/>
                </a:lnTo>
                <a:lnTo>
                  <a:pt x="510987" y="1999150"/>
                </a:lnTo>
                <a:lnTo>
                  <a:pt x="442066" y="1952560"/>
                </a:lnTo>
                <a:lnTo>
                  <a:pt x="377062" y="1900939"/>
                </a:lnTo>
                <a:lnTo>
                  <a:pt x="316253" y="1844563"/>
                </a:lnTo>
                <a:lnTo>
                  <a:pt x="259917" y="1783712"/>
                </a:lnTo>
                <a:lnTo>
                  <a:pt x="208330" y="1718663"/>
                </a:lnTo>
                <a:lnTo>
                  <a:pt x="161772" y="1649694"/>
                </a:lnTo>
                <a:lnTo>
                  <a:pt x="120520" y="1577084"/>
                </a:lnTo>
                <a:lnTo>
                  <a:pt x="84852" y="1501110"/>
                </a:lnTo>
                <a:lnTo>
                  <a:pt x="55046" y="1422050"/>
                </a:lnTo>
                <a:lnTo>
                  <a:pt x="31380" y="1340183"/>
                </a:lnTo>
                <a:lnTo>
                  <a:pt x="14132" y="1255786"/>
                </a:lnTo>
                <a:lnTo>
                  <a:pt x="3579" y="1169137"/>
                </a:lnTo>
                <a:lnTo>
                  <a:pt x="0" y="108051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8240" y="3768852"/>
            <a:ext cx="5734812" cy="21808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4712" y="3710940"/>
            <a:ext cx="5800344" cy="23972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19962" y="3810762"/>
            <a:ext cx="5615940" cy="2061972"/>
          </a:xfrm>
          <a:custGeom>
            <a:avLst/>
            <a:gdLst/>
            <a:ahLst/>
            <a:cxnLst/>
            <a:rect l="l" t="t" r="r" b="b"/>
            <a:pathLst>
              <a:path w="5615940" h="2061972">
                <a:moveTo>
                  <a:pt x="0" y="2061972"/>
                </a:moveTo>
                <a:lnTo>
                  <a:pt x="5615940" y="2061972"/>
                </a:lnTo>
                <a:lnTo>
                  <a:pt x="5615940" y="0"/>
                </a:lnTo>
                <a:lnTo>
                  <a:pt x="0" y="0"/>
                </a:lnTo>
                <a:lnTo>
                  <a:pt x="0" y="2061972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19962" y="3810762"/>
            <a:ext cx="5615940" cy="2061972"/>
          </a:xfrm>
          <a:custGeom>
            <a:avLst/>
            <a:gdLst/>
            <a:ahLst/>
            <a:cxnLst/>
            <a:rect l="l" t="t" r="r" b="b"/>
            <a:pathLst>
              <a:path w="5615940" h="2061972">
                <a:moveTo>
                  <a:pt x="0" y="2061972"/>
                </a:moveTo>
                <a:lnTo>
                  <a:pt x="5615940" y="2061972"/>
                </a:lnTo>
                <a:lnTo>
                  <a:pt x="5615940" y="0"/>
                </a:lnTo>
                <a:lnTo>
                  <a:pt x="0" y="0"/>
                </a:lnTo>
                <a:lnTo>
                  <a:pt x="0" y="206197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95878" y="2875026"/>
            <a:ext cx="576072" cy="719327"/>
          </a:xfrm>
          <a:custGeom>
            <a:avLst/>
            <a:gdLst/>
            <a:ahLst/>
            <a:cxnLst/>
            <a:rect l="l" t="t" r="r" b="b"/>
            <a:pathLst>
              <a:path w="576072" h="719327">
                <a:moveTo>
                  <a:pt x="288036" y="719327"/>
                </a:moveTo>
                <a:lnTo>
                  <a:pt x="576072" y="431291"/>
                </a:lnTo>
                <a:lnTo>
                  <a:pt x="432054" y="431291"/>
                </a:lnTo>
                <a:lnTo>
                  <a:pt x="432054" y="0"/>
                </a:lnTo>
                <a:lnTo>
                  <a:pt x="144018" y="0"/>
                </a:lnTo>
                <a:lnTo>
                  <a:pt x="144018" y="431291"/>
                </a:lnTo>
                <a:lnTo>
                  <a:pt x="0" y="431291"/>
                </a:lnTo>
                <a:lnTo>
                  <a:pt x="288036" y="71932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95878" y="2875026"/>
            <a:ext cx="576072" cy="719327"/>
          </a:xfrm>
          <a:custGeom>
            <a:avLst/>
            <a:gdLst/>
            <a:ahLst/>
            <a:cxnLst/>
            <a:rect l="l" t="t" r="r" b="b"/>
            <a:pathLst>
              <a:path w="576072" h="719327">
                <a:moveTo>
                  <a:pt x="0" y="431291"/>
                </a:moveTo>
                <a:lnTo>
                  <a:pt x="144018" y="431291"/>
                </a:lnTo>
                <a:lnTo>
                  <a:pt x="144018" y="0"/>
                </a:lnTo>
                <a:lnTo>
                  <a:pt x="432054" y="0"/>
                </a:lnTo>
                <a:lnTo>
                  <a:pt x="432054" y="431291"/>
                </a:lnTo>
                <a:lnTo>
                  <a:pt x="576072" y="431291"/>
                </a:lnTo>
                <a:lnTo>
                  <a:pt x="288036" y="719327"/>
                </a:lnTo>
                <a:lnTo>
                  <a:pt x="0" y="431291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7408" y="6438074"/>
            <a:ext cx="3731145" cy="173786"/>
          </a:xfrm>
          <a:custGeom>
            <a:avLst/>
            <a:gdLst/>
            <a:ahLst/>
            <a:cxnLst/>
            <a:rect l="l" t="t" r="r" b="b"/>
            <a:pathLst>
              <a:path w="3731145" h="173786">
                <a:moveTo>
                  <a:pt x="1537728" y="46215"/>
                </a:moveTo>
                <a:lnTo>
                  <a:pt x="1537728" y="134302"/>
                </a:lnTo>
                <a:lnTo>
                  <a:pt x="1539379" y="136944"/>
                </a:lnTo>
                <a:lnTo>
                  <a:pt x="1542554" y="137845"/>
                </a:lnTo>
                <a:lnTo>
                  <a:pt x="1545729" y="138176"/>
                </a:lnTo>
                <a:lnTo>
                  <a:pt x="1554619" y="138176"/>
                </a:lnTo>
                <a:lnTo>
                  <a:pt x="1557794" y="137845"/>
                </a:lnTo>
                <a:lnTo>
                  <a:pt x="1560969" y="136944"/>
                </a:lnTo>
                <a:lnTo>
                  <a:pt x="1562747" y="134302"/>
                </a:lnTo>
                <a:lnTo>
                  <a:pt x="1562747" y="46215"/>
                </a:lnTo>
                <a:lnTo>
                  <a:pt x="1561731" y="43992"/>
                </a:lnTo>
                <a:lnTo>
                  <a:pt x="1559064" y="42837"/>
                </a:lnTo>
                <a:lnTo>
                  <a:pt x="1556270" y="42354"/>
                </a:lnTo>
                <a:lnTo>
                  <a:pt x="1552714" y="42062"/>
                </a:lnTo>
                <a:lnTo>
                  <a:pt x="1545729" y="42163"/>
                </a:lnTo>
                <a:lnTo>
                  <a:pt x="1542554" y="42557"/>
                </a:lnTo>
                <a:lnTo>
                  <a:pt x="1539379" y="43560"/>
                </a:lnTo>
                <a:lnTo>
                  <a:pt x="1537728" y="46215"/>
                </a:lnTo>
                <a:close/>
              </a:path>
              <a:path w="3731145" h="173786">
                <a:moveTo>
                  <a:pt x="1564525" y="16128"/>
                </a:moveTo>
                <a:lnTo>
                  <a:pt x="1564525" y="11315"/>
                </a:lnTo>
                <a:lnTo>
                  <a:pt x="1563636" y="7962"/>
                </a:lnTo>
                <a:lnTo>
                  <a:pt x="1559572" y="4203"/>
                </a:lnTo>
                <a:lnTo>
                  <a:pt x="1555889" y="3263"/>
                </a:lnTo>
                <a:lnTo>
                  <a:pt x="1544713" y="3263"/>
                </a:lnTo>
                <a:lnTo>
                  <a:pt x="1540903" y="4241"/>
                </a:lnTo>
                <a:lnTo>
                  <a:pt x="1536839" y="8128"/>
                </a:lnTo>
                <a:lnTo>
                  <a:pt x="1535823" y="11607"/>
                </a:lnTo>
                <a:lnTo>
                  <a:pt x="1535823" y="21437"/>
                </a:lnTo>
                <a:lnTo>
                  <a:pt x="1536839" y="24777"/>
                </a:lnTo>
                <a:lnTo>
                  <a:pt x="1540776" y="28473"/>
                </a:lnTo>
                <a:lnTo>
                  <a:pt x="1544459" y="29387"/>
                </a:lnTo>
                <a:lnTo>
                  <a:pt x="1555635" y="29387"/>
                </a:lnTo>
                <a:lnTo>
                  <a:pt x="1559445" y="28435"/>
                </a:lnTo>
                <a:lnTo>
                  <a:pt x="1563509" y="24612"/>
                </a:lnTo>
                <a:lnTo>
                  <a:pt x="1564525" y="21145"/>
                </a:lnTo>
                <a:lnTo>
                  <a:pt x="1564525" y="16128"/>
                </a:lnTo>
                <a:close/>
              </a:path>
              <a:path w="3731145" h="173786">
                <a:moveTo>
                  <a:pt x="1588020" y="46024"/>
                </a:moveTo>
                <a:lnTo>
                  <a:pt x="1588020" y="134302"/>
                </a:lnTo>
                <a:lnTo>
                  <a:pt x="1589671" y="136944"/>
                </a:lnTo>
                <a:lnTo>
                  <a:pt x="1592846" y="137845"/>
                </a:lnTo>
                <a:lnTo>
                  <a:pt x="1596021" y="138176"/>
                </a:lnTo>
                <a:lnTo>
                  <a:pt x="1604911" y="138176"/>
                </a:lnTo>
                <a:lnTo>
                  <a:pt x="1608086" y="137845"/>
                </a:lnTo>
                <a:lnTo>
                  <a:pt x="1611261" y="136944"/>
                </a:lnTo>
                <a:lnTo>
                  <a:pt x="1613039" y="134302"/>
                </a:lnTo>
                <a:lnTo>
                  <a:pt x="1613039" y="75615"/>
                </a:lnTo>
                <a:lnTo>
                  <a:pt x="1609356" y="56210"/>
                </a:lnTo>
                <a:lnTo>
                  <a:pt x="1609356" y="46024"/>
                </a:lnTo>
                <a:lnTo>
                  <a:pt x="1607959" y="43383"/>
                </a:lnTo>
                <a:lnTo>
                  <a:pt x="1605419" y="42468"/>
                </a:lnTo>
                <a:lnTo>
                  <a:pt x="1602625" y="42138"/>
                </a:lnTo>
                <a:lnTo>
                  <a:pt x="1595005" y="42138"/>
                </a:lnTo>
                <a:lnTo>
                  <a:pt x="1592338" y="42468"/>
                </a:lnTo>
                <a:lnTo>
                  <a:pt x="1589417" y="43383"/>
                </a:lnTo>
                <a:lnTo>
                  <a:pt x="1588020" y="46024"/>
                </a:lnTo>
                <a:close/>
              </a:path>
              <a:path w="3731145" h="173786">
                <a:moveTo>
                  <a:pt x="1738515" y="136677"/>
                </a:moveTo>
                <a:lnTo>
                  <a:pt x="1743087" y="134505"/>
                </a:lnTo>
                <a:lnTo>
                  <a:pt x="1747278" y="131470"/>
                </a:lnTo>
                <a:lnTo>
                  <a:pt x="1750834" y="127571"/>
                </a:lnTo>
                <a:lnTo>
                  <a:pt x="1750834" y="134594"/>
                </a:lnTo>
                <a:lnTo>
                  <a:pt x="1751723" y="136778"/>
                </a:lnTo>
                <a:lnTo>
                  <a:pt x="1754644" y="137909"/>
                </a:lnTo>
                <a:lnTo>
                  <a:pt x="1758073" y="138264"/>
                </a:lnTo>
                <a:lnTo>
                  <a:pt x="1765947" y="138150"/>
                </a:lnTo>
                <a:lnTo>
                  <a:pt x="1769757" y="137299"/>
                </a:lnTo>
                <a:lnTo>
                  <a:pt x="1771408" y="134594"/>
                </a:lnTo>
                <a:lnTo>
                  <a:pt x="1771408" y="69151"/>
                </a:lnTo>
                <a:lnTo>
                  <a:pt x="1770773" y="63906"/>
                </a:lnTo>
                <a:lnTo>
                  <a:pt x="1769249" y="59486"/>
                </a:lnTo>
                <a:lnTo>
                  <a:pt x="1767852" y="55054"/>
                </a:lnTo>
                <a:lnTo>
                  <a:pt x="1765566" y="51447"/>
                </a:lnTo>
                <a:lnTo>
                  <a:pt x="1762391" y="48640"/>
                </a:lnTo>
                <a:lnTo>
                  <a:pt x="1759216" y="45834"/>
                </a:lnTo>
                <a:lnTo>
                  <a:pt x="1755152" y="43764"/>
                </a:lnTo>
                <a:lnTo>
                  <a:pt x="1750199" y="42405"/>
                </a:lnTo>
                <a:lnTo>
                  <a:pt x="1745373" y="41059"/>
                </a:lnTo>
                <a:lnTo>
                  <a:pt x="1739404" y="40373"/>
                </a:lnTo>
                <a:lnTo>
                  <a:pt x="1728609" y="40373"/>
                </a:lnTo>
                <a:lnTo>
                  <a:pt x="1724799" y="40690"/>
                </a:lnTo>
                <a:lnTo>
                  <a:pt x="1721116" y="41325"/>
                </a:lnTo>
                <a:lnTo>
                  <a:pt x="1717433" y="41948"/>
                </a:lnTo>
                <a:lnTo>
                  <a:pt x="1714131" y="42760"/>
                </a:lnTo>
                <a:lnTo>
                  <a:pt x="1710956" y="43738"/>
                </a:lnTo>
                <a:lnTo>
                  <a:pt x="1707908" y="44729"/>
                </a:lnTo>
                <a:lnTo>
                  <a:pt x="1705241" y="45808"/>
                </a:lnTo>
                <a:lnTo>
                  <a:pt x="1702828" y="46964"/>
                </a:lnTo>
                <a:lnTo>
                  <a:pt x="1698002" y="50126"/>
                </a:lnTo>
                <a:lnTo>
                  <a:pt x="1696097" y="53339"/>
                </a:lnTo>
                <a:lnTo>
                  <a:pt x="1695716" y="56146"/>
                </a:lnTo>
                <a:lnTo>
                  <a:pt x="1695716" y="59715"/>
                </a:lnTo>
                <a:lnTo>
                  <a:pt x="1695970" y="62356"/>
                </a:lnTo>
                <a:lnTo>
                  <a:pt x="1696732" y="65519"/>
                </a:lnTo>
                <a:lnTo>
                  <a:pt x="1699399" y="68186"/>
                </a:lnTo>
                <a:lnTo>
                  <a:pt x="1702574" y="67729"/>
                </a:lnTo>
                <a:lnTo>
                  <a:pt x="1705876" y="65874"/>
                </a:lnTo>
                <a:lnTo>
                  <a:pt x="1710448" y="63741"/>
                </a:lnTo>
                <a:lnTo>
                  <a:pt x="1712988" y="62610"/>
                </a:lnTo>
                <a:lnTo>
                  <a:pt x="1715909" y="61594"/>
                </a:lnTo>
                <a:lnTo>
                  <a:pt x="1719211" y="60667"/>
                </a:lnTo>
                <a:lnTo>
                  <a:pt x="1722386" y="59740"/>
                </a:lnTo>
                <a:lnTo>
                  <a:pt x="1726196" y="59283"/>
                </a:lnTo>
                <a:lnTo>
                  <a:pt x="1733435" y="59283"/>
                </a:lnTo>
                <a:lnTo>
                  <a:pt x="1736102" y="59613"/>
                </a:lnTo>
                <a:lnTo>
                  <a:pt x="1738261" y="60274"/>
                </a:lnTo>
                <a:lnTo>
                  <a:pt x="1742071" y="61950"/>
                </a:lnTo>
                <a:lnTo>
                  <a:pt x="1744738" y="64731"/>
                </a:lnTo>
                <a:lnTo>
                  <a:pt x="1746135" y="68541"/>
                </a:lnTo>
                <a:lnTo>
                  <a:pt x="1747024" y="73037"/>
                </a:lnTo>
                <a:lnTo>
                  <a:pt x="1747024" y="81152"/>
                </a:lnTo>
                <a:lnTo>
                  <a:pt x="1730514" y="81152"/>
                </a:lnTo>
                <a:lnTo>
                  <a:pt x="1723656" y="81749"/>
                </a:lnTo>
                <a:lnTo>
                  <a:pt x="1717687" y="82930"/>
                </a:lnTo>
                <a:lnTo>
                  <a:pt x="1711845" y="84124"/>
                </a:lnTo>
                <a:lnTo>
                  <a:pt x="1706765" y="85953"/>
                </a:lnTo>
                <a:lnTo>
                  <a:pt x="1702828" y="88430"/>
                </a:lnTo>
                <a:lnTo>
                  <a:pt x="1698891" y="90906"/>
                </a:lnTo>
                <a:lnTo>
                  <a:pt x="1695843" y="94043"/>
                </a:lnTo>
                <a:lnTo>
                  <a:pt x="1693811" y="97828"/>
                </a:lnTo>
                <a:lnTo>
                  <a:pt x="1691779" y="101625"/>
                </a:lnTo>
                <a:lnTo>
                  <a:pt x="1690763" y="106095"/>
                </a:lnTo>
                <a:lnTo>
                  <a:pt x="1690763" y="115989"/>
                </a:lnTo>
                <a:lnTo>
                  <a:pt x="1691652" y="120154"/>
                </a:lnTo>
                <a:lnTo>
                  <a:pt x="1693176" y="123710"/>
                </a:lnTo>
                <a:lnTo>
                  <a:pt x="1694827" y="127279"/>
                </a:lnTo>
                <a:lnTo>
                  <a:pt x="1696986" y="130263"/>
                </a:lnTo>
                <a:lnTo>
                  <a:pt x="1699907" y="132664"/>
                </a:lnTo>
                <a:lnTo>
                  <a:pt x="1702701" y="135077"/>
                </a:lnTo>
                <a:lnTo>
                  <a:pt x="1706130" y="136893"/>
                </a:lnTo>
                <a:lnTo>
                  <a:pt x="1710067" y="138112"/>
                </a:lnTo>
                <a:lnTo>
                  <a:pt x="1714004" y="139331"/>
                </a:lnTo>
                <a:lnTo>
                  <a:pt x="1715147" y="114147"/>
                </a:lnTo>
                <a:lnTo>
                  <a:pt x="1715147" y="110451"/>
                </a:lnTo>
                <a:lnTo>
                  <a:pt x="1715528" y="106337"/>
                </a:lnTo>
                <a:lnTo>
                  <a:pt x="1717179" y="102984"/>
                </a:lnTo>
                <a:lnTo>
                  <a:pt x="1720354" y="100355"/>
                </a:lnTo>
                <a:lnTo>
                  <a:pt x="1724418" y="98272"/>
                </a:lnTo>
                <a:lnTo>
                  <a:pt x="1727212" y="97688"/>
                </a:lnTo>
                <a:lnTo>
                  <a:pt x="1730006" y="97091"/>
                </a:lnTo>
                <a:lnTo>
                  <a:pt x="1733435" y="96786"/>
                </a:lnTo>
                <a:lnTo>
                  <a:pt x="1747024" y="96786"/>
                </a:lnTo>
                <a:lnTo>
                  <a:pt x="1747024" y="111836"/>
                </a:lnTo>
                <a:lnTo>
                  <a:pt x="1743976" y="115265"/>
                </a:lnTo>
                <a:lnTo>
                  <a:pt x="1741055" y="117868"/>
                </a:lnTo>
                <a:lnTo>
                  <a:pt x="1738007" y="119659"/>
                </a:lnTo>
                <a:lnTo>
                  <a:pt x="1735086" y="121437"/>
                </a:lnTo>
                <a:lnTo>
                  <a:pt x="1731911" y="122326"/>
                </a:lnTo>
                <a:lnTo>
                  <a:pt x="1724291" y="122326"/>
                </a:lnTo>
                <a:lnTo>
                  <a:pt x="1728609" y="139941"/>
                </a:lnTo>
                <a:lnTo>
                  <a:pt x="1733816" y="138849"/>
                </a:lnTo>
                <a:lnTo>
                  <a:pt x="1738515" y="136677"/>
                </a:lnTo>
                <a:close/>
              </a:path>
              <a:path w="3731145" h="173786">
                <a:moveTo>
                  <a:pt x="1728609" y="139941"/>
                </a:moveTo>
                <a:lnTo>
                  <a:pt x="1724291" y="122326"/>
                </a:lnTo>
                <a:lnTo>
                  <a:pt x="1720989" y="121272"/>
                </a:lnTo>
                <a:lnTo>
                  <a:pt x="1716290" y="117043"/>
                </a:lnTo>
                <a:lnTo>
                  <a:pt x="1715147" y="114147"/>
                </a:lnTo>
                <a:lnTo>
                  <a:pt x="1714004" y="139331"/>
                </a:lnTo>
                <a:lnTo>
                  <a:pt x="1718322" y="139941"/>
                </a:lnTo>
                <a:lnTo>
                  <a:pt x="1728609" y="139941"/>
                </a:lnTo>
                <a:close/>
              </a:path>
              <a:path w="3731145" h="173786">
                <a:moveTo>
                  <a:pt x="2192921" y="136944"/>
                </a:moveTo>
                <a:lnTo>
                  <a:pt x="2195588" y="137845"/>
                </a:lnTo>
                <a:lnTo>
                  <a:pt x="2198255" y="138176"/>
                </a:lnTo>
                <a:lnTo>
                  <a:pt x="2206002" y="138176"/>
                </a:lnTo>
                <a:lnTo>
                  <a:pt x="2208669" y="137845"/>
                </a:lnTo>
                <a:lnTo>
                  <a:pt x="2211336" y="136944"/>
                </a:lnTo>
                <a:lnTo>
                  <a:pt x="2212733" y="134302"/>
                </a:lnTo>
                <a:lnTo>
                  <a:pt x="2212733" y="46024"/>
                </a:lnTo>
                <a:lnTo>
                  <a:pt x="2211082" y="43383"/>
                </a:lnTo>
                <a:lnTo>
                  <a:pt x="2208034" y="42468"/>
                </a:lnTo>
                <a:lnTo>
                  <a:pt x="2204859" y="42138"/>
                </a:lnTo>
                <a:lnTo>
                  <a:pt x="2195969" y="42138"/>
                </a:lnTo>
                <a:lnTo>
                  <a:pt x="2192794" y="42468"/>
                </a:lnTo>
                <a:lnTo>
                  <a:pt x="2189619" y="43383"/>
                </a:lnTo>
                <a:lnTo>
                  <a:pt x="2188095" y="46024"/>
                </a:lnTo>
                <a:lnTo>
                  <a:pt x="2188095" y="104711"/>
                </a:lnTo>
                <a:lnTo>
                  <a:pt x="2184412" y="109131"/>
                </a:lnTo>
                <a:lnTo>
                  <a:pt x="2180983" y="112496"/>
                </a:lnTo>
                <a:lnTo>
                  <a:pt x="2177808" y="114807"/>
                </a:lnTo>
                <a:lnTo>
                  <a:pt x="2174633" y="117119"/>
                </a:lnTo>
                <a:lnTo>
                  <a:pt x="2171458" y="118275"/>
                </a:lnTo>
                <a:lnTo>
                  <a:pt x="2165743" y="118275"/>
                </a:lnTo>
                <a:lnTo>
                  <a:pt x="2159774" y="115874"/>
                </a:lnTo>
                <a:lnTo>
                  <a:pt x="2156980" y="112775"/>
                </a:lnTo>
                <a:lnTo>
                  <a:pt x="2154948" y="108927"/>
                </a:lnTo>
                <a:lnTo>
                  <a:pt x="2153678" y="104051"/>
                </a:lnTo>
                <a:lnTo>
                  <a:pt x="2153424" y="100520"/>
                </a:lnTo>
                <a:lnTo>
                  <a:pt x="2153424" y="46024"/>
                </a:lnTo>
                <a:lnTo>
                  <a:pt x="2151773" y="43383"/>
                </a:lnTo>
                <a:lnTo>
                  <a:pt x="2148598" y="42468"/>
                </a:lnTo>
                <a:lnTo>
                  <a:pt x="2145423" y="42138"/>
                </a:lnTo>
                <a:lnTo>
                  <a:pt x="2136533" y="42138"/>
                </a:lnTo>
                <a:lnTo>
                  <a:pt x="2133358" y="42468"/>
                </a:lnTo>
                <a:lnTo>
                  <a:pt x="2130183" y="43383"/>
                </a:lnTo>
                <a:lnTo>
                  <a:pt x="2128532" y="46024"/>
                </a:lnTo>
                <a:lnTo>
                  <a:pt x="2128532" y="106794"/>
                </a:lnTo>
                <a:lnTo>
                  <a:pt x="2129167" y="112407"/>
                </a:lnTo>
                <a:lnTo>
                  <a:pt x="2130183" y="116928"/>
                </a:lnTo>
                <a:lnTo>
                  <a:pt x="2131326" y="121450"/>
                </a:lnTo>
                <a:lnTo>
                  <a:pt x="2133104" y="125425"/>
                </a:lnTo>
                <a:lnTo>
                  <a:pt x="2135644" y="128854"/>
                </a:lnTo>
                <a:lnTo>
                  <a:pt x="2138184" y="132295"/>
                </a:lnTo>
                <a:lnTo>
                  <a:pt x="2141486" y="135001"/>
                </a:lnTo>
                <a:lnTo>
                  <a:pt x="2145677" y="136969"/>
                </a:lnTo>
                <a:lnTo>
                  <a:pt x="2149741" y="138950"/>
                </a:lnTo>
                <a:lnTo>
                  <a:pt x="2154821" y="139941"/>
                </a:lnTo>
                <a:lnTo>
                  <a:pt x="2166378" y="139941"/>
                </a:lnTo>
                <a:lnTo>
                  <a:pt x="2171585" y="138620"/>
                </a:lnTo>
                <a:lnTo>
                  <a:pt x="2176665" y="135978"/>
                </a:lnTo>
                <a:lnTo>
                  <a:pt x="2181618" y="133349"/>
                </a:lnTo>
                <a:lnTo>
                  <a:pt x="2186571" y="129387"/>
                </a:lnTo>
                <a:lnTo>
                  <a:pt x="2191524" y="124104"/>
                </a:lnTo>
                <a:lnTo>
                  <a:pt x="2191524" y="134302"/>
                </a:lnTo>
                <a:lnTo>
                  <a:pt x="2192921" y="136944"/>
                </a:lnTo>
                <a:close/>
              </a:path>
              <a:path w="3731145" h="173786">
                <a:moveTo>
                  <a:pt x="2243086" y="20205"/>
                </a:moveTo>
                <a:lnTo>
                  <a:pt x="2241562" y="22961"/>
                </a:lnTo>
                <a:lnTo>
                  <a:pt x="2241562" y="42659"/>
                </a:lnTo>
                <a:lnTo>
                  <a:pt x="2231021" y="42659"/>
                </a:lnTo>
                <a:lnTo>
                  <a:pt x="2228354" y="44030"/>
                </a:lnTo>
                <a:lnTo>
                  <a:pt x="2227465" y="46583"/>
                </a:lnTo>
                <a:lnTo>
                  <a:pt x="2227211" y="49225"/>
                </a:lnTo>
                <a:lnTo>
                  <a:pt x="2227084" y="56375"/>
                </a:lnTo>
                <a:lnTo>
                  <a:pt x="2227465" y="58966"/>
                </a:lnTo>
                <a:lnTo>
                  <a:pt x="2228100" y="60515"/>
                </a:lnTo>
                <a:lnTo>
                  <a:pt x="2230894" y="62839"/>
                </a:lnTo>
                <a:lnTo>
                  <a:pt x="2241562" y="62839"/>
                </a:lnTo>
                <a:lnTo>
                  <a:pt x="2241562" y="113487"/>
                </a:lnTo>
                <a:lnTo>
                  <a:pt x="2242070" y="118173"/>
                </a:lnTo>
                <a:lnTo>
                  <a:pt x="2243213" y="122123"/>
                </a:lnTo>
                <a:lnTo>
                  <a:pt x="2244356" y="126085"/>
                </a:lnTo>
                <a:lnTo>
                  <a:pt x="2246261" y="19215"/>
                </a:lnTo>
                <a:lnTo>
                  <a:pt x="2243086" y="20205"/>
                </a:lnTo>
                <a:close/>
              </a:path>
              <a:path w="3731145" h="173786">
                <a:moveTo>
                  <a:pt x="2289441" y="49225"/>
                </a:moveTo>
                <a:lnTo>
                  <a:pt x="2289060" y="46583"/>
                </a:lnTo>
                <a:lnTo>
                  <a:pt x="2288171" y="44030"/>
                </a:lnTo>
                <a:lnTo>
                  <a:pt x="2285504" y="42659"/>
                </a:lnTo>
                <a:lnTo>
                  <a:pt x="2266327" y="42659"/>
                </a:lnTo>
                <a:lnTo>
                  <a:pt x="2266327" y="22961"/>
                </a:lnTo>
                <a:lnTo>
                  <a:pt x="2264676" y="20205"/>
                </a:lnTo>
                <a:lnTo>
                  <a:pt x="2261628" y="19215"/>
                </a:lnTo>
                <a:lnTo>
                  <a:pt x="2258326" y="18884"/>
                </a:lnTo>
                <a:lnTo>
                  <a:pt x="2249563" y="18884"/>
                </a:lnTo>
                <a:lnTo>
                  <a:pt x="2246261" y="19215"/>
                </a:lnTo>
                <a:lnTo>
                  <a:pt x="2244356" y="126085"/>
                </a:lnTo>
                <a:lnTo>
                  <a:pt x="2246134" y="129374"/>
                </a:lnTo>
                <a:lnTo>
                  <a:pt x="2250833" y="134581"/>
                </a:lnTo>
                <a:lnTo>
                  <a:pt x="2257437" y="137769"/>
                </a:lnTo>
                <a:lnTo>
                  <a:pt x="2265438" y="139649"/>
                </a:lnTo>
                <a:lnTo>
                  <a:pt x="2270264" y="139649"/>
                </a:lnTo>
                <a:lnTo>
                  <a:pt x="2266327" y="109131"/>
                </a:lnTo>
                <a:lnTo>
                  <a:pt x="2266327" y="62839"/>
                </a:lnTo>
                <a:lnTo>
                  <a:pt x="2285631" y="62839"/>
                </a:lnTo>
                <a:lnTo>
                  <a:pt x="2287917" y="62064"/>
                </a:lnTo>
                <a:lnTo>
                  <a:pt x="2289187" y="58966"/>
                </a:lnTo>
                <a:lnTo>
                  <a:pt x="2289568" y="56375"/>
                </a:lnTo>
                <a:lnTo>
                  <a:pt x="2289441" y="49225"/>
                </a:lnTo>
                <a:close/>
              </a:path>
              <a:path w="3731145" h="173786">
                <a:moveTo>
                  <a:pt x="2289568" y="125590"/>
                </a:moveTo>
                <a:lnTo>
                  <a:pt x="2289568" y="123748"/>
                </a:lnTo>
                <a:lnTo>
                  <a:pt x="2289314" y="121043"/>
                </a:lnTo>
                <a:lnTo>
                  <a:pt x="2288552" y="117525"/>
                </a:lnTo>
                <a:lnTo>
                  <a:pt x="2285758" y="116598"/>
                </a:lnTo>
                <a:lnTo>
                  <a:pt x="2283091" y="117627"/>
                </a:lnTo>
                <a:lnTo>
                  <a:pt x="2280297" y="118414"/>
                </a:lnTo>
                <a:lnTo>
                  <a:pt x="2276741" y="118757"/>
                </a:lnTo>
                <a:lnTo>
                  <a:pt x="2272804" y="118757"/>
                </a:lnTo>
                <a:lnTo>
                  <a:pt x="2270137" y="117563"/>
                </a:lnTo>
                <a:lnTo>
                  <a:pt x="2267089" y="112737"/>
                </a:lnTo>
                <a:lnTo>
                  <a:pt x="2266327" y="109131"/>
                </a:lnTo>
                <a:lnTo>
                  <a:pt x="2270264" y="139649"/>
                </a:lnTo>
                <a:lnTo>
                  <a:pt x="2273947" y="139547"/>
                </a:lnTo>
                <a:lnTo>
                  <a:pt x="2277630" y="139153"/>
                </a:lnTo>
                <a:lnTo>
                  <a:pt x="2280805" y="138506"/>
                </a:lnTo>
                <a:lnTo>
                  <a:pt x="2284869" y="137223"/>
                </a:lnTo>
                <a:lnTo>
                  <a:pt x="2288171" y="134912"/>
                </a:lnTo>
                <a:lnTo>
                  <a:pt x="2288933" y="132270"/>
                </a:lnTo>
                <a:lnTo>
                  <a:pt x="2289568" y="128498"/>
                </a:lnTo>
                <a:lnTo>
                  <a:pt x="2289568" y="125590"/>
                </a:lnTo>
                <a:close/>
              </a:path>
              <a:path w="3731145" h="173786">
                <a:moveTo>
                  <a:pt x="2371229" y="136944"/>
                </a:moveTo>
                <a:lnTo>
                  <a:pt x="2373896" y="137845"/>
                </a:lnTo>
                <a:lnTo>
                  <a:pt x="2376563" y="138176"/>
                </a:lnTo>
                <a:lnTo>
                  <a:pt x="2384310" y="138176"/>
                </a:lnTo>
                <a:lnTo>
                  <a:pt x="2386977" y="137845"/>
                </a:lnTo>
                <a:lnTo>
                  <a:pt x="2389644" y="136944"/>
                </a:lnTo>
                <a:lnTo>
                  <a:pt x="2391041" y="134302"/>
                </a:lnTo>
                <a:lnTo>
                  <a:pt x="2391041" y="46024"/>
                </a:lnTo>
                <a:lnTo>
                  <a:pt x="2389390" y="43383"/>
                </a:lnTo>
                <a:lnTo>
                  <a:pt x="2386342" y="42468"/>
                </a:lnTo>
                <a:lnTo>
                  <a:pt x="2383167" y="42138"/>
                </a:lnTo>
                <a:lnTo>
                  <a:pt x="2374277" y="42138"/>
                </a:lnTo>
                <a:lnTo>
                  <a:pt x="2371102" y="42468"/>
                </a:lnTo>
                <a:lnTo>
                  <a:pt x="2367927" y="43383"/>
                </a:lnTo>
                <a:lnTo>
                  <a:pt x="2366403" y="46024"/>
                </a:lnTo>
                <a:lnTo>
                  <a:pt x="2366403" y="104711"/>
                </a:lnTo>
                <a:lnTo>
                  <a:pt x="2362720" y="109131"/>
                </a:lnTo>
                <a:lnTo>
                  <a:pt x="2359291" y="112496"/>
                </a:lnTo>
                <a:lnTo>
                  <a:pt x="2356116" y="114807"/>
                </a:lnTo>
                <a:lnTo>
                  <a:pt x="2352941" y="117119"/>
                </a:lnTo>
                <a:lnTo>
                  <a:pt x="2349766" y="118275"/>
                </a:lnTo>
                <a:lnTo>
                  <a:pt x="2346591" y="118275"/>
                </a:lnTo>
                <a:lnTo>
                  <a:pt x="2341892" y="117792"/>
                </a:lnTo>
                <a:lnTo>
                  <a:pt x="2338082" y="115874"/>
                </a:lnTo>
                <a:lnTo>
                  <a:pt x="2335288" y="112775"/>
                </a:lnTo>
                <a:lnTo>
                  <a:pt x="2333256" y="108927"/>
                </a:lnTo>
                <a:lnTo>
                  <a:pt x="2331986" y="104051"/>
                </a:lnTo>
                <a:lnTo>
                  <a:pt x="2331732" y="100520"/>
                </a:lnTo>
                <a:lnTo>
                  <a:pt x="2331732" y="46024"/>
                </a:lnTo>
                <a:lnTo>
                  <a:pt x="2330081" y="43383"/>
                </a:lnTo>
                <a:lnTo>
                  <a:pt x="2326906" y="42468"/>
                </a:lnTo>
                <a:lnTo>
                  <a:pt x="2323731" y="42138"/>
                </a:lnTo>
                <a:lnTo>
                  <a:pt x="2314841" y="42138"/>
                </a:lnTo>
                <a:lnTo>
                  <a:pt x="2311666" y="42468"/>
                </a:lnTo>
                <a:lnTo>
                  <a:pt x="2308491" y="43383"/>
                </a:lnTo>
                <a:lnTo>
                  <a:pt x="2306840" y="46024"/>
                </a:lnTo>
                <a:lnTo>
                  <a:pt x="2306840" y="106794"/>
                </a:lnTo>
                <a:lnTo>
                  <a:pt x="2307475" y="112407"/>
                </a:lnTo>
                <a:lnTo>
                  <a:pt x="2308491" y="116928"/>
                </a:lnTo>
                <a:lnTo>
                  <a:pt x="2309634" y="121450"/>
                </a:lnTo>
                <a:lnTo>
                  <a:pt x="2311412" y="125425"/>
                </a:lnTo>
                <a:lnTo>
                  <a:pt x="2313952" y="128854"/>
                </a:lnTo>
                <a:lnTo>
                  <a:pt x="2316492" y="132295"/>
                </a:lnTo>
                <a:lnTo>
                  <a:pt x="2319794" y="135001"/>
                </a:lnTo>
                <a:lnTo>
                  <a:pt x="2323985" y="136969"/>
                </a:lnTo>
                <a:lnTo>
                  <a:pt x="2328049" y="138950"/>
                </a:lnTo>
                <a:lnTo>
                  <a:pt x="2333129" y="139941"/>
                </a:lnTo>
                <a:lnTo>
                  <a:pt x="2344686" y="139941"/>
                </a:lnTo>
                <a:lnTo>
                  <a:pt x="2349893" y="138620"/>
                </a:lnTo>
                <a:lnTo>
                  <a:pt x="2354973" y="135978"/>
                </a:lnTo>
                <a:lnTo>
                  <a:pt x="2359926" y="133349"/>
                </a:lnTo>
                <a:lnTo>
                  <a:pt x="2364879" y="129387"/>
                </a:lnTo>
                <a:lnTo>
                  <a:pt x="2369832" y="124104"/>
                </a:lnTo>
                <a:lnTo>
                  <a:pt x="2369832" y="134302"/>
                </a:lnTo>
                <a:lnTo>
                  <a:pt x="2371229" y="136944"/>
                </a:lnTo>
                <a:close/>
              </a:path>
              <a:path w="3731145" h="173786">
                <a:moveTo>
                  <a:pt x="2417965" y="135089"/>
                </a:moveTo>
                <a:lnTo>
                  <a:pt x="2405900" y="162407"/>
                </a:lnTo>
                <a:lnTo>
                  <a:pt x="2405519" y="163131"/>
                </a:lnTo>
                <a:lnTo>
                  <a:pt x="2406789" y="165912"/>
                </a:lnTo>
                <a:lnTo>
                  <a:pt x="2410091" y="166484"/>
                </a:lnTo>
                <a:lnTo>
                  <a:pt x="2413520" y="166573"/>
                </a:lnTo>
                <a:lnTo>
                  <a:pt x="2417711" y="166319"/>
                </a:lnTo>
                <a:lnTo>
                  <a:pt x="2421394" y="165417"/>
                </a:lnTo>
                <a:lnTo>
                  <a:pt x="2424188" y="162902"/>
                </a:lnTo>
                <a:lnTo>
                  <a:pt x="2437396" y="143903"/>
                </a:lnTo>
                <a:lnTo>
                  <a:pt x="2438793" y="141985"/>
                </a:lnTo>
                <a:lnTo>
                  <a:pt x="2440952" y="138315"/>
                </a:lnTo>
                <a:lnTo>
                  <a:pt x="2442603" y="134632"/>
                </a:lnTo>
                <a:lnTo>
                  <a:pt x="2443746" y="130809"/>
                </a:lnTo>
                <a:lnTo>
                  <a:pt x="2444508" y="126631"/>
                </a:lnTo>
                <a:lnTo>
                  <a:pt x="2444889" y="122097"/>
                </a:lnTo>
                <a:lnTo>
                  <a:pt x="2444889" y="119456"/>
                </a:lnTo>
                <a:lnTo>
                  <a:pt x="2444635" y="115404"/>
                </a:lnTo>
                <a:lnTo>
                  <a:pt x="2443619" y="112623"/>
                </a:lnTo>
                <a:lnTo>
                  <a:pt x="2440698" y="110121"/>
                </a:lnTo>
                <a:lnTo>
                  <a:pt x="2437650" y="109410"/>
                </a:lnTo>
                <a:lnTo>
                  <a:pt x="2433967" y="109067"/>
                </a:lnTo>
                <a:lnTo>
                  <a:pt x="2429268" y="109067"/>
                </a:lnTo>
                <a:lnTo>
                  <a:pt x="2425458" y="109410"/>
                </a:lnTo>
                <a:lnTo>
                  <a:pt x="2422283" y="110121"/>
                </a:lnTo>
                <a:lnTo>
                  <a:pt x="2419235" y="112623"/>
                </a:lnTo>
                <a:lnTo>
                  <a:pt x="2418219" y="115404"/>
                </a:lnTo>
                <a:lnTo>
                  <a:pt x="2417965" y="119456"/>
                </a:lnTo>
                <a:lnTo>
                  <a:pt x="2417965" y="135089"/>
                </a:lnTo>
                <a:close/>
              </a:path>
              <a:path w="3731145" h="173786">
                <a:moveTo>
                  <a:pt x="2609989" y="111632"/>
                </a:moveTo>
                <a:lnTo>
                  <a:pt x="2611259" y="107937"/>
                </a:lnTo>
                <a:lnTo>
                  <a:pt x="2611894" y="103822"/>
                </a:lnTo>
                <a:lnTo>
                  <a:pt x="2611894" y="94907"/>
                </a:lnTo>
                <a:lnTo>
                  <a:pt x="2611259" y="90982"/>
                </a:lnTo>
                <a:lnTo>
                  <a:pt x="2609862" y="87490"/>
                </a:lnTo>
                <a:lnTo>
                  <a:pt x="2608592" y="83997"/>
                </a:lnTo>
                <a:lnTo>
                  <a:pt x="2606814" y="80937"/>
                </a:lnTo>
                <a:lnTo>
                  <a:pt x="2604528" y="78333"/>
                </a:lnTo>
                <a:lnTo>
                  <a:pt x="2602242" y="75730"/>
                </a:lnTo>
                <a:lnTo>
                  <a:pt x="2599575" y="73596"/>
                </a:lnTo>
                <a:lnTo>
                  <a:pt x="2596527" y="71945"/>
                </a:lnTo>
                <a:lnTo>
                  <a:pt x="2593479" y="70307"/>
                </a:lnTo>
                <a:lnTo>
                  <a:pt x="2590050" y="69151"/>
                </a:lnTo>
                <a:lnTo>
                  <a:pt x="2586494" y="68491"/>
                </a:lnTo>
                <a:lnTo>
                  <a:pt x="2586748" y="133807"/>
                </a:lnTo>
                <a:lnTo>
                  <a:pt x="2590431" y="132486"/>
                </a:lnTo>
                <a:lnTo>
                  <a:pt x="2593860" y="130809"/>
                </a:lnTo>
                <a:lnTo>
                  <a:pt x="2596908" y="128765"/>
                </a:lnTo>
                <a:lnTo>
                  <a:pt x="2599956" y="126720"/>
                </a:lnTo>
                <a:lnTo>
                  <a:pt x="2602623" y="124269"/>
                </a:lnTo>
                <a:lnTo>
                  <a:pt x="2604782" y="121437"/>
                </a:lnTo>
                <a:lnTo>
                  <a:pt x="2607068" y="118592"/>
                </a:lnTo>
                <a:lnTo>
                  <a:pt x="2608719" y="115328"/>
                </a:lnTo>
                <a:lnTo>
                  <a:pt x="2609989" y="111632"/>
                </a:lnTo>
                <a:close/>
              </a:path>
              <a:path w="3731145" h="173786">
                <a:moveTo>
                  <a:pt x="2584843" y="100152"/>
                </a:moveTo>
                <a:lnTo>
                  <a:pt x="2584843" y="102997"/>
                </a:lnTo>
                <a:lnTo>
                  <a:pt x="2584335" y="105524"/>
                </a:lnTo>
                <a:lnTo>
                  <a:pt x="2582303" y="109943"/>
                </a:lnTo>
                <a:lnTo>
                  <a:pt x="2579128" y="113271"/>
                </a:lnTo>
                <a:lnTo>
                  <a:pt x="2575191" y="115874"/>
                </a:lnTo>
                <a:lnTo>
                  <a:pt x="2570746" y="137350"/>
                </a:lnTo>
                <a:lnTo>
                  <a:pt x="2574937" y="136728"/>
                </a:lnTo>
                <a:lnTo>
                  <a:pt x="2579128" y="136105"/>
                </a:lnTo>
                <a:lnTo>
                  <a:pt x="2583065" y="135127"/>
                </a:lnTo>
                <a:lnTo>
                  <a:pt x="2586748" y="133807"/>
                </a:lnTo>
                <a:lnTo>
                  <a:pt x="2584843" y="100152"/>
                </a:lnTo>
                <a:close/>
              </a:path>
              <a:path w="3731145" h="173786">
                <a:moveTo>
                  <a:pt x="2519946" y="134454"/>
                </a:moveTo>
                <a:lnTo>
                  <a:pt x="2522867" y="137020"/>
                </a:lnTo>
                <a:lnTo>
                  <a:pt x="2526931" y="137667"/>
                </a:lnTo>
                <a:lnTo>
                  <a:pt x="2566047" y="137667"/>
                </a:lnTo>
                <a:lnTo>
                  <a:pt x="2570746" y="137350"/>
                </a:lnTo>
                <a:lnTo>
                  <a:pt x="2575191" y="115874"/>
                </a:lnTo>
                <a:lnTo>
                  <a:pt x="2570238" y="117398"/>
                </a:lnTo>
                <a:lnTo>
                  <a:pt x="2567190" y="117779"/>
                </a:lnTo>
                <a:lnTo>
                  <a:pt x="2544711" y="117779"/>
                </a:lnTo>
                <a:lnTo>
                  <a:pt x="2544711" y="81356"/>
                </a:lnTo>
                <a:lnTo>
                  <a:pt x="2560205" y="81356"/>
                </a:lnTo>
                <a:lnTo>
                  <a:pt x="2562999" y="62356"/>
                </a:lnTo>
                <a:lnTo>
                  <a:pt x="2544711" y="62356"/>
                </a:lnTo>
                <a:lnTo>
                  <a:pt x="2544711" y="29095"/>
                </a:lnTo>
                <a:lnTo>
                  <a:pt x="2561856" y="29095"/>
                </a:lnTo>
                <a:lnTo>
                  <a:pt x="2565158" y="29463"/>
                </a:lnTo>
                <a:lnTo>
                  <a:pt x="2567571" y="30187"/>
                </a:lnTo>
                <a:lnTo>
                  <a:pt x="2571889" y="31953"/>
                </a:lnTo>
                <a:lnTo>
                  <a:pt x="2575064" y="34658"/>
                </a:lnTo>
                <a:lnTo>
                  <a:pt x="2577096" y="38404"/>
                </a:lnTo>
                <a:lnTo>
                  <a:pt x="2578239" y="42760"/>
                </a:lnTo>
                <a:lnTo>
                  <a:pt x="2578239" y="45326"/>
                </a:lnTo>
                <a:lnTo>
                  <a:pt x="2577858" y="49834"/>
                </a:lnTo>
                <a:lnTo>
                  <a:pt x="2576461" y="53987"/>
                </a:lnTo>
                <a:lnTo>
                  <a:pt x="2574683" y="83502"/>
                </a:lnTo>
                <a:lnTo>
                  <a:pt x="2579001" y="86296"/>
                </a:lnTo>
                <a:lnTo>
                  <a:pt x="2582430" y="89852"/>
                </a:lnTo>
                <a:lnTo>
                  <a:pt x="2584335" y="94538"/>
                </a:lnTo>
                <a:lnTo>
                  <a:pt x="2584843" y="97193"/>
                </a:lnTo>
                <a:lnTo>
                  <a:pt x="2584843" y="100152"/>
                </a:lnTo>
                <a:lnTo>
                  <a:pt x="2586748" y="133807"/>
                </a:lnTo>
                <a:lnTo>
                  <a:pt x="2586494" y="68491"/>
                </a:lnTo>
                <a:lnTo>
                  <a:pt x="2589288" y="67436"/>
                </a:lnTo>
                <a:lnTo>
                  <a:pt x="2591828" y="66039"/>
                </a:lnTo>
                <a:lnTo>
                  <a:pt x="2596273" y="62610"/>
                </a:lnTo>
                <a:lnTo>
                  <a:pt x="2599575" y="58394"/>
                </a:lnTo>
                <a:lnTo>
                  <a:pt x="2602242" y="53657"/>
                </a:lnTo>
                <a:lnTo>
                  <a:pt x="2603131" y="50914"/>
                </a:lnTo>
                <a:lnTo>
                  <a:pt x="2603893" y="48183"/>
                </a:lnTo>
                <a:lnTo>
                  <a:pt x="2604274" y="45262"/>
                </a:lnTo>
                <a:lnTo>
                  <a:pt x="2604274" y="36614"/>
                </a:lnTo>
                <a:lnTo>
                  <a:pt x="2603258" y="31800"/>
                </a:lnTo>
                <a:lnTo>
                  <a:pt x="2601353" y="27711"/>
                </a:lnTo>
                <a:lnTo>
                  <a:pt x="2599321" y="23621"/>
                </a:lnTo>
                <a:lnTo>
                  <a:pt x="2596527" y="20243"/>
                </a:lnTo>
                <a:lnTo>
                  <a:pt x="2592717" y="17564"/>
                </a:lnTo>
                <a:lnTo>
                  <a:pt x="2589034" y="14897"/>
                </a:lnTo>
                <a:lnTo>
                  <a:pt x="2584462" y="12903"/>
                </a:lnTo>
                <a:lnTo>
                  <a:pt x="2579001" y="11582"/>
                </a:lnTo>
                <a:lnTo>
                  <a:pt x="2573540" y="10261"/>
                </a:lnTo>
                <a:lnTo>
                  <a:pt x="2566936" y="9601"/>
                </a:lnTo>
                <a:lnTo>
                  <a:pt x="2524772" y="9601"/>
                </a:lnTo>
                <a:lnTo>
                  <a:pt x="2521343" y="11531"/>
                </a:lnTo>
                <a:lnTo>
                  <a:pt x="2519184" y="14909"/>
                </a:lnTo>
                <a:lnTo>
                  <a:pt x="2519184" y="132359"/>
                </a:lnTo>
                <a:lnTo>
                  <a:pt x="2519946" y="134454"/>
                </a:lnTo>
                <a:close/>
              </a:path>
              <a:path w="3731145" h="173786">
                <a:moveTo>
                  <a:pt x="2562999" y="62356"/>
                </a:moveTo>
                <a:lnTo>
                  <a:pt x="2560205" y="81356"/>
                </a:lnTo>
                <a:lnTo>
                  <a:pt x="2564904" y="81356"/>
                </a:lnTo>
                <a:lnTo>
                  <a:pt x="2568714" y="81787"/>
                </a:lnTo>
                <a:lnTo>
                  <a:pt x="2571762" y="82638"/>
                </a:lnTo>
                <a:lnTo>
                  <a:pt x="2574683" y="83502"/>
                </a:lnTo>
                <a:lnTo>
                  <a:pt x="2576461" y="53987"/>
                </a:lnTo>
                <a:lnTo>
                  <a:pt x="2573794" y="57353"/>
                </a:lnTo>
                <a:lnTo>
                  <a:pt x="2570492" y="60121"/>
                </a:lnTo>
                <a:lnTo>
                  <a:pt x="2566047" y="61899"/>
                </a:lnTo>
                <a:lnTo>
                  <a:pt x="2562999" y="62356"/>
                </a:lnTo>
                <a:close/>
              </a:path>
              <a:path w="3731145" h="173786">
                <a:moveTo>
                  <a:pt x="2653423" y="136969"/>
                </a:moveTo>
                <a:lnTo>
                  <a:pt x="2659265" y="138950"/>
                </a:lnTo>
                <a:lnTo>
                  <a:pt x="2666250" y="139941"/>
                </a:lnTo>
                <a:lnTo>
                  <a:pt x="2678442" y="139941"/>
                </a:lnTo>
                <a:lnTo>
                  <a:pt x="2682506" y="139661"/>
                </a:lnTo>
                <a:lnTo>
                  <a:pt x="2686316" y="139103"/>
                </a:lnTo>
                <a:lnTo>
                  <a:pt x="2690126" y="138544"/>
                </a:lnTo>
                <a:lnTo>
                  <a:pt x="2693555" y="137883"/>
                </a:lnTo>
                <a:lnTo>
                  <a:pt x="2696476" y="137121"/>
                </a:lnTo>
                <a:lnTo>
                  <a:pt x="2699524" y="136359"/>
                </a:lnTo>
                <a:lnTo>
                  <a:pt x="2701937" y="135585"/>
                </a:lnTo>
                <a:lnTo>
                  <a:pt x="2705747" y="134010"/>
                </a:lnTo>
                <a:lnTo>
                  <a:pt x="2708414" y="131483"/>
                </a:lnTo>
                <a:lnTo>
                  <a:pt x="2709176" y="128930"/>
                </a:lnTo>
                <a:lnTo>
                  <a:pt x="2709430" y="123316"/>
                </a:lnTo>
                <a:lnTo>
                  <a:pt x="2709176" y="119214"/>
                </a:lnTo>
                <a:lnTo>
                  <a:pt x="2708033" y="115684"/>
                </a:lnTo>
                <a:lnTo>
                  <a:pt x="2705239" y="115100"/>
                </a:lnTo>
                <a:lnTo>
                  <a:pt x="2702318" y="116039"/>
                </a:lnTo>
                <a:lnTo>
                  <a:pt x="2698762" y="117360"/>
                </a:lnTo>
                <a:lnTo>
                  <a:pt x="2693936" y="118884"/>
                </a:lnTo>
                <a:lnTo>
                  <a:pt x="2691142" y="119570"/>
                </a:lnTo>
                <a:lnTo>
                  <a:pt x="2687840" y="120192"/>
                </a:lnTo>
                <a:lnTo>
                  <a:pt x="2684538" y="120827"/>
                </a:lnTo>
                <a:lnTo>
                  <a:pt x="2680728" y="121145"/>
                </a:lnTo>
                <a:lnTo>
                  <a:pt x="2672092" y="121145"/>
                </a:lnTo>
                <a:lnTo>
                  <a:pt x="2668409" y="120573"/>
                </a:lnTo>
                <a:lnTo>
                  <a:pt x="2665234" y="119456"/>
                </a:lnTo>
                <a:lnTo>
                  <a:pt x="2662186" y="118338"/>
                </a:lnTo>
                <a:lnTo>
                  <a:pt x="2659773" y="116700"/>
                </a:lnTo>
                <a:lnTo>
                  <a:pt x="2655836" y="112407"/>
                </a:lnTo>
                <a:lnTo>
                  <a:pt x="2654439" y="109804"/>
                </a:lnTo>
                <a:lnTo>
                  <a:pt x="2653550" y="106743"/>
                </a:lnTo>
                <a:lnTo>
                  <a:pt x="2652661" y="103670"/>
                </a:lnTo>
                <a:lnTo>
                  <a:pt x="2652153" y="100253"/>
                </a:lnTo>
                <a:lnTo>
                  <a:pt x="2652280" y="77355"/>
                </a:lnTo>
                <a:lnTo>
                  <a:pt x="2652788" y="74447"/>
                </a:lnTo>
                <a:lnTo>
                  <a:pt x="2653042" y="43840"/>
                </a:lnTo>
                <a:lnTo>
                  <a:pt x="2647454" y="46151"/>
                </a:lnTo>
                <a:lnTo>
                  <a:pt x="2642755" y="49504"/>
                </a:lnTo>
                <a:lnTo>
                  <a:pt x="2638818" y="53886"/>
                </a:lnTo>
                <a:lnTo>
                  <a:pt x="2634881" y="58280"/>
                </a:lnTo>
                <a:lnTo>
                  <a:pt x="2631960" y="63626"/>
                </a:lnTo>
                <a:lnTo>
                  <a:pt x="2629928" y="69926"/>
                </a:lnTo>
                <a:lnTo>
                  <a:pt x="2627896" y="76225"/>
                </a:lnTo>
                <a:lnTo>
                  <a:pt x="2626880" y="83299"/>
                </a:lnTo>
                <a:lnTo>
                  <a:pt x="2626880" y="99402"/>
                </a:lnTo>
                <a:lnTo>
                  <a:pt x="2627769" y="106591"/>
                </a:lnTo>
                <a:lnTo>
                  <a:pt x="2629801" y="112725"/>
                </a:lnTo>
                <a:lnTo>
                  <a:pt x="2631706" y="118859"/>
                </a:lnTo>
                <a:lnTo>
                  <a:pt x="2634627" y="123939"/>
                </a:lnTo>
                <a:lnTo>
                  <a:pt x="2638564" y="127965"/>
                </a:lnTo>
                <a:lnTo>
                  <a:pt x="2642628" y="131991"/>
                </a:lnTo>
                <a:lnTo>
                  <a:pt x="2647454" y="135001"/>
                </a:lnTo>
                <a:lnTo>
                  <a:pt x="2653423" y="136969"/>
                </a:lnTo>
                <a:close/>
              </a:path>
              <a:path w="3731145" h="173786">
                <a:moveTo>
                  <a:pt x="2654439" y="68960"/>
                </a:moveTo>
                <a:lnTo>
                  <a:pt x="2657233" y="64579"/>
                </a:lnTo>
                <a:lnTo>
                  <a:pt x="2660662" y="60959"/>
                </a:lnTo>
                <a:lnTo>
                  <a:pt x="2665361" y="58585"/>
                </a:lnTo>
                <a:lnTo>
                  <a:pt x="2668155" y="58000"/>
                </a:lnTo>
                <a:lnTo>
                  <a:pt x="2677553" y="58000"/>
                </a:lnTo>
                <a:lnTo>
                  <a:pt x="2682125" y="59994"/>
                </a:lnTo>
                <a:lnTo>
                  <a:pt x="2685173" y="63982"/>
                </a:lnTo>
                <a:lnTo>
                  <a:pt x="2688221" y="67970"/>
                </a:lnTo>
                <a:lnTo>
                  <a:pt x="2689618" y="73469"/>
                </a:lnTo>
                <a:lnTo>
                  <a:pt x="2689364" y="80467"/>
                </a:lnTo>
                <a:lnTo>
                  <a:pt x="2652153" y="80467"/>
                </a:lnTo>
                <a:lnTo>
                  <a:pt x="2652153" y="100253"/>
                </a:lnTo>
                <a:lnTo>
                  <a:pt x="2652153" y="96494"/>
                </a:lnTo>
                <a:lnTo>
                  <a:pt x="2705874" y="96494"/>
                </a:lnTo>
                <a:lnTo>
                  <a:pt x="2703715" y="52704"/>
                </a:lnTo>
                <a:lnTo>
                  <a:pt x="2700413" y="48844"/>
                </a:lnTo>
                <a:lnTo>
                  <a:pt x="2696095" y="45821"/>
                </a:lnTo>
                <a:lnTo>
                  <a:pt x="2690761" y="43649"/>
                </a:lnTo>
                <a:lnTo>
                  <a:pt x="2685554" y="41465"/>
                </a:lnTo>
                <a:lnTo>
                  <a:pt x="2679204" y="40373"/>
                </a:lnTo>
                <a:lnTo>
                  <a:pt x="2664853" y="40373"/>
                </a:lnTo>
                <a:lnTo>
                  <a:pt x="2658630" y="41528"/>
                </a:lnTo>
                <a:lnTo>
                  <a:pt x="2653042" y="43840"/>
                </a:lnTo>
                <a:lnTo>
                  <a:pt x="2652788" y="74447"/>
                </a:lnTo>
                <a:lnTo>
                  <a:pt x="2653550" y="71704"/>
                </a:lnTo>
                <a:lnTo>
                  <a:pt x="2654439" y="68960"/>
                </a:lnTo>
                <a:close/>
              </a:path>
              <a:path w="3731145" h="173786">
                <a:moveTo>
                  <a:pt x="2711208" y="66408"/>
                </a:moveTo>
                <a:lnTo>
                  <a:pt x="2709557" y="61125"/>
                </a:lnTo>
                <a:lnTo>
                  <a:pt x="2707144" y="56565"/>
                </a:lnTo>
                <a:lnTo>
                  <a:pt x="2703715" y="52704"/>
                </a:lnTo>
                <a:lnTo>
                  <a:pt x="2705874" y="96494"/>
                </a:lnTo>
                <a:lnTo>
                  <a:pt x="2708287" y="96494"/>
                </a:lnTo>
                <a:lnTo>
                  <a:pt x="2711462" y="94322"/>
                </a:lnTo>
                <a:lnTo>
                  <a:pt x="2713494" y="90627"/>
                </a:lnTo>
                <a:lnTo>
                  <a:pt x="2713494" y="77431"/>
                </a:lnTo>
                <a:lnTo>
                  <a:pt x="2712732" y="71691"/>
                </a:lnTo>
                <a:lnTo>
                  <a:pt x="2711208" y="66408"/>
                </a:lnTo>
                <a:close/>
              </a:path>
              <a:path w="3731145" h="173786">
                <a:moveTo>
                  <a:pt x="2734068" y="4152"/>
                </a:moveTo>
                <a:lnTo>
                  <a:pt x="2734068" y="134302"/>
                </a:lnTo>
                <a:lnTo>
                  <a:pt x="2735719" y="136944"/>
                </a:lnTo>
                <a:lnTo>
                  <a:pt x="2738894" y="137845"/>
                </a:lnTo>
                <a:lnTo>
                  <a:pt x="2742069" y="138176"/>
                </a:lnTo>
                <a:lnTo>
                  <a:pt x="2750959" y="138176"/>
                </a:lnTo>
                <a:lnTo>
                  <a:pt x="2754134" y="137845"/>
                </a:lnTo>
                <a:lnTo>
                  <a:pt x="2757309" y="136944"/>
                </a:lnTo>
                <a:lnTo>
                  <a:pt x="2759087" y="134302"/>
                </a:lnTo>
                <a:lnTo>
                  <a:pt x="2759087" y="4152"/>
                </a:lnTo>
                <a:lnTo>
                  <a:pt x="2757309" y="1396"/>
                </a:lnTo>
                <a:lnTo>
                  <a:pt x="2754134" y="393"/>
                </a:lnTo>
                <a:lnTo>
                  <a:pt x="2750959" y="0"/>
                </a:lnTo>
                <a:lnTo>
                  <a:pt x="2742069" y="0"/>
                </a:lnTo>
                <a:lnTo>
                  <a:pt x="2738894" y="393"/>
                </a:lnTo>
                <a:lnTo>
                  <a:pt x="2735719" y="1396"/>
                </a:lnTo>
                <a:lnTo>
                  <a:pt x="2734068" y="4152"/>
                </a:lnTo>
                <a:close/>
              </a:path>
              <a:path w="3731145" h="173786">
                <a:moveTo>
                  <a:pt x="2991243" y="136677"/>
                </a:moveTo>
                <a:lnTo>
                  <a:pt x="2995815" y="134505"/>
                </a:lnTo>
                <a:lnTo>
                  <a:pt x="3000006" y="131470"/>
                </a:lnTo>
                <a:lnTo>
                  <a:pt x="3003562" y="127571"/>
                </a:lnTo>
                <a:lnTo>
                  <a:pt x="3003562" y="134594"/>
                </a:lnTo>
                <a:lnTo>
                  <a:pt x="3004451" y="136778"/>
                </a:lnTo>
                <a:lnTo>
                  <a:pt x="3007372" y="137909"/>
                </a:lnTo>
                <a:lnTo>
                  <a:pt x="3010801" y="138264"/>
                </a:lnTo>
                <a:lnTo>
                  <a:pt x="3018675" y="138150"/>
                </a:lnTo>
                <a:lnTo>
                  <a:pt x="3022485" y="137299"/>
                </a:lnTo>
                <a:lnTo>
                  <a:pt x="3024136" y="134594"/>
                </a:lnTo>
                <a:lnTo>
                  <a:pt x="3024136" y="69151"/>
                </a:lnTo>
                <a:lnTo>
                  <a:pt x="3023501" y="63906"/>
                </a:lnTo>
                <a:lnTo>
                  <a:pt x="3021977" y="59486"/>
                </a:lnTo>
                <a:lnTo>
                  <a:pt x="3020580" y="55054"/>
                </a:lnTo>
                <a:lnTo>
                  <a:pt x="3018294" y="51447"/>
                </a:lnTo>
                <a:lnTo>
                  <a:pt x="3015119" y="48640"/>
                </a:lnTo>
                <a:lnTo>
                  <a:pt x="3011944" y="45834"/>
                </a:lnTo>
                <a:lnTo>
                  <a:pt x="3007880" y="43764"/>
                </a:lnTo>
                <a:lnTo>
                  <a:pt x="3002927" y="42405"/>
                </a:lnTo>
                <a:lnTo>
                  <a:pt x="2998101" y="41059"/>
                </a:lnTo>
                <a:lnTo>
                  <a:pt x="2992132" y="40373"/>
                </a:lnTo>
                <a:lnTo>
                  <a:pt x="2981337" y="40373"/>
                </a:lnTo>
                <a:lnTo>
                  <a:pt x="2977527" y="40690"/>
                </a:lnTo>
                <a:lnTo>
                  <a:pt x="2973844" y="41325"/>
                </a:lnTo>
                <a:lnTo>
                  <a:pt x="2970161" y="41948"/>
                </a:lnTo>
                <a:lnTo>
                  <a:pt x="2966859" y="42760"/>
                </a:lnTo>
                <a:lnTo>
                  <a:pt x="2963684" y="43738"/>
                </a:lnTo>
                <a:lnTo>
                  <a:pt x="2960636" y="44729"/>
                </a:lnTo>
                <a:lnTo>
                  <a:pt x="2957969" y="45808"/>
                </a:lnTo>
                <a:lnTo>
                  <a:pt x="2953270" y="48120"/>
                </a:lnTo>
                <a:lnTo>
                  <a:pt x="2949841" y="51079"/>
                </a:lnTo>
                <a:lnTo>
                  <a:pt x="2948571" y="54533"/>
                </a:lnTo>
                <a:lnTo>
                  <a:pt x="2948444" y="61099"/>
                </a:lnTo>
                <a:lnTo>
                  <a:pt x="2949206" y="64655"/>
                </a:lnTo>
                <a:lnTo>
                  <a:pt x="2950857" y="67500"/>
                </a:lnTo>
                <a:lnTo>
                  <a:pt x="2953905" y="68186"/>
                </a:lnTo>
                <a:lnTo>
                  <a:pt x="2956953" y="66801"/>
                </a:lnTo>
                <a:lnTo>
                  <a:pt x="2960763" y="64858"/>
                </a:lnTo>
                <a:lnTo>
                  <a:pt x="2965716" y="62610"/>
                </a:lnTo>
                <a:lnTo>
                  <a:pt x="2968637" y="61594"/>
                </a:lnTo>
                <a:lnTo>
                  <a:pt x="2971939" y="60667"/>
                </a:lnTo>
                <a:lnTo>
                  <a:pt x="2975114" y="59740"/>
                </a:lnTo>
                <a:lnTo>
                  <a:pt x="2978924" y="59283"/>
                </a:lnTo>
                <a:lnTo>
                  <a:pt x="2986163" y="59283"/>
                </a:lnTo>
                <a:lnTo>
                  <a:pt x="2988830" y="59613"/>
                </a:lnTo>
                <a:lnTo>
                  <a:pt x="2990989" y="60274"/>
                </a:lnTo>
                <a:lnTo>
                  <a:pt x="2994799" y="61950"/>
                </a:lnTo>
                <a:lnTo>
                  <a:pt x="2997466" y="64731"/>
                </a:lnTo>
                <a:lnTo>
                  <a:pt x="2998863" y="68541"/>
                </a:lnTo>
                <a:lnTo>
                  <a:pt x="2999752" y="73037"/>
                </a:lnTo>
                <a:lnTo>
                  <a:pt x="2999752" y="81152"/>
                </a:lnTo>
                <a:lnTo>
                  <a:pt x="2983242" y="81152"/>
                </a:lnTo>
                <a:lnTo>
                  <a:pt x="2976384" y="81749"/>
                </a:lnTo>
                <a:lnTo>
                  <a:pt x="2970415" y="82930"/>
                </a:lnTo>
                <a:lnTo>
                  <a:pt x="2964573" y="84124"/>
                </a:lnTo>
                <a:lnTo>
                  <a:pt x="2959493" y="85953"/>
                </a:lnTo>
                <a:lnTo>
                  <a:pt x="2955556" y="88430"/>
                </a:lnTo>
                <a:lnTo>
                  <a:pt x="2951619" y="90906"/>
                </a:lnTo>
                <a:lnTo>
                  <a:pt x="2948571" y="94043"/>
                </a:lnTo>
                <a:lnTo>
                  <a:pt x="2946539" y="97828"/>
                </a:lnTo>
                <a:lnTo>
                  <a:pt x="2944507" y="101625"/>
                </a:lnTo>
                <a:lnTo>
                  <a:pt x="2943491" y="106095"/>
                </a:lnTo>
                <a:lnTo>
                  <a:pt x="2943491" y="115989"/>
                </a:lnTo>
                <a:lnTo>
                  <a:pt x="2944380" y="120154"/>
                </a:lnTo>
                <a:lnTo>
                  <a:pt x="2945904" y="123710"/>
                </a:lnTo>
                <a:lnTo>
                  <a:pt x="2947555" y="127279"/>
                </a:lnTo>
                <a:lnTo>
                  <a:pt x="2949714" y="130263"/>
                </a:lnTo>
                <a:lnTo>
                  <a:pt x="2952635" y="132664"/>
                </a:lnTo>
                <a:lnTo>
                  <a:pt x="2955429" y="135077"/>
                </a:lnTo>
                <a:lnTo>
                  <a:pt x="2958858" y="136893"/>
                </a:lnTo>
                <a:lnTo>
                  <a:pt x="2962795" y="138112"/>
                </a:lnTo>
                <a:lnTo>
                  <a:pt x="2966732" y="139331"/>
                </a:lnTo>
                <a:lnTo>
                  <a:pt x="2967875" y="114147"/>
                </a:lnTo>
                <a:lnTo>
                  <a:pt x="2967875" y="110451"/>
                </a:lnTo>
                <a:lnTo>
                  <a:pt x="2968256" y="106337"/>
                </a:lnTo>
                <a:lnTo>
                  <a:pt x="2969907" y="102984"/>
                </a:lnTo>
                <a:lnTo>
                  <a:pt x="2973082" y="100355"/>
                </a:lnTo>
                <a:lnTo>
                  <a:pt x="2977146" y="98272"/>
                </a:lnTo>
                <a:lnTo>
                  <a:pt x="2979940" y="97688"/>
                </a:lnTo>
                <a:lnTo>
                  <a:pt x="2982734" y="97091"/>
                </a:lnTo>
                <a:lnTo>
                  <a:pt x="2986163" y="96786"/>
                </a:lnTo>
                <a:lnTo>
                  <a:pt x="2999752" y="96786"/>
                </a:lnTo>
                <a:lnTo>
                  <a:pt x="2999752" y="111836"/>
                </a:lnTo>
                <a:lnTo>
                  <a:pt x="2996704" y="115265"/>
                </a:lnTo>
                <a:lnTo>
                  <a:pt x="2993783" y="117868"/>
                </a:lnTo>
                <a:lnTo>
                  <a:pt x="2990735" y="119659"/>
                </a:lnTo>
                <a:lnTo>
                  <a:pt x="2987814" y="121437"/>
                </a:lnTo>
                <a:lnTo>
                  <a:pt x="2984639" y="122326"/>
                </a:lnTo>
                <a:lnTo>
                  <a:pt x="2977019" y="122326"/>
                </a:lnTo>
                <a:lnTo>
                  <a:pt x="2981337" y="139941"/>
                </a:lnTo>
                <a:lnTo>
                  <a:pt x="2986544" y="138849"/>
                </a:lnTo>
                <a:lnTo>
                  <a:pt x="2991243" y="136677"/>
                </a:lnTo>
                <a:close/>
              </a:path>
              <a:path w="3731145" h="173786">
                <a:moveTo>
                  <a:pt x="2981337" y="139941"/>
                </a:moveTo>
                <a:lnTo>
                  <a:pt x="2977019" y="122326"/>
                </a:lnTo>
                <a:lnTo>
                  <a:pt x="2973717" y="121272"/>
                </a:lnTo>
                <a:lnTo>
                  <a:pt x="2969018" y="117043"/>
                </a:lnTo>
                <a:lnTo>
                  <a:pt x="2967875" y="114147"/>
                </a:lnTo>
                <a:lnTo>
                  <a:pt x="2966732" y="139331"/>
                </a:lnTo>
                <a:lnTo>
                  <a:pt x="2971050" y="139941"/>
                </a:lnTo>
                <a:lnTo>
                  <a:pt x="2981337" y="139941"/>
                </a:lnTo>
                <a:close/>
              </a:path>
              <a:path w="3731145" h="173786">
                <a:moveTo>
                  <a:pt x="3039884" y="43599"/>
                </a:moveTo>
                <a:lnTo>
                  <a:pt x="3038995" y="46545"/>
                </a:lnTo>
                <a:lnTo>
                  <a:pt x="3039503" y="49631"/>
                </a:lnTo>
                <a:lnTo>
                  <a:pt x="3040392" y="53047"/>
                </a:lnTo>
                <a:lnTo>
                  <a:pt x="3063760" y="132918"/>
                </a:lnTo>
                <a:lnTo>
                  <a:pt x="3065538" y="136232"/>
                </a:lnTo>
                <a:lnTo>
                  <a:pt x="3068586" y="137566"/>
                </a:lnTo>
                <a:lnTo>
                  <a:pt x="3072269" y="138010"/>
                </a:lnTo>
                <a:lnTo>
                  <a:pt x="3076841" y="138264"/>
                </a:lnTo>
                <a:lnTo>
                  <a:pt x="3086112" y="138201"/>
                </a:lnTo>
                <a:lnTo>
                  <a:pt x="3090176" y="137934"/>
                </a:lnTo>
                <a:lnTo>
                  <a:pt x="3095510" y="135635"/>
                </a:lnTo>
                <a:lnTo>
                  <a:pt x="3110242" y="79273"/>
                </a:lnTo>
                <a:lnTo>
                  <a:pt x="3110623" y="79273"/>
                </a:lnTo>
                <a:lnTo>
                  <a:pt x="3125482" y="132918"/>
                </a:lnTo>
                <a:lnTo>
                  <a:pt x="3127260" y="136232"/>
                </a:lnTo>
                <a:lnTo>
                  <a:pt x="3130435" y="137566"/>
                </a:lnTo>
                <a:lnTo>
                  <a:pt x="3133991" y="138010"/>
                </a:lnTo>
                <a:lnTo>
                  <a:pt x="3138690" y="138264"/>
                </a:lnTo>
                <a:lnTo>
                  <a:pt x="3147834" y="138201"/>
                </a:lnTo>
                <a:lnTo>
                  <a:pt x="3153422" y="137667"/>
                </a:lnTo>
                <a:lnTo>
                  <a:pt x="3156851" y="135635"/>
                </a:lnTo>
                <a:lnTo>
                  <a:pt x="3181743" y="53047"/>
                </a:lnTo>
                <a:lnTo>
                  <a:pt x="3182886" y="48501"/>
                </a:lnTo>
                <a:lnTo>
                  <a:pt x="3183140" y="45821"/>
                </a:lnTo>
                <a:lnTo>
                  <a:pt x="3182632" y="44094"/>
                </a:lnTo>
                <a:lnTo>
                  <a:pt x="3179965" y="42608"/>
                </a:lnTo>
                <a:lnTo>
                  <a:pt x="3177171" y="42265"/>
                </a:lnTo>
                <a:lnTo>
                  <a:pt x="3173615" y="42062"/>
                </a:lnTo>
                <a:lnTo>
                  <a:pt x="3168662" y="42062"/>
                </a:lnTo>
                <a:lnTo>
                  <a:pt x="3165106" y="42265"/>
                </a:lnTo>
                <a:lnTo>
                  <a:pt x="3159772" y="43726"/>
                </a:lnTo>
                <a:lnTo>
                  <a:pt x="3141738" y="111137"/>
                </a:lnTo>
                <a:lnTo>
                  <a:pt x="3141230" y="111239"/>
                </a:lnTo>
                <a:lnTo>
                  <a:pt x="3123704" y="45923"/>
                </a:lnTo>
                <a:lnTo>
                  <a:pt x="3121799" y="43294"/>
                </a:lnTo>
                <a:lnTo>
                  <a:pt x="3118878" y="42468"/>
                </a:lnTo>
                <a:lnTo>
                  <a:pt x="3115830" y="42138"/>
                </a:lnTo>
                <a:lnTo>
                  <a:pt x="3106940" y="42125"/>
                </a:lnTo>
                <a:lnTo>
                  <a:pt x="3103892" y="42392"/>
                </a:lnTo>
                <a:lnTo>
                  <a:pt x="3100336" y="43726"/>
                </a:lnTo>
                <a:lnTo>
                  <a:pt x="3098939" y="46316"/>
                </a:lnTo>
                <a:lnTo>
                  <a:pt x="3082429" y="111137"/>
                </a:lnTo>
                <a:lnTo>
                  <a:pt x="3082048" y="111137"/>
                </a:lnTo>
                <a:lnTo>
                  <a:pt x="3064522" y="46316"/>
                </a:lnTo>
                <a:lnTo>
                  <a:pt x="3060839" y="42621"/>
                </a:lnTo>
                <a:lnTo>
                  <a:pt x="3057918" y="42265"/>
                </a:lnTo>
                <a:lnTo>
                  <a:pt x="3054108" y="42062"/>
                </a:lnTo>
                <a:lnTo>
                  <a:pt x="3049028" y="42062"/>
                </a:lnTo>
                <a:lnTo>
                  <a:pt x="3045472" y="42265"/>
                </a:lnTo>
                <a:lnTo>
                  <a:pt x="3042551" y="42608"/>
                </a:lnTo>
                <a:lnTo>
                  <a:pt x="3039884" y="43599"/>
                </a:lnTo>
                <a:close/>
              </a:path>
              <a:path w="3731145" h="173786">
                <a:moveTo>
                  <a:pt x="3239655" y="136677"/>
                </a:moveTo>
                <a:lnTo>
                  <a:pt x="3244227" y="134505"/>
                </a:lnTo>
                <a:lnTo>
                  <a:pt x="3248418" y="131470"/>
                </a:lnTo>
                <a:lnTo>
                  <a:pt x="3251974" y="127571"/>
                </a:lnTo>
                <a:lnTo>
                  <a:pt x="3251974" y="134594"/>
                </a:lnTo>
                <a:lnTo>
                  <a:pt x="3252863" y="136778"/>
                </a:lnTo>
                <a:lnTo>
                  <a:pt x="3255784" y="137909"/>
                </a:lnTo>
                <a:lnTo>
                  <a:pt x="3259213" y="138264"/>
                </a:lnTo>
                <a:lnTo>
                  <a:pt x="3267087" y="138150"/>
                </a:lnTo>
                <a:lnTo>
                  <a:pt x="3270897" y="137299"/>
                </a:lnTo>
                <a:lnTo>
                  <a:pt x="3272548" y="134594"/>
                </a:lnTo>
                <a:lnTo>
                  <a:pt x="3272548" y="69151"/>
                </a:lnTo>
                <a:lnTo>
                  <a:pt x="3271913" y="63906"/>
                </a:lnTo>
                <a:lnTo>
                  <a:pt x="3270389" y="59486"/>
                </a:lnTo>
                <a:lnTo>
                  <a:pt x="3268992" y="55054"/>
                </a:lnTo>
                <a:lnTo>
                  <a:pt x="3266706" y="51447"/>
                </a:lnTo>
                <a:lnTo>
                  <a:pt x="3263531" y="48640"/>
                </a:lnTo>
                <a:lnTo>
                  <a:pt x="3260356" y="45834"/>
                </a:lnTo>
                <a:lnTo>
                  <a:pt x="3256292" y="43764"/>
                </a:lnTo>
                <a:lnTo>
                  <a:pt x="3251339" y="42405"/>
                </a:lnTo>
                <a:lnTo>
                  <a:pt x="3246513" y="41059"/>
                </a:lnTo>
                <a:lnTo>
                  <a:pt x="3240544" y="40373"/>
                </a:lnTo>
                <a:lnTo>
                  <a:pt x="3229749" y="40373"/>
                </a:lnTo>
                <a:lnTo>
                  <a:pt x="3225939" y="40690"/>
                </a:lnTo>
                <a:lnTo>
                  <a:pt x="3222256" y="41325"/>
                </a:lnTo>
                <a:lnTo>
                  <a:pt x="3218573" y="41948"/>
                </a:lnTo>
                <a:lnTo>
                  <a:pt x="3215271" y="42760"/>
                </a:lnTo>
                <a:lnTo>
                  <a:pt x="3212096" y="43738"/>
                </a:lnTo>
                <a:lnTo>
                  <a:pt x="3209048" y="44729"/>
                </a:lnTo>
                <a:lnTo>
                  <a:pt x="3206381" y="45808"/>
                </a:lnTo>
                <a:lnTo>
                  <a:pt x="3201682" y="48120"/>
                </a:lnTo>
                <a:lnTo>
                  <a:pt x="3198253" y="51079"/>
                </a:lnTo>
                <a:lnTo>
                  <a:pt x="3196983" y="54533"/>
                </a:lnTo>
                <a:lnTo>
                  <a:pt x="3196856" y="61099"/>
                </a:lnTo>
                <a:lnTo>
                  <a:pt x="3197618" y="64655"/>
                </a:lnTo>
                <a:lnTo>
                  <a:pt x="3199269" y="67500"/>
                </a:lnTo>
                <a:lnTo>
                  <a:pt x="3202317" y="68186"/>
                </a:lnTo>
                <a:lnTo>
                  <a:pt x="3205365" y="66801"/>
                </a:lnTo>
                <a:lnTo>
                  <a:pt x="3209175" y="64858"/>
                </a:lnTo>
                <a:lnTo>
                  <a:pt x="3214128" y="62610"/>
                </a:lnTo>
                <a:lnTo>
                  <a:pt x="3217049" y="61594"/>
                </a:lnTo>
                <a:lnTo>
                  <a:pt x="3220351" y="60667"/>
                </a:lnTo>
                <a:lnTo>
                  <a:pt x="3223526" y="59740"/>
                </a:lnTo>
                <a:lnTo>
                  <a:pt x="3227336" y="59283"/>
                </a:lnTo>
                <a:lnTo>
                  <a:pt x="3234575" y="59283"/>
                </a:lnTo>
                <a:lnTo>
                  <a:pt x="3237242" y="59613"/>
                </a:lnTo>
                <a:lnTo>
                  <a:pt x="3239401" y="60274"/>
                </a:lnTo>
                <a:lnTo>
                  <a:pt x="3243211" y="61950"/>
                </a:lnTo>
                <a:lnTo>
                  <a:pt x="3245878" y="64731"/>
                </a:lnTo>
                <a:lnTo>
                  <a:pt x="3247275" y="68541"/>
                </a:lnTo>
                <a:lnTo>
                  <a:pt x="3248164" y="73037"/>
                </a:lnTo>
                <a:lnTo>
                  <a:pt x="3248164" y="81152"/>
                </a:lnTo>
                <a:lnTo>
                  <a:pt x="3231654" y="81152"/>
                </a:lnTo>
                <a:lnTo>
                  <a:pt x="3224796" y="81749"/>
                </a:lnTo>
                <a:lnTo>
                  <a:pt x="3218827" y="82930"/>
                </a:lnTo>
                <a:lnTo>
                  <a:pt x="3212985" y="84124"/>
                </a:lnTo>
                <a:lnTo>
                  <a:pt x="3207905" y="85953"/>
                </a:lnTo>
                <a:lnTo>
                  <a:pt x="3203968" y="88430"/>
                </a:lnTo>
                <a:lnTo>
                  <a:pt x="3200031" y="90906"/>
                </a:lnTo>
                <a:lnTo>
                  <a:pt x="3196983" y="94043"/>
                </a:lnTo>
                <a:lnTo>
                  <a:pt x="3194951" y="97828"/>
                </a:lnTo>
                <a:lnTo>
                  <a:pt x="3192919" y="101625"/>
                </a:lnTo>
                <a:lnTo>
                  <a:pt x="3191903" y="106095"/>
                </a:lnTo>
                <a:lnTo>
                  <a:pt x="3191903" y="115989"/>
                </a:lnTo>
                <a:lnTo>
                  <a:pt x="3192792" y="120154"/>
                </a:lnTo>
                <a:lnTo>
                  <a:pt x="3194316" y="123710"/>
                </a:lnTo>
                <a:lnTo>
                  <a:pt x="3195967" y="127279"/>
                </a:lnTo>
                <a:lnTo>
                  <a:pt x="3198126" y="130263"/>
                </a:lnTo>
                <a:lnTo>
                  <a:pt x="3201047" y="132664"/>
                </a:lnTo>
                <a:lnTo>
                  <a:pt x="3203841" y="135077"/>
                </a:lnTo>
                <a:lnTo>
                  <a:pt x="3207270" y="136893"/>
                </a:lnTo>
                <a:lnTo>
                  <a:pt x="3211207" y="138112"/>
                </a:lnTo>
                <a:lnTo>
                  <a:pt x="3215144" y="139331"/>
                </a:lnTo>
                <a:lnTo>
                  <a:pt x="3216287" y="114147"/>
                </a:lnTo>
                <a:lnTo>
                  <a:pt x="3216287" y="110451"/>
                </a:lnTo>
                <a:lnTo>
                  <a:pt x="3216668" y="106337"/>
                </a:lnTo>
                <a:lnTo>
                  <a:pt x="3218319" y="102984"/>
                </a:lnTo>
                <a:lnTo>
                  <a:pt x="3221494" y="100355"/>
                </a:lnTo>
                <a:lnTo>
                  <a:pt x="3225558" y="98272"/>
                </a:lnTo>
                <a:lnTo>
                  <a:pt x="3228352" y="97688"/>
                </a:lnTo>
                <a:lnTo>
                  <a:pt x="3231146" y="97091"/>
                </a:lnTo>
                <a:lnTo>
                  <a:pt x="3234575" y="96786"/>
                </a:lnTo>
                <a:lnTo>
                  <a:pt x="3248164" y="96786"/>
                </a:lnTo>
                <a:lnTo>
                  <a:pt x="3248164" y="111836"/>
                </a:lnTo>
                <a:lnTo>
                  <a:pt x="3245116" y="115265"/>
                </a:lnTo>
                <a:lnTo>
                  <a:pt x="3242195" y="117868"/>
                </a:lnTo>
                <a:lnTo>
                  <a:pt x="3239147" y="119659"/>
                </a:lnTo>
                <a:lnTo>
                  <a:pt x="3236226" y="121437"/>
                </a:lnTo>
                <a:lnTo>
                  <a:pt x="3233051" y="122326"/>
                </a:lnTo>
                <a:lnTo>
                  <a:pt x="3225431" y="122326"/>
                </a:lnTo>
                <a:lnTo>
                  <a:pt x="3229749" y="139941"/>
                </a:lnTo>
                <a:lnTo>
                  <a:pt x="3234956" y="138849"/>
                </a:lnTo>
                <a:lnTo>
                  <a:pt x="3239655" y="136677"/>
                </a:lnTo>
                <a:close/>
              </a:path>
              <a:path w="3731145" h="173786">
                <a:moveTo>
                  <a:pt x="3229749" y="139941"/>
                </a:moveTo>
                <a:lnTo>
                  <a:pt x="3225431" y="122326"/>
                </a:lnTo>
                <a:lnTo>
                  <a:pt x="3222129" y="121272"/>
                </a:lnTo>
                <a:lnTo>
                  <a:pt x="3217430" y="117043"/>
                </a:lnTo>
                <a:lnTo>
                  <a:pt x="3216287" y="114147"/>
                </a:lnTo>
                <a:lnTo>
                  <a:pt x="3215144" y="139331"/>
                </a:lnTo>
                <a:lnTo>
                  <a:pt x="3219462" y="139941"/>
                </a:lnTo>
                <a:lnTo>
                  <a:pt x="3229749" y="139941"/>
                </a:lnTo>
                <a:close/>
              </a:path>
              <a:path w="3731145" h="173786">
                <a:moveTo>
                  <a:pt x="3415677" y="57175"/>
                </a:moveTo>
                <a:lnTo>
                  <a:pt x="3416439" y="53149"/>
                </a:lnTo>
                <a:lnTo>
                  <a:pt x="3417201" y="49123"/>
                </a:lnTo>
                <a:lnTo>
                  <a:pt x="3417582" y="45034"/>
                </a:lnTo>
                <a:lnTo>
                  <a:pt x="3417582" y="36118"/>
                </a:lnTo>
                <a:lnTo>
                  <a:pt x="3416820" y="31686"/>
                </a:lnTo>
                <a:lnTo>
                  <a:pt x="3415169" y="27558"/>
                </a:lnTo>
                <a:lnTo>
                  <a:pt x="3413645" y="23444"/>
                </a:lnTo>
                <a:lnTo>
                  <a:pt x="3411105" y="19875"/>
                </a:lnTo>
                <a:lnTo>
                  <a:pt x="3407803" y="16878"/>
                </a:lnTo>
                <a:lnTo>
                  <a:pt x="3404501" y="13868"/>
                </a:lnTo>
                <a:lnTo>
                  <a:pt x="3405517" y="75958"/>
                </a:lnTo>
                <a:lnTo>
                  <a:pt x="3408946" y="70815"/>
                </a:lnTo>
                <a:lnTo>
                  <a:pt x="3411486" y="66166"/>
                </a:lnTo>
                <a:lnTo>
                  <a:pt x="3414026" y="61506"/>
                </a:lnTo>
                <a:lnTo>
                  <a:pt x="3415677" y="57175"/>
                </a:lnTo>
                <a:close/>
              </a:path>
              <a:path w="3731145" h="173786">
                <a:moveTo>
                  <a:pt x="3382784" y="101244"/>
                </a:moveTo>
                <a:lnTo>
                  <a:pt x="3383912" y="100118"/>
                </a:lnTo>
                <a:lnTo>
                  <a:pt x="3393418" y="90244"/>
                </a:lnTo>
                <a:lnTo>
                  <a:pt x="3400945" y="81597"/>
                </a:lnTo>
                <a:lnTo>
                  <a:pt x="3405517" y="75958"/>
                </a:lnTo>
                <a:lnTo>
                  <a:pt x="3404501" y="13868"/>
                </a:lnTo>
                <a:lnTo>
                  <a:pt x="3400437" y="11531"/>
                </a:lnTo>
                <a:lnTo>
                  <a:pt x="3395484" y="9842"/>
                </a:lnTo>
                <a:lnTo>
                  <a:pt x="3390404" y="8166"/>
                </a:lnTo>
                <a:lnTo>
                  <a:pt x="3384562" y="7327"/>
                </a:lnTo>
                <a:lnTo>
                  <a:pt x="3373767" y="7327"/>
                </a:lnTo>
                <a:lnTo>
                  <a:pt x="3369703" y="7721"/>
                </a:lnTo>
                <a:lnTo>
                  <a:pt x="3365766" y="8508"/>
                </a:lnTo>
                <a:lnTo>
                  <a:pt x="3361829" y="9296"/>
                </a:lnTo>
                <a:lnTo>
                  <a:pt x="3358273" y="10274"/>
                </a:lnTo>
                <a:lnTo>
                  <a:pt x="3355098" y="11429"/>
                </a:lnTo>
                <a:lnTo>
                  <a:pt x="3351923" y="12585"/>
                </a:lnTo>
                <a:lnTo>
                  <a:pt x="3349129" y="13766"/>
                </a:lnTo>
                <a:lnTo>
                  <a:pt x="3346970" y="14998"/>
                </a:lnTo>
                <a:lnTo>
                  <a:pt x="3343160" y="17221"/>
                </a:lnTo>
                <a:lnTo>
                  <a:pt x="3340620" y="20040"/>
                </a:lnTo>
                <a:lnTo>
                  <a:pt x="3339604" y="22783"/>
                </a:lnTo>
                <a:lnTo>
                  <a:pt x="3339350" y="25717"/>
                </a:lnTo>
                <a:lnTo>
                  <a:pt x="3339350" y="32638"/>
                </a:lnTo>
                <a:lnTo>
                  <a:pt x="3339731" y="35750"/>
                </a:lnTo>
                <a:lnTo>
                  <a:pt x="3340747" y="39484"/>
                </a:lnTo>
                <a:lnTo>
                  <a:pt x="3343541" y="40474"/>
                </a:lnTo>
                <a:lnTo>
                  <a:pt x="3346335" y="38938"/>
                </a:lnTo>
                <a:lnTo>
                  <a:pt x="3349637" y="36804"/>
                </a:lnTo>
                <a:lnTo>
                  <a:pt x="3354209" y="34353"/>
                </a:lnTo>
                <a:lnTo>
                  <a:pt x="3356876" y="33248"/>
                </a:lnTo>
                <a:lnTo>
                  <a:pt x="3359924" y="32257"/>
                </a:lnTo>
                <a:lnTo>
                  <a:pt x="3362845" y="31280"/>
                </a:lnTo>
                <a:lnTo>
                  <a:pt x="3366401" y="30784"/>
                </a:lnTo>
                <a:lnTo>
                  <a:pt x="3373005" y="30784"/>
                </a:lnTo>
                <a:lnTo>
                  <a:pt x="3375418" y="31191"/>
                </a:lnTo>
                <a:lnTo>
                  <a:pt x="3379482" y="32842"/>
                </a:lnTo>
                <a:lnTo>
                  <a:pt x="3382530" y="35432"/>
                </a:lnTo>
                <a:lnTo>
                  <a:pt x="3384943" y="38582"/>
                </a:lnTo>
                <a:lnTo>
                  <a:pt x="3386340" y="42468"/>
                </a:lnTo>
                <a:lnTo>
                  <a:pt x="3386721" y="46710"/>
                </a:lnTo>
                <a:lnTo>
                  <a:pt x="3386340" y="51600"/>
                </a:lnTo>
                <a:lnTo>
                  <a:pt x="3385832" y="54241"/>
                </a:lnTo>
                <a:lnTo>
                  <a:pt x="3385324" y="56870"/>
                </a:lnTo>
                <a:lnTo>
                  <a:pt x="3384181" y="59766"/>
                </a:lnTo>
                <a:lnTo>
                  <a:pt x="3382657" y="62890"/>
                </a:lnTo>
                <a:lnTo>
                  <a:pt x="3381133" y="66027"/>
                </a:lnTo>
                <a:lnTo>
                  <a:pt x="3379101" y="69494"/>
                </a:lnTo>
                <a:lnTo>
                  <a:pt x="3376434" y="73291"/>
                </a:lnTo>
                <a:lnTo>
                  <a:pt x="3373640" y="77076"/>
                </a:lnTo>
                <a:lnTo>
                  <a:pt x="3370084" y="81292"/>
                </a:lnTo>
                <a:lnTo>
                  <a:pt x="3365639" y="85902"/>
                </a:lnTo>
                <a:lnTo>
                  <a:pt x="3343541" y="109664"/>
                </a:lnTo>
                <a:lnTo>
                  <a:pt x="3340239" y="113474"/>
                </a:lnTo>
                <a:lnTo>
                  <a:pt x="3338207" y="117030"/>
                </a:lnTo>
                <a:lnTo>
                  <a:pt x="3337318" y="119633"/>
                </a:lnTo>
                <a:lnTo>
                  <a:pt x="3336937" y="122745"/>
                </a:lnTo>
                <a:lnTo>
                  <a:pt x="3337064" y="130975"/>
                </a:lnTo>
                <a:lnTo>
                  <a:pt x="3337572" y="133870"/>
                </a:lnTo>
                <a:lnTo>
                  <a:pt x="3339477" y="136499"/>
                </a:lnTo>
                <a:lnTo>
                  <a:pt x="3342398" y="137540"/>
                </a:lnTo>
                <a:lnTo>
                  <a:pt x="3418725" y="137667"/>
                </a:lnTo>
                <a:lnTo>
                  <a:pt x="3421519" y="136144"/>
                </a:lnTo>
                <a:lnTo>
                  <a:pt x="3422408" y="133324"/>
                </a:lnTo>
                <a:lnTo>
                  <a:pt x="3422662" y="130619"/>
                </a:lnTo>
                <a:lnTo>
                  <a:pt x="3422662" y="123634"/>
                </a:lnTo>
                <a:lnTo>
                  <a:pt x="3422281" y="120929"/>
                </a:lnTo>
                <a:lnTo>
                  <a:pt x="3421265" y="118186"/>
                </a:lnTo>
                <a:lnTo>
                  <a:pt x="3418344" y="116585"/>
                </a:lnTo>
                <a:lnTo>
                  <a:pt x="3367798" y="116585"/>
                </a:lnTo>
                <a:lnTo>
                  <a:pt x="3382784" y="101244"/>
                </a:lnTo>
                <a:close/>
              </a:path>
              <a:path w="3731145" h="173786">
                <a:moveTo>
                  <a:pt x="3490226" y="117195"/>
                </a:moveTo>
                <a:lnTo>
                  <a:pt x="3486289" y="118846"/>
                </a:lnTo>
                <a:lnTo>
                  <a:pt x="3481463" y="119265"/>
                </a:lnTo>
                <a:lnTo>
                  <a:pt x="3478034" y="119265"/>
                </a:lnTo>
                <a:lnTo>
                  <a:pt x="3475113" y="118554"/>
                </a:lnTo>
                <a:lnTo>
                  <a:pt x="3472700" y="117132"/>
                </a:lnTo>
                <a:lnTo>
                  <a:pt x="3468255" y="113233"/>
                </a:lnTo>
                <a:lnTo>
                  <a:pt x="3471684" y="139941"/>
                </a:lnTo>
                <a:lnTo>
                  <a:pt x="3489083" y="139941"/>
                </a:lnTo>
                <a:lnTo>
                  <a:pt x="3496449" y="138391"/>
                </a:lnTo>
                <a:lnTo>
                  <a:pt x="3502418" y="135293"/>
                </a:lnTo>
                <a:lnTo>
                  <a:pt x="3508387" y="132194"/>
                </a:lnTo>
                <a:lnTo>
                  <a:pt x="3513213" y="127736"/>
                </a:lnTo>
                <a:lnTo>
                  <a:pt x="3516896" y="121932"/>
                </a:lnTo>
                <a:lnTo>
                  <a:pt x="3520706" y="116128"/>
                </a:lnTo>
                <a:lnTo>
                  <a:pt x="3523373" y="109092"/>
                </a:lnTo>
                <a:lnTo>
                  <a:pt x="3525024" y="100850"/>
                </a:lnTo>
                <a:lnTo>
                  <a:pt x="3526949" y="86528"/>
                </a:lnTo>
                <a:lnTo>
                  <a:pt x="3527437" y="73139"/>
                </a:lnTo>
                <a:lnTo>
                  <a:pt x="3527424" y="70569"/>
                </a:lnTo>
                <a:lnTo>
                  <a:pt x="3526878" y="57344"/>
                </a:lnTo>
                <a:lnTo>
                  <a:pt x="3525532" y="45478"/>
                </a:lnTo>
                <a:lnTo>
                  <a:pt x="3524135" y="37325"/>
                </a:lnTo>
                <a:lnTo>
                  <a:pt x="3521849" y="30429"/>
                </a:lnTo>
                <a:lnTo>
                  <a:pt x="3518420" y="24790"/>
                </a:lnTo>
                <a:lnTo>
                  <a:pt x="3515118" y="19151"/>
                </a:lnTo>
                <a:lnTo>
                  <a:pt x="3510546" y="14833"/>
                </a:lnTo>
                <a:lnTo>
                  <a:pt x="3504704" y="11823"/>
                </a:lnTo>
                <a:lnTo>
                  <a:pt x="3498989" y="8826"/>
                </a:lnTo>
                <a:lnTo>
                  <a:pt x="3491750" y="7327"/>
                </a:lnTo>
                <a:lnTo>
                  <a:pt x="3474351" y="7327"/>
                </a:lnTo>
                <a:lnTo>
                  <a:pt x="3467112" y="8877"/>
                </a:lnTo>
                <a:lnTo>
                  <a:pt x="3461143" y="11976"/>
                </a:lnTo>
                <a:lnTo>
                  <a:pt x="3455174" y="15074"/>
                </a:lnTo>
                <a:lnTo>
                  <a:pt x="3450348" y="19532"/>
                </a:lnTo>
                <a:lnTo>
                  <a:pt x="3446538" y="25336"/>
                </a:lnTo>
                <a:lnTo>
                  <a:pt x="3442855" y="31140"/>
                </a:lnTo>
                <a:lnTo>
                  <a:pt x="3440188" y="38188"/>
                </a:lnTo>
                <a:lnTo>
                  <a:pt x="3438410" y="46469"/>
                </a:lnTo>
                <a:lnTo>
                  <a:pt x="3436416" y="60783"/>
                </a:lnTo>
                <a:lnTo>
                  <a:pt x="3435870" y="74129"/>
                </a:lnTo>
                <a:lnTo>
                  <a:pt x="3435886" y="76705"/>
                </a:lnTo>
                <a:lnTo>
                  <a:pt x="3436502" y="89919"/>
                </a:lnTo>
                <a:lnTo>
                  <a:pt x="3437902" y="101790"/>
                </a:lnTo>
                <a:lnTo>
                  <a:pt x="3439299" y="109943"/>
                </a:lnTo>
                <a:lnTo>
                  <a:pt x="3441712" y="116839"/>
                </a:lnTo>
                <a:lnTo>
                  <a:pt x="3445014" y="122478"/>
                </a:lnTo>
                <a:lnTo>
                  <a:pt x="3448443" y="128117"/>
                </a:lnTo>
                <a:lnTo>
                  <a:pt x="3452888" y="132435"/>
                </a:lnTo>
                <a:lnTo>
                  <a:pt x="3458730" y="135445"/>
                </a:lnTo>
                <a:lnTo>
                  <a:pt x="3464445" y="138442"/>
                </a:lnTo>
                <a:lnTo>
                  <a:pt x="3463302" y="95453"/>
                </a:lnTo>
                <a:lnTo>
                  <a:pt x="3462540" y="89484"/>
                </a:lnTo>
                <a:lnTo>
                  <a:pt x="3462159" y="81953"/>
                </a:lnTo>
                <a:lnTo>
                  <a:pt x="3462159" y="65379"/>
                </a:lnTo>
                <a:lnTo>
                  <a:pt x="3462413" y="58851"/>
                </a:lnTo>
                <a:lnTo>
                  <a:pt x="3463048" y="53251"/>
                </a:lnTo>
                <a:lnTo>
                  <a:pt x="3463683" y="47637"/>
                </a:lnTo>
                <a:lnTo>
                  <a:pt x="3464699" y="42951"/>
                </a:lnTo>
                <a:lnTo>
                  <a:pt x="3466096" y="39192"/>
                </a:lnTo>
                <a:lnTo>
                  <a:pt x="3467620" y="35432"/>
                </a:lnTo>
                <a:lnTo>
                  <a:pt x="3469652" y="32613"/>
                </a:lnTo>
                <a:lnTo>
                  <a:pt x="3474732" y="28854"/>
                </a:lnTo>
                <a:lnTo>
                  <a:pt x="3477907" y="27914"/>
                </a:lnTo>
                <a:lnTo>
                  <a:pt x="3481844" y="27914"/>
                </a:lnTo>
                <a:lnTo>
                  <a:pt x="3486162" y="28206"/>
                </a:lnTo>
                <a:lnTo>
                  <a:pt x="3489845" y="29387"/>
                </a:lnTo>
                <a:lnTo>
                  <a:pt x="3492893" y="31813"/>
                </a:lnTo>
                <a:lnTo>
                  <a:pt x="3495560" y="35128"/>
                </a:lnTo>
                <a:lnTo>
                  <a:pt x="3497719" y="39890"/>
                </a:lnTo>
                <a:lnTo>
                  <a:pt x="3498481" y="42786"/>
                </a:lnTo>
                <a:lnTo>
                  <a:pt x="3499243" y="46215"/>
                </a:lnTo>
                <a:lnTo>
                  <a:pt x="3499878" y="49644"/>
                </a:lnTo>
                <a:lnTo>
                  <a:pt x="3500386" y="53695"/>
                </a:lnTo>
                <a:lnTo>
                  <a:pt x="3500767" y="58343"/>
                </a:lnTo>
                <a:lnTo>
                  <a:pt x="3501021" y="62991"/>
                </a:lnTo>
                <a:lnTo>
                  <a:pt x="3501275" y="68351"/>
                </a:lnTo>
                <a:lnTo>
                  <a:pt x="3501148" y="84023"/>
                </a:lnTo>
                <a:lnTo>
                  <a:pt x="3500894" y="88176"/>
                </a:lnTo>
                <a:lnTo>
                  <a:pt x="3500640" y="92341"/>
                </a:lnTo>
                <a:lnTo>
                  <a:pt x="3500259" y="96062"/>
                </a:lnTo>
                <a:lnTo>
                  <a:pt x="3499624" y="99364"/>
                </a:lnTo>
                <a:lnTo>
                  <a:pt x="3498989" y="102666"/>
                </a:lnTo>
                <a:lnTo>
                  <a:pt x="3498227" y="105562"/>
                </a:lnTo>
                <a:lnTo>
                  <a:pt x="3496195" y="110578"/>
                </a:lnTo>
                <a:lnTo>
                  <a:pt x="3493528" y="114312"/>
                </a:lnTo>
                <a:lnTo>
                  <a:pt x="3490226" y="117195"/>
                </a:lnTo>
                <a:close/>
              </a:path>
              <a:path w="3731145" h="173786">
                <a:moveTo>
                  <a:pt x="3468255" y="113233"/>
                </a:moveTo>
                <a:lnTo>
                  <a:pt x="3466604" y="109702"/>
                </a:lnTo>
                <a:lnTo>
                  <a:pt x="3465080" y="106172"/>
                </a:lnTo>
                <a:lnTo>
                  <a:pt x="3463937" y="101422"/>
                </a:lnTo>
                <a:lnTo>
                  <a:pt x="3463302" y="95453"/>
                </a:lnTo>
                <a:lnTo>
                  <a:pt x="3464445" y="138442"/>
                </a:lnTo>
                <a:lnTo>
                  <a:pt x="3471684" y="139941"/>
                </a:lnTo>
                <a:lnTo>
                  <a:pt x="3468255" y="113233"/>
                </a:lnTo>
                <a:close/>
              </a:path>
              <a:path w="3731145" h="173786">
                <a:moveTo>
                  <a:pt x="3546995" y="36029"/>
                </a:moveTo>
                <a:lnTo>
                  <a:pt x="3546995" y="40119"/>
                </a:lnTo>
                <a:lnTo>
                  <a:pt x="3547376" y="43446"/>
                </a:lnTo>
                <a:lnTo>
                  <a:pt x="3549027" y="46926"/>
                </a:lnTo>
                <a:lnTo>
                  <a:pt x="3551694" y="46799"/>
                </a:lnTo>
                <a:lnTo>
                  <a:pt x="3554488" y="45618"/>
                </a:lnTo>
                <a:lnTo>
                  <a:pt x="3575062" y="34239"/>
                </a:lnTo>
                <a:lnTo>
                  <a:pt x="3575062" y="117576"/>
                </a:lnTo>
                <a:lnTo>
                  <a:pt x="3551186" y="117576"/>
                </a:lnTo>
                <a:lnTo>
                  <a:pt x="3548392" y="119849"/>
                </a:lnTo>
                <a:lnTo>
                  <a:pt x="3547630" y="122974"/>
                </a:lnTo>
                <a:lnTo>
                  <a:pt x="3547376" y="125856"/>
                </a:lnTo>
                <a:lnTo>
                  <a:pt x="3547376" y="129616"/>
                </a:lnTo>
                <a:lnTo>
                  <a:pt x="3547630" y="132473"/>
                </a:lnTo>
                <a:lnTo>
                  <a:pt x="3548519" y="135534"/>
                </a:lnTo>
                <a:lnTo>
                  <a:pt x="3551186" y="137667"/>
                </a:lnTo>
                <a:lnTo>
                  <a:pt x="3621798" y="137667"/>
                </a:lnTo>
                <a:lnTo>
                  <a:pt x="3624338" y="136296"/>
                </a:lnTo>
                <a:lnTo>
                  <a:pt x="3625354" y="133756"/>
                </a:lnTo>
                <a:lnTo>
                  <a:pt x="3625735" y="131190"/>
                </a:lnTo>
                <a:lnTo>
                  <a:pt x="3625735" y="124256"/>
                </a:lnTo>
                <a:lnTo>
                  <a:pt x="3625354" y="121678"/>
                </a:lnTo>
                <a:lnTo>
                  <a:pt x="3624465" y="119062"/>
                </a:lnTo>
                <a:lnTo>
                  <a:pt x="3621798" y="117576"/>
                </a:lnTo>
                <a:lnTo>
                  <a:pt x="3600970" y="117576"/>
                </a:lnTo>
                <a:lnTo>
                  <a:pt x="3600843" y="10693"/>
                </a:lnTo>
                <a:lnTo>
                  <a:pt x="3598176" y="9118"/>
                </a:lnTo>
                <a:lnTo>
                  <a:pt x="3595509" y="8851"/>
                </a:lnTo>
                <a:lnTo>
                  <a:pt x="3591953" y="8712"/>
                </a:lnTo>
                <a:lnTo>
                  <a:pt x="3584460" y="8762"/>
                </a:lnTo>
                <a:lnTo>
                  <a:pt x="3581285" y="8953"/>
                </a:lnTo>
                <a:lnTo>
                  <a:pt x="3578110" y="9994"/>
                </a:lnTo>
                <a:lnTo>
                  <a:pt x="3550551" y="27812"/>
                </a:lnTo>
                <a:lnTo>
                  <a:pt x="3548265" y="29756"/>
                </a:lnTo>
                <a:lnTo>
                  <a:pt x="3547249" y="32677"/>
                </a:lnTo>
                <a:lnTo>
                  <a:pt x="3546995" y="36029"/>
                </a:lnTo>
                <a:close/>
              </a:path>
              <a:path w="3731145" h="173786">
                <a:moveTo>
                  <a:pt x="3721620" y="56210"/>
                </a:moveTo>
                <a:lnTo>
                  <a:pt x="3723398" y="53581"/>
                </a:lnTo>
                <a:lnTo>
                  <a:pt x="3724922" y="50787"/>
                </a:lnTo>
                <a:lnTo>
                  <a:pt x="3725938" y="47853"/>
                </a:lnTo>
                <a:lnTo>
                  <a:pt x="3726954" y="44919"/>
                </a:lnTo>
                <a:lnTo>
                  <a:pt x="3727462" y="41897"/>
                </a:lnTo>
                <a:lnTo>
                  <a:pt x="3727462" y="34112"/>
                </a:lnTo>
                <a:lnTo>
                  <a:pt x="3726700" y="29844"/>
                </a:lnTo>
                <a:lnTo>
                  <a:pt x="3725049" y="25984"/>
                </a:lnTo>
                <a:lnTo>
                  <a:pt x="3723525" y="22123"/>
                </a:lnTo>
                <a:lnTo>
                  <a:pt x="3721112" y="18808"/>
                </a:lnTo>
                <a:lnTo>
                  <a:pt x="3717937" y="16027"/>
                </a:lnTo>
                <a:lnTo>
                  <a:pt x="3714762" y="63690"/>
                </a:lnTo>
                <a:lnTo>
                  <a:pt x="3717429" y="61340"/>
                </a:lnTo>
                <a:lnTo>
                  <a:pt x="3719715" y="58851"/>
                </a:lnTo>
                <a:lnTo>
                  <a:pt x="3721620" y="56210"/>
                </a:lnTo>
                <a:close/>
              </a:path>
              <a:path w="3731145" h="173786">
                <a:moveTo>
                  <a:pt x="3687330" y="61061"/>
                </a:moveTo>
                <a:lnTo>
                  <a:pt x="3684155" y="59347"/>
                </a:lnTo>
                <a:lnTo>
                  <a:pt x="3681488" y="57734"/>
                </a:lnTo>
                <a:lnTo>
                  <a:pt x="3676789" y="54698"/>
                </a:lnTo>
                <a:lnTo>
                  <a:pt x="3678821" y="85839"/>
                </a:lnTo>
                <a:lnTo>
                  <a:pt x="3681488" y="84188"/>
                </a:lnTo>
                <a:lnTo>
                  <a:pt x="3684536" y="82537"/>
                </a:lnTo>
                <a:lnTo>
                  <a:pt x="3687965" y="84251"/>
                </a:lnTo>
                <a:lnTo>
                  <a:pt x="3691013" y="85940"/>
                </a:lnTo>
                <a:lnTo>
                  <a:pt x="3693680" y="87591"/>
                </a:lnTo>
                <a:lnTo>
                  <a:pt x="3696347" y="89242"/>
                </a:lnTo>
                <a:lnTo>
                  <a:pt x="3700284" y="92735"/>
                </a:lnTo>
                <a:lnTo>
                  <a:pt x="3703332" y="96418"/>
                </a:lnTo>
                <a:lnTo>
                  <a:pt x="3704983" y="100444"/>
                </a:lnTo>
                <a:lnTo>
                  <a:pt x="3705364" y="105105"/>
                </a:lnTo>
                <a:lnTo>
                  <a:pt x="3705364" y="109994"/>
                </a:lnTo>
                <a:lnTo>
                  <a:pt x="3703713" y="113817"/>
                </a:lnTo>
                <a:lnTo>
                  <a:pt x="3700538" y="116585"/>
                </a:lnTo>
                <a:lnTo>
                  <a:pt x="3697363" y="119354"/>
                </a:lnTo>
                <a:lnTo>
                  <a:pt x="3692537" y="120738"/>
                </a:lnTo>
                <a:lnTo>
                  <a:pt x="3679456" y="120738"/>
                </a:lnTo>
                <a:lnTo>
                  <a:pt x="3674503" y="119392"/>
                </a:lnTo>
                <a:lnTo>
                  <a:pt x="3671201" y="116687"/>
                </a:lnTo>
                <a:lnTo>
                  <a:pt x="3667772" y="113982"/>
                </a:lnTo>
                <a:lnTo>
                  <a:pt x="3666121" y="110058"/>
                </a:lnTo>
                <a:lnTo>
                  <a:pt x="3665359" y="137769"/>
                </a:lnTo>
                <a:lnTo>
                  <a:pt x="3670820" y="139217"/>
                </a:lnTo>
                <a:lnTo>
                  <a:pt x="3677170" y="139941"/>
                </a:lnTo>
                <a:lnTo>
                  <a:pt x="3692029" y="139941"/>
                </a:lnTo>
                <a:lnTo>
                  <a:pt x="3698760" y="139141"/>
                </a:lnTo>
                <a:lnTo>
                  <a:pt x="3704602" y="137515"/>
                </a:lnTo>
                <a:lnTo>
                  <a:pt x="3710317" y="135902"/>
                </a:lnTo>
                <a:lnTo>
                  <a:pt x="3715270" y="133527"/>
                </a:lnTo>
                <a:lnTo>
                  <a:pt x="3719207" y="130390"/>
                </a:lnTo>
                <a:lnTo>
                  <a:pt x="3723144" y="127253"/>
                </a:lnTo>
                <a:lnTo>
                  <a:pt x="3726065" y="123418"/>
                </a:lnTo>
                <a:lnTo>
                  <a:pt x="3728097" y="118859"/>
                </a:lnTo>
                <a:lnTo>
                  <a:pt x="3730129" y="114312"/>
                </a:lnTo>
                <a:lnTo>
                  <a:pt x="3731145" y="109131"/>
                </a:lnTo>
                <a:lnTo>
                  <a:pt x="3731145" y="99694"/>
                </a:lnTo>
                <a:lnTo>
                  <a:pt x="3730510" y="96329"/>
                </a:lnTo>
                <a:lnTo>
                  <a:pt x="3729367" y="93230"/>
                </a:lnTo>
                <a:lnTo>
                  <a:pt x="3728224" y="90131"/>
                </a:lnTo>
                <a:lnTo>
                  <a:pt x="3726573" y="87210"/>
                </a:lnTo>
                <a:lnTo>
                  <a:pt x="3724414" y="84467"/>
                </a:lnTo>
                <a:lnTo>
                  <a:pt x="3722128" y="81737"/>
                </a:lnTo>
                <a:lnTo>
                  <a:pt x="3719461" y="79171"/>
                </a:lnTo>
                <a:lnTo>
                  <a:pt x="3716286" y="76796"/>
                </a:lnTo>
                <a:lnTo>
                  <a:pt x="3713238" y="74422"/>
                </a:lnTo>
                <a:lnTo>
                  <a:pt x="3709555" y="72186"/>
                </a:lnTo>
                <a:lnTo>
                  <a:pt x="3705618" y="70065"/>
                </a:lnTo>
                <a:lnTo>
                  <a:pt x="3709047" y="68160"/>
                </a:lnTo>
                <a:lnTo>
                  <a:pt x="3712095" y="66027"/>
                </a:lnTo>
                <a:lnTo>
                  <a:pt x="3714762" y="63690"/>
                </a:lnTo>
                <a:lnTo>
                  <a:pt x="3717937" y="16027"/>
                </a:lnTo>
                <a:lnTo>
                  <a:pt x="3714635" y="13258"/>
                </a:lnTo>
                <a:lnTo>
                  <a:pt x="3710571" y="11112"/>
                </a:lnTo>
                <a:lnTo>
                  <a:pt x="3705491" y="9601"/>
                </a:lnTo>
                <a:lnTo>
                  <a:pt x="3700411" y="8077"/>
                </a:lnTo>
                <a:lnTo>
                  <a:pt x="3694442" y="7327"/>
                </a:lnTo>
                <a:lnTo>
                  <a:pt x="3680218" y="7327"/>
                </a:lnTo>
                <a:lnTo>
                  <a:pt x="3673995" y="8153"/>
                </a:lnTo>
                <a:lnTo>
                  <a:pt x="3668534" y="9791"/>
                </a:lnTo>
                <a:lnTo>
                  <a:pt x="3669296" y="36194"/>
                </a:lnTo>
                <a:lnTo>
                  <a:pt x="3670566" y="32677"/>
                </a:lnTo>
                <a:lnTo>
                  <a:pt x="3673233" y="30137"/>
                </a:lnTo>
                <a:lnTo>
                  <a:pt x="3676027" y="27597"/>
                </a:lnTo>
                <a:lnTo>
                  <a:pt x="3680091" y="26327"/>
                </a:lnTo>
                <a:lnTo>
                  <a:pt x="3688473" y="26327"/>
                </a:lnTo>
                <a:lnTo>
                  <a:pt x="3691013" y="26657"/>
                </a:lnTo>
                <a:lnTo>
                  <a:pt x="3695077" y="27978"/>
                </a:lnTo>
                <a:lnTo>
                  <a:pt x="3698252" y="30238"/>
                </a:lnTo>
                <a:lnTo>
                  <a:pt x="3700792" y="33083"/>
                </a:lnTo>
                <a:lnTo>
                  <a:pt x="3702062" y="36779"/>
                </a:lnTo>
                <a:lnTo>
                  <a:pt x="3702443" y="41173"/>
                </a:lnTo>
                <a:lnTo>
                  <a:pt x="3702443" y="45135"/>
                </a:lnTo>
                <a:lnTo>
                  <a:pt x="3701046" y="48729"/>
                </a:lnTo>
                <a:lnTo>
                  <a:pt x="3698506" y="51955"/>
                </a:lnTo>
                <a:lnTo>
                  <a:pt x="3695839" y="55194"/>
                </a:lnTo>
                <a:lnTo>
                  <a:pt x="3692156" y="58229"/>
                </a:lnTo>
                <a:lnTo>
                  <a:pt x="3687330" y="61061"/>
                </a:lnTo>
                <a:close/>
              </a:path>
              <a:path w="3731145" h="173786">
                <a:moveTo>
                  <a:pt x="3644150" y="41770"/>
                </a:moveTo>
                <a:lnTo>
                  <a:pt x="3644150" y="45326"/>
                </a:lnTo>
                <a:lnTo>
                  <a:pt x="3644658" y="48628"/>
                </a:lnTo>
                <a:lnTo>
                  <a:pt x="3645674" y="51663"/>
                </a:lnTo>
                <a:lnTo>
                  <a:pt x="3646690" y="54698"/>
                </a:lnTo>
                <a:lnTo>
                  <a:pt x="3648087" y="57480"/>
                </a:lnTo>
                <a:lnTo>
                  <a:pt x="3649992" y="60020"/>
                </a:lnTo>
                <a:lnTo>
                  <a:pt x="3654310" y="64909"/>
                </a:lnTo>
                <a:lnTo>
                  <a:pt x="3656977" y="67055"/>
                </a:lnTo>
                <a:lnTo>
                  <a:pt x="3659644" y="69202"/>
                </a:lnTo>
                <a:lnTo>
                  <a:pt x="3662692" y="71196"/>
                </a:lnTo>
                <a:lnTo>
                  <a:pt x="3666121" y="73037"/>
                </a:lnTo>
                <a:lnTo>
                  <a:pt x="3661930" y="75222"/>
                </a:lnTo>
                <a:lnTo>
                  <a:pt x="3658247" y="77508"/>
                </a:lnTo>
                <a:lnTo>
                  <a:pt x="3655072" y="79921"/>
                </a:lnTo>
                <a:lnTo>
                  <a:pt x="3651897" y="82321"/>
                </a:lnTo>
                <a:lnTo>
                  <a:pt x="3649103" y="84899"/>
                </a:lnTo>
                <a:lnTo>
                  <a:pt x="3647071" y="87642"/>
                </a:lnTo>
                <a:lnTo>
                  <a:pt x="3644912" y="90373"/>
                </a:lnTo>
                <a:lnTo>
                  <a:pt x="3643261" y="93344"/>
                </a:lnTo>
                <a:lnTo>
                  <a:pt x="3642118" y="96545"/>
                </a:lnTo>
                <a:lnTo>
                  <a:pt x="3641102" y="99745"/>
                </a:lnTo>
                <a:lnTo>
                  <a:pt x="3640594" y="103162"/>
                </a:lnTo>
                <a:lnTo>
                  <a:pt x="3640594" y="112128"/>
                </a:lnTo>
                <a:lnTo>
                  <a:pt x="3641483" y="116865"/>
                </a:lnTo>
                <a:lnTo>
                  <a:pt x="3643261" y="120992"/>
                </a:lnTo>
                <a:lnTo>
                  <a:pt x="3645166" y="125120"/>
                </a:lnTo>
                <a:lnTo>
                  <a:pt x="3647960" y="128574"/>
                </a:lnTo>
                <a:lnTo>
                  <a:pt x="3651643" y="131381"/>
                </a:lnTo>
                <a:lnTo>
                  <a:pt x="3655326" y="134188"/>
                </a:lnTo>
                <a:lnTo>
                  <a:pt x="3659898" y="136309"/>
                </a:lnTo>
                <a:lnTo>
                  <a:pt x="3665359" y="137769"/>
                </a:lnTo>
                <a:lnTo>
                  <a:pt x="3666121" y="110058"/>
                </a:lnTo>
                <a:lnTo>
                  <a:pt x="3666121" y="104901"/>
                </a:lnTo>
                <a:lnTo>
                  <a:pt x="3666502" y="100444"/>
                </a:lnTo>
                <a:lnTo>
                  <a:pt x="3668026" y="96418"/>
                </a:lnTo>
                <a:lnTo>
                  <a:pt x="3670693" y="92684"/>
                </a:lnTo>
                <a:lnTo>
                  <a:pt x="3674122" y="89141"/>
                </a:lnTo>
                <a:lnTo>
                  <a:pt x="3678821" y="85839"/>
                </a:lnTo>
                <a:lnTo>
                  <a:pt x="3676789" y="54698"/>
                </a:lnTo>
                <a:lnTo>
                  <a:pt x="3673487" y="51561"/>
                </a:lnTo>
                <a:lnTo>
                  <a:pt x="3670947" y="48298"/>
                </a:lnTo>
                <a:lnTo>
                  <a:pt x="3669550" y="44729"/>
                </a:lnTo>
                <a:lnTo>
                  <a:pt x="3669296" y="40678"/>
                </a:lnTo>
                <a:lnTo>
                  <a:pt x="3669296" y="36194"/>
                </a:lnTo>
                <a:lnTo>
                  <a:pt x="3668534" y="9791"/>
                </a:lnTo>
                <a:lnTo>
                  <a:pt x="3663073" y="11442"/>
                </a:lnTo>
                <a:lnTo>
                  <a:pt x="3658628" y="13804"/>
                </a:lnTo>
                <a:lnTo>
                  <a:pt x="3655072" y="16878"/>
                </a:lnTo>
                <a:lnTo>
                  <a:pt x="3651389" y="19938"/>
                </a:lnTo>
                <a:lnTo>
                  <a:pt x="3648722" y="23571"/>
                </a:lnTo>
                <a:lnTo>
                  <a:pt x="3646944" y="27762"/>
                </a:lnTo>
                <a:lnTo>
                  <a:pt x="3645166" y="31953"/>
                </a:lnTo>
                <a:lnTo>
                  <a:pt x="3644150" y="36614"/>
                </a:lnTo>
                <a:lnTo>
                  <a:pt x="3644150" y="41770"/>
                </a:lnTo>
                <a:close/>
              </a:path>
              <a:path w="3731145" h="173786">
                <a:moveTo>
                  <a:pt x="2786011" y="136944"/>
                </a:moveTo>
                <a:lnTo>
                  <a:pt x="2789186" y="137845"/>
                </a:lnTo>
                <a:lnTo>
                  <a:pt x="2792361" y="138176"/>
                </a:lnTo>
                <a:lnTo>
                  <a:pt x="2801251" y="138176"/>
                </a:lnTo>
                <a:lnTo>
                  <a:pt x="2804426" y="137845"/>
                </a:lnTo>
                <a:lnTo>
                  <a:pt x="2807601" y="136944"/>
                </a:lnTo>
                <a:lnTo>
                  <a:pt x="2809379" y="134302"/>
                </a:lnTo>
                <a:lnTo>
                  <a:pt x="2809379" y="75615"/>
                </a:lnTo>
                <a:lnTo>
                  <a:pt x="2812808" y="71196"/>
                </a:lnTo>
                <a:lnTo>
                  <a:pt x="2816110" y="67830"/>
                </a:lnTo>
                <a:lnTo>
                  <a:pt x="2819158" y="65519"/>
                </a:lnTo>
                <a:lnTo>
                  <a:pt x="2822206" y="63207"/>
                </a:lnTo>
                <a:lnTo>
                  <a:pt x="2825254" y="62052"/>
                </a:lnTo>
                <a:lnTo>
                  <a:pt x="2828175" y="62052"/>
                </a:lnTo>
                <a:lnTo>
                  <a:pt x="2832620" y="62534"/>
                </a:lnTo>
                <a:lnTo>
                  <a:pt x="2836303" y="64439"/>
                </a:lnTo>
                <a:lnTo>
                  <a:pt x="2838843" y="67551"/>
                </a:lnTo>
                <a:lnTo>
                  <a:pt x="2840748" y="71386"/>
                </a:lnTo>
                <a:lnTo>
                  <a:pt x="2841891" y="76276"/>
                </a:lnTo>
                <a:lnTo>
                  <a:pt x="2842145" y="78981"/>
                </a:lnTo>
                <a:lnTo>
                  <a:pt x="2842145" y="134302"/>
                </a:lnTo>
                <a:lnTo>
                  <a:pt x="2843796" y="136944"/>
                </a:lnTo>
                <a:lnTo>
                  <a:pt x="2846971" y="137845"/>
                </a:lnTo>
                <a:lnTo>
                  <a:pt x="2850146" y="138176"/>
                </a:lnTo>
                <a:lnTo>
                  <a:pt x="2859036" y="138176"/>
                </a:lnTo>
                <a:lnTo>
                  <a:pt x="2862211" y="137845"/>
                </a:lnTo>
                <a:lnTo>
                  <a:pt x="2865386" y="136944"/>
                </a:lnTo>
                <a:lnTo>
                  <a:pt x="2867037" y="134302"/>
                </a:lnTo>
                <a:lnTo>
                  <a:pt x="2867037" y="75615"/>
                </a:lnTo>
                <a:lnTo>
                  <a:pt x="2870593" y="71196"/>
                </a:lnTo>
                <a:lnTo>
                  <a:pt x="2873895" y="67830"/>
                </a:lnTo>
                <a:lnTo>
                  <a:pt x="2876943" y="65519"/>
                </a:lnTo>
                <a:lnTo>
                  <a:pt x="2879991" y="63207"/>
                </a:lnTo>
                <a:lnTo>
                  <a:pt x="2882912" y="62052"/>
                </a:lnTo>
                <a:lnTo>
                  <a:pt x="2885960" y="62052"/>
                </a:lnTo>
                <a:lnTo>
                  <a:pt x="2890405" y="62534"/>
                </a:lnTo>
                <a:lnTo>
                  <a:pt x="2893961" y="64439"/>
                </a:lnTo>
                <a:lnTo>
                  <a:pt x="2896628" y="67551"/>
                </a:lnTo>
                <a:lnTo>
                  <a:pt x="2898533" y="71386"/>
                </a:lnTo>
                <a:lnTo>
                  <a:pt x="2899676" y="76276"/>
                </a:lnTo>
                <a:lnTo>
                  <a:pt x="2899930" y="78981"/>
                </a:lnTo>
                <a:lnTo>
                  <a:pt x="2899930" y="134302"/>
                </a:lnTo>
                <a:lnTo>
                  <a:pt x="2901581" y="136944"/>
                </a:lnTo>
                <a:lnTo>
                  <a:pt x="2904756" y="137845"/>
                </a:lnTo>
                <a:lnTo>
                  <a:pt x="2907931" y="138176"/>
                </a:lnTo>
                <a:lnTo>
                  <a:pt x="2916948" y="138176"/>
                </a:lnTo>
                <a:lnTo>
                  <a:pt x="2920123" y="137845"/>
                </a:lnTo>
                <a:lnTo>
                  <a:pt x="2923171" y="136944"/>
                </a:lnTo>
                <a:lnTo>
                  <a:pt x="2924822" y="134302"/>
                </a:lnTo>
                <a:lnTo>
                  <a:pt x="2924822" y="72707"/>
                </a:lnTo>
                <a:lnTo>
                  <a:pt x="2924314" y="67894"/>
                </a:lnTo>
                <a:lnTo>
                  <a:pt x="2923298" y="63334"/>
                </a:lnTo>
                <a:lnTo>
                  <a:pt x="2922155" y="58788"/>
                </a:lnTo>
                <a:lnTo>
                  <a:pt x="2920377" y="54813"/>
                </a:lnTo>
                <a:lnTo>
                  <a:pt x="2917964" y="51409"/>
                </a:lnTo>
                <a:lnTo>
                  <a:pt x="2915424" y="48018"/>
                </a:lnTo>
                <a:lnTo>
                  <a:pt x="2912249" y="45326"/>
                </a:lnTo>
                <a:lnTo>
                  <a:pt x="2908185" y="43345"/>
                </a:lnTo>
                <a:lnTo>
                  <a:pt x="2904121" y="41363"/>
                </a:lnTo>
                <a:lnTo>
                  <a:pt x="2899168" y="40373"/>
                </a:lnTo>
                <a:lnTo>
                  <a:pt x="2890786" y="40373"/>
                </a:lnTo>
                <a:lnTo>
                  <a:pt x="2883293" y="41948"/>
                </a:lnTo>
                <a:lnTo>
                  <a:pt x="2878340" y="44183"/>
                </a:lnTo>
                <a:lnTo>
                  <a:pt x="2873387" y="47142"/>
                </a:lnTo>
                <a:lnTo>
                  <a:pt x="2870847" y="49187"/>
                </a:lnTo>
                <a:lnTo>
                  <a:pt x="2865767" y="53670"/>
                </a:lnTo>
                <a:lnTo>
                  <a:pt x="2863100" y="56514"/>
                </a:lnTo>
                <a:lnTo>
                  <a:pt x="2861957" y="54076"/>
                </a:lnTo>
                <a:lnTo>
                  <a:pt x="2858909" y="49885"/>
                </a:lnTo>
                <a:lnTo>
                  <a:pt x="2855353" y="46202"/>
                </a:lnTo>
                <a:lnTo>
                  <a:pt x="2850781" y="43370"/>
                </a:lnTo>
                <a:lnTo>
                  <a:pt x="2848114" y="42278"/>
                </a:lnTo>
                <a:lnTo>
                  <a:pt x="2845193" y="41516"/>
                </a:lnTo>
                <a:lnTo>
                  <a:pt x="2842399" y="40754"/>
                </a:lnTo>
                <a:lnTo>
                  <a:pt x="2839097" y="40373"/>
                </a:lnTo>
                <a:lnTo>
                  <a:pt x="2830207" y="40373"/>
                </a:lnTo>
                <a:lnTo>
                  <a:pt x="2825127" y="41694"/>
                </a:lnTo>
                <a:lnTo>
                  <a:pt x="2820301" y="44335"/>
                </a:lnTo>
                <a:lnTo>
                  <a:pt x="2815475" y="46977"/>
                </a:lnTo>
                <a:lnTo>
                  <a:pt x="2810522" y="50939"/>
                </a:lnTo>
                <a:lnTo>
                  <a:pt x="2805696" y="56210"/>
                </a:lnTo>
                <a:lnTo>
                  <a:pt x="2805696" y="46024"/>
                </a:lnTo>
                <a:lnTo>
                  <a:pt x="2804299" y="43383"/>
                </a:lnTo>
                <a:lnTo>
                  <a:pt x="2801759" y="42468"/>
                </a:lnTo>
                <a:lnTo>
                  <a:pt x="2798965" y="42138"/>
                </a:lnTo>
                <a:lnTo>
                  <a:pt x="2791345" y="42138"/>
                </a:lnTo>
                <a:lnTo>
                  <a:pt x="2788678" y="42468"/>
                </a:lnTo>
                <a:lnTo>
                  <a:pt x="2785757" y="43383"/>
                </a:lnTo>
                <a:lnTo>
                  <a:pt x="2784360" y="46024"/>
                </a:lnTo>
                <a:lnTo>
                  <a:pt x="2784360" y="134302"/>
                </a:lnTo>
                <a:lnTo>
                  <a:pt x="2786011" y="136944"/>
                </a:lnTo>
                <a:close/>
              </a:path>
              <a:path w="3731145" h="173786">
                <a:moveTo>
                  <a:pt x="2080018" y="136842"/>
                </a:moveTo>
                <a:lnTo>
                  <a:pt x="2083066" y="137769"/>
                </a:lnTo>
                <a:lnTo>
                  <a:pt x="2086241" y="138163"/>
                </a:lnTo>
                <a:lnTo>
                  <a:pt x="2095131" y="138163"/>
                </a:lnTo>
                <a:lnTo>
                  <a:pt x="2098306" y="137769"/>
                </a:lnTo>
                <a:lnTo>
                  <a:pt x="2101481" y="136842"/>
                </a:lnTo>
                <a:lnTo>
                  <a:pt x="2103005" y="134099"/>
                </a:lnTo>
                <a:lnTo>
                  <a:pt x="2103005" y="19989"/>
                </a:lnTo>
                <a:lnTo>
                  <a:pt x="2101989" y="14300"/>
                </a:lnTo>
                <a:lnTo>
                  <a:pt x="2096020" y="9829"/>
                </a:lnTo>
                <a:lnTo>
                  <a:pt x="2092718" y="9601"/>
                </a:lnTo>
                <a:lnTo>
                  <a:pt x="2072779" y="9601"/>
                </a:lnTo>
                <a:lnTo>
                  <a:pt x="2065286" y="11683"/>
                </a:lnTo>
                <a:lnTo>
                  <a:pt x="2060460" y="17513"/>
                </a:lnTo>
                <a:lnTo>
                  <a:pt x="2058428" y="21767"/>
                </a:lnTo>
                <a:lnTo>
                  <a:pt x="2057539" y="24549"/>
                </a:lnTo>
                <a:lnTo>
                  <a:pt x="2028837" y="100647"/>
                </a:lnTo>
                <a:lnTo>
                  <a:pt x="2028456" y="100647"/>
                </a:lnTo>
                <a:lnTo>
                  <a:pt x="2000770" y="24345"/>
                </a:lnTo>
                <a:lnTo>
                  <a:pt x="2000008" y="21577"/>
                </a:lnTo>
                <a:lnTo>
                  <a:pt x="1999119" y="19253"/>
                </a:lnTo>
                <a:lnTo>
                  <a:pt x="1996960" y="15493"/>
                </a:lnTo>
                <a:lnTo>
                  <a:pt x="1990610" y="10833"/>
                </a:lnTo>
                <a:lnTo>
                  <a:pt x="1986165" y="9842"/>
                </a:lnTo>
                <a:lnTo>
                  <a:pt x="1983625" y="9601"/>
                </a:lnTo>
                <a:lnTo>
                  <a:pt x="1960638" y="9601"/>
                </a:lnTo>
                <a:lnTo>
                  <a:pt x="1958225" y="10490"/>
                </a:lnTo>
                <a:lnTo>
                  <a:pt x="1954669" y="14058"/>
                </a:lnTo>
                <a:lnTo>
                  <a:pt x="1953780" y="16624"/>
                </a:lnTo>
                <a:lnTo>
                  <a:pt x="1953780" y="134099"/>
                </a:lnTo>
                <a:lnTo>
                  <a:pt x="1955304" y="136842"/>
                </a:lnTo>
                <a:lnTo>
                  <a:pt x="1958479" y="137769"/>
                </a:lnTo>
                <a:lnTo>
                  <a:pt x="1961654" y="138163"/>
                </a:lnTo>
                <a:lnTo>
                  <a:pt x="1970417" y="138163"/>
                </a:lnTo>
                <a:lnTo>
                  <a:pt x="1973592" y="137769"/>
                </a:lnTo>
                <a:lnTo>
                  <a:pt x="1976767" y="136842"/>
                </a:lnTo>
                <a:lnTo>
                  <a:pt x="1978418" y="134099"/>
                </a:lnTo>
                <a:lnTo>
                  <a:pt x="1978418" y="29883"/>
                </a:lnTo>
                <a:lnTo>
                  <a:pt x="2014486" y="134010"/>
                </a:lnTo>
                <a:lnTo>
                  <a:pt x="2019058" y="137579"/>
                </a:lnTo>
                <a:lnTo>
                  <a:pt x="2025408" y="138264"/>
                </a:lnTo>
                <a:lnTo>
                  <a:pt x="2029980" y="138264"/>
                </a:lnTo>
                <a:lnTo>
                  <a:pt x="2036330" y="137794"/>
                </a:lnTo>
                <a:lnTo>
                  <a:pt x="2041029" y="134010"/>
                </a:lnTo>
                <a:lnTo>
                  <a:pt x="2078113" y="29883"/>
                </a:lnTo>
                <a:lnTo>
                  <a:pt x="2078367" y="29883"/>
                </a:lnTo>
                <a:lnTo>
                  <a:pt x="2078367" y="134099"/>
                </a:lnTo>
                <a:lnTo>
                  <a:pt x="2080018" y="136842"/>
                </a:lnTo>
                <a:close/>
              </a:path>
              <a:path w="3731145" h="173786">
                <a:moveTo>
                  <a:pt x="1821827" y="75615"/>
                </a:moveTo>
                <a:lnTo>
                  <a:pt x="1825256" y="71196"/>
                </a:lnTo>
                <a:lnTo>
                  <a:pt x="1828685" y="67830"/>
                </a:lnTo>
                <a:lnTo>
                  <a:pt x="1831860" y="65519"/>
                </a:lnTo>
                <a:lnTo>
                  <a:pt x="1835162" y="63207"/>
                </a:lnTo>
                <a:lnTo>
                  <a:pt x="1838337" y="62052"/>
                </a:lnTo>
                <a:lnTo>
                  <a:pt x="1841512" y="62052"/>
                </a:lnTo>
                <a:lnTo>
                  <a:pt x="1846211" y="62534"/>
                </a:lnTo>
                <a:lnTo>
                  <a:pt x="1849894" y="64439"/>
                </a:lnTo>
                <a:lnTo>
                  <a:pt x="1852688" y="67551"/>
                </a:lnTo>
                <a:lnTo>
                  <a:pt x="1854720" y="71386"/>
                </a:lnTo>
                <a:lnTo>
                  <a:pt x="1855990" y="76276"/>
                </a:lnTo>
                <a:lnTo>
                  <a:pt x="1856371" y="79641"/>
                </a:lnTo>
                <a:lnTo>
                  <a:pt x="1856371" y="134302"/>
                </a:lnTo>
                <a:lnTo>
                  <a:pt x="1858022" y="136944"/>
                </a:lnTo>
                <a:lnTo>
                  <a:pt x="1861070" y="137845"/>
                </a:lnTo>
                <a:lnTo>
                  <a:pt x="1864372" y="138176"/>
                </a:lnTo>
                <a:lnTo>
                  <a:pt x="1873135" y="138176"/>
                </a:lnTo>
                <a:lnTo>
                  <a:pt x="1876437" y="137845"/>
                </a:lnTo>
                <a:lnTo>
                  <a:pt x="1879485" y="136944"/>
                </a:lnTo>
                <a:lnTo>
                  <a:pt x="1881136" y="134302"/>
                </a:lnTo>
                <a:lnTo>
                  <a:pt x="1881136" y="73367"/>
                </a:lnTo>
                <a:lnTo>
                  <a:pt x="1880628" y="67894"/>
                </a:lnTo>
                <a:lnTo>
                  <a:pt x="1879485" y="63334"/>
                </a:lnTo>
                <a:lnTo>
                  <a:pt x="1878342" y="58788"/>
                </a:lnTo>
                <a:lnTo>
                  <a:pt x="1876564" y="54813"/>
                </a:lnTo>
                <a:lnTo>
                  <a:pt x="1874024" y="51409"/>
                </a:lnTo>
                <a:lnTo>
                  <a:pt x="1871484" y="48018"/>
                </a:lnTo>
                <a:lnTo>
                  <a:pt x="1868055" y="45326"/>
                </a:lnTo>
                <a:lnTo>
                  <a:pt x="1863991" y="43345"/>
                </a:lnTo>
                <a:lnTo>
                  <a:pt x="1859800" y="41363"/>
                </a:lnTo>
                <a:lnTo>
                  <a:pt x="1854847" y="40373"/>
                </a:lnTo>
                <a:lnTo>
                  <a:pt x="1843290" y="40373"/>
                </a:lnTo>
                <a:lnTo>
                  <a:pt x="1838083" y="41694"/>
                </a:lnTo>
                <a:lnTo>
                  <a:pt x="1833003" y="44335"/>
                </a:lnTo>
                <a:lnTo>
                  <a:pt x="1827923" y="46977"/>
                </a:lnTo>
                <a:lnTo>
                  <a:pt x="1822970" y="50939"/>
                </a:lnTo>
                <a:lnTo>
                  <a:pt x="1818144" y="56210"/>
                </a:lnTo>
                <a:lnTo>
                  <a:pt x="1818144" y="46024"/>
                </a:lnTo>
                <a:lnTo>
                  <a:pt x="1817255" y="43789"/>
                </a:lnTo>
                <a:lnTo>
                  <a:pt x="1814207" y="42468"/>
                </a:lnTo>
                <a:lnTo>
                  <a:pt x="1811413" y="42138"/>
                </a:lnTo>
                <a:lnTo>
                  <a:pt x="1803793" y="42138"/>
                </a:lnTo>
                <a:lnTo>
                  <a:pt x="1801126" y="42468"/>
                </a:lnTo>
                <a:lnTo>
                  <a:pt x="1798205" y="43383"/>
                </a:lnTo>
                <a:lnTo>
                  <a:pt x="1796808" y="46024"/>
                </a:lnTo>
                <a:lnTo>
                  <a:pt x="1796808" y="134302"/>
                </a:lnTo>
                <a:lnTo>
                  <a:pt x="1798459" y="136944"/>
                </a:lnTo>
                <a:lnTo>
                  <a:pt x="1801634" y="137845"/>
                </a:lnTo>
                <a:lnTo>
                  <a:pt x="1804809" y="138176"/>
                </a:lnTo>
                <a:lnTo>
                  <a:pt x="1813699" y="138176"/>
                </a:lnTo>
                <a:lnTo>
                  <a:pt x="1816874" y="137845"/>
                </a:lnTo>
                <a:lnTo>
                  <a:pt x="1820049" y="136944"/>
                </a:lnTo>
                <a:lnTo>
                  <a:pt x="1821827" y="134302"/>
                </a:lnTo>
                <a:lnTo>
                  <a:pt x="1821827" y="75615"/>
                </a:lnTo>
                <a:close/>
              </a:path>
              <a:path w="3731145" h="173786">
                <a:moveTo>
                  <a:pt x="1649234" y="136944"/>
                </a:moveTo>
                <a:lnTo>
                  <a:pt x="1652282" y="137845"/>
                </a:lnTo>
                <a:lnTo>
                  <a:pt x="1655584" y="138176"/>
                </a:lnTo>
                <a:lnTo>
                  <a:pt x="1664347" y="138176"/>
                </a:lnTo>
                <a:lnTo>
                  <a:pt x="1667649" y="137845"/>
                </a:lnTo>
                <a:lnTo>
                  <a:pt x="1670697" y="136944"/>
                </a:lnTo>
                <a:lnTo>
                  <a:pt x="1672348" y="134302"/>
                </a:lnTo>
                <a:lnTo>
                  <a:pt x="1672348" y="73367"/>
                </a:lnTo>
                <a:lnTo>
                  <a:pt x="1671840" y="67894"/>
                </a:lnTo>
                <a:lnTo>
                  <a:pt x="1670697" y="63334"/>
                </a:lnTo>
                <a:lnTo>
                  <a:pt x="1669554" y="58788"/>
                </a:lnTo>
                <a:lnTo>
                  <a:pt x="1667776" y="54813"/>
                </a:lnTo>
                <a:lnTo>
                  <a:pt x="1665236" y="51409"/>
                </a:lnTo>
                <a:lnTo>
                  <a:pt x="1662696" y="48018"/>
                </a:lnTo>
                <a:lnTo>
                  <a:pt x="1659267" y="45326"/>
                </a:lnTo>
                <a:lnTo>
                  <a:pt x="1655203" y="43345"/>
                </a:lnTo>
                <a:lnTo>
                  <a:pt x="1651012" y="41363"/>
                </a:lnTo>
                <a:lnTo>
                  <a:pt x="1646059" y="40373"/>
                </a:lnTo>
                <a:lnTo>
                  <a:pt x="1634502" y="40373"/>
                </a:lnTo>
                <a:lnTo>
                  <a:pt x="1629295" y="41694"/>
                </a:lnTo>
                <a:lnTo>
                  <a:pt x="1624215" y="44335"/>
                </a:lnTo>
                <a:lnTo>
                  <a:pt x="1619135" y="46977"/>
                </a:lnTo>
                <a:lnTo>
                  <a:pt x="1614182" y="50939"/>
                </a:lnTo>
                <a:lnTo>
                  <a:pt x="1609356" y="56210"/>
                </a:lnTo>
                <a:lnTo>
                  <a:pt x="1613039" y="75615"/>
                </a:lnTo>
                <a:lnTo>
                  <a:pt x="1616468" y="71196"/>
                </a:lnTo>
                <a:lnTo>
                  <a:pt x="1619897" y="67830"/>
                </a:lnTo>
                <a:lnTo>
                  <a:pt x="1623072" y="65519"/>
                </a:lnTo>
                <a:lnTo>
                  <a:pt x="1626374" y="63207"/>
                </a:lnTo>
                <a:lnTo>
                  <a:pt x="1629549" y="62052"/>
                </a:lnTo>
                <a:lnTo>
                  <a:pt x="1632724" y="62052"/>
                </a:lnTo>
                <a:lnTo>
                  <a:pt x="1637423" y="62534"/>
                </a:lnTo>
                <a:lnTo>
                  <a:pt x="1641106" y="64439"/>
                </a:lnTo>
                <a:lnTo>
                  <a:pt x="1643900" y="67551"/>
                </a:lnTo>
                <a:lnTo>
                  <a:pt x="1645932" y="71386"/>
                </a:lnTo>
                <a:lnTo>
                  <a:pt x="1647202" y="76276"/>
                </a:lnTo>
                <a:lnTo>
                  <a:pt x="1647583" y="79641"/>
                </a:lnTo>
                <a:lnTo>
                  <a:pt x="1647583" y="134302"/>
                </a:lnTo>
                <a:lnTo>
                  <a:pt x="1649234" y="136944"/>
                </a:lnTo>
                <a:close/>
              </a:path>
              <a:path w="3731145" h="173786">
                <a:moveTo>
                  <a:pt x="1173746" y="136944"/>
                </a:moveTo>
                <a:lnTo>
                  <a:pt x="1176794" y="137845"/>
                </a:lnTo>
                <a:lnTo>
                  <a:pt x="1180096" y="138176"/>
                </a:lnTo>
                <a:lnTo>
                  <a:pt x="1188859" y="138176"/>
                </a:lnTo>
                <a:lnTo>
                  <a:pt x="1192161" y="137845"/>
                </a:lnTo>
                <a:lnTo>
                  <a:pt x="1195209" y="136944"/>
                </a:lnTo>
                <a:lnTo>
                  <a:pt x="1196860" y="134302"/>
                </a:lnTo>
                <a:lnTo>
                  <a:pt x="1196860" y="73367"/>
                </a:lnTo>
                <a:lnTo>
                  <a:pt x="1196352" y="67894"/>
                </a:lnTo>
                <a:lnTo>
                  <a:pt x="1195209" y="63334"/>
                </a:lnTo>
                <a:lnTo>
                  <a:pt x="1194066" y="58788"/>
                </a:lnTo>
                <a:lnTo>
                  <a:pt x="1192288" y="54813"/>
                </a:lnTo>
                <a:lnTo>
                  <a:pt x="1189748" y="51409"/>
                </a:lnTo>
                <a:lnTo>
                  <a:pt x="1187208" y="48018"/>
                </a:lnTo>
                <a:lnTo>
                  <a:pt x="1183779" y="45326"/>
                </a:lnTo>
                <a:lnTo>
                  <a:pt x="1179715" y="43345"/>
                </a:lnTo>
                <a:lnTo>
                  <a:pt x="1175524" y="41363"/>
                </a:lnTo>
                <a:lnTo>
                  <a:pt x="1170571" y="40373"/>
                </a:lnTo>
                <a:lnTo>
                  <a:pt x="1159014" y="40373"/>
                </a:lnTo>
                <a:lnTo>
                  <a:pt x="1153807" y="41694"/>
                </a:lnTo>
                <a:lnTo>
                  <a:pt x="1148727" y="44335"/>
                </a:lnTo>
                <a:lnTo>
                  <a:pt x="1143647" y="46977"/>
                </a:lnTo>
                <a:lnTo>
                  <a:pt x="1138694" y="50939"/>
                </a:lnTo>
                <a:lnTo>
                  <a:pt x="1133868" y="56210"/>
                </a:lnTo>
                <a:lnTo>
                  <a:pt x="1137551" y="75615"/>
                </a:lnTo>
                <a:lnTo>
                  <a:pt x="1140980" y="71196"/>
                </a:lnTo>
                <a:lnTo>
                  <a:pt x="1144409" y="67830"/>
                </a:lnTo>
                <a:lnTo>
                  <a:pt x="1147584" y="65519"/>
                </a:lnTo>
                <a:lnTo>
                  <a:pt x="1150886" y="63207"/>
                </a:lnTo>
                <a:lnTo>
                  <a:pt x="1154061" y="62052"/>
                </a:lnTo>
                <a:lnTo>
                  <a:pt x="1157236" y="62052"/>
                </a:lnTo>
                <a:lnTo>
                  <a:pt x="1161935" y="62534"/>
                </a:lnTo>
                <a:lnTo>
                  <a:pt x="1165618" y="64439"/>
                </a:lnTo>
                <a:lnTo>
                  <a:pt x="1168412" y="67551"/>
                </a:lnTo>
                <a:lnTo>
                  <a:pt x="1170444" y="71386"/>
                </a:lnTo>
                <a:lnTo>
                  <a:pt x="1171714" y="76276"/>
                </a:lnTo>
                <a:lnTo>
                  <a:pt x="1172095" y="79641"/>
                </a:lnTo>
                <a:lnTo>
                  <a:pt x="1172095" y="134302"/>
                </a:lnTo>
                <a:lnTo>
                  <a:pt x="1173746" y="136944"/>
                </a:lnTo>
                <a:close/>
              </a:path>
              <a:path w="3731145" h="173786">
                <a:moveTo>
                  <a:pt x="1114183" y="136944"/>
                </a:moveTo>
                <a:lnTo>
                  <a:pt x="1117358" y="137845"/>
                </a:lnTo>
                <a:lnTo>
                  <a:pt x="1120533" y="138176"/>
                </a:lnTo>
                <a:lnTo>
                  <a:pt x="1129423" y="138176"/>
                </a:lnTo>
                <a:lnTo>
                  <a:pt x="1132598" y="137845"/>
                </a:lnTo>
                <a:lnTo>
                  <a:pt x="1135773" y="136944"/>
                </a:lnTo>
                <a:lnTo>
                  <a:pt x="1137551" y="134302"/>
                </a:lnTo>
                <a:lnTo>
                  <a:pt x="1137551" y="75615"/>
                </a:lnTo>
                <a:lnTo>
                  <a:pt x="1133868" y="56210"/>
                </a:lnTo>
                <a:lnTo>
                  <a:pt x="1133868" y="46024"/>
                </a:lnTo>
                <a:lnTo>
                  <a:pt x="1132471" y="43383"/>
                </a:lnTo>
                <a:lnTo>
                  <a:pt x="1129931" y="42468"/>
                </a:lnTo>
                <a:lnTo>
                  <a:pt x="1127137" y="42138"/>
                </a:lnTo>
                <a:lnTo>
                  <a:pt x="1119517" y="42138"/>
                </a:lnTo>
                <a:lnTo>
                  <a:pt x="1116850" y="42468"/>
                </a:lnTo>
                <a:lnTo>
                  <a:pt x="1113929" y="43383"/>
                </a:lnTo>
                <a:lnTo>
                  <a:pt x="1112532" y="46024"/>
                </a:lnTo>
                <a:lnTo>
                  <a:pt x="1112532" y="134302"/>
                </a:lnTo>
                <a:lnTo>
                  <a:pt x="1114183" y="136944"/>
                </a:lnTo>
                <a:close/>
              </a:path>
              <a:path w="3731145" h="173786">
                <a:moveTo>
                  <a:pt x="67640" y="133959"/>
                </a:moveTo>
                <a:lnTo>
                  <a:pt x="69723" y="105943"/>
                </a:lnTo>
                <a:lnTo>
                  <a:pt x="66459" y="109677"/>
                </a:lnTo>
                <a:lnTo>
                  <a:pt x="62382" y="112458"/>
                </a:lnTo>
                <a:lnTo>
                  <a:pt x="57505" y="114312"/>
                </a:lnTo>
                <a:lnTo>
                  <a:pt x="56188" y="136462"/>
                </a:lnTo>
                <a:lnTo>
                  <a:pt x="67640" y="133959"/>
                </a:lnTo>
                <a:close/>
              </a:path>
              <a:path w="3731145" h="173786">
                <a:moveTo>
                  <a:pt x="736" y="134454"/>
                </a:moveTo>
                <a:lnTo>
                  <a:pt x="3708" y="137020"/>
                </a:lnTo>
                <a:lnTo>
                  <a:pt x="7721" y="137667"/>
                </a:lnTo>
                <a:lnTo>
                  <a:pt x="43008" y="137594"/>
                </a:lnTo>
                <a:lnTo>
                  <a:pt x="56188" y="136462"/>
                </a:lnTo>
                <a:lnTo>
                  <a:pt x="57505" y="114312"/>
                </a:lnTo>
                <a:lnTo>
                  <a:pt x="52616" y="116154"/>
                </a:lnTo>
                <a:lnTo>
                  <a:pt x="46609" y="117081"/>
                </a:lnTo>
                <a:lnTo>
                  <a:pt x="25933" y="117081"/>
                </a:lnTo>
                <a:lnTo>
                  <a:pt x="25933" y="29984"/>
                </a:lnTo>
                <a:lnTo>
                  <a:pt x="47078" y="29984"/>
                </a:lnTo>
                <a:lnTo>
                  <a:pt x="53530" y="31064"/>
                </a:lnTo>
                <a:lnTo>
                  <a:pt x="58445" y="33197"/>
                </a:lnTo>
                <a:lnTo>
                  <a:pt x="63360" y="35344"/>
                </a:lnTo>
                <a:lnTo>
                  <a:pt x="67386" y="38328"/>
                </a:lnTo>
                <a:lnTo>
                  <a:pt x="70510" y="42163"/>
                </a:lnTo>
                <a:lnTo>
                  <a:pt x="73647" y="45986"/>
                </a:lnTo>
                <a:lnTo>
                  <a:pt x="75920" y="50507"/>
                </a:lnTo>
                <a:lnTo>
                  <a:pt x="77343" y="55714"/>
                </a:lnTo>
                <a:lnTo>
                  <a:pt x="78765" y="60934"/>
                </a:lnTo>
                <a:lnTo>
                  <a:pt x="79476" y="66573"/>
                </a:lnTo>
                <a:lnTo>
                  <a:pt x="79476" y="80035"/>
                </a:lnTo>
                <a:lnTo>
                  <a:pt x="78663" y="86499"/>
                </a:lnTo>
                <a:lnTo>
                  <a:pt x="77050" y="92036"/>
                </a:lnTo>
                <a:lnTo>
                  <a:pt x="75425" y="97586"/>
                </a:lnTo>
                <a:lnTo>
                  <a:pt x="72986" y="102222"/>
                </a:lnTo>
                <a:lnTo>
                  <a:pt x="69723" y="105943"/>
                </a:lnTo>
                <a:lnTo>
                  <a:pt x="67640" y="133959"/>
                </a:lnTo>
                <a:lnTo>
                  <a:pt x="75857" y="131483"/>
                </a:lnTo>
                <a:lnTo>
                  <a:pt x="82842" y="127609"/>
                </a:lnTo>
                <a:lnTo>
                  <a:pt x="88582" y="122326"/>
                </a:lnTo>
                <a:lnTo>
                  <a:pt x="94322" y="117043"/>
                </a:lnTo>
                <a:lnTo>
                  <a:pt x="98717" y="110235"/>
                </a:lnTo>
                <a:lnTo>
                  <a:pt x="101790" y="101892"/>
                </a:lnTo>
                <a:lnTo>
                  <a:pt x="103194" y="97574"/>
                </a:lnTo>
                <a:lnTo>
                  <a:pt x="105588" y="85550"/>
                </a:lnTo>
                <a:lnTo>
                  <a:pt x="106387" y="71754"/>
                </a:lnTo>
                <a:lnTo>
                  <a:pt x="106370" y="69797"/>
                </a:lnTo>
                <a:lnTo>
                  <a:pt x="105185" y="56565"/>
                </a:lnTo>
                <a:lnTo>
                  <a:pt x="102133" y="44932"/>
                </a:lnTo>
                <a:lnTo>
                  <a:pt x="99301" y="37210"/>
                </a:lnTo>
                <a:lnTo>
                  <a:pt x="95161" y="30733"/>
                </a:lnTo>
                <a:lnTo>
                  <a:pt x="89712" y="25488"/>
                </a:lnTo>
                <a:lnTo>
                  <a:pt x="84277" y="20243"/>
                </a:lnTo>
                <a:lnTo>
                  <a:pt x="77571" y="16281"/>
                </a:lnTo>
                <a:lnTo>
                  <a:pt x="69621" y="13601"/>
                </a:lnTo>
                <a:lnTo>
                  <a:pt x="54434" y="10351"/>
                </a:lnTo>
                <a:lnTo>
                  <a:pt x="40576" y="9601"/>
                </a:lnTo>
                <a:lnTo>
                  <a:pt x="5537" y="9601"/>
                </a:lnTo>
                <a:lnTo>
                  <a:pt x="2222" y="11531"/>
                </a:lnTo>
                <a:lnTo>
                  <a:pt x="0" y="14909"/>
                </a:lnTo>
                <a:lnTo>
                  <a:pt x="0" y="132359"/>
                </a:lnTo>
                <a:lnTo>
                  <a:pt x="736" y="134454"/>
                </a:lnTo>
                <a:close/>
              </a:path>
              <a:path w="3731145" h="173786">
                <a:moveTo>
                  <a:pt x="126530" y="46215"/>
                </a:moveTo>
                <a:lnTo>
                  <a:pt x="126530" y="134302"/>
                </a:lnTo>
                <a:lnTo>
                  <a:pt x="128193" y="136944"/>
                </a:lnTo>
                <a:lnTo>
                  <a:pt x="131381" y="137845"/>
                </a:lnTo>
                <a:lnTo>
                  <a:pt x="134543" y="138176"/>
                </a:lnTo>
                <a:lnTo>
                  <a:pt x="143459" y="138176"/>
                </a:lnTo>
                <a:lnTo>
                  <a:pt x="146621" y="137845"/>
                </a:lnTo>
                <a:lnTo>
                  <a:pt x="149809" y="136944"/>
                </a:lnTo>
                <a:lnTo>
                  <a:pt x="151472" y="134302"/>
                </a:lnTo>
                <a:lnTo>
                  <a:pt x="151472" y="46215"/>
                </a:lnTo>
                <a:lnTo>
                  <a:pt x="149809" y="43560"/>
                </a:lnTo>
                <a:lnTo>
                  <a:pt x="146621" y="42557"/>
                </a:lnTo>
                <a:lnTo>
                  <a:pt x="143459" y="42163"/>
                </a:lnTo>
                <a:lnTo>
                  <a:pt x="134543" y="42163"/>
                </a:lnTo>
                <a:lnTo>
                  <a:pt x="131381" y="42557"/>
                </a:lnTo>
                <a:lnTo>
                  <a:pt x="128193" y="43560"/>
                </a:lnTo>
                <a:lnTo>
                  <a:pt x="126530" y="46215"/>
                </a:lnTo>
                <a:close/>
              </a:path>
              <a:path w="3731145" h="173786">
                <a:moveTo>
                  <a:pt x="153352" y="16128"/>
                </a:moveTo>
                <a:lnTo>
                  <a:pt x="153352" y="11315"/>
                </a:lnTo>
                <a:lnTo>
                  <a:pt x="152361" y="7962"/>
                </a:lnTo>
                <a:lnTo>
                  <a:pt x="148399" y="4203"/>
                </a:lnTo>
                <a:lnTo>
                  <a:pt x="144640" y="3263"/>
                </a:lnTo>
                <a:lnTo>
                  <a:pt x="133489" y="3263"/>
                </a:lnTo>
                <a:lnTo>
                  <a:pt x="129679" y="4241"/>
                </a:lnTo>
                <a:lnTo>
                  <a:pt x="125653" y="8128"/>
                </a:lnTo>
                <a:lnTo>
                  <a:pt x="124650" y="11607"/>
                </a:lnTo>
                <a:lnTo>
                  <a:pt x="124650" y="21437"/>
                </a:lnTo>
                <a:lnTo>
                  <a:pt x="125615" y="24777"/>
                </a:lnTo>
                <a:lnTo>
                  <a:pt x="129514" y="28473"/>
                </a:lnTo>
                <a:lnTo>
                  <a:pt x="133286" y="29387"/>
                </a:lnTo>
                <a:lnTo>
                  <a:pt x="144437" y="29387"/>
                </a:lnTo>
                <a:lnTo>
                  <a:pt x="148234" y="28435"/>
                </a:lnTo>
                <a:lnTo>
                  <a:pt x="152323" y="24612"/>
                </a:lnTo>
                <a:lnTo>
                  <a:pt x="153352" y="21145"/>
                </a:lnTo>
                <a:lnTo>
                  <a:pt x="153352" y="16128"/>
                </a:lnTo>
                <a:close/>
              </a:path>
              <a:path w="3731145" h="173786">
                <a:moveTo>
                  <a:pt x="200101" y="136944"/>
                </a:moveTo>
                <a:lnTo>
                  <a:pt x="201764" y="134302"/>
                </a:lnTo>
                <a:lnTo>
                  <a:pt x="201764" y="79273"/>
                </a:lnTo>
                <a:lnTo>
                  <a:pt x="203606" y="76377"/>
                </a:lnTo>
                <a:lnTo>
                  <a:pt x="206959" y="71945"/>
                </a:lnTo>
                <a:lnTo>
                  <a:pt x="210121" y="68389"/>
                </a:lnTo>
                <a:lnTo>
                  <a:pt x="213093" y="66014"/>
                </a:lnTo>
                <a:lnTo>
                  <a:pt x="215912" y="64579"/>
                </a:lnTo>
                <a:lnTo>
                  <a:pt x="218681" y="63741"/>
                </a:lnTo>
                <a:lnTo>
                  <a:pt x="221259" y="63741"/>
                </a:lnTo>
                <a:lnTo>
                  <a:pt x="224332" y="64312"/>
                </a:lnTo>
                <a:lnTo>
                  <a:pt x="226885" y="65087"/>
                </a:lnTo>
                <a:lnTo>
                  <a:pt x="229539" y="65912"/>
                </a:lnTo>
                <a:lnTo>
                  <a:pt x="232473" y="64490"/>
                </a:lnTo>
                <a:lnTo>
                  <a:pt x="233197" y="61594"/>
                </a:lnTo>
                <a:lnTo>
                  <a:pt x="233464" y="58559"/>
                </a:lnTo>
                <a:lnTo>
                  <a:pt x="233502" y="49974"/>
                </a:lnTo>
                <a:lnTo>
                  <a:pt x="233362" y="47205"/>
                </a:lnTo>
                <a:lnTo>
                  <a:pt x="232854" y="44234"/>
                </a:lnTo>
                <a:lnTo>
                  <a:pt x="230162" y="41808"/>
                </a:lnTo>
                <a:lnTo>
                  <a:pt x="227393" y="41020"/>
                </a:lnTo>
                <a:lnTo>
                  <a:pt x="224332" y="40525"/>
                </a:lnTo>
                <a:lnTo>
                  <a:pt x="221551" y="40373"/>
                </a:lnTo>
                <a:lnTo>
                  <a:pt x="217855" y="40627"/>
                </a:lnTo>
                <a:lnTo>
                  <a:pt x="214160" y="41617"/>
                </a:lnTo>
                <a:lnTo>
                  <a:pt x="210477" y="43738"/>
                </a:lnTo>
                <a:lnTo>
                  <a:pt x="206679" y="46697"/>
                </a:lnTo>
                <a:lnTo>
                  <a:pt x="202590" y="50990"/>
                </a:lnTo>
                <a:lnTo>
                  <a:pt x="200406" y="53708"/>
                </a:lnTo>
                <a:lnTo>
                  <a:pt x="198094" y="57010"/>
                </a:lnTo>
                <a:lnTo>
                  <a:pt x="198094" y="46024"/>
                </a:lnTo>
                <a:lnTo>
                  <a:pt x="196735" y="43383"/>
                </a:lnTo>
                <a:lnTo>
                  <a:pt x="194144" y="42468"/>
                </a:lnTo>
                <a:lnTo>
                  <a:pt x="191363" y="42138"/>
                </a:lnTo>
                <a:lnTo>
                  <a:pt x="183769" y="42138"/>
                </a:lnTo>
                <a:lnTo>
                  <a:pt x="181063" y="42468"/>
                </a:lnTo>
                <a:lnTo>
                  <a:pt x="178244" y="43383"/>
                </a:lnTo>
                <a:lnTo>
                  <a:pt x="176822" y="46024"/>
                </a:lnTo>
                <a:lnTo>
                  <a:pt x="176822" y="134302"/>
                </a:lnTo>
                <a:lnTo>
                  <a:pt x="178485" y="136944"/>
                </a:lnTo>
                <a:lnTo>
                  <a:pt x="181673" y="137845"/>
                </a:lnTo>
                <a:lnTo>
                  <a:pt x="184835" y="138176"/>
                </a:lnTo>
                <a:lnTo>
                  <a:pt x="193751" y="138176"/>
                </a:lnTo>
                <a:lnTo>
                  <a:pt x="196913" y="137845"/>
                </a:lnTo>
                <a:lnTo>
                  <a:pt x="200101" y="136944"/>
                </a:lnTo>
                <a:close/>
              </a:path>
              <a:path w="3731145" h="173786">
                <a:moveTo>
                  <a:pt x="269379" y="68960"/>
                </a:moveTo>
                <a:lnTo>
                  <a:pt x="272110" y="64579"/>
                </a:lnTo>
                <a:lnTo>
                  <a:pt x="275615" y="60959"/>
                </a:lnTo>
                <a:lnTo>
                  <a:pt x="280289" y="58585"/>
                </a:lnTo>
                <a:lnTo>
                  <a:pt x="283044" y="58000"/>
                </a:lnTo>
                <a:lnTo>
                  <a:pt x="292481" y="58000"/>
                </a:lnTo>
                <a:lnTo>
                  <a:pt x="297116" y="59994"/>
                </a:lnTo>
                <a:lnTo>
                  <a:pt x="300126" y="63982"/>
                </a:lnTo>
                <a:lnTo>
                  <a:pt x="303123" y="67970"/>
                </a:lnTo>
                <a:lnTo>
                  <a:pt x="304520" y="73469"/>
                </a:lnTo>
                <a:lnTo>
                  <a:pt x="304330" y="80467"/>
                </a:lnTo>
                <a:lnTo>
                  <a:pt x="267119" y="80467"/>
                </a:lnTo>
                <a:lnTo>
                  <a:pt x="267119" y="100253"/>
                </a:lnTo>
                <a:lnTo>
                  <a:pt x="267119" y="96494"/>
                </a:lnTo>
                <a:lnTo>
                  <a:pt x="323227" y="96494"/>
                </a:lnTo>
                <a:lnTo>
                  <a:pt x="326453" y="94322"/>
                </a:lnTo>
                <a:lnTo>
                  <a:pt x="328472" y="90627"/>
                </a:lnTo>
                <a:lnTo>
                  <a:pt x="328472" y="77431"/>
                </a:lnTo>
                <a:lnTo>
                  <a:pt x="327685" y="71691"/>
                </a:lnTo>
                <a:lnTo>
                  <a:pt x="326097" y="66408"/>
                </a:lnTo>
                <a:lnTo>
                  <a:pt x="324523" y="61125"/>
                </a:lnTo>
                <a:lnTo>
                  <a:pt x="322046" y="56565"/>
                </a:lnTo>
                <a:lnTo>
                  <a:pt x="318681" y="52704"/>
                </a:lnTo>
                <a:lnTo>
                  <a:pt x="315315" y="48844"/>
                </a:lnTo>
                <a:lnTo>
                  <a:pt x="311010" y="45821"/>
                </a:lnTo>
                <a:lnTo>
                  <a:pt x="305765" y="43649"/>
                </a:lnTo>
                <a:lnTo>
                  <a:pt x="300520" y="41465"/>
                </a:lnTo>
                <a:lnTo>
                  <a:pt x="294195" y="40373"/>
                </a:lnTo>
                <a:lnTo>
                  <a:pt x="279819" y="40373"/>
                </a:lnTo>
                <a:lnTo>
                  <a:pt x="273532" y="41528"/>
                </a:lnTo>
                <a:lnTo>
                  <a:pt x="267957" y="43840"/>
                </a:lnTo>
                <a:lnTo>
                  <a:pt x="267246" y="77355"/>
                </a:lnTo>
                <a:lnTo>
                  <a:pt x="267728" y="74447"/>
                </a:lnTo>
                <a:lnTo>
                  <a:pt x="268554" y="71704"/>
                </a:lnTo>
                <a:lnTo>
                  <a:pt x="269379" y="68960"/>
                </a:lnTo>
                <a:close/>
              </a:path>
              <a:path w="3731145" h="173786">
                <a:moveTo>
                  <a:pt x="316865" y="135585"/>
                </a:moveTo>
                <a:lnTo>
                  <a:pt x="320687" y="134010"/>
                </a:lnTo>
                <a:lnTo>
                  <a:pt x="323329" y="131483"/>
                </a:lnTo>
                <a:lnTo>
                  <a:pt x="324053" y="128930"/>
                </a:lnTo>
                <a:lnTo>
                  <a:pt x="324281" y="126009"/>
                </a:lnTo>
                <a:lnTo>
                  <a:pt x="324319" y="123316"/>
                </a:lnTo>
                <a:lnTo>
                  <a:pt x="324167" y="119214"/>
                </a:lnTo>
                <a:lnTo>
                  <a:pt x="323037" y="115684"/>
                </a:lnTo>
                <a:lnTo>
                  <a:pt x="320167" y="115100"/>
                </a:lnTo>
                <a:lnTo>
                  <a:pt x="317296" y="116039"/>
                </a:lnTo>
                <a:lnTo>
                  <a:pt x="313715" y="117360"/>
                </a:lnTo>
                <a:lnTo>
                  <a:pt x="308902" y="118884"/>
                </a:lnTo>
                <a:lnTo>
                  <a:pt x="306044" y="119570"/>
                </a:lnTo>
                <a:lnTo>
                  <a:pt x="302742" y="120192"/>
                </a:lnTo>
                <a:lnTo>
                  <a:pt x="299440" y="120827"/>
                </a:lnTo>
                <a:lnTo>
                  <a:pt x="295617" y="121145"/>
                </a:lnTo>
                <a:lnTo>
                  <a:pt x="286969" y="121145"/>
                </a:lnTo>
                <a:lnTo>
                  <a:pt x="283298" y="120573"/>
                </a:lnTo>
                <a:lnTo>
                  <a:pt x="280225" y="119456"/>
                </a:lnTo>
                <a:lnTo>
                  <a:pt x="277164" y="118338"/>
                </a:lnTo>
                <a:lnTo>
                  <a:pt x="274650" y="116700"/>
                </a:lnTo>
                <a:lnTo>
                  <a:pt x="270764" y="112407"/>
                </a:lnTo>
                <a:lnTo>
                  <a:pt x="269341" y="109804"/>
                </a:lnTo>
                <a:lnTo>
                  <a:pt x="268452" y="106743"/>
                </a:lnTo>
                <a:lnTo>
                  <a:pt x="267563" y="103670"/>
                </a:lnTo>
                <a:lnTo>
                  <a:pt x="267119" y="100253"/>
                </a:lnTo>
                <a:lnTo>
                  <a:pt x="267246" y="77355"/>
                </a:lnTo>
                <a:lnTo>
                  <a:pt x="267957" y="43840"/>
                </a:lnTo>
                <a:lnTo>
                  <a:pt x="262382" y="46151"/>
                </a:lnTo>
                <a:lnTo>
                  <a:pt x="257644" y="49504"/>
                </a:lnTo>
                <a:lnTo>
                  <a:pt x="253758" y="53886"/>
                </a:lnTo>
                <a:lnTo>
                  <a:pt x="249859" y="58280"/>
                </a:lnTo>
                <a:lnTo>
                  <a:pt x="246887" y="63626"/>
                </a:lnTo>
                <a:lnTo>
                  <a:pt x="244843" y="69926"/>
                </a:lnTo>
                <a:lnTo>
                  <a:pt x="242798" y="76225"/>
                </a:lnTo>
                <a:lnTo>
                  <a:pt x="241782" y="83299"/>
                </a:lnTo>
                <a:lnTo>
                  <a:pt x="241782" y="99402"/>
                </a:lnTo>
                <a:lnTo>
                  <a:pt x="242747" y="106591"/>
                </a:lnTo>
                <a:lnTo>
                  <a:pt x="244703" y="112725"/>
                </a:lnTo>
                <a:lnTo>
                  <a:pt x="246646" y="118859"/>
                </a:lnTo>
                <a:lnTo>
                  <a:pt x="249593" y="123939"/>
                </a:lnTo>
                <a:lnTo>
                  <a:pt x="253555" y="127965"/>
                </a:lnTo>
                <a:lnTo>
                  <a:pt x="257517" y="131991"/>
                </a:lnTo>
                <a:lnTo>
                  <a:pt x="262445" y="135001"/>
                </a:lnTo>
                <a:lnTo>
                  <a:pt x="268351" y="136969"/>
                </a:lnTo>
                <a:lnTo>
                  <a:pt x="274256" y="138950"/>
                </a:lnTo>
                <a:lnTo>
                  <a:pt x="281139" y="139941"/>
                </a:lnTo>
                <a:lnTo>
                  <a:pt x="293344" y="139941"/>
                </a:lnTo>
                <a:lnTo>
                  <a:pt x="297434" y="139661"/>
                </a:lnTo>
                <a:lnTo>
                  <a:pt x="301256" y="139103"/>
                </a:lnTo>
                <a:lnTo>
                  <a:pt x="305092" y="138544"/>
                </a:lnTo>
                <a:lnTo>
                  <a:pt x="308483" y="137883"/>
                </a:lnTo>
                <a:lnTo>
                  <a:pt x="311454" y="137121"/>
                </a:lnTo>
                <a:lnTo>
                  <a:pt x="314426" y="136359"/>
                </a:lnTo>
                <a:lnTo>
                  <a:pt x="316865" y="135585"/>
                </a:lnTo>
                <a:close/>
              </a:path>
              <a:path w="3731145" h="173786">
                <a:moveTo>
                  <a:pt x="422998" y="138176"/>
                </a:moveTo>
                <a:lnTo>
                  <a:pt x="426300" y="137845"/>
                </a:lnTo>
                <a:lnTo>
                  <a:pt x="429514" y="137020"/>
                </a:lnTo>
                <a:lnTo>
                  <a:pt x="431076" y="134404"/>
                </a:lnTo>
                <a:lnTo>
                  <a:pt x="430530" y="131775"/>
                </a:lnTo>
                <a:lnTo>
                  <a:pt x="428802" y="128358"/>
                </a:lnTo>
                <a:lnTo>
                  <a:pt x="398919" y="82143"/>
                </a:lnTo>
                <a:lnTo>
                  <a:pt x="424751" y="52844"/>
                </a:lnTo>
                <a:lnTo>
                  <a:pt x="426478" y="50406"/>
                </a:lnTo>
                <a:lnTo>
                  <a:pt x="427710" y="47104"/>
                </a:lnTo>
                <a:lnTo>
                  <a:pt x="426719" y="43789"/>
                </a:lnTo>
                <a:lnTo>
                  <a:pt x="423964" y="42722"/>
                </a:lnTo>
                <a:lnTo>
                  <a:pt x="420941" y="42303"/>
                </a:lnTo>
                <a:lnTo>
                  <a:pt x="417194" y="42062"/>
                </a:lnTo>
                <a:lnTo>
                  <a:pt x="412241" y="42062"/>
                </a:lnTo>
                <a:lnTo>
                  <a:pt x="408559" y="42303"/>
                </a:lnTo>
                <a:lnTo>
                  <a:pt x="405599" y="42722"/>
                </a:lnTo>
                <a:lnTo>
                  <a:pt x="402539" y="43840"/>
                </a:lnTo>
                <a:lnTo>
                  <a:pt x="400100" y="46520"/>
                </a:lnTo>
                <a:lnTo>
                  <a:pt x="373976" y="81648"/>
                </a:lnTo>
                <a:lnTo>
                  <a:pt x="373976" y="4152"/>
                </a:lnTo>
                <a:lnTo>
                  <a:pt x="372313" y="1396"/>
                </a:lnTo>
                <a:lnTo>
                  <a:pt x="369125" y="393"/>
                </a:lnTo>
                <a:lnTo>
                  <a:pt x="365963" y="0"/>
                </a:lnTo>
                <a:lnTo>
                  <a:pt x="357047" y="0"/>
                </a:lnTo>
                <a:lnTo>
                  <a:pt x="353885" y="393"/>
                </a:lnTo>
                <a:lnTo>
                  <a:pt x="350697" y="1396"/>
                </a:lnTo>
                <a:lnTo>
                  <a:pt x="349034" y="4152"/>
                </a:lnTo>
                <a:lnTo>
                  <a:pt x="349034" y="134302"/>
                </a:lnTo>
                <a:lnTo>
                  <a:pt x="350697" y="136944"/>
                </a:lnTo>
                <a:lnTo>
                  <a:pt x="353885" y="137845"/>
                </a:lnTo>
                <a:lnTo>
                  <a:pt x="357047" y="138176"/>
                </a:lnTo>
                <a:lnTo>
                  <a:pt x="365963" y="138176"/>
                </a:lnTo>
                <a:lnTo>
                  <a:pt x="369125" y="137845"/>
                </a:lnTo>
                <a:lnTo>
                  <a:pt x="372313" y="136944"/>
                </a:lnTo>
                <a:lnTo>
                  <a:pt x="373976" y="134302"/>
                </a:lnTo>
                <a:lnTo>
                  <a:pt x="373976" y="87591"/>
                </a:lnTo>
                <a:lnTo>
                  <a:pt x="403364" y="134099"/>
                </a:lnTo>
                <a:lnTo>
                  <a:pt x="405549" y="136715"/>
                </a:lnTo>
                <a:lnTo>
                  <a:pt x="408559" y="137718"/>
                </a:lnTo>
                <a:lnTo>
                  <a:pt x="411632" y="138061"/>
                </a:lnTo>
                <a:lnTo>
                  <a:pt x="415505" y="138264"/>
                </a:lnTo>
                <a:lnTo>
                  <a:pt x="422998" y="138176"/>
                </a:lnTo>
                <a:close/>
              </a:path>
              <a:path w="3731145" h="173786">
                <a:moveTo>
                  <a:pt x="497306" y="125590"/>
                </a:moveTo>
                <a:lnTo>
                  <a:pt x="497306" y="123748"/>
                </a:lnTo>
                <a:lnTo>
                  <a:pt x="497052" y="121043"/>
                </a:lnTo>
                <a:lnTo>
                  <a:pt x="496316" y="117525"/>
                </a:lnTo>
                <a:lnTo>
                  <a:pt x="493560" y="116598"/>
                </a:lnTo>
                <a:lnTo>
                  <a:pt x="490918" y="117627"/>
                </a:lnTo>
                <a:lnTo>
                  <a:pt x="488099" y="118414"/>
                </a:lnTo>
                <a:lnTo>
                  <a:pt x="484530" y="118757"/>
                </a:lnTo>
                <a:lnTo>
                  <a:pt x="480644" y="118757"/>
                </a:lnTo>
                <a:lnTo>
                  <a:pt x="477939" y="117563"/>
                </a:lnTo>
                <a:lnTo>
                  <a:pt x="474903" y="112737"/>
                </a:lnTo>
                <a:lnTo>
                  <a:pt x="474141" y="109131"/>
                </a:lnTo>
                <a:lnTo>
                  <a:pt x="474141" y="62839"/>
                </a:lnTo>
                <a:lnTo>
                  <a:pt x="493445" y="62839"/>
                </a:lnTo>
                <a:lnTo>
                  <a:pt x="495655" y="62064"/>
                </a:lnTo>
                <a:lnTo>
                  <a:pt x="496976" y="58966"/>
                </a:lnTo>
                <a:lnTo>
                  <a:pt x="497306" y="56375"/>
                </a:lnTo>
                <a:lnTo>
                  <a:pt x="497217" y="49225"/>
                </a:lnTo>
                <a:lnTo>
                  <a:pt x="496887" y="46583"/>
                </a:lnTo>
                <a:lnTo>
                  <a:pt x="495985" y="44030"/>
                </a:lnTo>
                <a:lnTo>
                  <a:pt x="493344" y="42659"/>
                </a:lnTo>
                <a:lnTo>
                  <a:pt x="474141" y="42659"/>
                </a:lnTo>
                <a:lnTo>
                  <a:pt x="474141" y="22961"/>
                </a:lnTo>
                <a:lnTo>
                  <a:pt x="472490" y="20205"/>
                </a:lnTo>
                <a:lnTo>
                  <a:pt x="469379" y="19215"/>
                </a:lnTo>
                <a:lnTo>
                  <a:pt x="466140" y="18884"/>
                </a:lnTo>
                <a:lnTo>
                  <a:pt x="457301" y="18884"/>
                </a:lnTo>
                <a:lnTo>
                  <a:pt x="454063" y="19215"/>
                </a:lnTo>
                <a:lnTo>
                  <a:pt x="450862" y="20205"/>
                </a:lnTo>
                <a:lnTo>
                  <a:pt x="449300" y="22961"/>
                </a:lnTo>
                <a:lnTo>
                  <a:pt x="449300" y="42659"/>
                </a:lnTo>
                <a:lnTo>
                  <a:pt x="438810" y="42659"/>
                </a:lnTo>
                <a:lnTo>
                  <a:pt x="436168" y="44030"/>
                </a:lnTo>
                <a:lnTo>
                  <a:pt x="435267" y="46583"/>
                </a:lnTo>
                <a:lnTo>
                  <a:pt x="434936" y="49225"/>
                </a:lnTo>
                <a:lnTo>
                  <a:pt x="434847" y="56375"/>
                </a:lnTo>
                <a:lnTo>
                  <a:pt x="435178" y="58966"/>
                </a:lnTo>
                <a:lnTo>
                  <a:pt x="435838" y="60515"/>
                </a:lnTo>
                <a:lnTo>
                  <a:pt x="438708" y="62839"/>
                </a:lnTo>
                <a:lnTo>
                  <a:pt x="449300" y="62839"/>
                </a:lnTo>
                <a:lnTo>
                  <a:pt x="449300" y="113487"/>
                </a:lnTo>
                <a:lnTo>
                  <a:pt x="449859" y="118173"/>
                </a:lnTo>
                <a:lnTo>
                  <a:pt x="450977" y="122123"/>
                </a:lnTo>
                <a:lnTo>
                  <a:pt x="452107" y="126085"/>
                </a:lnTo>
                <a:lnTo>
                  <a:pt x="453847" y="129374"/>
                </a:lnTo>
                <a:lnTo>
                  <a:pt x="456234" y="131978"/>
                </a:lnTo>
                <a:lnTo>
                  <a:pt x="458609" y="134581"/>
                </a:lnTo>
                <a:lnTo>
                  <a:pt x="461606" y="136512"/>
                </a:lnTo>
                <a:lnTo>
                  <a:pt x="465239" y="137769"/>
                </a:lnTo>
                <a:lnTo>
                  <a:pt x="468858" y="139014"/>
                </a:lnTo>
                <a:lnTo>
                  <a:pt x="473151" y="139649"/>
                </a:lnTo>
                <a:lnTo>
                  <a:pt x="481774" y="139547"/>
                </a:lnTo>
                <a:lnTo>
                  <a:pt x="485406" y="139153"/>
                </a:lnTo>
                <a:lnTo>
                  <a:pt x="488645" y="138506"/>
                </a:lnTo>
                <a:lnTo>
                  <a:pt x="492696" y="137223"/>
                </a:lnTo>
                <a:lnTo>
                  <a:pt x="495909" y="134912"/>
                </a:lnTo>
                <a:lnTo>
                  <a:pt x="496760" y="132270"/>
                </a:lnTo>
                <a:lnTo>
                  <a:pt x="497306" y="128498"/>
                </a:lnTo>
                <a:lnTo>
                  <a:pt x="497306" y="125590"/>
                </a:lnTo>
                <a:close/>
              </a:path>
              <a:path w="3731145" h="173786">
                <a:moveTo>
                  <a:pt x="545096" y="117817"/>
                </a:moveTo>
                <a:lnTo>
                  <a:pt x="542328" y="116344"/>
                </a:lnTo>
                <a:lnTo>
                  <a:pt x="540131" y="114249"/>
                </a:lnTo>
                <a:lnTo>
                  <a:pt x="538518" y="111544"/>
                </a:lnTo>
                <a:lnTo>
                  <a:pt x="536905" y="108838"/>
                </a:lnTo>
                <a:lnTo>
                  <a:pt x="535724" y="105651"/>
                </a:lnTo>
                <a:lnTo>
                  <a:pt x="535000" y="101993"/>
                </a:lnTo>
                <a:lnTo>
                  <a:pt x="534276" y="98323"/>
                </a:lnTo>
                <a:lnTo>
                  <a:pt x="534009" y="136677"/>
                </a:lnTo>
                <a:lnTo>
                  <a:pt x="539813" y="138849"/>
                </a:lnTo>
                <a:lnTo>
                  <a:pt x="546646" y="139941"/>
                </a:lnTo>
                <a:lnTo>
                  <a:pt x="545096" y="117817"/>
                </a:lnTo>
                <a:close/>
              </a:path>
              <a:path w="3731145" h="173786">
                <a:moveTo>
                  <a:pt x="534009" y="136677"/>
                </a:moveTo>
                <a:lnTo>
                  <a:pt x="534276" y="98323"/>
                </a:lnTo>
                <a:lnTo>
                  <a:pt x="533908" y="94322"/>
                </a:lnTo>
                <a:lnTo>
                  <a:pt x="533908" y="85280"/>
                </a:lnTo>
                <a:lnTo>
                  <a:pt x="534365" y="81102"/>
                </a:lnTo>
                <a:lnTo>
                  <a:pt x="535254" y="77444"/>
                </a:lnTo>
                <a:lnTo>
                  <a:pt x="536143" y="73786"/>
                </a:lnTo>
                <a:lnTo>
                  <a:pt x="537476" y="70650"/>
                </a:lnTo>
                <a:lnTo>
                  <a:pt x="539254" y="68046"/>
                </a:lnTo>
                <a:lnTo>
                  <a:pt x="541045" y="65430"/>
                </a:lnTo>
                <a:lnTo>
                  <a:pt x="543318" y="63461"/>
                </a:lnTo>
                <a:lnTo>
                  <a:pt x="546087" y="62102"/>
                </a:lnTo>
                <a:lnTo>
                  <a:pt x="548855" y="60756"/>
                </a:lnTo>
                <a:lnTo>
                  <a:pt x="552094" y="60070"/>
                </a:lnTo>
                <a:lnTo>
                  <a:pt x="559943" y="60070"/>
                </a:lnTo>
                <a:lnTo>
                  <a:pt x="563384" y="60832"/>
                </a:lnTo>
                <a:lnTo>
                  <a:pt x="566127" y="62356"/>
                </a:lnTo>
                <a:lnTo>
                  <a:pt x="568871" y="63868"/>
                </a:lnTo>
                <a:lnTo>
                  <a:pt x="571055" y="65976"/>
                </a:lnTo>
                <a:lnTo>
                  <a:pt x="572706" y="68681"/>
                </a:lnTo>
                <a:lnTo>
                  <a:pt x="574357" y="71386"/>
                </a:lnTo>
                <a:lnTo>
                  <a:pt x="575525" y="74574"/>
                </a:lnTo>
                <a:lnTo>
                  <a:pt x="576224" y="78231"/>
                </a:lnTo>
                <a:lnTo>
                  <a:pt x="576922" y="81902"/>
                </a:lnTo>
                <a:lnTo>
                  <a:pt x="577265" y="85902"/>
                </a:lnTo>
                <a:lnTo>
                  <a:pt x="577265" y="94945"/>
                </a:lnTo>
                <a:lnTo>
                  <a:pt x="576834" y="99123"/>
                </a:lnTo>
                <a:lnTo>
                  <a:pt x="575970" y="102781"/>
                </a:lnTo>
                <a:lnTo>
                  <a:pt x="575119" y="106438"/>
                </a:lnTo>
                <a:lnTo>
                  <a:pt x="573798" y="109562"/>
                </a:lnTo>
                <a:lnTo>
                  <a:pt x="572020" y="112128"/>
                </a:lnTo>
                <a:lnTo>
                  <a:pt x="570230" y="114706"/>
                </a:lnTo>
                <a:lnTo>
                  <a:pt x="567956" y="116674"/>
                </a:lnTo>
                <a:lnTo>
                  <a:pt x="565188" y="118021"/>
                </a:lnTo>
                <a:lnTo>
                  <a:pt x="562419" y="119379"/>
                </a:lnTo>
                <a:lnTo>
                  <a:pt x="559155" y="120053"/>
                </a:lnTo>
                <a:lnTo>
                  <a:pt x="551294" y="120053"/>
                </a:lnTo>
                <a:lnTo>
                  <a:pt x="547865" y="119303"/>
                </a:lnTo>
                <a:lnTo>
                  <a:pt x="545096" y="117817"/>
                </a:lnTo>
                <a:lnTo>
                  <a:pt x="546646" y="139941"/>
                </a:lnTo>
                <a:lnTo>
                  <a:pt x="562610" y="139941"/>
                </a:lnTo>
                <a:lnTo>
                  <a:pt x="569709" y="138722"/>
                </a:lnTo>
                <a:lnTo>
                  <a:pt x="575779" y="136283"/>
                </a:lnTo>
                <a:lnTo>
                  <a:pt x="581850" y="133845"/>
                </a:lnTo>
                <a:lnTo>
                  <a:pt x="586892" y="130378"/>
                </a:lnTo>
                <a:lnTo>
                  <a:pt x="590918" y="125895"/>
                </a:lnTo>
                <a:lnTo>
                  <a:pt x="594944" y="121399"/>
                </a:lnTo>
                <a:lnTo>
                  <a:pt x="597954" y="116052"/>
                </a:lnTo>
                <a:lnTo>
                  <a:pt x="599922" y="109854"/>
                </a:lnTo>
                <a:lnTo>
                  <a:pt x="601903" y="103657"/>
                </a:lnTo>
                <a:lnTo>
                  <a:pt x="602894" y="96786"/>
                </a:lnTo>
                <a:lnTo>
                  <a:pt x="602894" y="81419"/>
                </a:lnTo>
                <a:lnTo>
                  <a:pt x="601967" y="74460"/>
                </a:lnTo>
                <a:lnTo>
                  <a:pt x="600125" y="68389"/>
                </a:lnTo>
                <a:lnTo>
                  <a:pt x="598271" y="62318"/>
                </a:lnTo>
                <a:lnTo>
                  <a:pt x="595452" y="57200"/>
                </a:lnTo>
                <a:lnTo>
                  <a:pt x="591667" y="53047"/>
                </a:lnTo>
                <a:lnTo>
                  <a:pt x="587870" y="48894"/>
                </a:lnTo>
                <a:lnTo>
                  <a:pt x="583069" y="45745"/>
                </a:lnTo>
                <a:lnTo>
                  <a:pt x="577265" y="43599"/>
                </a:lnTo>
                <a:lnTo>
                  <a:pt x="571461" y="41452"/>
                </a:lnTo>
                <a:lnTo>
                  <a:pt x="564591" y="40373"/>
                </a:lnTo>
                <a:lnTo>
                  <a:pt x="548563" y="40373"/>
                </a:lnTo>
                <a:lnTo>
                  <a:pt x="541489" y="41605"/>
                </a:lnTo>
                <a:lnTo>
                  <a:pt x="535444" y="44043"/>
                </a:lnTo>
                <a:lnTo>
                  <a:pt x="529412" y="46481"/>
                </a:lnTo>
                <a:lnTo>
                  <a:pt x="524383" y="49923"/>
                </a:lnTo>
                <a:lnTo>
                  <a:pt x="520357" y="54381"/>
                </a:lnTo>
                <a:lnTo>
                  <a:pt x="516331" y="58839"/>
                </a:lnTo>
                <a:lnTo>
                  <a:pt x="513308" y="64185"/>
                </a:lnTo>
                <a:lnTo>
                  <a:pt x="511302" y="70421"/>
                </a:lnTo>
                <a:lnTo>
                  <a:pt x="509282" y="76657"/>
                </a:lnTo>
                <a:lnTo>
                  <a:pt x="508279" y="83527"/>
                </a:lnTo>
                <a:lnTo>
                  <a:pt x="508279" y="98844"/>
                </a:lnTo>
                <a:lnTo>
                  <a:pt x="509206" y="105765"/>
                </a:lnTo>
                <a:lnTo>
                  <a:pt x="511047" y="111836"/>
                </a:lnTo>
                <a:lnTo>
                  <a:pt x="512902" y="117906"/>
                </a:lnTo>
                <a:lnTo>
                  <a:pt x="515734" y="123024"/>
                </a:lnTo>
                <a:lnTo>
                  <a:pt x="519556" y="127177"/>
                </a:lnTo>
                <a:lnTo>
                  <a:pt x="523392" y="131330"/>
                </a:lnTo>
                <a:lnTo>
                  <a:pt x="528205" y="134505"/>
                </a:lnTo>
                <a:lnTo>
                  <a:pt x="534009" y="136677"/>
                </a:lnTo>
                <a:close/>
              </a:path>
              <a:path w="3731145" h="173786">
                <a:moveTo>
                  <a:pt x="646633" y="136944"/>
                </a:moveTo>
                <a:lnTo>
                  <a:pt x="648296" y="134302"/>
                </a:lnTo>
                <a:lnTo>
                  <a:pt x="648296" y="79273"/>
                </a:lnTo>
                <a:lnTo>
                  <a:pt x="650138" y="76377"/>
                </a:lnTo>
                <a:lnTo>
                  <a:pt x="653491" y="71945"/>
                </a:lnTo>
                <a:lnTo>
                  <a:pt x="656653" y="68389"/>
                </a:lnTo>
                <a:lnTo>
                  <a:pt x="659625" y="66014"/>
                </a:lnTo>
                <a:lnTo>
                  <a:pt x="662444" y="64579"/>
                </a:lnTo>
                <a:lnTo>
                  <a:pt x="665213" y="63741"/>
                </a:lnTo>
                <a:lnTo>
                  <a:pt x="667791" y="63741"/>
                </a:lnTo>
                <a:lnTo>
                  <a:pt x="670864" y="64312"/>
                </a:lnTo>
                <a:lnTo>
                  <a:pt x="673417" y="65087"/>
                </a:lnTo>
                <a:lnTo>
                  <a:pt x="676071" y="65912"/>
                </a:lnTo>
                <a:lnTo>
                  <a:pt x="679005" y="64490"/>
                </a:lnTo>
                <a:lnTo>
                  <a:pt x="679729" y="61594"/>
                </a:lnTo>
                <a:lnTo>
                  <a:pt x="679996" y="58559"/>
                </a:lnTo>
                <a:lnTo>
                  <a:pt x="680034" y="49974"/>
                </a:lnTo>
                <a:lnTo>
                  <a:pt x="679894" y="47205"/>
                </a:lnTo>
                <a:lnTo>
                  <a:pt x="679386" y="44234"/>
                </a:lnTo>
                <a:lnTo>
                  <a:pt x="676694" y="41808"/>
                </a:lnTo>
                <a:lnTo>
                  <a:pt x="673925" y="41020"/>
                </a:lnTo>
                <a:lnTo>
                  <a:pt x="670864" y="40525"/>
                </a:lnTo>
                <a:lnTo>
                  <a:pt x="668083" y="40373"/>
                </a:lnTo>
                <a:lnTo>
                  <a:pt x="664387" y="40627"/>
                </a:lnTo>
                <a:lnTo>
                  <a:pt x="660692" y="41617"/>
                </a:lnTo>
                <a:lnTo>
                  <a:pt x="657009" y="43738"/>
                </a:lnTo>
                <a:lnTo>
                  <a:pt x="653211" y="46697"/>
                </a:lnTo>
                <a:lnTo>
                  <a:pt x="649122" y="50990"/>
                </a:lnTo>
                <a:lnTo>
                  <a:pt x="646938" y="53708"/>
                </a:lnTo>
                <a:lnTo>
                  <a:pt x="644626" y="57010"/>
                </a:lnTo>
                <a:lnTo>
                  <a:pt x="644626" y="46024"/>
                </a:lnTo>
                <a:lnTo>
                  <a:pt x="643267" y="43383"/>
                </a:lnTo>
                <a:lnTo>
                  <a:pt x="640676" y="42468"/>
                </a:lnTo>
                <a:lnTo>
                  <a:pt x="637895" y="42138"/>
                </a:lnTo>
                <a:lnTo>
                  <a:pt x="630301" y="42138"/>
                </a:lnTo>
                <a:lnTo>
                  <a:pt x="627595" y="42468"/>
                </a:lnTo>
                <a:lnTo>
                  <a:pt x="624776" y="43383"/>
                </a:lnTo>
                <a:lnTo>
                  <a:pt x="623354" y="46024"/>
                </a:lnTo>
                <a:lnTo>
                  <a:pt x="623354" y="134302"/>
                </a:lnTo>
                <a:lnTo>
                  <a:pt x="625017" y="136944"/>
                </a:lnTo>
                <a:lnTo>
                  <a:pt x="628205" y="137845"/>
                </a:lnTo>
                <a:lnTo>
                  <a:pt x="631367" y="138176"/>
                </a:lnTo>
                <a:lnTo>
                  <a:pt x="640283" y="138176"/>
                </a:lnTo>
                <a:lnTo>
                  <a:pt x="643445" y="137845"/>
                </a:lnTo>
                <a:lnTo>
                  <a:pt x="646633" y="136944"/>
                </a:lnTo>
                <a:close/>
              </a:path>
              <a:path w="3731145" h="173786">
                <a:moveTo>
                  <a:pt x="732624" y="136677"/>
                </a:moveTo>
                <a:lnTo>
                  <a:pt x="737273" y="134505"/>
                </a:lnTo>
                <a:lnTo>
                  <a:pt x="741413" y="131470"/>
                </a:lnTo>
                <a:lnTo>
                  <a:pt x="745045" y="127571"/>
                </a:lnTo>
                <a:lnTo>
                  <a:pt x="745045" y="134594"/>
                </a:lnTo>
                <a:lnTo>
                  <a:pt x="745883" y="136778"/>
                </a:lnTo>
                <a:lnTo>
                  <a:pt x="748753" y="137909"/>
                </a:lnTo>
                <a:lnTo>
                  <a:pt x="752271" y="138264"/>
                </a:lnTo>
                <a:lnTo>
                  <a:pt x="760094" y="138150"/>
                </a:lnTo>
                <a:lnTo>
                  <a:pt x="763981" y="137299"/>
                </a:lnTo>
                <a:lnTo>
                  <a:pt x="765632" y="134594"/>
                </a:lnTo>
                <a:lnTo>
                  <a:pt x="765632" y="69151"/>
                </a:lnTo>
                <a:lnTo>
                  <a:pt x="764895" y="63906"/>
                </a:lnTo>
                <a:lnTo>
                  <a:pt x="763447" y="59486"/>
                </a:lnTo>
                <a:lnTo>
                  <a:pt x="762000" y="55054"/>
                </a:lnTo>
                <a:lnTo>
                  <a:pt x="759688" y="51447"/>
                </a:lnTo>
                <a:lnTo>
                  <a:pt x="756526" y="48640"/>
                </a:lnTo>
                <a:lnTo>
                  <a:pt x="753351" y="45834"/>
                </a:lnTo>
                <a:lnTo>
                  <a:pt x="749312" y="43764"/>
                </a:lnTo>
                <a:lnTo>
                  <a:pt x="744397" y="42405"/>
                </a:lnTo>
                <a:lnTo>
                  <a:pt x="739482" y="41059"/>
                </a:lnTo>
                <a:lnTo>
                  <a:pt x="733564" y="40373"/>
                </a:lnTo>
                <a:lnTo>
                  <a:pt x="722744" y="40373"/>
                </a:lnTo>
                <a:lnTo>
                  <a:pt x="718959" y="40690"/>
                </a:lnTo>
                <a:lnTo>
                  <a:pt x="715302" y="41325"/>
                </a:lnTo>
                <a:lnTo>
                  <a:pt x="711644" y="41948"/>
                </a:lnTo>
                <a:lnTo>
                  <a:pt x="708253" y="42760"/>
                </a:lnTo>
                <a:lnTo>
                  <a:pt x="705154" y="43738"/>
                </a:lnTo>
                <a:lnTo>
                  <a:pt x="702056" y="44729"/>
                </a:lnTo>
                <a:lnTo>
                  <a:pt x="699350" y="45808"/>
                </a:lnTo>
                <a:lnTo>
                  <a:pt x="694728" y="48120"/>
                </a:lnTo>
                <a:lnTo>
                  <a:pt x="691261" y="51079"/>
                </a:lnTo>
                <a:lnTo>
                  <a:pt x="689978" y="54533"/>
                </a:lnTo>
                <a:lnTo>
                  <a:pt x="689813" y="58191"/>
                </a:lnTo>
                <a:lnTo>
                  <a:pt x="689914" y="61099"/>
                </a:lnTo>
                <a:lnTo>
                  <a:pt x="690587" y="64655"/>
                </a:lnTo>
                <a:lnTo>
                  <a:pt x="692340" y="67500"/>
                </a:lnTo>
                <a:lnTo>
                  <a:pt x="695325" y="68186"/>
                </a:lnTo>
                <a:lnTo>
                  <a:pt x="698372" y="66801"/>
                </a:lnTo>
                <a:lnTo>
                  <a:pt x="702157" y="64858"/>
                </a:lnTo>
                <a:lnTo>
                  <a:pt x="707174" y="62610"/>
                </a:lnTo>
                <a:lnTo>
                  <a:pt x="710057" y="61594"/>
                </a:lnTo>
                <a:lnTo>
                  <a:pt x="713320" y="60667"/>
                </a:lnTo>
                <a:lnTo>
                  <a:pt x="716584" y="59740"/>
                </a:lnTo>
                <a:lnTo>
                  <a:pt x="720293" y="59283"/>
                </a:lnTo>
                <a:lnTo>
                  <a:pt x="727621" y="59283"/>
                </a:lnTo>
                <a:lnTo>
                  <a:pt x="730275" y="59613"/>
                </a:lnTo>
                <a:lnTo>
                  <a:pt x="732421" y="60274"/>
                </a:lnTo>
                <a:lnTo>
                  <a:pt x="736282" y="61950"/>
                </a:lnTo>
                <a:lnTo>
                  <a:pt x="738860" y="64731"/>
                </a:lnTo>
                <a:lnTo>
                  <a:pt x="740333" y="68541"/>
                </a:lnTo>
                <a:lnTo>
                  <a:pt x="741184" y="73037"/>
                </a:lnTo>
                <a:lnTo>
                  <a:pt x="741184" y="81152"/>
                </a:lnTo>
                <a:lnTo>
                  <a:pt x="724712" y="81152"/>
                </a:lnTo>
                <a:lnTo>
                  <a:pt x="717829" y="81749"/>
                </a:lnTo>
                <a:lnTo>
                  <a:pt x="711885" y="82930"/>
                </a:lnTo>
                <a:lnTo>
                  <a:pt x="705942" y="84124"/>
                </a:lnTo>
                <a:lnTo>
                  <a:pt x="700976" y="85953"/>
                </a:lnTo>
                <a:lnTo>
                  <a:pt x="696988" y="88430"/>
                </a:lnTo>
                <a:lnTo>
                  <a:pt x="693000" y="90906"/>
                </a:lnTo>
                <a:lnTo>
                  <a:pt x="689991" y="94043"/>
                </a:lnTo>
                <a:lnTo>
                  <a:pt x="687984" y="97828"/>
                </a:lnTo>
                <a:lnTo>
                  <a:pt x="685977" y="101625"/>
                </a:lnTo>
                <a:lnTo>
                  <a:pt x="684961" y="106095"/>
                </a:lnTo>
                <a:lnTo>
                  <a:pt x="684961" y="115989"/>
                </a:lnTo>
                <a:lnTo>
                  <a:pt x="685761" y="120154"/>
                </a:lnTo>
                <a:lnTo>
                  <a:pt x="687336" y="123710"/>
                </a:lnTo>
                <a:lnTo>
                  <a:pt x="688924" y="127279"/>
                </a:lnTo>
                <a:lnTo>
                  <a:pt x="691146" y="130263"/>
                </a:lnTo>
                <a:lnTo>
                  <a:pt x="694016" y="132664"/>
                </a:lnTo>
                <a:lnTo>
                  <a:pt x="696887" y="135077"/>
                </a:lnTo>
                <a:lnTo>
                  <a:pt x="700290" y="136893"/>
                </a:lnTo>
                <a:lnTo>
                  <a:pt x="704215" y="138112"/>
                </a:lnTo>
                <a:lnTo>
                  <a:pt x="708139" y="139331"/>
                </a:lnTo>
                <a:lnTo>
                  <a:pt x="709307" y="114147"/>
                </a:lnTo>
                <a:lnTo>
                  <a:pt x="709307" y="110451"/>
                </a:lnTo>
                <a:lnTo>
                  <a:pt x="709726" y="106337"/>
                </a:lnTo>
                <a:lnTo>
                  <a:pt x="711377" y="102984"/>
                </a:lnTo>
                <a:lnTo>
                  <a:pt x="714463" y="100355"/>
                </a:lnTo>
                <a:lnTo>
                  <a:pt x="718553" y="98272"/>
                </a:lnTo>
                <a:lnTo>
                  <a:pt x="721385" y="97688"/>
                </a:lnTo>
                <a:lnTo>
                  <a:pt x="724230" y="97091"/>
                </a:lnTo>
                <a:lnTo>
                  <a:pt x="727659" y="96786"/>
                </a:lnTo>
                <a:lnTo>
                  <a:pt x="741184" y="96786"/>
                </a:lnTo>
                <a:lnTo>
                  <a:pt x="741184" y="111836"/>
                </a:lnTo>
                <a:lnTo>
                  <a:pt x="738149" y="115265"/>
                </a:lnTo>
                <a:lnTo>
                  <a:pt x="735164" y="117868"/>
                </a:lnTo>
                <a:lnTo>
                  <a:pt x="732218" y="119659"/>
                </a:lnTo>
                <a:lnTo>
                  <a:pt x="729284" y="121437"/>
                </a:lnTo>
                <a:lnTo>
                  <a:pt x="726071" y="122326"/>
                </a:lnTo>
                <a:lnTo>
                  <a:pt x="718413" y="122326"/>
                </a:lnTo>
                <a:lnTo>
                  <a:pt x="722807" y="139941"/>
                </a:lnTo>
                <a:lnTo>
                  <a:pt x="727964" y="138849"/>
                </a:lnTo>
                <a:lnTo>
                  <a:pt x="732624" y="136677"/>
                </a:lnTo>
                <a:close/>
              </a:path>
              <a:path w="3731145" h="173786">
                <a:moveTo>
                  <a:pt x="722807" y="139941"/>
                </a:moveTo>
                <a:lnTo>
                  <a:pt x="718413" y="122326"/>
                </a:lnTo>
                <a:lnTo>
                  <a:pt x="715162" y="121272"/>
                </a:lnTo>
                <a:lnTo>
                  <a:pt x="710488" y="117043"/>
                </a:lnTo>
                <a:lnTo>
                  <a:pt x="709307" y="114147"/>
                </a:lnTo>
                <a:lnTo>
                  <a:pt x="708139" y="139331"/>
                </a:lnTo>
                <a:lnTo>
                  <a:pt x="712444" y="139941"/>
                </a:lnTo>
                <a:lnTo>
                  <a:pt x="722807" y="139941"/>
                </a:lnTo>
                <a:close/>
              </a:path>
              <a:path w="3731145" h="173786">
                <a:moveTo>
                  <a:pt x="795286" y="20205"/>
                </a:moveTo>
                <a:lnTo>
                  <a:pt x="793724" y="22961"/>
                </a:lnTo>
                <a:lnTo>
                  <a:pt x="793724" y="42659"/>
                </a:lnTo>
                <a:lnTo>
                  <a:pt x="783234" y="42659"/>
                </a:lnTo>
                <a:lnTo>
                  <a:pt x="780592" y="44030"/>
                </a:lnTo>
                <a:lnTo>
                  <a:pt x="779691" y="46583"/>
                </a:lnTo>
                <a:lnTo>
                  <a:pt x="779360" y="49225"/>
                </a:lnTo>
                <a:lnTo>
                  <a:pt x="779272" y="56375"/>
                </a:lnTo>
                <a:lnTo>
                  <a:pt x="779602" y="58966"/>
                </a:lnTo>
                <a:lnTo>
                  <a:pt x="780262" y="60515"/>
                </a:lnTo>
                <a:lnTo>
                  <a:pt x="783132" y="62839"/>
                </a:lnTo>
                <a:lnTo>
                  <a:pt x="793724" y="62839"/>
                </a:lnTo>
                <a:lnTo>
                  <a:pt x="793724" y="113487"/>
                </a:lnTo>
                <a:lnTo>
                  <a:pt x="794283" y="118173"/>
                </a:lnTo>
                <a:lnTo>
                  <a:pt x="795401" y="122123"/>
                </a:lnTo>
                <a:lnTo>
                  <a:pt x="796531" y="126085"/>
                </a:lnTo>
                <a:lnTo>
                  <a:pt x="798271" y="129374"/>
                </a:lnTo>
                <a:lnTo>
                  <a:pt x="800658" y="131978"/>
                </a:lnTo>
                <a:lnTo>
                  <a:pt x="803033" y="134581"/>
                </a:lnTo>
                <a:lnTo>
                  <a:pt x="806030" y="136512"/>
                </a:lnTo>
                <a:lnTo>
                  <a:pt x="809663" y="137769"/>
                </a:lnTo>
                <a:lnTo>
                  <a:pt x="813282" y="139014"/>
                </a:lnTo>
                <a:lnTo>
                  <a:pt x="817575" y="139649"/>
                </a:lnTo>
                <a:lnTo>
                  <a:pt x="826147" y="139547"/>
                </a:lnTo>
                <a:lnTo>
                  <a:pt x="829830" y="139153"/>
                </a:lnTo>
                <a:lnTo>
                  <a:pt x="833005" y="138506"/>
                </a:lnTo>
                <a:lnTo>
                  <a:pt x="837069" y="137223"/>
                </a:lnTo>
                <a:lnTo>
                  <a:pt x="840371" y="134912"/>
                </a:lnTo>
                <a:lnTo>
                  <a:pt x="841133" y="132270"/>
                </a:lnTo>
                <a:lnTo>
                  <a:pt x="841768" y="128498"/>
                </a:lnTo>
                <a:lnTo>
                  <a:pt x="841768" y="123748"/>
                </a:lnTo>
                <a:lnTo>
                  <a:pt x="841260" y="119849"/>
                </a:lnTo>
                <a:lnTo>
                  <a:pt x="840117" y="116839"/>
                </a:lnTo>
                <a:lnTo>
                  <a:pt x="837450" y="116839"/>
                </a:lnTo>
                <a:lnTo>
                  <a:pt x="834529" y="117919"/>
                </a:lnTo>
                <a:lnTo>
                  <a:pt x="831481" y="118643"/>
                </a:lnTo>
                <a:lnTo>
                  <a:pt x="825004" y="118757"/>
                </a:lnTo>
                <a:lnTo>
                  <a:pt x="822363" y="117563"/>
                </a:lnTo>
                <a:lnTo>
                  <a:pt x="819327" y="112737"/>
                </a:lnTo>
                <a:lnTo>
                  <a:pt x="818565" y="109131"/>
                </a:lnTo>
                <a:lnTo>
                  <a:pt x="818565" y="62839"/>
                </a:lnTo>
                <a:lnTo>
                  <a:pt x="837831" y="62839"/>
                </a:lnTo>
                <a:lnTo>
                  <a:pt x="840117" y="62064"/>
                </a:lnTo>
                <a:lnTo>
                  <a:pt x="841387" y="58966"/>
                </a:lnTo>
                <a:lnTo>
                  <a:pt x="841768" y="56375"/>
                </a:lnTo>
                <a:lnTo>
                  <a:pt x="841768" y="52755"/>
                </a:lnTo>
                <a:lnTo>
                  <a:pt x="841641" y="49225"/>
                </a:lnTo>
                <a:lnTo>
                  <a:pt x="841260" y="46583"/>
                </a:lnTo>
                <a:lnTo>
                  <a:pt x="840371" y="44030"/>
                </a:lnTo>
                <a:lnTo>
                  <a:pt x="837704" y="42659"/>
                </a:lnTo>
                <a:lnTo>
                  <a:pt x="818565" y="42659"/>
                </a:lnTo>
                <a:lnTo>
                  <a:pt x="818565" y="22961"/>
                </a:lnTo>
                <a:lnTo>
                  <a:pt x="816914" y="20205"/>
                </a:lnTo>
                <a:lnTo>
                  <a:pt x="813803" y="19215"/>
                </a:lnTo>
                <a:lnTo>
                  <a:pt x="810564" y="18884"/>
                </a:lnTo>
                <a:lnTo>
                  <a:pt x="801725" y="18884"/>
                </a:lnTo>
                <a:lnTo>
                  <a:pt x="798487" y="19215"/>
                </a:lnTo>
                <a:lnTo>
                  <a:pt x="795286" y="20205"/>
                </a:lnTo>
                <a:close/>
              </a:path>
              <a:path w="3731145" h="173786">
                <a:moveTo>
                  <a:pt x="994422" y="48501"/>
                </a:moveTo>
                <a:lnTo>
                  <a:pt x="994422" y="43281"/>
                </a:lnTo>
                <a:lnTo>
                  <a:pt x="993787" y="38582"/>
                </a:lnTo>
                <a:lnTo>
                  <a:pt x="992263" y="34391"/>
                </a:lnTo>
                <a:lnTo>
                  <a:pt x="990866" y="30200"/>
                </a:lnTo>
                <a:lnTo>
                  <a:pt x="988707" y="26542"/>
                </a:lnTo>
                <a:lnTo>
                  <a:pt x="985913" y="23406"/>
                </a:lnTo>
                <a:lnTo>
                  <a:pt x="983119" y="20269"/>
                </a:lnTo>
                <a:lnTo>
                  <a:pt x="979817" y="17678"/>
                </a:lnTo>
                <a:lnTo>
                  <a:pt x="975880" y="15633"/>
                </a:lnTo>
                <a:lnTo>
                  <a:pt x="971943" y="13588"/>
                </a:lnTo>
                <a:lnTo>
                  <a:pt x="968133" y="12192"/>
                </a:lnTo>
                <a:lnTo>
                  <a:pt x="964323" y="11429"/>
                </a:lnTo>
                <a:lnTo>
                  <a:pt x="960513" y="10667"/>
                </a:lnTo>
                <a:lnTo>
                  <a:pt x="957211" y="10172"/>
                </a:lnTo>
                <a:lnTo>
                  <a:pt x="954417" y="9944"/>
                </a:lnTo>
                <a:lnTo>
                  <a:pt x="951750" y="9715"/>
                </a:lnTo>
                <a:lnTo>
                  <a:pt x="912888" y="9601"/>
                </a:lnTo>
                <a:lnTo>
                  <a:pt x="909205" y="11925"/>
                </a:lnTo>
                <a:lnTo>
                  <a:pt x="906792" y="15798"/>
                </a:lnTo>
                <a:lnTo>
                  <a:pt x="906792" y="134099"/>
                </a:lnTo>
                <a:lnTo>
                  <a:pt x="907808" y="136410"/>
                </a:lnTo>
                <a:lnTo>
                  <a:pt x="910475" y="137502"/>
                </a:lnTo>
                <a:lnTo>
                  <a:pt x="913396" y="137960"/>
                </a:lnTo>
                <a:lnTo>
                  <a:pt x="917206" y="138264"/>
                </a:lnTo>
                <a:lnTo>
                  <a:pt x="924445" y="138163"/>
                </a:lnTo>
                <a:lnTo>
                  <a:pt x="927747" y="137769"/>
                </a:lnTo>
                <a:lnTo>
                  <a:pt x="931049" y="136842"/>
                </a:lnTo>
                <a:lnTo>
                  <a:pt x="932827" y="134099"/>
                </a:lnTo>
                <a:lnTo>
                  <a:pt x="932827" y="29692"/>
                </a:lnTo>
                <a:lnTo>
                  <a:pt x="946543" y="29692"/>
                </a:lnTo>
                <a:lnTo>
                  <a:pt x="949210" y="29870"/>
                </a:lnTo>
                <a:lnTo>
                  <a:pt x="951750" y="30238"/>
                </a:lnTo>
                <a:lnTo>
                  <a:pt x="954290" y="30594"/>
                </a:lnTo>
                <a:lnTo>
                  <a:pt x="958989" y="32854"/>
                </a:lnTo>
                <a:lnTo>
                  <a:pt x="963307" y="36385"/>
                </a:lnTo>
                <a:lnTo>
                  <a:pt x="964831" y="39293"/>
                </a:lnTo>
                <a:lnTo>
                  <a:pt x="966482" y="42189"/>
                </a:lnTo>
                <a:lnTo>
                  <a:pt x="967244" y="45885"/>
                </a:lnTo>
                <a:lnTo>
                  <a:pt x="967244" y="53670"/>
                </a:lnTo>
                <a:lnTo>
                  <a:pt x="966736" y="56730"/>
                </a:lnTo>
                <a:lnTo>
                  <a:pt x="965847" y="59524"/>
                </a:lnTo>
                <a:lnTo>
                  <a:pt x="964958" y="62331"/>
                </a:lnTo>
                <a:lnTo>
                  <a:pt x="961783" y="66751"/>
                </a:lnTo>
                <a:lnTo>
                  <a:pt x="957719" y="70332"/>
                </a:lnTo>
                <a:lnTo>
                  <a:pt x="954925" y="71450"/>
                </a:lnTo>
                <a:lnTo>
                  <a:pt x="952131" y="72580"/>
                </a:lnTo>
                <a:lnTo>
                  <a:pt x="948702" y="73139"/>
                </a:lnTo>
                <a:lnTo>
                  <a:pt x="951877" y="93230"/>
                </a:lnTo>
                <a:lnTo>
                  <a:pt x="959243" y="92240"/>
                </a:lnTo>
                <a:lnTo>
                  <a:pt x="965466" y="90258"/>
                </a:lnTo>
                <a:lnTo>
                  <a:pt x="971689" y="88277"/>
                </a:lnTo>
                <a:lnTo>
                  <a:pt x="977023" y="85394"/>
                </a:lnTo>
                <a:lnTo>
                  <a:pt x="981341" y="81597"/>
                </a:lnTo>
                <a:lnTo>
                  <a:pt x="985532" y="77812"/>
                </a:lnTo>
                <a:lnTo>
                  <a:pt x="988834" y="73139"/>
                </a:lnTo>
                <a:lnTo>
                  <a:pt x="991120" y="67602"/>
                </a:lnTo>
                <a:lnTo>
                  <a:pt x="993406" y="62052"/>
                </a:lnTo>
                <a:lnTo>
                  <a:pt x="994422" y="55689"/>
                </a:lnTo>
                <a:lnTo>
                  <a:pt x="994422" y="48501"/>
                </a:lnTo>
                <a:close/>
              </a:path>
              <a:path w="3731145" h="173786">
                <a:moveTo>
                  <a:pt x="944511" y="73139"/>
                </a:moveTo>
                <a:lnTo>
                  <a:pt x="932827" y="73139"/>
                </a:lnTo>
                <a:lnTo>
                  <a:pt x="932827" y="93230"/>
                </a:lnTo>
                <a:lnTo>
                  <a:pt x="951877" y="93230"/>
                </a:lnTo>
                <a:lnTo>
                  <a:pt x="948702" y="73139"/>
                </a:lnTo>
                <a:lnTo>
                  <a:pt x="944511" y="73139"/>
                </a:lnTo>
                <a:close/>
              </a:path>
              <a:path w="3731145" h="173786">
                <a:moveTo>
                  <a:pt x="1031887" y="136969"/>
                </a:moveTo>
                <a:lnTo>
                  <a:pt x="1037729" y="138950"/>
                </a:lnTo>
                <a:lnTo>
                  <a:pt x="1044714" y="139941"/>
                </a:lnTo>
                <a:lnTo>
                  <a:pt x="1056906" y="139941"/>
                </a:lnTo>
                <a:lnTo>
                  <a:pt x="1060970" y="139661"/>
                </a:lnTo>
                <a:lnTo>
                  <a:pt x="1064780" y="139103"/>
                </a:lnTo>
                <a:lnTo>
                  <a:pt x="1068590" y="138544"/>
                </a:lnTo>
                <a:lnTo>
                  <a:pt x="1072019" y="137883"/>
                </a:lnTo>
                <a:lnTo>
                  <a:pt x="1074940" y="137121"/>
                </a:lnTo>
                <a:lnTo>
                  <a:pt x="1077988" y="136359"/>
                </a:lnTo>
                <a:lnTo>
                  <a:pt x="1080401" y="135585"/>
                </a:lnTo>
                <a:lnTo>
                  <a:pt x="1084211" y="134010"/>
                </a:lnTo>
                <a:lnTo>
                  <a:pt x="1086878" y="131483"/>
                </a:lnTo>
                <a:lnTo>
                  <a:pt x="1087640" y="128930"/>
                </a:lnTo>
                <a:lnTo>
                  <a:pt x="1087767" y="126009"/>
                </a:lnTo>
                <a:lnTo>
                  <a:pt x="1087894" y="123316"/>
                </a:lnTo>
                <a:lnTo>
                  <a:pt x="1087640" y="119214"/>
                </a:lnTo>
                <a:lnTo>
                  <a:pt x="1086497" y="115684"/>
                </a:lnTo>
                <a:lnTo>
                  <a:pt x="1083703" y="115100"/>
                </a:lnTo>
                <a:lnTo>
                  <a:pt x="1080782" y="116039"/>
                </a:lnTo>
                <a:lnTo>
                  <a:pt x="1077226" y="117360"/>
                </a:lnTo>
                <a:lnTo>
                  <a:pt x="1072400" y="118884"/>
                </a:lnTo>
                <a:lnTo>
                  <a:pt x="1069606" y="119570"/>
                </a:lnTo>
                <a:lnTo>
                  <a:pt x="1066304" y="120192"/>
                </a:lnTo>
                <a:lnTo>
                  <a:pt x="1063002" y="120827"/>
                </a:lnTo>
                <a:lnTo>
                  <a:pt x="1059192" y="121145"/>
                </a:lnTo>
                <a:lnTo>
                  <a:pt x="1050556" y="121145"/>
                </a:lnTo>
                <a:lnTo>
                  <a:pt x="1046873" y="120573"/>
                </a:lnTo>
                <a:lnTo>
                  <a:pt x="1043698" y="119456"/>
                </a:lnTo>
                <a:lnTo>
                  <a:pt x="1040650" y="118338"/>
                </a:lnTo>
                <a:lnTo>
                  <a:pt x="1038237" y="116700"/>
                </a:lnTo>
                <a:lnTo>
                  <a:pt x="1034300" y="112407"/>
                </a:lnTo>
                <a:lnTo>
                  <a:pt x="1032903" y="109804"/>
                </a:lnTo>
                <a:lnTo>
                  <a:pt x="1032014" y="106743"/>
                </a:lnTo>
                <a:lnTo>
                  <a:pt x="1031125" y="103670"/>
                </a:lnTo>
                <a:lnTo>
                  <a:pt x="1030617" y="100253"/>
                </a:lnTo>
                <a:lnTo>
                  <a:pt x="1030617" y="80467"/>
                </a:lnTo>
                <a:lnTo>
                  <a:pt x="1030744" y="77355"/>
                </a:lnTo>
                <a:lnTo>
                  <a:pt x="1031252" y="74447"/>
                </a:lnTo>
                <a:lnTo>
                  <a:pt x="1031506" y="43840"/>
                </a:lnTo>
                <a:lnTo>
                  <a:pt x="1025918" y="46151"/>
                </a:lnTo>
                <a:lnTo>
                  <a:pt x="1021219" y="49504"/>
                </a:lnTo>
                <a:lnTo>
                  <a:pt x="1017282" y="53886"/>
                </a:lnTo>
                <a:lnTo>
                  <a:pt x="1013345" y="58280"/>
                </a:lnTo>
                <a:lnTo>
                  <a:pt x="1010424" y="63626"/>
                </a:lnTo>
                <a:lnTo>
                  <a:pt x="1008392" y="69926"/>
                </a:lnTo>
                <a:lnTo>
                  <a:pt x="1006360" y="76225"/>
                </a:lnTo>
                <a:lnTo>
                  <a:pt x="1005344" y="83299"/>
                </a:lnTo>
                <a:lnTo>
                  <a:pt x="1005344" y="99402"/>
                </a:lnTo>
                <a:lnTo>
                  <a:pt x="1006233" y="106591"/>
                </a:lnTo>
                <a:lnTo>
                  <a:pt x="1008265" y="112725"/>
                </a:lnTo>
                <a:lnTo>
                  <a:pt x="1010170" y="118859"/>
                </a:lnTo>
                <a:lnTo>
                  <a:pt x="1013091" y="123939"/>
                </a:lnTo>
                <a:lnTo>
                  <a:pt x="1017028" y="127965"/>
                </a:lnTo>
                <a:lnTo>
                  <a:pt x="1021092" y="131991"/>
                </a:lnTo>
                <a:lnTo>
                  <a:pt x="1025918" y="135001"/>
                </a:lnTo>
                <a:lnTo>
                  <a:pt x="1031887" y="136969"/>
                </a:lnTo>
                <a:close/>
              </a:path>
              <a:path w="3731145" h="173786">
                <a:moveTo>
                  <a:pt x="1032903" y="68960"/>
                </a:moveTo>
                <a:lnTo>
                  <a:pt x="1035697" y="64579"/>
                </a:lnTo>
                <a:lnTo>
                  <a:pt x="1039126" y="60959"/>
                </a:lnTo>
                <a:lnTo>
                  <a:pt x="1043825" y="58585"/>
                </a:lnTo>
                <a:lnTo>
                  <a:pt x="1046619" y="58000"/>
                </a:lnTo>
                <a:lnTo>
                  <a:pt x="1056017" y="58000"/>
                </a:lnTo>
                <a:lnTo>
                  <a:pt x="1060589" y="59994"/>
                </a:lnTo>
                <a:lnTo>
                  <a:pt x="1063637" y="63982"/>
                </a:lnTo>
                <a:lnTo>
                  <a:pt x="1066685" y="67970"/>
                </a:lnTo>
                <a:lnTo>
                  <a:pt x="1068082" y="73469"/>
                </a:lnTo>
                <a:lnTo>
                  <a:pt x="1067828" y="80467"/>
                </a:lnTo>
                <a:lnTo>
                  <a:pt x="1030617" y="80467"/>
                </a:lnTo>
                <a:lnTo>
                  <a:pt x="1030617" y="100253"/>
                </a:lnTo>
                <a:lnTo>
                  <a:pt x="1030617" y="96494"/>
                </a:lnTo>
                <a:lnTo>
                  <a:pt x="1086751" y="96494"/>
                </a:lnTo>
                <a:lnTo>
                  <a:pt x="1089926" y="94322"/>
                </a:lnTo>
                <a:lnTo>
                  <a:pt x="1091958" y="90627"/>
                </a:lnTo>
                <a:lnTo>
                  <a:pt x="1091958" y="77431"/>
                </a:lnTo>
                <a:lnTo>
                  <a:pt x="1091196" y="71691"/>
                </a:lnTo>
                <a:lnTo>
                  <a:pt x="1089672" y="66408"/>
                </a:lnTo>
                <a:lnTo>
                  <a:pt x="1088021" y="61125"/>
                </a:lnTo>
                <a:lnTo>
                  <a:pt x="1085608" y="56565"/>
                </a:lnTo>
                <a:lnTo>
                  <a:pt x="1082179" y="52704"/>
                </a:lnTo>
                <a:lnTo>
                  <a:pt x="1078877" y="48844"/>
                </a:lnTo>
                <a:lnTo>
                  <a:pt x="1074559" y="45821"/>
                </a:lnTo>
                <a:lnTo>
                  <a:pt x="1069225" y="43649"/>
                </a:lnTo>
                <a:lnTo>
                  <a:pt x="1064018" y="41465"/>
                </a:lnTo>
                <a:lnTo>
                  <a:pt x="1057668" y="40373"/>
                </a:lnTo>
                <a:lnTo>
                  <a:pt x="1043317" y="40373"/>
                </a:lnTo>
                <a:lnTo>
                  <a:pt x="1037094" y="41528"/>
                </a:lnTo>
                <a:lnTo>
                  <a:pt x="1031506" y="43840"/>
                </a:lnTo>
                <a:lnTo>
                  <a:pt x="1031252" y="74447"/>
                </a:lnTo>
                <a:lnTo>
                  <a:pt x="1032014" y="71704"/>
                </a:lnTo>
                <a:lnTo>
                  <a:pt x="1032903" y="68960"/>
                </a:lnTo>
                <a:close/>
              </a:path>
              <a:path w="3731145" h="173786">
                <a:moveTo>
                  <a:pt x="1204607" y="162305"/>
                </a:moveTo>
                <a:lnTo>
                  <a:pt x="1204607" y="165061"/>
                </a:lnTo>
                <a:lnTo>
                  <a:pt x="1204861" y="167843"/>
                </a:lnTo>
                <a:lnTo>
                  <a:pt x="1205750" y="170624"/>
                </a:lnTo>
                <a:lnTo>
                  <a:pt x="1208417" y="172504"/>
                </a:lnTo>
                <a:lnTo>
                  <a:pt x="1211592" y="173253"/>
                </a:lnTo>
                <a:lnTo>
                  <a:pt x="1215910" y="173786"/>
                </a:lnTo>
                <a:lnTo>
                  <a:pt x="1223403" y="173786"/>
                </a:lnTo>
                <a:lnTo>
                  <a:pt x="1227721" y="173050"/>
                </a:lnTo>
                <a:lnTo>
                  <a:pt x="1231404" y="171564"/>
                </a:lnTo>
                <a:lnTo>
                  <a:pt x="1234960" y="170078"/>
                </a:lnTo>
                <a:lnTo>
                  <a:pt x="1238008" y="167868"/>
                </a:lnTo>
                <a:lnTo>
                  <a:pt x="1240421" y="164934"/>
                </a:lnTo>
                <a:lnTo>
                  <a:pt x="1242834" y="162001"/>
                </a:lnTo>
                <a:lnTo>
                  <a:pt x="1244612" y="158381"/>
                </a:lnTo>
                <a:lnTo>
                  <a:pt x="1245755" y="154101"/>
                </a:lnTo>
                <a:lnTo>
                  <a:pt x="1247025" y="149809"/>
                </a:lnTo>
                <a:lnTo>
                  <a:pt x="1247533" y="144195"/>
                </a:lnTo>
                <a:lnTo>
                  <a:pt x="1247533" y="46215"/>
                </a:lnTo>
                <a:lnTo>
                  <a:pt x="1245882" y="43560"/>
                </a:lnTo>
                <a:lnTo>
                  <a:pt x="1242707" y="42557"/>
                </a:lnTo>
                <a:lnTo>
                  <a:pt x="1239532" y="42163"/>
                </a:lnTo>
                <a:lnTo>
                  <a:pt x="1230642" y="42163"/>
                </a:lnTo>
                <a:lnTo>
                  <a:pt x="1227467" y="42557"/>
                </a:lnTo>
                <a:lnTo>
                  <a:pt x="1224419" y="43560"/>
                </a:lnTo>
                <a:lnTo>
                  <a:pt x="1222768" y="46215"/>
                </a:lnTo>
                <a:lnTo>
                  <a:pt x="1222768" y="140741"/>
                </a:lnTo>
                <a:lnTo>
                  <a:pt x="1222514" y="143624"/>
                </a:lnTo>
                <a:lnTo>
                  <a:pt x="1222133" y="145440"/>
                </a:lnTo>
                <a:lnTo>
                  <a:pt x="1221117" y="148729"/>
                </a:lnTo>
                <a:lnTo>
                  <a:pt x="1218577" y="151891"/>
                </a:lnTo>
                <a:lnTo>
                  <a:pt x="1216037" y="152946"/>
                </a:lnTo>
                <a:lnTo>
                  <a:pt x="1212862" y="153200"/>
                </a:lnTo>
                <a:lnTo>
                  <a:pt x="1209560" y="152958"/>
                </a:lnTo>
                <a:lnTo>
                  <a:pt x="1206512" y="152869"/>
                </a:lnTo>
                <a:lnTo>
                  <a:pt x="1205115" y="155511"/>
                </a:lnTo>
                <a:lnTo>
                  <a:pt x="1204734" y="158927"/>
                </a:lnTo>
                <a:lnTo>
                  <a:pt x="1204607" y="162305"/>
                </a:lnTo>
                <a:close/>
              </a:path>
              <a:path w="3731145" h="173786">
                <a:moveTo>
                  <a:pt x="1249438" y="16128"/>
                </a:moveTo>
                <a:lnTo>
                  <a:pt x="1249438" y="11315"/>
                </a:lnTo>
                <a:lnTo>
                  <a:pt x="1248549" y="7962"/>
                </a:lnTo>
                <a:lnTo>
                  <a:pt x="1244612" y="4203"/>
                </a:lnTo>
                <a:lnTo>
                  <a:pt x="1240802" y="3263"/>
                </a:lnTo>
                <a:lnTo>
                  <a:pt x="1229626" y="3263"/>
                </a:lnTo>
                <a:lnTo>
                  <a:pt x="1225816" y="4241"/>
                </a:lnTo>
                <a:lnTo>
                  <a:pt x="1221752" y="8128"/>
                </a:lnTo>
                <a:lnTo>
                  <a:pt x="1220736" y="11607"/>
                </a:lnTo>
                <a:lnTo>
                  <a:pt x="1220736" y="21437"/>
                </a:lnTo>
                <a:lnTo>
                  <a:pt x="1221752" y="24777"/>
                </a:lnTo>
                <a:lnTo>
                  <a:pt x="1225689" y="28473"/>
                </a:lnTo>
                <a:lnTo>
                  <a:pt x="1229499" y="29387"/>
                </a:lnTo>
                <a:lnTo>
                  <a:pt x="1240675" y="29387"/>
                </a:lnTo>
                <a:lnTo>
                  <a:pt x="1244485" y="28435"/>
                </a:lnTo>
                <a:lnTo>
                  <a:pt x="1248422" y="24612"/>
                </a:lnTo>
                <a:lnTo>
                  <a:pt x="1249438" y="21145"/>
                </a:lnTo>
                <a:lnTo>
                  <a:pt x="1249438" y="16128"/>
                </a:lnTo>
                <a:close/>
              </a:path>
              <a:path w="3731145" h="173786">
                <a:moveTo>
                  <a:pt x="1314843" y="136677"/>
                </a:moveTo>
                <a:lnTo>
                  <a:pt x="1319415" y="134505"/>
                </a:lnTo>
                <a:lnTo>
                  <a:pt x="1323606" y="131470"/>
                </a:lnTo>
                <a:lnTo>
                  <a:pt x="1327162" y="127571"/>
                </a:lnTo>
                <a:lnTo>
                  <a:pt x="1327162" y="134594"/>
                </a:lnTo>
                <a:lnTo>
                  <a:pt x="1328051" y="136778"/>
                </a:lnTo>
                <a:lnTo>
                  <a:pt x="1330972" y="137909"/>
                </a:lnTo>
                <a:lnTo>
                  <a:pt x="1334401" y="138264"/>
                </a:lnTo>
                <a:lnTo>
                  <a:pt x="1342275" y="138150"/>
                </a:lnTo>
                <a:lnTo>
                  <a:pt x="1346085" y="137299"/>
                </a:lnTo>
                <a:lnTo>
                  <a:pt x="1347736" y="134594"/>
                </a:lnTo>
                <a:lnTo>
                  <a:pt x="1347736" y="69151"/>
                </a:lnTo>
                <a:lnTo>
                  <a:pt x="1347101" y="63906"/>
                </a:lnTo>
                <a:lnTo>
                  <a:pt x="1345577" y="59486"/>
                </a:lnTo>
                <a:lnTo>
                  <a:pt x="1344180" y="55054"/>
                </a:lnTo>
                <a:lnTo>
                  <a:pt x="1341894" y="51447"/>
                </a:lnTo>
                <a:lnTo>
                  <a:pt x="1338719" y="48640"/>
                </a:lnTo>
                <a:lnTo>
                  <a:pt x="1335544" y="45834"/>
                </a:lnTo>
                <a:lnTo>
                  <a:pt x="1331480" y="43764"/>
                </a:lnTo>
                <a:lnTo>
                  <a:pt x="1326527" y="42405"/>
                </a:lnTo>
                <a:lnTo>
                  <a:pt x="1321701" y="41059"/>
                </a:lnTo>
                <a:lnTo>
                  <a:pt x="1315732" y="40373"/>
                </a:lnTo>
                <a:lnTo>
                  <a:pt x="1304937" y="40373"/>
                </a:lnTo>
                <a:lnTo>
                  <a:pt x="1301127" y="40690"/>
                </a:lnTo>
                <a:lnTo>
                  <a:pt x="1297444" y="41325"/>
                </a:lnTo>
                <a:lnTo>
                  <a:pt x="1293761" y="41948"/>
                </a:lnTo>
                <a:lnTo>
                  <a:pt x="1290459" y="42760"/>
                </a:lnTo>
                <a:lnTo>
                  <a:pt x="1287284" y="43738"/>
                </a:lnTo>
                <a:lnTo>
                  <a:pt x="1284236" y="44729"/>
                </a:lnTo>
                <a:lnTo>
                  <a:pt x="1281569" y="45808"/>
                </a:lnTo>
                <a:lnTo>
                  <a:pt x="1276870" y="48120"/>
                </a:lnTo>
                <a:lnTo>
                  <a:pt x="1273441" y="51079"/>
                </a:lnTo>
                <a:lnTo>
                  <a:pt x="1272171" y="54533"/>
                </a:lnTo>
                <a:lnTo>
                  <a:pt x="1272044" y="58191"/>
                </a:lnTo>
                <a:lnTo>
                  <a:pt x="1272044" y="61099"/>
                </a:lnTo>
                <a:lnTo>
                  <a:pt x="1272806" y="64655"/>
                </a:lnTo>
                <a:lnTo>
                  <a:pt x="1274457" y="67500"/>
                </a:lnTo>
                <a:lnTo>
                  <a:pt x="1277505" y="68186"/>
                </a:lnTo>
                <a:lnTo>
                  <a:pt x="1280553" y="66801"/>
                </a:lnTo>
                <a:lnTo>
                  <a:pt x="1284363" y="64858"/>
                </a:lnTo>
                <a:lnTo>
                  <a:pt x="1289316" y="62610"/>
                </a:lnTo>
                <a:lnTo>
                  <a:pt x="1292237" y="61594"/>
                </a:lnTo>
                <a:lnTo>
                  <a:pt x="1295539" y="60667"/>
                </a:lnTo>
                <a:lnTo>
                  <a:pt x="1298714" y="59740"/>
                </a:lnTo>
                <a:lnTo>
                  <a:pt x="1302524" y="59283"/>
                </a:lnTo>
                <a:lnTo>
                  <a:pt x="1309763" y="59283"/>
                </a:lnTo>
                <a:lnTo>
                  <a:pt x="1312430" y="59613"/>
                </a:lnTo>
                <a:lnTo>
                  <a:pt x="1314589" y="60274"/>
                </a:lnTo>
                <a:lnTo>
                  <a:pt x="1318399" y="61950"/>
                </a:lnTo>
                <a:lnTo>
                  <a:pt x="1321066" y="64731"/>
                </a:lnTo>
                <a:lnTo>
                  <a:pt x="1322463" y="68541"/>
                </a:lnTo>
                <a:lnTo>
                  <a:pt x="1323352" y="73037"/>
                </a:lnTo>
                <a:lnTo>
                  <a:pt x="1323352" y="81152"/>
                </a:lnTo>
                <a:lnTo>
                  <a:pt x="1306842" y="81152"/>
                </a:lnTo>
                <a:lnTo>
                  <a:pt x="1299984" y="81749"/>
                </a:lnTo>
                <a:lnTo>
                  <a:pt x="1294015" y="82930"/>
                </a:lnTo>
                <a:lnTo>
                  <a:pt x="1288173" y="84124"/>
                </a:lnTo>
                <a:lnTo>
                  <a:pt x="1283093" y="85953"/>
                </a:lnTo>
                <a:lnTo>
                  <a:pt x="1279156" y="88430"/>
                </a:lnTo>
                <a:lnTo>
                  <a:pt x="1275219" y="90906"/>
                </a:lnTo>
                <a:lnTo>
                  <a:pt x="1272171" y="94043"/>
                </a:lnTo>
                <a:lnTo>
                  <a:pt x="1270139" y="97828"/>
                </a:lnTo>
                <a:lnTo>
                  <a:pt x="1268107" y="101625"/>
                </a:lnTo>
                <a:lnTo>
                  <a:pt x="1267091" y="106095"/>
                </a:lnTo>
                <a:lnTo>
                  <a:pt x="1267091" y="115989"/>
                </a:lnTo>
                <a:lnTo>
                  <a:pt x="1267980" y="120154"/>
                </a:lnTo>
                <a:lnTo>
                  <a:pt x="1269504" y="123710"/>
                </a:lnTo>
                <a:lnTo>
                  <a:pt x="1271155" y="127279"/>
                </a:lnTo>
                <a:lnTo>
                  <a:pt x="1273314" y="130263"/>
                </a:lnTo>
                <a:lnTo>
                  <a:pt x="1276235" y="132664"/>
                </a:lnTo>
                <a:lnTo>
                  <a:pt x="1279029" y="135077"/>
                </a:lnTo>
                <a:lnTo>
                  <a:pt x="1282458" y="136893"/>
                </a:lnTo>
                <a:lnTo>
                  <a:pt x="1286395" y="138112"/>
                </a:lnTo>
                <a:lnTo>
                  <a:pt x="1290332" y="139331"/>
                </a:lnTo>
                <a:lnTo>
                  <a:pt x="1291475" y="114147"/>
                </a:lnTo>
                <a:lnTo>
                  <a:pt x="1291475" y="110451"/>
                </a:lnTo>
                <a:lnTo>
                  <a:pt x="1291856" y="106337"/>
                </a:lnTo>
                <a:lnTo>
                  <a:pt x="1293507" y="102984"/>
                </a:lnTo>
                <a:lnTo>
                  <a:pt x="1296682" y="100355"/>
                </a:lnTo>
                <a:lnTo>
                  <a:pt x="1300746" y="98272"/>
                </a:lnTo>
                <a:lnTo>
                  <a:pt x="1303540" y="97688"/>
                </a:lnTo>
                <a:lnTo>
                  <a:pt x="1306334" y="97091"/>
                </a:lnTo>
                <a:lnTo>
                  <a:pt x="1309763" y="96786"/>
                </a:lnTo>
                <a:lnTo>
                  <a:pt x="1323352" y="96786"/>
                </a:lnTo>
                <a:lnTo>
                  <a:pt x="1323352" y="111836"/>
                </a:lnTo>
                <a:lnTo>
                  <a:pt x="1320304" y="115265"/>
                </a:lnTo>
                <a:lnTo>
                  <a:pt x="1317383" y="117868"/>
                </a:lnTo>
                <a:lnTo>
                  <a:pt x="1314335" y="119659"/>
                </a:lnTo>
                <a:lnTo>
                  <a:pt x="1311414" y="121437"/>
                </a:lnTo>
                <a:lnTo>
                  <a:pt x="1308239" y="122326"/>
                </a:lnTo>
                <a:lnTo>
                  <a:pt x="1300619" y="122326"/>
                </a:lnTo>
                <a:lnTo>
                  <a:pt x="1304937" y="139941"/>
                </a:lnTo>
                <a:lnTo>
                  <a:pt x="1310144" y="138849"/>
                </a:lnTo>
                <a:lnTo>
                  <a:pt x="1314843" y="136677"/>
                </a:lnTo>
                <a:close/>
              </a:path>
              <a:path w="3731145" h="173786">
                <a:moveTo>
                  <a:pt x="1304937" y="139941"/>
                </a:moveTo>
                <a:lnTo>
                  <a:pt x="1300619" y="122326"/>
                </a:lnTo>
                <a:lnTo>
                  <a:pt x="1297317" y="121272"/>
                </a:lnTo>
                <a:lnTo>
                  <a:pt x="1292618" y="117043"/>
                </a:lnTo>
                <a:lnTo>
                  <a:pt x="1291475" y="114147"/>
                </a:lnTo>
                <a:lnTo>
                  <a:pt x="1290332" y="139331"/>
                </a:lnTo>
                <a:lnTo>
                  <a:pt x="1294650" y="139941"/>
                </a:lnTo>
                <a:lnTo>
                  <a:pt x="1304937" y="139941"/>
                </a:lnTo>
                <a:close/>
              </a:path>
              <a:path w="3731145" h="173786">
                <a:moveTo>
                  <a:pt x="1451876" y="56514"/>
                </a:moveTo>
                <a:lnTo>
                  <a:pt x="1450733" y="54076"/>
                </a:lnTo>
                <a:lnTo>
                  <a:pt x="1447685" y="49885"/>
                </a:lnTo>
                <a:lnTo>
                  <a:pt x="1444129" y="46202"/>
                </a:lnTo>
                <a:lnTo>
                  <a:pt x="1439557" y="43370"/>
                </a:lnTo>
                <a:lnTo>
                  <a:pt x="1436890" y="42278"/>
                </a:lnTo>
                <a:lnTo>
                  <a:pt x="1433969" y="41516"/>
                </a:lnTo>
                <a:lnTo>
                  <a:pt x="1431175" y="40754"/>
                </a:lnTo>
                <a:lnTo>
                  <a:pt x="1427873" y="40373"/>
                </a:lnTo>
                <a:lnTo>
                  <a:pt x="1418983" y="40373"/>
                </a:lnTo>
                <a:lnTo>
                  <a:pt x="1413903" y="41694"/>
                </a:lnTo>
                <a:lnTo>
                  <a:pt x="1409077" y="44335"/>
                </a:lnTo>
                <a:lnTo>
                  <a:pt x="1404251" y="46977"/>
                </a:lnTo>
                <a:lnTo>
                  <a:pt x="1399298" y="50939"/>
                </a:lnTo>
                <a:lnTo>
                  <a:pt x="1394472" y="56210"/>
                </a:lnTo>
                <a:lnTo>
                  <a:pt x="1394472" y="46024"/>
                </a:lnTo>
                <a:lnTo>
                  <a:pt x="1393583" y="43789"/>
                </a:lnTo>
                <a:lnTo>
                  <a:pt x="1390535" y="42468"/>
                </a:lnTo>
                <a:lnTo>
                  <a:pt x="1387741" y="42138"/>
                </a:lnTo>
                <a:lnTo>
                  <a:pt x="1380121" y="42138"/>
                </a:lnTo>
                <a:lnTo>
                  <a:pt x="1377454" y="42468"/>
                </a:lnTo>
                <a:lnTo>
                  <a:pt x="1374533" y="43383"/>
                </a:lnTo>
                <a:lnTo>
                  <a:pt x="1373136" y="46024"/>
                </a:lnTo>
                <a:lnTo>
                  <a:pt x="1373136" y="134302"/>
                </a:lnTo>
                <a:lnTo>
                  <a:pt x="1374787" y="136944"/>
                </a:lnTo>
                <a:lnTo>
                  <a:pt x="1377962" y="137845"/>
                </a:lnTo>
                <a:lnTo>
                  <a:pt x="1381137" y="138176"/>
                </a:lnTo>
                <a:lnTo>
                  <a:pt x="1390027" y="138176"/>
                </a:lnTo>
                <a:lnTo>
                  <a:pt x="1393202" y="137845"/>
                </a:lnTo>
                <a:lnTo>
                  <a:pt x="1396377" y="136944"/>
                </a:lnTo>
                <a:lnTo>
                  <a:pt x="1398155" y="134302"/>
                </a:lnTo>
                <a:lnTo>
                  <a:pt x="1398155" y="75615"/>
                </a:lnTo>
                <a:lnTo>
                  <a:pt x="1401584" y="71196"/>
                </a:lnTo>
                <a:lnTo>
                  <a:pt x="1404886" y="67830"/>
                </a:lnTo>
                <a:lnTo>
                  <a:pt x="1407934" y="65519"/>
                </a:lnTo>
                <a:lnTo>
                  <a:pt x="1410982" y="63207"/>
                </a:lnTo>
                <a:lnTo>
                  <a:pt x="1414030" y="62052"/>
                </a:lnTo>
                <a:lnTo>
                  <a:pt x="1416951" y="62052"/>
                </a:lnTo>
                <a:lnTo>
                  <a:pt x="1421396" y="62534"/>
                </a:lnTo>
                <a:lnTo>
                  <a:pt x="1425079" y="64439"/>
                </a:lnTo>
                <a:lnTo>
                  <a:pt x="1427619" y="67551"/>
                </a:lnTo>
                <a:lnTo>
                  <a:pt x="1429524" y="71386"/>
                </a:lnTo>
                <a:lnTo>
                  <a:pt x="1430667" y="76276"/>
                </a:lnTo>
                <a:lnTo>
                  <a:pt x="1430921" y="78981"/>
                </a:lnTo>
                <a:lnTo>
                  <a:pt x="1430921" y="134302"/>
                </a:lnTo>
                <a:lnTo>
                  <a:pt x="1432572" y="136944"/>
                </a:lnTo>
                <a:lnTo>
                  <a:pt x="1435747" y="137845"/>
                </a:lnTo>
                <a:lnTo>
                  <a:pt x="1438922" y="138176"/>
                </a:lnTo>
                <a:lnTo>
                  <a:pt x="1447812" y="138176"/>
                </a:lnTo>
                <a:lnTo>
                  <a:pt x="1450987" y="137845"/>
                </a:lnTo>
                <a:lnTo>
                  <a:pt x="1454162" y="136944"/>
                </a:lnTo>
                <a:lnTo>
                  <a:pt x="1455813" y="134302"/>
                </a:lnTo>
                <a:lnTo>
                  <a:pt x="1455813" y="75615"/>
                </a:lnTo>
                <a:lnTo>
                  <a:pt x="1459369" y="71196"/>
                </a:lnTo>
                <a:lnTo>
                  <a:pt x="1462671" y="67830"/>
                </a:lnTo>
                <a:lnTo>
                  <a:pt x="1465719" y="65519"/>
                </a:lnTo>
                <a:lnTo>
                  <a:pt x="1468767" y="63207"/>
                </a:lnTo>
                <a:lnTo>
                  <a:pt x="1471688" y="62052"/>
                </a:lnTo>
                <a:lnTo>
                  <a:pt x="1474736" y="62052"/>
                </a:lnTo>
                <a:lnTo>
                  <a:pt x="1479181" y="62534"/>
                </a:lnTo>
                <a:lnTo>
                  <a:pt x="1482737" y="64439"/>
                </a:lnTo>
                <a:lnTo>
                  <a:pt x="1485404" y="67551"/>
                </a:lnTo>
                <a:lnTo>
                  <a:pt x="1487309" y="71386"/>
                </a:lnTo>
                <a:lnTo>
                  <a:pt x="1488452" y="76276"/>
                </a:lnTo>
                <a:lnTo>
                  <a:pt x="1488706" y="78981"/>
                </a:lnTo>
                <a:lnTo>
                  <a:pt x="1488706" y="134302"/>
                </a:lnTo>
                <a:lnTo>
                  <a:pt x="1490357" y="136944"/>
                </a:lnTo>
                <a:lnTo>
                  <a:pt x="1493532" y="137845"/>
                </a:lnTo>
                <a:lnTo>
                  <a:pt x="1496707" y="138176"/>
                </a:lnTo>
                <a:lnTo>
                  <a:pt x="1505724" y="138176"/>
                </a:lnTo>
                <a:lnTo>
                  <a:pt x="1508899" y="137845"/>
                </a:lnTo>
                <a:lnTo>
                  <a:pt x="1511947" y="136944"/>
                </a:lnTo>
                <a:lnTo>
                  <a:pt x="1513598" y="134302"/>
                </a:lnTo>
                <a:lnTo>
                  <a:pt x="1513598" y="72707"/>
                </a:lnTo>
                <a:lnTo>
                  <a:pt x="1513090" y="67894"/>
                </a:lnTo>
                <a:lnTo>
                  <a:pt x="1512074" y="63334"/>
                </a:lnTo>
                <a:lnTo>
                  <a:pt x="1510931" y="58788"/>
                </a:lnTo>
                <a:lnTo>
                  <a:pt x="1509153" y="54813"/>
                </a:lnTo>
                <a:lnTo>
                  <a:pt x="1506740" y="51409"/>
                </a:lnTo>
                <a:lnTo>
                  <a:pt x="1504200" y="48018"/>
                </a:lnTo>
                <a:lnTo>
                  <a:pt x="1501025" y="45326"/>
                </a:lnTo>
                <a:lnTo>
                  <a:pt x="1496961" y="43345"/>
                </a:lnTo>
                <a:lnTo>
                  <a:pt x="1492897" y="41363"/>
                </a:lnTo>
                <a:lnTo>
                  <a:pt x="1487944" y="40373"/>
                </a:lnTo>
                <a:lnTo>
                  <a:pt x="1479562" y="40373"/>
                </a:lnTo>
                <a:lnTo>
                  <a:pt x="1474609" y="41325"/>
                </a:lnTo>
                <a:lnTo>
                  <a:pt x="1467116" y="44183"/>
                </a:lnTo>
                <a:lnTo>
                  <a:pt x="1462163" y="47142"/>
                </a:lnTo>
                <a:lnTo>
                  <a:pt x="1459623" y="49187"/>
                </a:lnTo>
                <a:lnTo>
                  <a:pt x="1457083" y="51231"/>
                </a:lnTo>
                <a:lnTo>
                  <a:pt x="1454543" y="53670"/>
                </a:lnTo>
                <a:lnTo>
                  <a:pt x="1451876" y="5651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08373" y="1956801"/>
            <a:ext cx="2699761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Auditor AMI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19962" y="3810762"/>
            <a:ext cx="5615940" cy="2061972"/>
          </a:xfrm>
          <a:prstGeom prst="rect">
            <a:avLst/>
          </a:prstGeom>
        </p:spPr>
        <p:txBody>
          <a:bodyPr wrap="square" lIns="0" tIns="59055" rIns="0" bIns="0" rtlCol="0">
            <a:noAutofit/>
          </a:bodyPr>
          <a:lstStyle/>
          <a:p>
            <a:pPr marL="157101" marR="155191" indent="-815" algn="ctr">
              <a:lnSpc>
                <a:spcPct val="100041"/>
              </a:lnSpc>
            </a:pPr>
            <a:r>
              <a:rPr sz="3200" spc="-3" dirty="0" smtClean="0">
                <a:solidFill>
                  <a:srgbClr val="FFFFFF"/>
                </a:solidFill>
                <a:latin typeface="Arial"/>
                <a:cs typeface="Arial"/>
              </a:rPr>
              <a:t>Memiliki kompetensi (Keahlian atau kemampuan mempraktikkan pengetahuan dan keterampilan)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8190" y="3944874"/>
            <a:ext cx="2209800" cy="986027"/>
          </a:xfrm>
          <a:custGeom>
            <a:avLst/>
            <a:gdLst/>
            <a:ahLst/>
            <a:cxnLst/>
            <a:rect l="l" t="t" r="r" b="b"/>
            <a:pathLst>
              <a:path w="2209800" h="986027">
                <a:moveTo>
                  <a:pt x="0" y="493013"/>
                </a:moveTo>
                <a:lnTo>
                  <a:pt x="3662" y="533449"/>
                </a:lnTo>
                <a:lnTo>
                  <a:pt x="14461" y="572984"/>
                </a:lnTo>
                <a:lnTo>
                  <a:pt x="32111" y="611492"/>
                </a:lnTo>
                <a:lnTo>
                  <a:pt x="56328" y="648846"/>
                </a:lnTo>
                <a:lnTo>
                  <a:pt x="86828" y="684918"/>
                </a:lnTo>
                <a:lnTo>
                  <a:pt x="123326" y="719584"/>
                </a:lnTo>
                <a:lnTo>
                  <a:pt x="165538" y="752714"/>
                </a:lnTo>
                <a:lnTo>
                  <a:pt x="213180" y="784183"/>
                </a:lnTo>
                <a:lnTo>
                  <a:pt x="265968" y="813863"/>
                </a:lnTo>
                <a:lnTo>
                  <a:pt x="323616" y="841629"/>
                </a:lnTo>
                <a:lnTo>
                  <a:pt x="385841" y="867352"/>
                </a:lnTo>
                <a:lnTo>
                  <a:pt x="452359" y="890906"/>
                </a:lnTo>
                <a:lnTo>
                  <a:pt x="522884" y="912164"/>
                </a:lnTo>
                <a:lnTo>
                  <a:pt x="597133" y="930999"/>
                </a:lnTo>
                <a:lnTo>
                  <a:pt x="674821" y="947285"/>
                </a:lnTo>
                <a:lnTo>
                  <a:pt x="755665" y="960894"/>
                </a:lnTo>
                <a:lnTo>
                  <a:pt x="839378" y="971699"/>
                </a:lnTo>
                <a:lnTo>
                  <a:pt x="925678" y="979575"/>
                </a:lnTo>
                <a:lnTo>
                  <a:pt x="1014280" y="984393"/>
                </a:lnTo>
                <a:lnTo>
                  <a:pt x="1104899" y="986027"/>
                </a:lnTo>
                <a:lnTo>
                  <a:pt x="1195521" y="984393"/>
                </a:lnTo>
                <a:lnTo>
                  <a:pt x="1284124" y="979575"/>
                </a:lnTo>
                <a:lnTo>
                  <a:pt x="1370425" y="971699"/>
                </a:lnTo>
                <a:lnTo>
                  <a:pt x="1454139" y="960894"/>
                </a:lnTo>
                <a:lnTo>
                  <a:pt x="1534983" y="947285"/>
                </a:lnTo>
                <a:lnTo>
                  <a:pt x="1612672" y="930999"/>
                </a:lnTo>
                <a:lnTo>
                  <a:pt x="1686921" y="912164"/>
                </a:lnTo>
                <a:lnTo>
                  <a:pt x="1757446" y="890906"/>
                </a:lnTo>
                <a:lnTo>
                  <a:pt x="1823963" y="867352"/>
                </a:lnTo>
                <a:lnTo>
                  <a:pt x="1886188" y="841629"/>
                </a:lnTo>
                <a:lnTo>
                  <a:pt x="1943836" y="813863"/>
                </a:lnTo>
                <a:lnTo>
                  <a:pt x="1996622" y="784183"/>
                </a:lnTo>
                <a:lnTo>
                  <a:pt x="2044264" y="752714"/>
                </a:lnTo>
                <a:lnTo>
                  <a:pt x="2086476" y="719584"/>
                </a:lnTo>
                <a:lnTo>
                  <a:pt x="2122973" y="684918"/>
                </a:lnTo>
                <a:lnTo>
                  <a:pt x="2153472" y="648846"/>
                </a:lnTo>
                <a:lnTo>
                  <a:pt x="2177689" y="611492"/>
                </a:lnTo>
                <a:lnTo>
                  <a:pt x="2195339" y="572984"/>
                </a:lnTo>
                <a:lnTo>
                  <a:pt x="2206137" y="533449"/>
                </a:lnTo>
                <a:lnTo>
                  <a:pt x="2209800" y="493013"/>
                </a:lnTo>
                <a:lnTo>
                  <a:pt x="2206137" y="452578"/>
                </a:lnTo>
                <a:lnTo>
                  <a:pt x="2195339" y="413043"/>
                </a:lnTo>
                <a:lnTo>
                  <a:pt x="2177689" y="374535"/>
                </a:lnTo>
                <a:lnTo>
                  <a:pt x="2153472" y="337181"/>
                </a:lnTo>
                <a:lnTo>
                  <a:pt x="2122973" y="301109"/>
                </a:lnTo>
                <a:lnTo>
                  <a:pt x="2086476" y="266443"/>
                </a:lnTo>
                <a:lnTo>
                  <a:pt x="2044264" y="233313"/>
                </a:lnTo>
                <a:lnTo>
                  <a:pt x="1996622" y="201844"/>
                </a:lnTo>
                <a:lnTo>
                  <a:pt x="1943836" y="172164"/>
                </a:lnTo>
                <a:lnTo>
                  <a:pt x="1886188" y="144399"/>
                </a:lnTo>
                <a:lnTo>
                  <a:pt x="1823963" y="118675"/>
                </a:lnTo>
                <a:lnTo>
                  <a:pt x="1757446" y="95121"/>
                </a:lnTo>
                <a:lnTo>
                  <a:pt x="1686921" y="73863"/>
                </a:lnTo>
                <a:lnTo>
                  <a:pt x="1612672" y="55028"/>
                </a:lnTo>
                <a:lnTo>
                  <a:pt x="1534983" y="38742"/>
                </a:lnTo>
                <a:lnTo>
                  <a:pt x="1454139" y="25133"/>
                </a:lnTo>
                <a:lnTo>
                  <a:pt x="1370425" y="14328"/>
                </a:lnTo>
                <a:lnTo>
                  <a:pt x="1284124" y="6452"/>
                </a:lnTo>
                <a:lnTo>
                  <a:pt x="1195521" y="1634"/>
                </a:lnTo>
                <a:lnTo>
                  <a:pt x="1104899" y="0"/>
                </a:lnTo>
                <a:lnTo>
                  <a:pt x="1014280" y="1634"/>
                </a:lnTo>
                <a:lnTo>
                  <a:pt x="925678" y="6452"/>
                </a:lnTo>
                <a:lnTo>
                  <a:pt x="839378" y="14328"/>
                </a:lnTo>
                <a:lnTo>
                  <a:pt x="755665" y="25133"/>
                </a:lnTo>
                <a:lnTo>
                  <a:pt x="674821" y="38742"/>
                </a:lnTo>
                <a:lnTo>
                  <a:pt x="597133" y="55028"/>
                </a:lnTo>
                <a:lnTo>
                  <a:pt x="522884" y="73863"/>
                </a:lnTo>
                <a:lnTo>
                  <a:pt x="452359" y="95121"/>
                </a:lnTo>
                <a:lnTo>
                  <a:pt x="385841" y="118675"/>
                </a:lnTo>
                <a:lnTo>
                  <a:pt x="323616" y="144399"/>
                </a:lnTo>
                <a:lnTo>
                  <a:pt x="265968" y="172164"/>
                </a:lnTo>
                <a:lnTo>
                  <a:pt x="213180" y="201844"/>
                </a:lnTo>
                <a:lnTo>
                  <a:pt x="165538" y="233313"/>
                </a:lnTo>
                <a:lnTo>
                  <a:pt x="123326" y="266443"/>
                </a:lnTo>
                <a:lnTo>
                  <a:pt x="86828" y="301109"/>
                </a:lnTo>
                <a:lnTo>
                  <a:pt x="56328" y="337181"/>
                </a:lnTo>
                <a:lnTo>
                  <a:pt x="32111" y="374535"/>
                </a:lnTo>
                <a:lnTo>
                  <a:pt x="14461" y="413043"/>
                </a:lnTo>
                <a:lnTo>
                  <a:pt x="3662" y="452578"/>
                </a:lnTo>
                <a:lnTo>
                  <a:pt x="0" y="49301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190" y="3944874"/>
            <a:ext cx="2209800" cy="986027"/>
          </a:xfrm>
          <a:custGeom>
            <a:avLst/>
            <a:gdLst/>
            <a:ahLst/>
            <a:cxnLst/>
            <a:rect l="l" t="t" r="r" b="b"/>
            <a:pathLst>
              <a:path w="2209800" h="986027">
                <a:moveTo>
                  <a:pt x="0" y="493013"/>
                </a:moveTo>
                <a:lnTo>
                  <a:pt x="3662" y="452578"/>
                </a:lnTo>
                <a:lnTo>
                  <a:pt x="14461" y="413043"/>
                </a:lnTo>
                <a:lnTo>
                  <a:pt x="32111" y="374535"/>
                </a:lnTo>
                <a:lnTo>
                  <a:pt x="56328" y="337181"/>
                </a:lnTo>
                <a:lnTo>
                  <a:pt x="86828" y="301109"/>
                </a:lnTo>
                <a:lnTo>
                  <a:pt x="123326" y="266443"/>
                </a:lnTo>
                <a:lnTo>
                  <a:pt x="165538" y="233313"/>
                </a:lnTo>
                <a:lnTo>
                  <a:pt x="213180" y="201844"/>
                </a:lnTo>
                <a:lnTo>
                  <a:pt x="265968" y="172164"/>
                </a:lnTo>
                <a:lnTo>
                  <a:pt x="323616" y="144399"/>
                </a:lnTo>
                <a:lnTo>
                  <a:pt x="385841" y="118675"/>
                </a:lnTo>
                <a:lnTo>
                  <a:pt x="452359" y="95121"/>
                </a:lnTo>
                <a:lnTo>
                  <a:pt x="522884" y="73863"/>
                </a:lnTo>
                <a:lnTo>
                  <a:pt x="597133" y="55028"/>
                </a:lnTo>
                <a:lnTo>
                  <a:pt x="674821" y="38742"/>
                </a:lnTo>
                <a:lnTo>
                  <a:pt x="755665" y="25133"/>
                </a:lnTo>
                <a:lnTo>
                  <a:pt x="839378" y="14328"/>
                </a:lnTo>
                <a:lnTo>
                  <a:pt x="925678" y="6452"/>
                </a:lnTo>
                <a:lnTo>
                  <a:pt x="1014280" y="1634"/>
                </a:lnTo>
                <a:lnTo>
                  <a:pt x="1104899" y="0"/>
                </a:lnTo>
                <a:lnTo>
                  <a:pt x="1195521" y="1634"/>
                </a:lnTo>
                <a:lnTo>
                  <a:pt x="1284124" y="6452"/>
                </a:lnTo>
                <a:lnTo>
                  <a:pt x="1370425" y="14328"/>
                </a:lnTo>
                <a:lnTo>
                  <a:pt x="1454139" y="25133"/>
                </a:lnTo>
                <a:lnTo>
                  <a:pt x="1534983" y="38742"/>
                </a:lnTo>
                <a:lnTo>
                  <a:pt x="1612672" y="55028"/>
                </a:lnTo>
                <a:lnTo>
                  <a:pt x="1686921" y="73863"/>
                </a:lnTo>
                <a:lnTo>
                  <a:pt x="1757446" y="95121"/>
                </a:lnTo>
                <a:lnTo>
                  <a:pt x="1823963" y="118675"/>
                </a:lnTo>
                <a:lnTo>
                  <a:pt x="1886188" y="144399"/>
                </a:lnTo>
                <a:lnTo>
                  <a:pt x="1943836" y="172164"/>
                </a:lnTo>
                <a:lnTo>
                  <a:pt x="1996622" y="201844"/>
                </a:lnTo>
                <a:lnTo>
                  <a:pt x="2044264" y="233313"/>
                </a:lnTo>
                <a:lnTo>
                  <a:pt x="2086476" y="266443"/>
                </a:lnTo>
                <a:lnTo>
                  <a:pt x="2122973" y="301109"/>
                </a:lnTo>
                <a:lnTo>
                  <a:pt x="2153472" y="337181"/>
                </a:lnTo>
                <a:lnTo>
                  <a:pt x="2177689" y="374535"/>
                </a:lnTo>
                <a:lnTo>
                  <a:pt x="2195339" y="413043"/>
                </a:lnTo>
                <a:lnTo>
                  <a:pt x="2206137" y="452578"/>
                </a:lnTo>
                <a:lnTo>
                  <a:pt x="2209800" y="493013"/>
                </a:lnTo>
                <a:lnTo>
                  <a:pt x="2206137" y="533449"/>
                </a:lnTo>
                <a:lnTo>
                  <a:pt x="2195339" y="572984"/>
                </a:lnTo>
                <a:lnTo>
                  <a:pt x="2177689" y="611492"/>
                </a:lnTo>
                <a:lnTo>
                  <a:pt x="2153472" y="648846"/>
                </a:lnTo>
                <a:lnTo>
                  <a:pt x="2122973" y="684918"/>
                </a:lnTo>
                <a:lnTo>
                  <a:pt x="2086476" y="719584"/>
                </a:lnTo>
                <a:lnTo>
                  <a:pt x="2044264" y="752714"/>
                </a:lnTo>
                <a:lnTo>
                  <a:pt x="1996622" y="784183"/>
                </a:lnTo>
                <a:lnTo>
                  <a:pt x="1943836" y="813863"/>
                </a:lnTo>
                <a:lnTo>
                  <a:pt x="1886188" y="841629"/>
                </a:lnTo>
                <a:lnTo>
                  <a:pt x="1823963" y="867352"/>
                </a:lnTo>
                <a:lnTo>
                  <a:pt x="1757446" y="890906"/>
                </a:lnTo>
                <a:lnTo>
                  <a:pt x="1686921" y="912164"/>
                </a:lnTo>
                <a:lnTo>
                  <a:pt x="1612672" y="930999"/>
                </a:lnTo>
                <a:lnTo>
                  <a:pt x="1534983" y="947285"/>
                </a:lnTo>
                <a:lnTo>
                  <a:pt x="1454139" y="960894"/>
                </a:lnTo>
                <a:lnTo>
                  <a:pt x="1370425" y="971699"/>
                </a:lnTo>
                <a:lnTo>
                  <a:pt x="1284124" y="979575"/>
                </a:lnTo>
                <a:lnTo>
                  <a:pt x="1195521" y="984393"/>
                </a:lnTo>
                <a:lnTo>
                  <a:pt x="1104899" y="986027"/>
                </a:lnTo>
                <a:lnTo>
                  <a:pt x="1014280" y="984393"/>
                </a:lnTo>
                <a:lnTo>
                  <a:pt x="925678" y="979575"/>
                </a:lnTo>
                <a:lnTo>
                  <a:pt x="839378" y="971699"/>
                </a:lnTo>
                <a:lnTo>
                  <a:pt x="755665" y="960894"/>
                </a:lnTo>
                <a:lnTo>
                  <a:pt x="674821" y="947285"/>
                </a:lnTo>
                <a:lnTo>
                  <a:pt x="597133" y="930999"/>
                </a:lnTo>
                <a:lnTo>
                  <a:pt x="522884" y="912164"/>
                </a:lnTo>
                <a:lnTo>
                  <a:pt x="452359" y="890906"/>
                </a:lnTo>
                <a:lnTo>
                  <a:pt x="385841" y="867352"/>
                </a:lnTo>
                <a:lnTo>
                  <a:pt x="323616" y="841629"/>
                </a:lnTo>
                <a:lnTo>
                  <a:pt x="265968" y="813863"/>
                </a:lnTo>
                <a:lnTo>
                  <a:pt x="213180" y="784183"/>
                </a:lnTo>
                <a:lnTo>
                  <a:pt x="165538" y="752714"/>
                </a:lnTo>
                <a:lnTo>
                  <a:pt x="123326" y="719584"/>
                </a:lnTo>
                <a:lnTo>
                  <a:pt x="86828" y="684918"/>
                </a:lnTo>
                <a:lnTo>
                  <a:pt x="56328" y="648846"/>
                </a:lnTo>
                <a:lnTo>
                  <a:pt x="32111" y="611492"/>
                </a:lnTo>
                <a:lnTo>
                  <a:pt x="14461" y="572984"/>
                </a:lnTo>
                <a:lnTo>
                  <a:pt x="3662" y="533449"/>
                </a:lnTo>
                <a:lnTo>
                  <a:pt x="0" y="49301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5190" y="5071110"/>
            <a:ext cx="2209800" cy="984503"/>
          </a:xfrm>
          <a:custGeom>
            <a:avLst/>
            <a:gdLst/>
            <a:ahLst/>
            <a:cxnLst/>
            <a:rect l="l" t="t" r="r" b="b"/>
            <a:pathLst>
              <a:path w="2209800" h="984503">
                <a:moveTo>
                  <a:pt x="0" y="492251"/>
                </a:moveTo>
                <a:lnTo>
                  <a:pt x="3662" y="532625"/>
                </a:lnTo>
                <a:lnTo>
                  <a:pt x="14460" y="572099"/>
                </a:lnTo>
                <a:lnTo>
                  <a:pt x="32110" y="610547"/>
                </a:lnTo>
                <a:lnTo>
                  <a:pt x="56327" y="647843"/>
                </a:lnTo>
                <a:lnTo>
                  <a:pt x="86826" y="683861"/>
                </a:lnTo>
                <a:lnTo>
                  <a:pt x="123323" y="718472"/>
                </a:lnTo>
                <a:lnTo>
                  <a:pt x="165535" y="751551"/>
                </a:lnTo>
                <a:lnTo>
                  <a:pt x="213177" y="782972"/>
                </a:lnTo>
                <a:lnTo>
                  <a:pt x="265963" y="812606"/>
                </a:lnTo>
                <a:lnTo>
                  <a:pt x="323611" y="840328"/>
                </a:lnTo>
                <a:lnTo>
                  <a:pt x="385836" y="866012"/>
                </a:lnTo>
                <a:lnTo>
                  <a:pt x="452353" y="889529"/>
                </a:lnTo>
                <a:lnTo>
                  <a:pt x="522878" y="910754"/>
                </a:lnTo>
                <a:lnTo>
                  <a:pt x="597127" y="929560"/>
                </a:lnTo>
                <a:lnTo>
                  <a:pt x="674816" y="945821"/>
                </a:lnTo>
                <a:lnTo>
                  <a:pt x="755660" y="959409"/>
                </a:lnTo>
                <a:lnTo>
                  <a:pt x="839374" y="970198"/>
                </a:lnTo>
                <a:lnTo>
                  <a:pt x="925675" y="978061"/>
                </a:lnTo>
                <a:lnTo>
                  <a:pt x="1014278" y="982872"/>
                </a:lnTo>
                <a:lnTo>
                  <a:pt x="1104900" y="984503"/>
                </a:lnTo>
                <a:lnTo>
                  <a:pt x="1195521" y="982872"/>
                </a:lnTo>
                <a:lnTo>
                  <a:pt x="1284124" y="978061"/>
                </a:lnTo>
                <a:lnTo>
                  <a:pt x="1370425" y="970198"/>
                </a:lnTo>
                <a:lnTo>
                  <a:pt x="1454139" y="959409"/>
                </a:lnTo>
                <a:lnTo>
                  <a:pt x="1534983" y="945821"/>
                </a:lnTo>
                <a:lnTo>
                  <a:pt x="1612672" y="929560"/>
                </a:lnTo>
                <a:lnTo>
                  <a:pt x="1686921" y="910754"/>
                </a:lnTo>
                <a:lnTo>
                  <a:pt x="1757446" y="889529"/>
                </a:lnTo>
                <a:lnTo>
                  <a:pt x="1823963" y="866012"/>
                </a:lnTo>
                <a:lnTo>
                  <a:pt x="1886188" y="840328"/>
                </a:lnTo>
                <a:lnTo>
                  <a:pt x="1943836" y="812606"/>
                </a:lnTo>
                <a:lnTo>
                  <a:pt x="1996622" y="782972"/>
                </a:lnTo>
                <a:lnTo>
                  <a:pt x="2044264" y="751551"/>
                </a:lnTo>
                <a:lnTo>
                  <a:pt x="2086476" y="718472"/>
                </a:lnTo>
                <a:lnTo>
                  <a:pt x="2122973" y="683861"/>
                </a:lnTo>
                <a:lnTo>
                  <a:pt x="2153472" y="647843"/>
                </a:lnTo>
                <a:lnTo>
                  <a:pt x="2177689" y="610547"/>
                </a:lnTo>
                <a:lnTo>
                  <a:pt x="2195339" y="572099"/>
                </a:lnTo>
                <a:lnTo>
                  <a:pt x="2206137" y="532625"/>
                </a:lnTo>
                <a:lnTo>
                  <a:pt x="2209800" y="492251"/>
                </a:lnTo>
                <a:lnTo>
                  <a:pt x="2206137" y="451873"/>
                </a:lnTo>
                <a:lnTo>
                  <a:pt x="2195339" y="412395"/>
                </a:lnTo>
                <a:lnTo>
                  <a:pt x="2177689" y="373943"/>
                </a:lnTo>
                <a:lnTo>
                  <a:pt x="2153472" y="336645"/>
                </a:lnTo>
                <a:lnTo>
                  <a:pt x="2122973" y="300626"/>
                </a:lnTo>
                <a:lnTo>
                  <a:pt x="2086476" y="266014"/>
                </a:lnTo>
                <a:lnTo>
                  <a:pt x="2044264" y="232935"/>
                </a:lnTo>
                <a:lnTo>
                  <a:pt x="1996622" y="201515"/>
                </a:lnTo>
                <a:lnTo>
                  <a:pt x="1943836" y="171881"/>
                </a:lnTo>
                <a:lnTo>
                  <a:pt x="1886188" y="144160"/>
                </a:lnTo>
                <a:lnTo>
                  <a:pt x="1823963" y="118479"/>
                </a:lnTo>
                <a:lnTo>
                  <a:pt x="1757446" y="94963"/>
                </a:lnTo>
                <a:lnTo>
                  <a:pt x="1686921" y="73740"/>
                </a:lnTo>
                <a:lnTo>
                  <a:pt x="1612672" y="54936"/>
                </a:lnTo>
                <a:lnTo>
                  <a:pt x="1534983" y="38677"/>
                </a:lnTo>
                <a:lnTo>
                  <a:pt x="1454139" y="25091"/>
                </a:lnTo>
                <a:lnTo>
                  <a:pt x="1370425" y="14303"/>
                </a:lnTo>
                <a:lnTo>
                  <a:pt x="1284124" y="6441"/>
                </a:lnTo>
                <a:lnTo>
                  <a:pt x="1195521" y="1631"/>
                </a:lnTo>
                <a:lnTo>
                  <a:pt x="1104900" y="0"/>
                </a:lnTo>
                <a:lnTo>
                  <a:pt x="1014278" y="1631"/>
                </a:lnTo>
                <a:lnTo>
                  <a:pt x="925675" y="6441"/>
                </a:lnTo>
                <a:lnTo>
                  <a:pt x="839374" y="14303"/>
                </a:lnTo>
                <a:lnTo>
                  <a:pt x="755660" y="25091"/>
                </a:lnTo>
                <a:lnTo>
                  <a:pt x="674816" y="38677"/>
                </a:lnTo>
                <a:lnTo>
                  <a:pt x="597127" y="54936"/>
                </a:lnTo>
                <a:lnTo>
                  <a:pt x="522878" y="73740"/>
                </a:lnTo>
                <a:lnTo>
                  <a:pt x="452353" y="94963"/>
                </a:lnTo>
                <a:lnTo>
                  <a:pt x="385836" y="118479"/>
                </a:lnTo>
                <a:lnTo>
                  <a:pt x="323611" y="144160"/>
                </a:lnTo>
                <a:lnTo>
                  <a:pt x="265963" y="171881"/>
                </a:lnTo>
                <a:lnTo>
                  <a:pt x="213177" y="201515"/>
                </a:lnTo>
                <a:lnTo>
                  <a:pt x="165535" y="232935"/>
                </a:lnTo>
                <a:lnTo>
                  <a:pt x="123323" y="266014"/>
                </a:lnTo>
                <a:lnTo>
                  <a:pt x="86826" y="300626"/>
                </a:lnTo>
                <a:lnTo>
                  <a:pt x="56327" y="336645"/>
                </a:lnTo>
                <a:lnTo>
                  <a:pt x="32110" y="373943"/>
                </a:lnTo>
                <a:lnTo>
                  <a:pt x="14460" y="412395"/>
                </a:lnTo>
                <a:lnTo>
                  <a:pt x="3662" y="451873"/>
                </a:lnTo>
                <a:lnTo>
                  <a:pt x="0" y="49225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5190" y="5071110"/>
            <a:ext cx="2209800" cy="984503"/>
          </a:xfrm>
          <a:custGeom>
            <a:avLst/>
            <a:gdLst/>
            <a:ahLst/>
            <a:cxnLst/>
            <a:rect l="l" t="t" r="r" b="b"/>
            <a:pathLst>
              <a:path w="2209800" h="984503">
                <a:moveTo>
                  <a:pt x="0" y="492251"/>
                </a:moveTo>
                <a:lnTo>
                  <a:pt x="3662" y="451873"/>
                </a:lnTo>
                <a:lnTo>
                  <a:pt x="14460" y="412395"/>
                </a:lnTo>
                <a:lnTo>
                  <a:pt x="32110" y="373943"/>
                </a:lnTo>
                <a:lnTo>
                  <a:pt x="56327" y="336645"/>
                </a:lnTo>
                <a:lnTo>
                  <a:pt x="86826" y="300626"/>
                </a:lnTo>
                <a:lnTo>
                  <a:pt x="123323" y="266014"/>
                </a:lnTo>
                <a:lnTo>
                  <a:pt x="165535" y="232935"/>
                </a:lnTo>
                <a:lnTo>
                  <a:pt x="213177" y="201515"/>
                </a:lnTo>
                <a:lnTo>
                  <a:pt x="265963" y="171881"/>
                </a:lnTo>
                <a:lnTo>
                  <a:pt x="323611" y="144160"/>
                </a:lnTo>
                <a:lnTo>
                  <a:pt x="385836" y="118479"/>
                </a:lnTo>
                <a:lnTo>
                  <a:pt x="452353" y="94963"/>
                </a:lnTo>
                <a:lnTo>
                  <a:pt x="522878" y="73740"/>
                </a:lnTo>
                <a:lnTo>
                  <a:pt x="597127" y="54936"/>
                </a:lnTo>
                <a:lnTo>
                  <a:pt x="674816" y="38677"/>
                </a:lnTo>
                <a:lnTo>
                  <a:pt x="755660" y="25091"/>
                </a:lnTo>
                <a:lnTo>
                  <a:pt x="839374" y="14303"/>
                </a:lnTo>
                <a:lnTo>
                  <a:pt x="925675" y="6441"/>
                </a:lnTo>
                <a:lnTo>
                  <a:pt x="1014278" y="1631"/>
                </a:lnTo>
                <a:lnTo>
                  <a:pt x="1104900" y="0"/>
                </a:lnTo>
                <a:lnTo>
                  <a:pt x="1195521" y="1631"/>
                </a:lnTo>
                <a:lnTo>
                  <a:pt x="1284124" y="6441"/>
                </a:lnTo>
                <a:lnTo>
                  <a:pt x="1370425" y="14303"/>
                </a:lnTo>
                <a:lnTo>
                  <a:pt x="1454139" y="25091"/>
                </a:lnTo>
                <a:lnTo>
                  <a:pt x="1534983" y="38677"/>
                </a:lnTo>
                <a:lnTo>
                  <a:pt x="1612672" y="54936"/>
                </a:lnTo>
                <a:lnTo>
                  <a:pt x="1686921" y="73740"/>
                </a:lnTo>
                <a:lnTo>
                  <a:pt x="1757446" y="94963"/>
                </a:lnTo>
                <a:lnTo>
                  <a:pt x="1823963" y="118479"/>
                </a:lnTo>
                <a:lnTo>
                  <a:pt x="1886188" y="144160"/>
                </a:lnTo>
                <a:lnTo>
                  <a:pt x="1943836" y="171881"/>
                </a:lnTo>
                <a:lnTo>
                  <a:pt x="1996622" y="201515"/>
                </a:lnTo>
                <a:lnTo>
                  <a:pt x="2044264" y="232935"/>
                </a:lnTo>
                <a:lnTo>
                  <a:pt x="2086476" y="266014"/>
                </a:lnTo>
                <a:lnTo>
                  <a:pt x="2122973" y="300626"/>
                </a:lnTo>
                <a:lnTo>
                  <a:pt x="2153472" y="336645"/>
                </a:lnTo>
                <a:lnTo>
                  <a:pt x="2177689" y="373943"/>
                </a:lnTo>
                <a:lnTo>
                  <a:pt x="2195339" y="412395"/>
                </a:lnTo>
                <a:lnTo>
                  <a:pt x="2206137" y="451873"/>
                </a:lnTo>
                <a:lnTo>
                  <a:pt x="2209800" y="492251"/>
                </a:lnTo>
                <a:lnTo>
                  <a:pt x="2206137" y="532625"/>
                </a:lnTo>
                <a:lnTo>
                  <a:pt x="2195339" y="572099"/>
                </a:lnTo>
                <a:lnTo>
                  <a:pt x="2177689" y="610547"/>
                </a:lnTo>
                <a:lnTo>
                  <a:pt x="2153472" y="647843"/>
                </a:lnTo>
                <a:lnTo>
                  <a:pt x="2122973" y="683861"/>
                </a:lnTo>
                <a:lnTo>
                  <a:pt x="2086476" y="718472"/>
                </a:lnTo>
                <a:lnTo>
                  <a:pt x="2044264" y="751551"/>
                </a:lnTo>
                <a:lnTo>
                  <a:pt x="1996622" y="782972"/>
                </a:lnTo>
                <a:lnTo>
                  <a:pt x="1943836" y="812606"/>
                </a:lnTo>
                <a:lnTo>
                  <a:pt x="1886188" y="840328"/>
                </a:lnTo>
                <a:lnTo>
                  <a:pt x="1823963" y="866012"/>
                </a:lnTo>
                <a:lnTo>
                  <a:pt x="1757446" y="889529"/>
                </a:lnTo>
                <a:lnTo>
                  <a:pt x="1686921" y="910754"/>
                </a:lnTo>
                <a:lnTo>
                  <a:pt x="1612672" y="929560"/>
                </a:lnTo>
                <a:lnTo>
                  <a:pt x="1534983" y="945821"/>
                </a:lnTo>
                <a:lnTo>
                  <a:pt x="1454139" y="959409"/>
                </a:lnTo>
                <a:lnTo>
                  <a:pt x="1370425" y="970198"/>
                </a:lnTo>
                <a:lnTo>
                  <a:pt x="1284124" y="978061"/>
                </a:lnTo>
                <a:lnTo>
                  <a:pt x="1195521" y="982872"/>
                </a:lnTo>
                <a:lnTo>
                  <a:pt x="1104900" y="984503"/>
                </a:lnTo>
                <a:lnTo>
                  <a:pt x="1014278" y="982872"/>
                </a:lnTo>
                <a:lnTo>
                  <a:pt x="925675" y="978061"/>
                </a:lnTo>
                <a:lnTo>
                  <a:pt x="839374" y="970198"/>
                </a:lnTo>
                <a:lnTo>
                  <a:pt x="755660" y="959409"/>
                </a:lnTo>
                <a:lnTo>
                  <a:pt x="674816" y="945821"/>
                </a:lnTo>
                <a:lnTo>
                  <a:pt x="597127" y="929560"/>
                </a:lnTo>
                <a:lnTo>
                  <a:pt x="522878" y="910754"/>
                </a:lnTo>
                <a:lnTo>
                  <a:pt x="452353" y="889529"/>
                </a:lnTo>
                <a:lnTo>
                  <a:pt x="385836" y="866012"/>
                </a:lnTo>
                <a:lnTo>
                  <a:pt x="323611" y="840328"/>
                </a:lnTo>
                <a:lnTo>
                  <a:pt x="265963" y="812606"/>
                </a:lnTo>
                <a:lnTo>
                  <a:pt x="213177" y="782972"/>
                </a:lnTo>
                <a:lnTo>
                  <a:pt x="165535" y="751551"/>
                </a:lnTo>
                <a:lnTo>
                  <a:pt x="123323" y="718472"/>
                </a:lnTo>
                <a:lnTo>
                  <a:pt x="86826" y="683861"/>
                </a:lnTo>
                <a:lnTo>
                  <a:pt x="56327" y="647843"/>
                </a:lnTo>
                <a:lnTo>
                  <a:pt x="32110" y="610547"/>
                </a:lnTo>
                <a:lnTo>
                  <a:pt x="14460" y="572099"/>
                </a:lnTo>
                <a:lnTo>
                  <a:pt x="3662" y="532625"/>
                </a:lnTo>
                <a:lnTo>
                  <a:pt x="0" y="492251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4190" y="3103626"/>
            <a:ext cx="2209800" cy="986028"/>
          </a:xfrm>
          <a:custGeom>
            <a:avLst/>
            <a:gdLst/>
            <a:ahLst/>
            <a:cxnLst/>
            <a:rect l="l" t="t" r="r" b="b"/>
            <a:pathLst>
              <a:path w="2209800" h="986027">
                <a:moveTo>
                  <a:pt x="0" y="493013"/>
                </a:moveTo>
                <a:lnTo>
                  <a:pt x="3662" y="533449"/>
                </a:lnTo>
                <a:lnTo>
                  <a:pt x="14460" y="572984"/>
                </a:lnTo>
                <a:lnTo>
                  <a:pt x="32110" y="611492"/>
                </a:lnTo>
                <a:lnTo>
                  <a:pt x="56327" y="648846"/>
                </a:lnTo>
                <a:lnTo>
                  <a:pt x="86826" y="684918"/>
                </a:lnTo>
                <a:lnTo>
                  <a:pt x="123323" y="719584"/>
                </a:lnTo>
                <a:lnTo>
                  <a:pt x="165535" y="752714"/>
                </a:lnTo>
                <a:lnTo>
                  <a:pt x="213177" y="784183"/>
                </a:lnTo>
                <a:lnTo>
                  <a:pt x="265963" y="813863"/>
                </a:lnTo>
                <a:lnTo>
                  <a:pt x="323611" y="841629"/>
                </a:lnTo>
                <a:lnTo>
                  <a:pt x="385836" y="867352"/>
                </a:lnTo>
                <a:lnTo>
                  <a:pt x="452353" y="890906"/>
                </a:lnTo>
                <a:lnTo>
                  <a:pt x="522878" y="912164"/>
                </a:lnTo>
                <a:lnTo>
                  <a:pt x="597127" y="930999"/>
                </a:lnTo>
                <a:lnTo>
                  <a:pt x="674816" y="947285"/>
                </a:lnTo>
                <a:lnTo>
                  <a:pt x="755660" y="960894"/>
                </a:lnTo>
                <a:lnTo>
                  <a:pt x="839374" y="971699"/>
                </a:lnTo>
                <a:lnTo>
                  <a:pt x="925675" y="979575"/>
                </a:lnTo>
                <a:lnTo>
                  <a:pt x="1014278" y="984393"/>
                </a:lnTo>
                <a:lnTo>
                  <a:pt x="1104900" y="986028"/>
                </a:lnTo>
                <a:lnTo>
                  <a:pt x="1195521" y="984393"/>
                </a:lnTo>
                <a:lnTo>
                  <a:pt x="1284124" y="979575"/>
                </a:lnTo>
                <a:lnTo>
                  <a:pt x="1370425" y="971699"/>
                </a:lnTo>
                <a:lnTo>
                  <a:pt x="1454139" y="960894"/>
                </a:lnTo>
                <a:lnTo>
                  <a:pt x="1534983" y="947285"/>
                </a:lnTo>
                <a:lnTo>
                  <a:pt x="1612672" y="930999"/>
                </a:lnTo>
                <a:lnTo>
                  <a:pt x="1686921" y="912164"/>
                </a:lnTo>
                <a:lnTo>
                  <a:pt x="1757446" y="890906"/>
                </a:lnTo>
                <a:lnTo>
                  <a:pt x="1823963" y="867352"/>
                </a:lnTo>
                <a:lnTo>
                  <a:pt x="1886188" y="841629"/>
                </a:lnTo>
                <a:lnTo>
                  <a:pt x="1943836" y="813863"/>
                </a:lnTo>
                <a:lnTo>
                  <a:pt x="1996622" y="784183"/>
                </a:lnTo>
                <a:lnTo>
                  <a:pt x="2044264" y="752714"/>
                </a:lnTo>
                <a:lnTo>
                  <a:pt x="2086476" y="719584"/>
                </a:lnTo>
                <a:lnTo>
                  <a:pt x="2122973" y="684918"/>
                </a:lnTo>
                <a:lnTo>
                  <a:pt x="2153472" y="648846"/>
                </a:lnTo>
                <a:lnTo>
                  <a:pt x="2177689" y="611492"/>
                </a:lnTo>
                <a:lnTo>
                  <a:pt x="2195339" y="572984"/>
                </a:lnTo>
                <a:lnTo>
                  <a:pt x="2206137" y="533449"/>
                </a:lnTo>
                <a:lnTo>
                  <a:pt x="2209800" y="493013"/>
                </a:lnTo>
                <a:lnTo>
                  <a:pt x="2206137" y="452578"/>
                </a:lnTo>
                <a:lnTo>
                  <a:pt x="2195339" y="413043"/>
                </a:lnTo>
                <a:lnTo>
                  <a:pt x="2177689" y="374535"/>
                </a:lnTo>
                <a:lnTo>
                  <a:pt x="2153472" y="337181"/>
                </a:lnTo>
                <a:lnTo>
                  <a:pt x="2122973" y="301109"/>
                </a:lnTo>
                <a:lnTo>
                  <a:pt x="2086476" y="266443"/>
                </a:lnTo>
                <a:lnTo>
                  <a:pt x="2044264" y="233313"/>
                </a:lnTo>
                <a:lnTo>
                  <a:pt x="1996622" y="201844"/>
                </a:lnTo>
                <a:lnTo>
                  <a:pt x="1943836" y="172164"/>
                </a:lnTo>
                <a:lnTo>
                  <a:pt x="1886188" y="144399"/>
                </a:lnTo>
                <a:lnTo>
                  <a:pt x="1823963" y="118675"/>
                </a:lnTo>
                <a:lnTo>
                  <a:pt x="1757446" y="95121"/>
                </a:lnTo>
                <a:lnTo>
                  <a:pt x="1686921" y="73863"/>
                </a:lnTo>
                <a:lnTo>
                  <a:pt x="1612672" y="55028"/>
                </a:lnTo>
                <a:lnTo>
                  <a:pt x="1534983" y="38742"/>
                </a:lnTo>
                <a:lnTo>
                  <a:pt x="1454139" y="25133"/>
                </a:lnTo>
                <a:lnTo>
                  <a:pt x="1370425" y="14328"/>
                </a:lnTo>
                <a:lnTo>
                  <a:pt x="1284124" y="6452"/>
                </a:lnTo>
                <a:lnTo>
                  <a:pt x="1195521" y="1634"/>
                </a:lnTo>
                <a:lnTo>
                  <a:pt x="1104900" y="0"/>
                </a:lnTo>
                <a:lnTo>
                  <a:pt x="1014278" y="1634"/>
                </a:lnTo>
                <a:lnTo>
                  <a:pt x="925675" y="6452"/>
                </a:lnTo>
                <a:lnTo>
                  <a:pt x="839374" y="14328"/>
                </a:lnTo>
                <a:lnTo>
                  <a:pt x="755660" y="25133"/>
                </a:lnTo>
                <a:lnTo>
                  <a:pt x="674816" y="38742"/>
                </a:lnTo>
                <a:lnTo>
                  <a:pt x="597127" y="55028"/>
                </a:lnTo>
                <a:lnTo>
                  <a:pt x="522878" y="73863"/>
                </a:lnTo>
                <a:lnTo>
                  <a:pt x="452353" y="95121"/>
                </a:lnTo>
                <a:lnTo>
                  <a:pt x="385836" y="118675"/>
                </a:lnTo>
                <a:lnTo>
                  <a:pt x="323611" y="144399"/>
                </a:lnTo>
                <a:lnTo>
                  <a:pt x="265963" y="172164"/>
                </a:lnTo>
                <a:lnTo>
                  <a:pt x="213177" y="201844"/>
                </a:lnTo>
                <a:lnTo>
                  <a:pt x="165535" y="233313"/>
                </a:lnTo>
                <a:lnTo>
                  <a:pt x="123323" y="266443"/>
                </a:lnTo>
                <a:lnTo>
                  <a:pt x="86826" y="301109"/>
                </a:lnTo>
                <a:lnTo>
                  <a:pt x="56327" y="337181"/>
                </a:lnTo>
                <a:lnTo>
                  <a:pt x="32110" y="374535"/>
                </a:lnTo>
                <a:lnTo>
                  <a:pt x="14460" y="413043"/>
                </a:lnTo>
                <a:lnTo>
                  <a:pt x="3662" y="452578"/>
                </a:lnTo>
                <a:lnTo>
                  <a:pt x="0" y="493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4190" y="3103626"/>
            <a:ext cx="2209800" cy="986028"/>
          </a:xfrm>
          <a:custGeom>
            <a:avLst/>
            <a:gdLst/>
            <a:ahLst/>
            <a:cxnLst/>
            <a:rect l="l" t="t" r="r" b="b"/>
            <a:pathLst>
              <a:path w="2209800" h="986027">
                <a:moveTo>
                  <a:pt x="0" y="493013"/>
                </a:moveTo>
                <a:lnTo>
                  <a:pt x="3662" y="452578"/>
                </a:lnTo>
                <a:lnTo>
                  <a:pt x="14460" y="413043"/>
                </a:lnTo>
                <a:lnTo>
                  <a:pt x="32110" y="374535"/>
                </a:lnTo>
                <a:lnTo>
                  <a:pt x="56327" y="337181"/>
                </a:lnTo>
                <a:lnTo>
                  <a:pt x="86826" y="301109"/>
                </a:lnTo>
                <a:lnTo>
                  <a:pt x="123323" y="266443"/>
                </a:lnTo>
                <a:lnTo>
                  <a:pt x="165535" y="233313"/>
                </a:lnTo>
                <a:lnTo>
                  <a:pt x="213177" y="201844"/>
                </a:lnTo>
                <a:lnTo>
                  <a:pt x="265963" y="172164"/>
                </a:lnTo>
                <a:lnTo>
                  <a:pt x="323611" y="144399"/>
                </a:lnTo>
                <a:lnTo>
                  <a:pt x="385836" y="118675"/>
                </a:lnTo>
                <a:lnTo>
                  <a:pt x="452353" y="95121"/>
                </a:lnTo>
                <a:lnTo>
                  <a:pt x="522878" y="73863"/>
                </a:lnTo>
                <a:lnTo>
                  <a:pt x="597127" y="55028"/>
                </a:lnTo>
                <a:lnTo>
                  <a:pt x="674816" y="38742"/>
                </a:lnTo>
                <a:lnTo>
                  <a:pt x="755660" y="25133"/>
                </a:lnTo>
                <a:lnTo>
                  <a:pt x="839374" y="14328"/>
                </a:lnTo>
                <a:lnTo>
                  <a:pt x="925675" y="6452"/>
                </a:lnTo>
                <a:lnTo>
                  <a:pt x="1014278" y="1634"/>
                </a:lnTo>
                <a:lnTo>
                  <a:pt x="1104900" y="0"/>
                </a:lnTo>
                <a:lnTo>
                  <a:pt x="1195521" y="1634"/>
                </a:lnTo>
                <a:lnTo>
                  <a:pt x="1284124" y="6452"/>
                </a:lnTo>
                <a:lnTo>
                  <a:pt x="1370425" y="14328"/>
                </a:lnTo>
                <a:lnTo>
                  <a:pt x="1454139" y="25133"/>
                </a:lnTo>
                <a:lnTo>
                  <a:pt x="1534983" y="38742"/>
                </a:lnTo>
                <a:lnTo>
                  <a:pt x="1612672" y="55028"/>
                </a:lnTo>
                <a:lnTo>
                  <a:pt x="1686921" y="73863"/>
                </a:lnTo>
                <a:lnTo>
                  <a:pt x="1757446" y="95121"/>
                </a:lnTo>
                <a:lnTo>
                  <a:pt x="1823963" y="118675"/>
                </a:lnTo>
                <a:lnTo>
                  <a:pt x="1886188" y="144399"/>
                </a:lnTo>
                <a:lnTo>
                  <a:pt x="1943836" y="172164"/>
                </a:lnTo>
                <a:lnTo>
                  <a:pt x="1996622" y="201844"/>
                </a:lnTo>
                <a:lnTo>
                  <a:pt x="2044264" y="233313"/>
                </a:lnTo>
                <a:lnTo>
                  <a:pt x="2086476" y="266443"/>
                </a:lnTo>
                <a:lnTo>
                  <a:pt x="2122973" y="301109"/>
                </a:lnTo>
                <a:lnTo>
                  <a:pt x="2153472" y="337181"/>
                </a:lnTo>
                <a:lnTo>
                  <a:pt x="2177689" y="374535"/>
                </a:lnTo>
                <a:lnTo>
                  <a:pt x="2195339" y="413043"/>
                </a:lnTo>
                <a:lnTo>
                  <a:pt x="2206137" y="452578"/>
                </a:lnTo>
                <a:lnTo>
                  <a:pt x="2209800" y="493013"/>
                </a:lnTo>
                <a:lnTo>
                  <a:pt x="2206137" y="533449"/>
                </a:lnTo>
                <a:lnTo>
                  <a:pt x="2195339" y="572984"/>
                </a:lnTo>
                <a:lnTo>
                  <a:pt x="2177689" y="611492"/>
                </a:lnTo>
                <a:lnTo>
                  <a:pt x="2153472" y="648846"/>
                </a:lnTo>
                <a:lnTo>
                  <a:pt x="2122973" y="684918"/>
                </a:lnTo>
                <a:lnTo>
                  <a:pt x="2086476" y="719584"/>
                </a:lnTo>
                <a:lnTo>
                  <a:pt x="2044264" y="752714"/>
                </a:lnTo>
                <a:lnTo>
                  <a:pt x="1996622" y="784183"/>
                </a:lnTo>
                <a:lnTo>
                  <a:pt x="1943836" y="813863"/>
                </a:lnTo>
                <a:lnTo>
                  <a:pt x="1886188" y="841629"/>
                </a:lnTo>
                <a:lnTo>
                  <a:pt x="1823963" y="867352"/>
                </a:lnTo>
                <a:lnTo>
                  <a:pt x="1757446" y="890906"/>
                </a:lnTo>
                <a:lnTo>
                  <a:pt x="1686921" y="912164"/>
                </a:lnTo>
                <a:lnTo>
                  <a:pt x="1612672" y="930999"/>
                </a:lnTo>
                <a:lnTo>
                  <a:pt x="1534983" y="947285"/>
                </a:lnTo>
                <a:lnTo>
                  <a:pt x="1454139" y="960894"/>
                </a:lnTo>
                <a:lnTo>
                  <a:pt x="1370425" y="971699"/>
                </a:lnTo>
                <a:lnTo>
                  <a:pt x="1284124" y="979575"/>
                </a:lnTo>
                <a:lnTo>
                  <a:pt x="1195521" y="984393"/>
                </a:lnTo>
                <a:lnTo>
                  <a:pt x="1104900" y="986028"/>
                </a:lnTo>
                <a:lnTo>
                  <a:pt x="1014278" y="984393"/>
                </a:lnTo>
                <a:lnTo>
                  <a:pt x="925675" y="979575"/>
                </a:lnTo>
                <a:lnTo>
                  <a:pt x="839374" y="971699"/>
                </a:lnTo>
                <a:lnTo>
                  <a:pt x="755660" y="960894"/>
                </a:lnTo>
                <a:lnTo>
                  <a:pt x="674816" y="947285"/>
                </a:lnTo>
                <a:lnTo>
                  <a:pt x="597127" y="930999"/>
                </a:lnTo>
                <a:lnTo>
                  <a:pt x="522878" y="912164"/>
                </a:lnTo>
                <a:lnTo>
                  <a:pt x="452353" y="890906"/>
                </a:lnTo>
                <a:lnTo>
                  <a:pt x="385836" y="867352"/>
                </a:lnTo>
                <a:lnTo>
                  <a:pt x="323611" y="841629"/>
                </a:lnTo>
                <a:lnTo>
                  <a:pt x="265963" y="813863"/>
                </a:lnTo>
                <a:lnTo>
                  <a:pt x="213177" y="784183"/>
                </a:lnTo>
                <a:lnTo>
                  <a:pt x="165535" y="752714"/>
                </a:lnTo>
                <a:lnTo>
                  <a:pt x="123323" y="719584"/>
                </a:lnTo>
                <a:lnTo>
                  <a:pt x="86826" y="684918"/>
                </a:lnTo>
                <a:lnTo>
                  <a:pt x="56327" y="648846"/>
                </a:lnTo>
                <a:lnTo>
                  <a:pt x="32110" y="611492"/>
                </a:lnTo>
                <a:lnTo>
                  <a:pt x="14460" y="572984"/>
                </a:lnTo>
                <a:lnTo>
                  <a:pt x="3662" y="533449"/>
                </a:lnTo>
                <a:lnTo>
                  <a:pt x="0" y="49301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65698" y="2705862"/>
            <a:ext cx="2513076" cy="1266444"/>
          </a:xfrm>
          <a:custGeom>
            <a:avLst/>
            <a:gdLst/>
            <a:ahLst/>
            <a:cxnLst/>
            <a:rect l="l" t="t" r="r" b="b"/>
            <a:pathLst>
              <a:path w="2513076" h="1266443">
                <a:moveTo>
                  <a:pt x="0" y="1266444"/>
                </a:moveTo>
                <a:lnTo>
                  <a:pt x="2513076" y="1266444"/>
                </a:lnTo>
                <a:lnTo>
                  <a:pt x="2513076" y="0"/>
                </a:lnTo>
                <a:lnTo>
                  <a:pt x="0" y="0"/>
                </a:lnTo>
                <a:lnTo>
                  <a:pt x="0" y="126644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65698" y="2705862"/>
            <a:ext cx="2513076" cy="1266444"/>
          </a:xfrm>
          <a:custGeom>
            <a:avLst/>
            <a:gdLst/>
            <a:ahLst/>
            <a:cxnLst/>
            <a:rect l="l" t="t" r="r" b="b"/>
            <a:pathLst>
              <a:path w="2513076" h="1266443">
                <a:moveTo>
                  <a:pt x="0" y="1266444"/>
                </a:moveTo>
                <a:lnTo>
                  <a:pt x="2513076" y="1266444"/>
                </a:lnTo>
                <a:lnTo>
                  <a:pt x="2513076" y="0"/>
                </a:lnTo>
                <a:lnTo>
                  <a:pt x="0" y="0"/>
                </a:lnTo>
                <a:lnTo>
                  <a:pt x="0" y="126644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95340" y="2705862"/>
            <a:ext cx="0" cy="1266444"/>
          </a:xfrm>
          <a:custGeom>
            <a:avLst/>
            <a:gdLst/>
            <a:ahLst/>
            <a:cxnLst/>
            <a:rect l="l" t="t" r="r" b="b"/>
            <a:pathLst>
              <a:path h="1266443">
                <a:moveTo>
                  <a:pt x="0" y="0"/>
                </a:moveTo>
                <a:lnTo>
                  <a:pt x="0" y="126644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19827" y="2811399"/>
            <a:ext cx="675513" cy="532129"/>
          </a:xfrm>
          <a:custGeom>
            <a:avLst/>
            <a:gdLst/>
            <a:ahLst/>
            <a:cxnLst/>
            <a:rect l="l" t="t" r="r" b="b"/>
            <a:pathLst>
              <a:path w="675513" h="532129">
                <a:moveTo>
                  <a:pt x="675513" y="0"/>
                </a:moveTo>
                <a:lnTo>
                  <a:pt x="528955" y="0"/>
                </a:lnTo>
                <a:lnTo>
                  <a:pt x="0" y="53212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39790" y="5071110"/>
            <a:ext cx="2362200" cy="984503"/>
          </a:xfrm>
          <a:custGeom>
            <a:avLst/>
            <a:gdLst/>
            <a:ahLst/>
            <a:cxnLst/>
            <a:rect l="l" t="t" r="r" b="b"/>
            <a:pathLst>
              <a:path w="2362200" h="984503">
                <a:moveTo>
                  <a:pt x="0" y="984503"/>
                </a:moveTo>
                <a:lnTo>
                  <a:pt x="2362200" y="984503"/>
                </a:lnTo>
                <a:lnTo>
                  <a:pt x="2362200" y="0"/>
                </a:lnTo>
                <a:lnTo>
                  <a:pt x="0" y="0"/>
                </a:lnTo>
                <a:lnTo>
                  <a:pt x="0" y="984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39790" y="5071110"/>
            <a:ext cx="2362200" cy="984503"/>
          </a:xfrm>
          <a:custGeom>
            <a:avLst/>
            <a:gdLst/>
            <a:ahLst/>
            <a:cxnLst/>
            <a:rect l="l" t="t" r="r" b="b"/>
            <a:pathLst>
              <a:path w="2362200" h="984503">
                <a:moveTo>
                  <a:pt x="0" y="984503"/>
                </a:moveTo>
                <a:lnTo>
                  <a:pt x="2362200" y="984503"/>
                </a:lnTo>
                <a:lnTo>
                  <a:pt x="2362200" y="0"/>
                </a:lnTo>
                <a:lnTo>
                  <a:pt x="0" y="0"/>
                </a:lnTo>
                <a:lnTo>
                  <a:pt x="0" y="98450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63590" y="5071110"/>
            <a:ext cx="0" cy="984503"/>
          </a:xfrm>
          <a:custGeom>
            <a:avLst/>
            <a:gdLst/>
            <a:ahLst/>
            <a:cxnLst/>
            <a:rect l="l" t="t" r="r" b="b"/>
            <a:pathLst>
              <a:path h="984503">
                <a:moveTo>
                  <a:pt x="0" y="0"/>
                </a:moveTo>
                <a:lnTo>
                  <a:pt x="0" y="984503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58866" y="5176520"/>
            <a:ext cx="204724" cy="366395"/>
          </a:xfrm>
          <a:custGeom>
            <a:avLst/>
            <a:gdLst/>
            <a:ahLst/>
            <a:cxnLst/>
            <a:rect l="l" t="t" r="r" b="b"/>
            <a:pathLst>
              <a:path w="204724" h="366395">
                <a:moveTo>
                  <a:pt x="204724" y="0"/>
                </a:moveTo>
                <a:lnTo>
                  <a:pt x="160274" y="0"/>
                </a:lnTo>
                <a:lnTo>
                  <a:pt x="0" y="36639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67990" y="4089654"/>
            <a:ext cx="1238631" cy="367664"/>
          </a:xfrm>
          <a:custGeom>
            <a:avLst/>
            <a:gdLst/>
            <a:ahLst/>
            <a:cxnLst/>
            <a:rect l="l" t="t" r="r" b="b"/>
            <a:pathLst>
              <a:path w="1238631" h="367664">
                <a:moveTo>
                  <a:pt x="1238631" y="114300"/>
                </a:moveTo>
                <a:lnTo>
                  <a:pt x="1181481" y="0"/>
                </a:lnTo>
                <a:lnTo>
                  <a:pt x="1162431" y="95250"/>
                </a:lnTo>
                <a:lnTo>
                  <a:pt x="1162430" y="329565"/>
                </a:lnTo>
                <a:lnTo>
                  <a:pt x="0" y="329565"/>
                </a:lnTo>
                <a:lnTo>
                  <a:pt x="0" y="367665"/>
                </a:lnTo>
                <a:lnTo>
                  <a:pt x="1200531" y="367665"/>
                </a:lnTo>
                <a:lnTo>
                  <a:pt x="1162431" y="348615"/>
                </a:lnTo>
                <a:lnTo>
                  <a:pt x="1181481" y="329565"/>
                </a:lnTo>
                <a:lnTo>
                  <a:pt x="1200531" y="114299"/>
                </a:lnTo>
                <a:lnTo>
                  <a:pt x="1200531" y="95250"/>
                </a:lnTo>
                <a:lnTo>
                  <a:pt x="1238631" y="114300"/>
                </a:lnTo>
                <a:close/>
              </a:path>
              <a:path w="1238631" h="367664">
                <a:moveTo>
                  <a:pt x="1181481" y="329565"/>
                </a:moveTo>
                <a:lnTo>
                  <a:pt x="1162431" y="348615"/>
                </a:lnTo>
                <a:lnTo>
                  <a:pt x="1200531" y="367665"/>
                </a:lnTo>
                <a:lnTo>
                  <a:pt x="1200531" y="114299"/>
                </a:lnTo>
                <a:lnTo>
                  <a:pt x="1181481" y="329565"/>
                </a:lnTo>
                <a:close/>
              </a:path>
              <a:path w="1238631" h="367664">
                <a:moveTo>
                  <a:pt x="1162431" y="95250"/>
                </a:moveTo>
                <a:lnTo>
                  <a:pt x="1181481" y="0"/>
                </a:lnTo>
                <a:lnTo>
                  <a:pt x="1124331" y="114300"/>
                </a:lnTo>
                <a:lnTo>
                  <a:pt x="1162431" y="114299"/>
                </a:lnTo>
                <a:lnTo>
                  <a:pt x="1162431" y="95250"/>
                </a:lnTo>
                <a:close/>
              </a:path>
              <a:path w="1238631" h="367664">
                <a:moveTo>
                  <a:pt x="1238631" y="114300"/>
                </a:moveTo>
                <a:lnTo>
                  <a:pt x="1200531" y="95250"/>
                </a:lnTo>
                <a:lnTo>
                  <a:pt x="1200531" y="114299"/>
                </a:lnTo>
                <a:lnTo>
                  <a:pt x="1238631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67990" y="4418076"/>
            <a:ext cx="1619758" cy="652272"/>
          </a:xfrm>
          <a:custGeom>
            <a:avLst/>
            <a:gdLst/>
            <a:ahLst/>
            <a:cxnLst/>
            <a:rect l="l" t="t" r="r" b="b"/>
            <a:pathLst>
              <a:path w="1619758" h="652272">
                <a:moveTo>
                  <a:pt x="0" y="38100"/>
                </a:moveTo>
                <a:lnTo>
                  <a:pt x="1543557" y="38100"/>
                </a:lnTo>
                <a:lnTo>
                  <a:pt x="1543558" y="19050"/>
                </a:lnTo>
                <a:lnTo>
                  <a:pt x="1562608" y="38100"/>
                </a:lnTo>
                <a:lnTo>
                  <a:pt x="1543557" y="38100"/>
                </a:lnTo>
                <a:lnTo>
                  <a:pt x="1543558" y="557022"/>
                </a:lnTo>
                <a:lnTo>
                  <a:pt x="1581658" y="557022"/>
                </a:lnTo>
                <a:lnTo>
                  <a:pt x="158165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  <a:path w="1619758" h="652272">
                <a:moveTo>
                  <a:pt x="1562608" y="38100"/>
                </a:moveTo>
                <a:lnTo>
                  <a:pt x="1543558" y="19050"/>
                </a:lnTo>
                <a:lnTo>
                  <a:pt x="1543557" y="38100"/>
                </a:lnTo>
                <a:lnTo>
                  <a:pt x="1562608" y="38100"/>
                </a:lnTo>
                <a:close/>
              </a:path>
              <a:path w="1619758" h="652272">
                <a:moveTo>
                  <a:pt x="1543558" y="537971"/>
                </a:moveTo>
                <a:lnTo>
                  <a:pt x="1505458" y="537972"/>
                </a:lnTo>
                <a:lnTo>
                  <a:pt x="1562608" y="652272"/>
                </a:lnTo>
                <a:lnTo>
                  <a:pt x="1619758" y="537972"/>
                </a:lnTo>
                <a:lnTo>
                  <a:pt x="1581658" y="537971"/>
                </a:lnTo>
                <a:lnTo>
                  <a:pt x="1581658" y="557022"/>
                </a:lnTo>
                <a:lnTo>
                  <a:pt x="1543558" y="557022"/>
                </a:lnTo>
                <a:lnTo>
                  <a:pt x="1543558" y="537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85137" y="6480136"/>
            <a:ext cx="25018" cy="96113"/>
          </a:xfrm>
          <a:custGeom>
            <a:avLst/>
            <a:gdLst/>
            <a:ahLst/>
            <a:cxnLst/>
            <a:rect l="l" t="t" r="r" b="b"/>
            <a:pathLst>
              <a:path w="25018" h="96113">
                <a:moveTo>
                  <a:pt x="0" y="4152"/>
                </a:moveTo>
                <a:lnTo>
                  <a:pt x="0" y="92240"/>
                </a:lnTo>
                <a:lnTo>
                  <a:pt x="1650" y="94881"/>
                </a:lnTo>
                <a:lnTo>
                  <a:pt x="4825" y="95783"/>
                </a:lnTo>
                <a:lnTo>
                  <a:pt x="8000" y="96113"/>
                </a:lnTo>
                <a:lnTo>
                  <a:pt x="16890" y="96113"/>
                </a:lnTo>
                <a:lnTo>
                  <a:pt x="20065" y="95783"/>
                </a:lnTo>
                <a:lnTo>
                  <a:pt x="23240" y="94881"/>
                </a:lnTo>
                <a:lnTo>
                  <a:pt x="25018" y="92240"/>
                </a:lnTo>
                <a:lnTo>
                  <a:pt x="25018" y="4152"/>
                </a:lnTo>
                <a:lnTo>
                  <a:pt x="24002" y="1930"/>
                </a:lnTo>
                <a:lnTo>
                  <a:pt x="21336" y="774"/>
                </a:lnTo>
                <a:lnTo>
                  <a:pt x="18542" y="292"/>
                </a:lnTo>
                <a:lnTo>
                  <a:pt x="14986" y="0"/>
                </a:lnTo>
                <a:lnTo>
                  <a:pt x="8000" y="101"/>
                </a:lnTo>
                <a:lnTo>
                  <a:pt x="4825" y="495"/>
                </a:lnTo>
                <a:lnTo>
                  <a:pt x="1650" y="1498"/>
                </a:lnTo>
                <a:lnTo>
                  <a:pt x="0" y="4152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83232" y="6441338"/>
            <a:ext cx="28701" cy="26123"/>
          </a:xfrm>
          <a:custGeom>
            <a:avLst/>
            <a:gdLst/>
            <a:ahLst/>
            <a:cxnLst/>
            <a:rect l="l" t="t" r="r" b="b"/>
            <a:pathLst>
              <a:path w="28701" h="26123">
                <a:moveTo>
                  <a:pt x="28701" y="12865"/>
                </a:moveTo>
                <a:lnTo>
                  <a:pt x="28701" y="8051"/>
                </a:lnTo>
                <a:lnTo>
                  <a:pt x="27812" y="4698"/>
                </a:lnTo>
                <a:lnTo>
                  <a:pt x="23749" y="939"/>
                </a:lnTo>
                <a:lnTo>
                  <a:pt x="20066" y="0"/>
                </a:lnTo>
                <a:lnTo>
                  <a:pt x="8890" y="0"/>
                </a:lnTo>
                <a:lnTo>
                  <a:pt x="5080" y="977"/>
                </a:lnTo>
                <a:lnTo>
                  <a:pt x="1016" y="4864"/>
                </a:lnTo>
                <a:lnTo>
                  <a:pt x="0" y="8343"/>
                </a:lnTo>
                <a:lnTo>
                  <a:pt x="0" y="18173"/>
                </a:lnTo>
                <a:lnTo>
                  <a:pt x="1016" y="21513"/>
                </a:lnTo>
                <a:lnTo>
                  <a:pt x="4953" y="25209"/>
                </a:lnTo>
                <a:lnTo>
                  <a:pt x="8636" y="26123"/>
                </a:lnTo>
                <a:lnTo>
                  <a:pt x="19812" y="26123"/>
                </a:lnTo>
                <a:lnTo>
                  <a:pt x="23622" y="25171"/>
                </a:lnTo>
                <a:lnTo>
                  <a:pt x="27686" y="21348"/>
                </a:lnTo>
                <a:lnTo>
                  <a:pt x="28701" y="17881"/>
                </a:lnTo>
                <a:lnTo>
                  <a:pt x="28701" y="12865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35429" y="6480213"/>
            <a:ext cx="25018" cy="96037"/>
          </a:xfrm>
          <a:custGeom>
            <a:avLst/>
            <a:gdLst/>
            <a:ahLst/>
            <a:cxnLst/>
            <a:rect l="l" t="t" r="r" b="b"/>
            <a:pathLst>
              <a:path w="25018" h="96037">
                <a:moveTo>
                  <a:pt x="0" y="3886"/>
                </a:moveTo>
                <a:lnTo>
                  <a:pt x="0" y="92163"/>
                </a:lnTo>
                <a:lnTo>
                  <a:pt x="1650" y="94805"/>
                </a:lnTo>
                <a:lnTo>
                  <a:pt x="4825" y="95707"/>
                </a:lnTo>
                <a:lnTo>
                  <a:pt x="8000" y="96037"/>
                </a:lnTo>
                <a:lnTo>
                  <a:pt x="16890" y="96037"/>
                </a:lnTo>
                <a:lnTo>
                  <a:pt x="20065" y="95707"/>
                </a:lnTo>
                <a:lnTo>
                  <a:pt x="23240" y="94805"/>
                </a:lnTo>
                <a:lnTo>
                  <a:pt x="25018" y="92163"/>
                </a:lnTo>
                <a:lnTo>
                  <a:pt x="25018" y="33477"/>
                </a:lnTo>
                <a:lnTo>
                  <a:pt x="21335" y="14071"/>
                </a:lnTo>
                <a:lnTo>
                  <a:pt x="21335" y="3886"/>
                </a:lnTo>
                <a:lnTo>
                  <a:pt x="19938" y="1244"/>
                </a:lnTo>
                <a:lnTo>
                  <a:pt x="17398" y="330"/>
                </a:lnTo>
                <a:lnTo>
                  <a:pt x="14604" y="0"/>
                </a:lnTo>
                <a:lnTo>
                  <a:pt x="6984" y="0"/>
                </a:lnTo>
                <a:lnTo>
                  <a:pt x="4318" y="330"/>
                </a:lnTo>
                <a:lnTo>
                  <a:pt x="1396" y="1244"/>
                </a:lnTo>
                <a:lnTo>
                  <a:pt x="0" y="3886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38172" y="6478447"/>
            <a:ext cx="80644" cy="99568"/>
          </a:xfrm>
          <a:custGeom>
            <a:avLst/>
            <a:gdLst/>
            <a:ahLst/>
            <a:cxnLst/>
            <a:rect l="l" t="t" r="r" b="b"/>
            <a:pathLst>
              <a:path w="80644" h="99567">
                <a:moveTo>
                  <a:pt x="47751" y="96304"/>
                </a:moveTo>
                <a:lnTo>
                  <a:pt x="52323" y="94132"/>
                </a:lnTo>
                <a:lnTo>
                  <a:pt x="56514" y="91097"/>
                </a:lnTo>
                <a:lnTo>
                  <a:pt x="60070" y="87198"/>
                </a:lnTo>
                <a:lnTo>
                  <a:pt x="60070" y="94221"/>
                </a:lnTo>
                <a:lnTo>
                  <a:pt x="60959" y="96405"/>
                </a:lnTo>
                <a:lnTo>
                  <a:pt x="63880" y="97536"/>
                </a:lnTo>
                <a:lnTo>
                  <a:pt x="67309" y="97891"/>
                </a:lnTo>
                <a:lnTo>
                  <a:pt x="75183" y="97777"/>
                </a:lnTo>
                <a:lnTo>
                  <a:pt x="78993" y="96926"/>
                </a:lnTo>
                <a:lnTo>
                  <a:pt x="80644" y="94221"/>
                </a:lnTo>
                <a:lnTo>
                  <a:pt x="80644" y="28778"/>
                </a:lnTo>
                <a:lnTo>
                  <a:pt x="80009" y="23533"/>
                </a:lnTo>
                <a:lnTo>
                  <a:pt x="78485" y="19113"/>
                </a:lnTo>
                <a:lnTo>
                  <a:pt x="77088" y="14681"/>
                </a:lnTo>
                <a:lnTo>
                  <a:pt x="74802" y="11074"/>
                </a:lnTo>
                <a:lnTo>
                  <a:pt x="71627" y="8267"/>
                </a:lnTo>
                <a:lnTo>
                  <a:pt x="68452" y="5461"/>
                </a:lnTo>
                <a:lnTo>
                  <a:pt x="64388" y="3390"/>
                </a:lnTo>
                <a:lnTo>
                  <a:pt x="59435" y="2032"/>
                </a:lnTo>
                <a:lnTo>
                  <a:pt x="54609" y="685"/>
                </a:lnTo>
                <a:lnTo>
                  <a:pt x="48640" y="0"/>
                </a:lnTo>
                <a:lnTo>
                  <a:pt x="37845" y="0"/>
                </a:lnTo>
                <a:lnTo>
                  <a:pt x="34035" y="317"/>
                </a:lnTo>
                <a:lnTo>
                  <a:pt x="30352" y="952"/>
                </a:lnTo>
                <a:lnTo>
                  <a:pt x="26669" y="1574"/>
                </a:lnTo>
                <a:lnTo>
                  <a:pt x="23367" y="2387"/>
                </a:lnTo>
                <a:lnTo>
                  <a:pt x="20192" y="3365"/>
                </a:lnTo>
                <a:lnTo>
                  <a:pt x="17144" y="4356"/>
                </a:lnTo>
                <a:lnTo>
                  <a:pt x="14477" y="5435"/>
                </a:lnTo>
                <a:lnTo>
                  <a:pt x="12064" y="6591"/>
                </a:lnTo>
                <a:lnTo>
                  <a:pt x="7238" y="9753"/>
                </a:lnTo>
                <a:lnTo>
                  <a:pt x="5333" y="12966"/>
                </a:lnTo>
                <a:lnTo>
                  <a:pt x="4952" y="15773"/>
                </a:lnTo>
                <a:lnTo>
                  <a:pt x="4952" y="19342"/>
                </a:lnTo>
                <a:lnTo>
                  <a:pt x="5206" y="21983"/>
                </a:lnTo>
                <a:lnTo>
                  <a:pt x="5968" y="25146"/>
                </a:lnTo>
                <a:lnTo>
                  <a:pt x="8635" y="27813"/>
                </a:lnTo>
                <a:lnTo>
                  <a:pt x="11810" y="27355"/>
                </a:lnTo>
                <a:lnTo>
                  <a:pt x="15112" y="25501"/>
                </a:lnTo>
                <a:lnTo>
                  <a:pt x="19684" y="23368"/>
                </a:lnTo>
                <a:lnTo>
                  <a:pt x="22225" y="22237"/>
                </a:lnTo>
                <a:lnTo>
                  <a:pt x="25145" y="21221"/>
                </a:lnTo>
                <a:lnTo>
                  <a:pt x="28447" y="20294"/>
                </a:lnTo>
                <a:lnTo>
                  <a:pt x="31622" y="19367"/>
                </a:lnTo>
                <a:lnTo>
                  <a:pt x="35432" y="18910"/>
                </a:lnTo>
                <a:lnTo>
                  <a:pt x="42671" y="18910"/>
                </a:lnTo>
                <a:lnTo>
                  <a:pt x="45338" y="19240"/>
                </a:lnTo>
                <a:lnTo>
                  <a:pt x="47497" y="19900"/>
                </a:lnTo>
                <a:lnTo>
                  <a:pt x="51307" y="21577"/>
                </a:lnTo>
                <a:lnTo>
                  <a:pt x="53975" y="24358"/>
                </a:lnTo>
                <a:lnTo>
                  <a:pt x="55371" y="28168"/>
                </a:lnTo>
                <a:lnTo>
                  <a:pt x="56260" y="32664"/>
                </a:lnTo>
                <a:lnTo>
                  <a:pt x="56260" y="40779"/>
                </a:lnTo>
                <a:lnTo>
                  <a:pt x="39750" y="40779"/>
                </a:lnTo>
                <a:lnTo>
                  <a:pt x="32892" y="41376"/>
                </a:lnTo>
                <a:lnTo>
                  <a:pt x="26923" y="42557"/>
                </a:lnTo>
                <a:lnTo>
                  <a:pt x="21081" y="43751"/>
                </a:lnTo>
                <a:lnTo>
                  <a:pt x="16001" y="45580"/>
                </a:lnTo>
                <a:lnTo>
                  <a:pt x="12064" y="48056"/>
                </a:lnTo>
                <a:lnTo>
                  <a:pt x="8127" y="50533"/>
                </a:lnTo>
                <a:lnTo>
                  <a:pt x="5079" y="53670"/>
                </a:lnTo>
                <a:lnTo>
                  <a:pt x="3047" y="57454"/>
                </a:lnTo>
                <a:lnTo>
                  <a:pt x="1015" y="61252"/>
                </a:lnTo>
                <a:lnTo>
                  <a:pt x="0" y="65722"/>
                </a:lnTo>
                <a:lnTo>
                  <a:pt x="0" y="75615"/>
                </a:lnTo>
                <a:lnTo>
                  <a:pt x="888" y="79781"/>
                </a:lnTo>
                <a:lnTo>
                  <a:pt x="2412" y="83337"/>
                </a:lnTo>
                <a:lnTo>
                  <a:pt x="4063" y="86906"/>
                </a:lnTo>
                <a:lnTo>
                  <a:pt x="6222" y="89890"/>
                </a:lnTo>
                <a:lnTo>
                  <a:pt x="9143" y="92290"/>
                </a:lnTo>
                <a:lnTo>
                  <a:pt x="11937" y="94703"/>
                </a:lnTo>
                <a:lnTo>
                  <a:pt x="15366" y="96520"/>
                </a:lnTo>
                <a:lnTo>
                  <a:pt x="19303" y="97739"/>
                </a:lnTo>
                <a:lnTo>
                  <a:pt x="23240" y="98958"/>
                </a:lnTo>
                <a:lnTo>
                  <a:pt x="24383" y="73774"/>
                </a:lnTo>
                <a:lnTo>
                  <a:pt x="24383" y="70078"/>
                </a:lnTo>
                <a:lnTo>
                  <a:pt x="24764" y="65963"/>
                </a:lnTo>
                <a:lnTo>
                  <a:pt x="26415" y="62611"/>
                </a:lnTo>
                <a:lnTo>
                  <a:pt x="29590" y="59982"/>
                </a:lnTo>
                <a:lnTo>
                  <a:pt x="33654" y="57899"/>
                </a:lnTo>
                <a:lnTo>
                  <a:pt x="36448" y="57315"/>
                </a:lnTo>
                <a:lnTo>
                  <a:pt x="39242" y="56718"/>
                </a:lnTo>
                <a:lnTo>
                  <a:pt x="42671" y="56413"/>
                </a:lnTo>
                <a:lnTo>
                  <a:pt x="56260" y="56413"/>
                </a:lnTo>
                <a:lnTo>
                  <a:pt x="56260" y="71462"/>
                </a:lnTo>
                <a:lnTo>
                  <a:pt x="53212" y="74891"/>
                </a:lnTo>
                <a:lnTo>
                  <a:pt x="50291" y="77495"/>
                </a:lnTo>
                <a:lnTo>
                  <a:pt x="47243" y="79286"/>
                </a:lnTo>
                <a:lnTo>
                  <a:pt x="44322" y="81064"/>
                </a:lnTo>
                <a:lnTo>
                  <a:pt x="41147" y="81953"/>
                </a:lnTo>
                <a:lnTo>
                  <a:pt x="33527" y="81953"/>
                </a:lnTo>
                <a:lnTo>
                  <a:pt x="37845" y="99568"/>
                </a:lnTo>
                <a:lnTo>
                  <a:pt x="43052" y="98475"/>
                </a:lnTo>
                <a:lnTo>
                  <a:pt x="47751" y="9630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61413" y="6552222"/>
            <a:ext cx="14605" cy="25793"/>
          </a:xfrm>
          <a:custGeom>
            <a:avLst/>
            <a:gdLst/>
            <a:ahLst/>
            <a:cxnLst/>
            <a:rect l="l" t="t" r="r" b="b"/>
            <a:pathLst>
              <a:path w="14605" h="25793">
                <a:moveTo>
                  <a:pt x="14605" y="25793"/>
                </a:moveTo>
                <a:lnTo>
                  <a:pt x="10287" y="8178"/>
                </a:lnTo>
                <a:lnTo>
                  <a:pt x="6985" y="7124"/>
                </a:lnTo>
                <a:lnTo>
                  <a:pt x="2286" y="2895"/>
                </a:lnTo>
                <a:lnTo>
                  <a:pt x="1143" y="0"/>
                </a:lnTo>
                <a:lnTo>
                  <a:pt x="0" y="25184"/>
                </a:lnTo>
                <a:lnTo>
                  <a:pt x="4318" y="25793"/>
                </a:lnTo>
                <a:lnTo>
                  <a:pt x="14605" y="25793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75941" y="6480213"/>
            <a:ext cx="84200" cy="97802"/>
          </a:xfrm>
          <a:custGeom>
            <a:avLst/>
            <a:gdLst/>
            <a:ahLst/>
            <a:cxnLst/>
            <a:rect l="l" t="t" r="r" b="b"/>
            <a:pathLst>
              <a:path w="84200" h="97802">
                <a:moveTo>
                  <a:pt x="64388" y="94805"/>
                </a:moveTo>
                <a:lnTo>
                  <a:pt x="67056" y="95707"/>
                </a:lnTo>
                <a:lnTo>
                  <a:pt x="69722" y="96037"/>
                </a:lnTo>
                <a:lnTo>
                  <a:pt x="77469" y="96037"/>
                </a:lnTo>
                <a:lnTo>
                  <a:pt x="80136" y="95707"/>
                </a:lnTo>
                <a:lnTo>
                  <a:pt x="82803" y="94805"/>
                </a:lnTo>
                <a:lnTo>
                  <a:pt x="84200" y="92163"/>
                </a:lnTo>
                <a:lnTo>
                  <a:pt x="84200" y="3886"/>
                </a:lnTo>
                <a:lnTo>
                  <a:pt x="82550" y="1244"/>
                </a:lnTo>
                <a:lnTo>
                  <a:pt x="79501" y="330"/>
                </a:lnTo>
                <a:lnTo>
                  <a:pt x="76326" y="0"/>
                </a:lnTo>
                <a:lnTo>
                  <a:pt x="67436" y="0"/>
                </a:lnTo>
                <a:lnTo>
                  <a:pt x="64261" y="330"/>
                </a:lnTo>
                <a:lnTo>
                  <a:pt x="61086" y="1244"/>
                </a:lnTo>
                <a:lnTo>
                  <a:pt x="59562" y="3886"/>
                </a:lnTo>
                <a:lnTo>
                  <a:pt x="59562" y="62572"/>
                </a:lnTo>
                <a:lnTo>
                  <a:pt x="55879" y="66992"/>
                </a:lnTo>
                <a:lnTo>
                  <a:pt x="52450" y="70358"/>
                </a:lnTo>
                <a:lnTo>
                  <a:pt x="49275" y="72669"/>
                </a:lnTo>
                <a:lnTo>
                  <a:pt x="46100" y="74980"/>
                </a:lnTo>
                <a:lnTo>
                  <a:pt x="42925" y="76136"/>
                </a:lnTo>
                <a:lnTo>
                  <a:pt x="37210" y="76136"/>
                </a:lnTo>
                <a:lnTo>
                  <a:pt x="31241" y="73736"/>
                </a:lnTo>
                <a:lnTo>
                  <a:pt x="28447" y="70637"/>
                </a:lnTo>
                <a:lnTo>
                  <a:pt x="26415" y="66789"/>
                </a:lnTo>
                <a:lnTo>
                  <a:pt x="25145" y="61912"/>
                </a:lnTo>
                <a:lnTo>
                  <a:pt x="24891" y="58381"/>
                </a:lnTo>
                <a:lnTo>
                  <a:pt x="24891" y="3886"/>
                </a:lnTo>
                <a:lnTo>
                  <a:pt x="23240" y="1244"/>
                </a:lnTo>
                <a:lnTo>
                  <a:pt x="20065" y="330"/>
                </a:lnTo>
                <a:lnTo>
                  <a:pt x="16890" y="0"/>
                </a:lnTo>
                <a:lnTo>
                  <a:pt x="8000" y="0"/>
                </a:lnTo>
                <a:lnTo>
                  <a:pt x="4825" y="330"/>
                </a:lnTo>
                <a:lnTo>
                  <a:pt x="1650" y="1244"/>
                </a:lnTo>
                <a:lnTo>
                  <a:pt x="0" y="3886"/>
                </a:lnTo>
                <a:lnTo>
                  <a:pt x="0" y="64655"/>
                </a:lnTo>
                <a:lnTo>
                  <a:pt x="634" y="70269"/>
                </a:lnTo>
                <a:lnTo>
                  <a:pt x="1650" y="74790"/>
                </a:lnTo>
                <a:lnTo>
                  <a:pt x="2793" y="79311"/>
                </a:lnTo>
                <a:lnTo>
                  <a:pt x="4571" y="83286"/>
                </a:lnTo>
                <a:lnTo>
                  <a:pt x="7111" y="86715"/>
                </a:lnTo>
                <a:lnTo>
                  <a:pt x="9651" y="90157"/>
                </a:lnTo>
                <a:lnTo>
                  <a:pt x="12953" y="92862"/>
                </a:lnTo>
                <a:lnTo>
                  <a:pt x="17144" y="94830"/>
                </a:lnTo>
                <a:lnTo>
                  <a:pt x="21208" y="96812"/>
                </a:lnTo>
                <a:lnTo>
                  <a:pt x="26288" y="97802"/>
                </a:lnTo>
                <a:lnTo>
                  <a:pt x="37845" y="97802"/>
                </a:lnTo>
                <a:lnTo>
                  <a:pt x="43052" y="96481"/>
                </a:lnTo>
                <a:lnTo>
                  <a:pt x="48132" y="93840"/>
                </a:lnTo>
                <a:lnTo>
                  <a:pt x="53085" y="91211"/>
                </a:lnTo>
                <a:lnTo>
                  <a:pt x="58038" y="87249"/>
                </a:lnTo>
                <a:lnTo>
                  <a:pt x="62991" y="81965"/>
                </a:lnTo>
                <a:lnTo>
                  <a:pt x="62991" y="92163"/>
                </a:lnTo>
                <a:lnTo>
                  <a:pt x="64388" y="94805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74493" y="6457289"/>
            <a:ext cx="19176" cy="106870"/>
          </a:xfrm>
          <a:custGeom>
            <a:avLst/>
            <a:gdLst/>
            <a:ahLst/>
            <a:cxnLst/>
            <a:rect l="l" t="t" r="r" b="b"/>
            <a:pathLst>
              <a:path w="19176" h="106870">
                <a:moveTo>
                  <a:pt x="16001" y="990"/>
                </a:moveTo>
                <a:lnTo>
                  <a:pt x="14477" y="3746"/>
                </a:lnTo>
                <a:lnTo>
                  <a:pt x="14477" y="23444"/>
                </a:lnTo>
                <a:lnTo>
                  <a:pt x="3937" y="23444"/>
                </a:lnTo>
                <a:lnTo>
                  <a:pt x="1269" y="24815"/>
                </a:lnTo>
                <a:lnTo>
                  <a:pt x="381" y="27368"/>
                </a:lnTo>
                <a:lnTo>
                  <a:pt x="126" y="30010"/>
                </a:lnTo>
                <a:lnTo>
                  <a:pt x="0" y="37160"/>
                </a:lnTo>
                <a:lnTo>
                  <a:pt x="381" y="39751"/>
                </a:lnTo>
                <a:lnTo>
                  <a:pt x="1015" y="41300"/>
                </a:lnTo>
                <a:lnTo>
                  <a:pt x="3809" y="43624"/>
                </a:lnTo>
                <a:lnTo>
                  <a:pt x="14477" y="43624"/>
                </a:lnTo>
                <a:lnTo>
                  <a:pt x="14477" y="94272"/>
                </a:lnTo>
                <a:lnTo>
                  <a:pt x="14986" y="98958"/>
                </a:lnTo>
                <a:lnTo>
                  <a:pt x="16129" y="102908"/>
                </a:lnTo>
                <a:lnTo>
                  <a:pt x="17271" y="106870"/>
                </a:lnTo>
                <a:lnTo>
                  <a:pt x="19176" y="0"/>
                </a:lnTo>
                <a:lnTo>
                  <a:pt x="16001" y="990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91765" y="6456959"/>
            <a:ext cx="45212" cy="120764"/>
          </a:xfrm>
          <a:custGeom>
            <a:avLst/>
            <a:gdLst/>
            <a:ahLst/>
            <a:cxnLst/>
            <a:rect l="l" t="t" r="r" b="b"/>
            <a:pathLst>
              <a:path w="45212" h="120764">
                <a:moveTo>
                  <a:pt x="45085" y="30340"/>
                </a:moveTo>
                <a:lnTo>
                  <a:pt x="44704" y="27698"/>
                </a:lnTo>
                <a:lnTo>
                  <a:pt x="43815" y="25145"/>
                </a:lnTo>
                <a:lnTo>
                  <a:pt x="41148" y="23774"/>
                </a:lnTo>
                <a:lnTo>
                  <a:pt x="21971" y="23774"/>
                </a:lnTo>
                <a:lnTo>
                  <a:pt x="21971" y="4076"/>
                </a:lnTo>
                <a:lnTo>
                  <a:pt x="20320" y="1320"/>
                </a:lnTo>
                <a:lnTo>
                  <a:pt x="17272" y="330"/>
                </a:lnTo>
                <a:lnTo>
                  <a:pt x="13970" y="0"/>
                </a:lnTo>
                <a:lnTo>
                  <a:pt x="5207" y="0"/>
                </a:lnTo>
                <a:lnTo>
                  <a:pt x="1905" y="330"/>
                </a:lnTo>
                <a:lnTo>
                  <a:pt x="0" y="107200"/>
                </a:lnTo>
                <a:lnTo>
                  <a:pt x="1778" y="110489"/>
                </a:lnTo>
                <a:lnTo>
                  <a:pt x="6477" y="115696"/>
                </a:lnTo>
                <a:lnTo>
                  <a:pt x="13081" y="118884"/>
                </a:lnTo>
                <a:lnTo>
                  <a:pt x="21082" y="120764"/>
                </a:lnTo>
                <a:lnTo>
                  <a:pt x="25908" y="120764"/>
                </a:lnTo>
                <a:lnTo>
                  <a:pt x="21971" y="90246"/>
                </a:lnTo>
                <a:lnTo>
                  <a:pt x="21971" y="43954"/>
                </a:lnTo>
                <a:lnTo>
                  <a:pt x="41275" y="43954"/>
                </a:lnTo>
                <a:lnTo>
                  <a:pt x="43561" y="43179"/>
                </a:lnTo>
                <a:lnTo>
                  <a:pt x="44831" y="40081"/>
                </a:lnTo>
                <a:lnTo>
                  <a:pt x="45212" y="37490"/>
                </a:lnTo>
                <a:lnTo>
                  <a:pt x="45085" y="30340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13736" y="6547205"/>
            <a:ext cx="23240" cy="30518"/>
          </a:xfrm>
          <a:custGeom>
            <a:avLst/>
            <a:gdLst/>
            <a:ahLst/>
            <a:cxnLst/>
            <a:rect l="l" t="t" r="r" b="b"/>
            <a:pathLst>
              <a:path w="23240" h="30518">
                <a:moveTo>
                  <a:pt x="23240" y="16459"/>
                </a:moveTo>
                <a:lnTo>
                  <a:pt x="23240" y="14617"/>
                </a:lnTo>
                <a:lnTo>
                  <a:pt x="22987" y="11912"/>
                </a:lnTo>
                <a:lnTo>
                  <a:pt x="22225" y="8394"/>
                </a:lnTo>
                <a:lnTo>
                  <a:pt x="19431" y="7467"/>
                </a:lnTo>
                <a:lnTo>
                  <a:pt x="16763" y="8496"/>
                </a:lnTo>
                <a:lnTo>
                  <a:pt x="13969" y="9283"/>
                </a:lnTo>
                <a:lnTo>
                  <a:pt x="10413" y="9626"/>
                </a:lnTo>
                <a:lnTo>
                  <a:pt x="6476" y="9626"/>
                </a:lnTo>
                <a:lnTo>
                  <a:pt x="3809" y="8432"/>
                </a:lnTo>
                <a:lnTo>
                  <a:pt x="762" y="3606"/>
                </a:lnTo>
                <a:lnTo>
                  <a:pt x="0" y="0"/>
                </a:lnTo>
                <a:lnTo>
                  <a:pt x="3937" y="30518"/>
                </a:lnTo>
                <a:lnTo>
                  <a:pt x="7619" y="30416"/>
                </a:lnTo>
                <a:lnTo>
                  <a:pt x="11302" y="30022"/>
                </a:lnTo>
                <a:lnTo>
                  <a:pt x="14477" y="29375"/>
                </a:lnTo>
                <a:lnTo>
                  <a:pt x="18541" y="28092"/>
                </a:lnTo>
                <a:lnTo>
                  <a:pt x="21843" y="25780"/>
                </a:lnTo>
                <a:lnTo>
                  <a:pt x="22606" y="23139"/>
                </a:lnTo>
                <a:lnTo>
                  <a:pt x="23240" y="19367"/>
                </a:lnTo>
                <a:lnTo>
                  <a:pt x="23240" y="16459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54249" y="6480213"/>
            <a:ext cx="84200" cy="97802"/>
          </a:xfrm>
          <a:custGeom>
            <a:avLst/>
            <a:gdLst/>
            <a:ahLst/>
            <a:cxnLst/>
            <a:rect l="l" t="t" r="r" b="b"/>
            <a:pathLst>
              <a:path w="84200" h="97802">
                <a:moveTo>
                  <a:pt x="64388" y="94805"/>
                </a:moveTo>
                <a:lnTo>
                  <a:pt x="67056" y="95707"/>
                </a:lnTo>
                <a:lnTo>
                  <a:pt x="69723" y="96037"/>
                </a:lnTo>
                <a:lnTo>
                  <a:pt x="77469" y="96037"/>
                </a:lnTo>
                <a:lnTo>
                  <a:pt x="80137" y="95707"/>
                </a:lnTo>
                <a:lnTo>
                  <a:pt x="82803" y="94805"/>
                </a:lnTo>
                <a:lnTo>
                  <a:pt x="84200" y="92163"/>
                </a:lnTo>
                <a:lnTo>
                  <a:pt x="84200" y="3886"/>
                </a:lnTo>
                <a:lnTo>
                  <a:pt x="82550" y="1244"/>
                </a:lnTo>
                <a:lnTo>
                  <a:pt x="79501" y="330"/>
                </a:lnTo>
                <a:lnTo>
                  <a:pt x="76326" y="0"/>
                </a:lnTo>
                <a:lnTo>
                  <a:pt x="67437" y="0"/>
                </a:lnTo>
                <a:lnTo>
                  <a:pt x="64262" y="330"/>
                </a:lnTo>
                <a:lnTo>
                  <a:pt x="61087" y="1244"/>
                </a:lnTo>
                <a:lnTo>
                  <a:pt x="59562" y="3886"/>
                </a:lnTo>
                <a:lnTo>
                  <a:pt x="59562" y="62572"/>
                </a:lnTo>
                <a:lnTo>
                  <a:pt x="55880" y="66992"/>
                </a:lnTo>
                <a:lnTo>
                  <a:pt x="52450" y="70358"/>
                </a:lnTo>
                <a:lnTo>
                  <a:pt x="49275" y="72669"/>
                </a:lnTo>
                <a:lnTo>
                  <a:pt x="46100" y="74980"/>
                </a:lnTo>
                <a:lnTo>
                  <a:pt x="42925" y="76136"/>
                </a:lnTo>
                <a:lnTo>
                  <a:pt x="39750" y="76136"/>
                </a:lnTo>
                <a:lnTo>
                  <a:pt x="35051" y="75653"/>
                </a:lnTo>
                <a:lnTo>
                  <a:pt x="31242" y="73736"/>
                </a:lnTo>
                <a:lnTo>
                  <a:pt x="28448" y="70637"/>
                </a:lnTo>
                <a:lnTo>
                  <a:pt x="26415" y="66789"/>
                </a:lnTo>
                <a:lnTo>
                  <a:pt x="25145" y="61912"/>
                </a:lnTo>
                <a:lnTo>
                  <a:pt x="24892" y="58381"/>
                </a:lnTo>
                <a:lnTo>
                  <a:pt x="24892" y="3886"/>
                </a:lnTo>
                <a:lnTo>
                  <a:pt x="23240" y="1244"/>
                </a:lnTo>
                <a:lnTo>
                  <a:pt x="20065" y="330"/>
                </a:lnTo>
                <a:lnTo>
                  <a:pt x="16890" y="0"/>
                </a:lnTo>
                <a:lnTo>
                  <a:pt x="8000" y="0"/>
                </a:lnTo>
                <a:lnTo>
                  <a:pt x="4825" y="330"/>
                </a:lnTo>
                <a:lnTo>
                  <a:pt x="1650" y="1244"/>
                </a:lnTo>
                <a:lnTo>
                  <a:pt x="0" y="3886"/>
                </a:lnTo>
                <a:lnTo>
                  <a:pt x="0" y="64655"/>
                </a:lnTo>
                <a:lnTo>
                  <a:pt x="634" y="70269"/>
                </a:lnTo>
                <a:lnTo>
                  <a:pt x="1650" y="74790"/>
                </a:lnTo>
                <a:lnTo>
                  <a:pt x="2793" y="79311"/>
                </a:lnTo>
                <a:lnTo>
                  <a:pt x="4571" y="83286"/>
                </a:lnTo>
                <a:lnTo>
                  <a:pt x="7112" y="86715"/>
                </a:lnTo>
                <a:lnTo>
                  <a:pt x="9651" y="90157"/>
                </a:lnTo>
                <a:lnTo>
                  <a:pt x="12953" y="92862"/>
                </a:lnTo>
                <a:lnTo>
                  <a:pt x="17144" y="94830"/>
                </a:lnTo>
                <a:lnTo>
                  <a:pt x="21208" y="96812"/>
                </a:lnTo>
                <a:lnTo>
                  <a:pt x="26288" y="97802"/>
                </a:lnTo>
                <a:lnTo>
                  <a:pt x="37845" y="97802"/>
                </a:lnTo>
                <a:lnTo>
                  <a:pt x="43052" y="96481"/>
                </a:lnTo>
                <a:lnTo>
                  <a:pt x="48132" y="93840"/>
                </a:lnTo>
                <a:lnTo>
                  <a:pt x="53086" y="91211"/>
                </a:lnTo>
                <a:lnTo>
                  <a:pt x="58038" y="87249"/>
                </a:lnTo>
                <a:lnTo>
                  <a:pt x="62992" y="81965"/>
                </a:lnTo>
                <a:lnTo>
                  <a:pt x="62992" y="92163"/>
                </a:lnTo>
                <a:lnTo>
                  <a:pt x="64388" y="94805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52928" y="6547142"/>
            <a:ext cx="39370" cy="57505"/>
          </a:xfrm>
          <a:custGeom>
            <a:avLst/>
            <a:gdLst/>
            <a:ahLst/>
            <a:cxnLst/>
            <a:rect l="l" t="t" r="r" b="b"/>
            <a:pathLst>
              <a:path w="39370" h="57505">
                <a:moveTo>
                  <a:pt x="12446" y="26022"/>
                </a:moveTo>
                <a:lnTo>
                  <a:pt x="381" y="53339"/>
                </a:lnTo>
                <a:lnTo>
                  <a:pt x="0" y="54063"/>
                </a:lnTo>
                <a:lnTo>
                  <a:pt x="1270" y="56845"/>
                </a:lnTo>
                <a:lnTo>
                  <a:pt x="4572" y="57416"/>
                </a:lnTo>
                <a:lnTo>
                  <a:pt x="8001" y="57505"/>
                </a:lnTo>
                <a:lnTo>
                  <a:pt x="12192" y="57251"/>
                </a:lnTo>
                <a:lnTo>
                  <a:pt x="15875" y="56349"/>
                </a:lnTo>
                <a:lnTo>
                  <a:pt x="18669" y="53835"/>
                </a:lnTo>
                <a:lnTo>
                  <a:pt x="31877" y="34836"/>
                </a:lnTo>
                <a:lnTo>
                  <a:pt x="33274" y="32918"/>
                </a:lnTo>
                <a:lnTo>
                  <a:pt x="35433" y="29248"/>
                </a:lnTo>
                <a:lnTo>
                  <a:pt x="37084" y="25565"/>
                </a:lnTo>
                <a:lnTo>
                  <a:pt x="38227" y="21742"/>
                </a:lnTo>
                <a:lnTo>
                  <a:pt x="38989" y="17564"/>
                </a:lnTo>
                <a:lnTo>
                  <a:pt x="39370" y="13030"/>
                </a:lnTo>
                <a:lnTo>
                  <a:pt x="39370" y="10388"/>
                </a:lnTo>
                <a:lnTo>
                  <a:pt x="39116" y="6337"/>
                </a:lnTo>
                <a:lnTo>
                  <a:pt x="38100" y="3555"/>
                </a:lnTo>
                <a:lnTo>
                  <a:pt x="35179" y="1054"/>
                </a:lnTo>
                <a:lnTo>
                  <a:pt x="32131" y="342"/>
                </a:lnTo>
                <a:lnTo>
                  <a:pt x="28448" y="0"/>
                </a:lnTo>
                <a:lnTo>
                  <a:pt x="23749" y="0"/>
                </a:lnTo>
                <a:lnTo>
                  <a:pt x="19939" y="342"/>
                </a:lnTo>
                <a:lnTo>
                  <a:pt x="16764" y="1054"/>
                </a:lnTo>
                <a:lnTo>
                  <a:pt x="13716" y="3555"/>
                </a:lnTo>
                <a:lnTo>
                  <a:pt x="12700" y="6337"/>
                </a:lnTo>
                <a:lnTo>
                  <a:pt x="12446" y="10388"/>
                </a:lnTo>
                <a:lnTo>
                  <a:pt x="12446" y="26022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33903" y="6506565"/>
            <a:ext cx="25400" cy="65316"/>
          </a:xfrm>
          <a:custGeom>
            <a:avLst/>
            <a:gdLst/>
            <a:ahLst/>
            <a:cxnLst/>
            <a:rect l="l" t="t" r="r" b="b"/>
            <a:pathLst>
              <a:path w="25400" h="65316">
                <a:moveTo>
                  <a:pt x="23495" y="43141"/>
                </a:moveTo>
                <a:lnTo>
                  <a:pt x="24765" y="39446"/>
                </a:lnTo>
                <a:lnTo>
                  <a:pt x="25400" y="35331"/>
                </a:lnTo>
                <a:lnTo>
                  <a:pt x="25400" y="26416"/>
                </a:lnTo>
                <a:lnTo>
                  <a:pt x="24765" y="22491"/>
                </a:lnTo>
                <a:lnTo>
                  <a:pt x="23368" y="18999"/>
                </a:lnTo>
                <a:lnTo>
                  <a:pt x="22098" y="15506"/>
                </a:lnTo>
                <a:lnTo>
                  <a:pt x="20320" y="12446"/>
                </a:lnTo>
                <a:lnTo>
                  <a:pt x="18034" y="9842"/>
                </a:lnTo>
                <a:lnTo>
                  <a:pt x="15748" y="7239"/>
                </a:lnTo>
                <a:lnTo>
                  <a:pt x="13081" y="5105"/>
                </a:lnTo>
                <a:lnTo>
                  <a:pt x="10033" y="3454"/>
                </a:lnTo>
                <a:lnTo>
                  <a:pt x="6985" y="1816"/>
                </a:lnTo>
                <a:lnTo>
                  <a:pt x="3556" y="660"/>
                </a:lnTo>
                <a:lnTo>
                  <a:pt x="0" y="0"/>
                </a:lnTo>
                <a:lnTo>
                  <a:pt x="254" y="65316"/>
                </a:lnTo>
                <a:lnTo>
                  <a:pt x="3937" y="63995"/>
                </a:lnTo>
                <a:lnTo>
                  <a:pt x="7366" y="62318"/>
                </a:lnTo>
                <a:lnTo>
                  <a:pt x="10414" y="60274"/>
                </a:lnTo>
                <a:lnTo>
                  <a:pt x="13462" y="58229"/>
                </a:lnTo>
                <a:lnTo>
                  <a:pt x="16129" y="55778"/>
                </a:lnTo>
                <a:lnTo>
                  <a:pt x="18288" y="52946"/>
                </a:lnTo>
                <a:lnTo>
                  <a:pt x="20574" y="50101"/>
                </a:lnTo>
                <a:lnTo>
                  <a:pt x="22225" y="46837"/>
                </a:lnTo>
                <a:lnTo>
                  <a:pt x="23495" y="43141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18155" y="6538226"/>
            <a:ext cx="16001" cy="37198"/>
          </a:xfrm>
          <a:custGeom>
            <a:avLst/>
            <a:gdLst/>
            <a:ahLst/>
            <a:cxnLst/>
            <a:rect l="l" t="t" r="r" b="b"/>
            <a:pathLst>
              <a:path w="16001" h="37198">
                <a:moveTo>
                  <a:pt x="14096" y="0"/>
                </a:moveTo>
                <a:lnTo>
                  <a:pt x="14096" y="2844"/>
                </a:lnTo>
                <a:lnTo>
                  <a:pt x="13588" y="5372"/>
                </a:lnTo>
                <a:lnTo>
                  <a:pt x="11556" y="9791"/>
                </a:lnTo>
                <a:lnTo>
                  <a:pt x="8381" y="13119"/>
                </a:lnTo>
                <a:lnTo>
                  <a:pt x="4444" y="15722"/>
                </a:lnTo>
                <a:lnTo>
                  <a:pt x="0" y="37198"/>
                </a:lnTo>
                <a:lnTo>
                  <a:pt x="4190" y="36575"/>
                </a:lnTo>
                <a:lnTo>
                  <a:pt x="8381" y="35953"/>
                </a:lnTo>
                <a:lnTo>
                  <a:pt x="12318" y="34975"/>
                </a:lnTo>
                <a:lnTo>
                  <a:pt x="16001" y="33654"/>
                </a:lnTo>
                <a:lnTo>
                  <a:pt x="14096" y="0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66593" y="6447675"/>
            <a:ext cx="85089" cy="128066"/>
          </a:xfrm>
          <a:custGeom>
            <a:avLst/>
            <a:gdLst/>
            <a:ahLst/>
            <a:cxnLst/>
            <a:rect l="l" t="t" r="r" b="b"/>
            <a:pathLst>
              <a:path w="85089" h="128066">
                <a:moveTo>
                  <a:pt x="762" y="124853"/>
                </a:moveTo>
                <a:lnTo>
                  <a:pt x="3682" y="127419"/>
                </a:lnTo>
                <a:lnTo>
                  <a:pt x="7746" y="128066"/>
                </a:lnTo>
                <a:lnTo>
                  <a:pt x="46862" y="128066"/>
                </a:lnTo>
                <a:lnTo>
                  <a:pt x="51562" y="127749"/>
                </a:lnTo>
                <a:lnTo>
                  <a:pt x="56006" y="106273"/>
                </a:lnTo>
                <a:lnTo>
                  <a:pt x="51054" y="107797"/>
                </a:lnTo>
                <a:lnTo>
                  <a:pt x="48006" y="108178"/>
                </a:lnTo>
                <a:lnTo>
                  <a:pt x="25526" y="108178"/>
                </a:lnTo>
                <a:lnTo>
                  <a:pt x="25526" y="71754"/>
                </a:lnTo>
                <a:lnTo>
                  <a:pt x="41020" y="71754"/>
                </a:lnTo>
                <a:lnTo>
                  <a:pt x="43814" y="52755"/>
                </a:lnTo>
                <a:lnTo>
                  <a:pt x="25526" y="52755"/>
                </a:lnTo>
                <a:lnTo>
                  <a:pt x="25526" y="19494"/>
                </a:lnTo>
                <a:lnTo>
                  <a:pt x="42671" y="19494"/>
                </a:lnTo>
                <a:lnTo>
                  <a:pt x="45974" y="19862"/>
                </a:lnTo>
                <a:lnTo>
                  <a:pt x="48387" y="20586"/>
                </a:lnTo>
                <a:lnTo>
                  <a:pt x="52705" y="22351"/>
                </a:lnTo>
                <a:lnTo>
                  <a:pt x="55880" y="25057"/>
                </a:lnTo>
                <a:lnTo>
                  <a:pt x="57912" y="28803"/>
                </a:lnTo>
                <a:lnTo>
                  <a:pt x="59055" y="33159"/>
                </a:lnTo>
                <a:lnTo>
                  <a:pt x="59055" y="35725"/>
                </a:lnTo>
                <a:lnTo>
                  <a:pt x="58674" y="40233"/>
                </a:lnTo>
                <a:lnTo>
                  <a:pt x="57276" y="44386"/>
                </a:lnTo>
                <a:lnTo>
                  <a:pt x="55499" y="73901"/>
                </a:lnTo>
                <a:lnTo>
                  <a:pt x="59817" y="76695"/>
                </a:lnTo>
                <a:lnTo>
                  <a:pt x="63245" y="80251"/>
                </a:lnTo>
                <a:lnTo>
                  <a:pt x="65150" y="84937"/>
                </a:lnTo>
                <a:lnTo>
                  <a:pt x="65658" y="87591"/>
                </a:lnTo>
                <a:lnTo>
                  <a:pt x="65658" y="90550"/>
                </a:lnTo>
                <a:lnTo>
                  <a:pt x="67563" y="124205"/>
                </a:lnTo>
                <a:lnTo>
                  <a:pt x="67309" y="58889"/>
                </a:lnTo>
                <a:lnTo>
                  <a:pt x="70104" y="57835"/>
                </a:lnTo>
                <a:lnTo>
                  <a:pt x="72643" y="56438"/>
                </a:lnTo>
                <a:lnTo>
                  <a:pt x="77088" y="53009"/>
                </a:lnTo>
                <a:lnTo>
                  <a:pt x="80390" y="48793"/>
                </a:lnTo>
                <a:lnTo>
                  <a:pt x="83057" y="44056"/>
                </a:lnTo>
                <a:lnTo>
                  <a:pt x="83946" y="41313"/>
                </a:lnTo>
                <a:lnTo>
                  <a:pt x="84708" y="38582"/>
                </a:lnTo>
                <a:lnTo>
                  <a:pt x="85089" y="35661"/>
                </a:lnTo>
                <a:lnTo>
                  <a:pt x="85089" y="27012"/>
                </a:lnTo>
                <a:lnTo>
                  <a:pt x="84074" y="22199"/>
                </a:lnTo>
                <a:lnTo>
                  <a:pt x="82168" y="18110"/>
                </a:lnTo>
                <a:lnTo>
                  <a:pt x="80137" y="14020"/>
                </a:lnTo>
                <a:lnTo>
                  <a:pt x="77343" y="10642"/>
                </a:lnTo>
                <a:lnTo>
                  <a:pt x="73532" y="7962"/>
                </a:lnTo>
                <a:lnTo>
                  <a:pt x="69850" y="5295"/>
                </a:lnTo>
                <a:lnTo>
                  <a:pt x="65277" y="3301"/>
                </a:lnTo>
                <a:lnTo>
                  <a:pt x="59817" y="1981"/>
                </a:lnTo>
                <a:lnTo>
                  <a:pt x="54356" y="660"/>
                </a:lnTo>
                <a:lnTo>
                  <a:pt x="47751" y="0"/>
                </a:lnTo>
                <a:lnTo>
                  <a:pt x="5587" y="0"/>
                </a:lnTo>
                <a:lnTo>
                  <a:pt x="2158" y="1930"/>
                </a:lnTo>
                <a:lnTo>
                  <a:pt x="0" y="5308"/>
                </a:lnTo>
                <a:lnTo>
                  <a:pt x="0" y="122758"/>
                </a:lnTo>
                <a:lnTo>
                  <a:pt x="762" y="124853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07614" y="6492062"/>
            <a:ext cx="16256" cy="29514"/>
          </a:xfrm>
          <a:custGeom>
            <a:avLst/>
            <a:gdLst/>
            <a:ahLst/>
            <a:cxnLst/>
            <a:rect l="l" t="t" r="r" b="b"/>
            <a:pathLst>
              <a:path w="16256" h="29514">
                <a:moveTo>
                  <a:pt x="2793" y="8369"/>
                </a:moveTo>
                <a:lnTo>
                  <a:pt x="0" y="27368"/>
                </a:lnTo>
                <a:lnTo>
                  <a:pt x="4699" y="27368"/>
                </a:lnTo>
                <a:lnTo>
                  <a:pt x="8509" y="27800"/>
                </a:lnTo>
                <a:lnTo>
                  <a:pt x="11556" y="28651"/>
                </a:lnTo>
                <a:lnTo>
                  <a:pt x="14478" y="29514"/>
                </a:lnTo>
                <a:lnTo>
                  <a:pt x="16256" y="0"/>
                </a:lnTo>
                <a:lnTo>
                  <a:pt x="13588" y="3365"/>
                </a:lnTo>
                <a:lnTo>
                  <a:pt x="10287" y="6134"/>
                </a:lnTo>
                <a:lnTo>
                  <a:pt x="5842" y="7912"/>
                </a:lnTo>
                <a:lnTo>
                  <a:pt x="2793" y="8369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74289" y="6481914"/>
            <a:ext cx="82550" cy="96100"/>
          </a:xfrm>
          <a:custGeom>
            <a:avLst/>
            <a:gdLst/>
            <a:ahLst/>
            <a:cxnLst/>
            <a:rect l="l" t="t" r="r" b="b"/>
            <a:pathLst>
              <a:path w="82550" h="96100">
                <a:moveTo>
                  <a:pt x="26543" y="93129"/>
                </a:moveTo>
                <a:lnTo>
                  <a:pt x="32385" y="95110"/>
                </a:lnTo>
                <a:lnTo>
                  <a:pt x="39369" y="96100"/>
                </a:lnTo>
                <a:lnTo>
                  <a:pt x="51562" y="96100"/>
                </a:lnTo>
                <a:lnTo>
                  <a:pt x="55625" y="95821"/>
                </a:lnTo>
                <a:lnTo>
                  <a:pt x="59436" y="95262"/>
                </a:lnTo>
                <a:lnTo>
                  <a:pt x="63246" y="94703"/>
                </a:lnTo>
                <a:lnTo>
                  <a:pt x="66675" y="94043"/>
                </a:lnTo>
                <a:lnTo>
                  <a:pt x="69596" y="93281"/>
                </a:lnTo>
                <a:lnTo>
                  <a:pt x="72643" y="92519"/>
                </a:lnTo>
                <a:lnTo>
                  <a:pt x="75056" y="91744"/>
                </a:lnTo>
                <a:lnTo>
                  <a:pt x="78867" y="90169"/>
                </a:lnTo>
                <a:lnTo>
                  <a:pt x="81534" y="87642"/>
                </a:lnTo>
                <a:lnTo>
                  <a:pt x="82296" y="85089"/>
                </a:lnTo>
                <a:lnTo>
                  <a:pt x="82550" y="79476"/>
                </a:lnTo>
                <a:lnTo>
                  <a:pt x="82296" y="75374"/>
                </a:lnTo>
                <a:lnTo>
                  <a:pt x="81153" y="71843"/>
                </a:lnTo>
                <a:lnTo>
                  <a:pt x="78359" y="71259"/>
                </a:lnTo>
                <a:lnTo>
                  <a:pt x="75437" y="72199"/>
                </a:lnTo>
                <a:lnTo>
                  <a:pt x="71881" y="73520"/>
                </a:lnTo>
                <a:lnTo>
                  <a:pt x="67056" y="75044"/>
                </a:lnTo>
                <a:lnTo>
                  <a:pt x="64262" y="75730"/>
                </a:lnTo>
                <a:lnTo>
                  <a:pt x="60960" y="76352"/>
                </a:lnTo>
                <a:lnTo>
                  <a:pt x="57658" y="76987"/>
                </a:lnTo>
                <a:lnTo>
                  <a:pt x="53848" y="77304"/>
                </a:lnTo>
                <a:lnTo>
                  <a:pt x="45212" y="77304"/>
                </a:lnTo>
                <a:lnTo>
                  <a:pt x="41529" y="76733"/>
                </a:lnTo>
                <a:lnTo>
                  <a:pt x="38354" y="75615"/>
                </a:lnTo>
                <a:lnTo>
                  <a:pt x="35306" y="74498"/>
                </a:lnTo>
                <a:lnTo>
                  <a:pt x="32893" y="72859"/>
                </a:lnTo>
                <a:lnTo>
                  <a:pt x="28956" y="68567"/>
                </a:lnTo>
                <a:lnTo>
                  <a:pt x="27559" y="65963"/>
                </a:lnTo>
                <a:lnTo>
                  <a:pt x="26669" y="62903"/>
                </a:lnTo>
                <a:lnTo>
                  <a:pt x="25781" y="59829"/>
                </a:lnTo>
                <a:lnTo>
                  <a:pt x="25273" y="56413"/>
                </a:lnTo>
                <a:lnTo>
                  <a:pt x="25400" y="33515"/>
                </a:lnTo>
                <a:lnTo>
                  <a:pt x="25908" y="30607"/>
                </a:lnTo>
                <a:lnTo>
                  <a:pt x="26162" y="0"/>
                </a:lnTo>
                <a:lnTo>
                  <a:pt x="20574" y="2311"/>
                </a:lnTo>
                <a:lnTo>
                  <a:pt x="15875" y="5664"/>
                </a:lnTo>
                <a:lnTo>
                  <a:pt x="11937" y="10045"/>
                </a:lnTo>
                <a:lnTo>
                  <a:pt x="8000" y="14439"/>
                </a:lnTo>
                <a:lnTo>
                  <a:pt x="5080" y="19786"/>
                </a:lnTo>
                <a:lnTo>
                  <a:pt x="3048" y="26085"/>
                </a:lnTo>
                <a:lnTo>
                  <a:pt x="1016" y="32385"/>
                </a:lnTo>
                <a:lnTo>
                  <a:pt x="0" y="39458"/>
                </a:lnTo>
                <a:lnTo>
                  <a:pt x="0" y="55562"/>
                </a:lnTo>
                <a:lnTo>
                  <a:pt x="888" y="62750"/>
                </a:lnTo>
                <a:lnTo>
                  <a:pt x="2921" y="68884"/>
                </a:lnTo>
                <a:lnTo>
                  <a:pt x="4825" y="75018"/>
                </a:lnTo>
                <a:lnTo>
                  <a:pt x="7747" y="80098"/>
                </a:lnTo>
                <a:lnTo>
                  <a:pt x="11684" y="84124"/>
                </a:lnTo>
                <a:lnTo>
                  <a:pt x="15748" y="88150"/>
                </a:lnTo>
                <a:lnTo>
                  <a:pt x="20574" y="91160"/>
                </a:lnTo>
                <a:lnTo>
                  <a:pt x="26543" y="93129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99562" y="6478447"/>
            <a:ext cx="53720" cy="59880"/>
          </a:xfrm>
          <a:custGeom>
            <a:avLst/>
            <a:gdLst/>
            <a:ahLst/>
            <a:cxnLst/>
            <a:rect l="l" t="t" r="r" b="b"/>
            <a:pathLst>
              <a:path w="53720" h="59880">
                <a:moveTo>
                  <a:pt x="2286" y="28587"/>
                </a:moveTo>
                <a:lnTo>
                  <a:pt x="5080" y="24206"/>
                </a:lnTo>
                <a:lnTo>
                  <a:pt x="8508" y="20586"/>
                </a:lnTo>
                <a:lnTo>
                  <a:pt x="13207" y="18211"/>
                </a:lnTo>
                <a:lnTo>
                  <a:pt x="16001" y="17627"/>
                </a:lnTo>
                <a:lnTo>
                  <a:pt x="25400" y="17627"/>
                </a:lnTo>
                <a:lnTo>
                  <a:pt x="29971" y="19621"/>
                </a:lnTo>
                <a:lnTo>
                  <a:pt x="33019" y="23609"/>
                </a:lnTo>
                <a:lnTo>
                  <a:pt x="36068" y="27597"/>
                </a:lnTo>
                <a:lnTo>
                  <a:pt x="37464" y="33096"/>
                </a:lnTo>
                <a:lnTo>
                  <a:pt x="37211" y="40093"/>
                </a:lnTo>
                <a:lnTo>
                  <a:pt x="0" y="40093"/>
                </a:lnTo>
                <a:lnTo>
                  <a:pt x="0" y="59880"/>
                </a:lnTo>
                <a:lnTo>
                  <a:pt x="0" y="56121"/>
                </a:lnTo>
                <a:lnTo>
                  <a:pt x="53720" y="56121"/>
                </a:lnTo>
                <a:lnTo>
                  <a:pt x="51562" y="12331"/>
                </a:lnTo>
                <a:lnTo>
                  <a:pt x="48260" y="8470"/>
                </a:lnTo>
                <a:lnTo>
                  <a:pt x="43942" y="5448"/>
                </a:lnTo>
                <a:lnTo>
                  <a:pt x="38607" y="3276"/>
                </a:lnTo>
                <a:lnTo>
                  <a:pt x="33400" y="1092"/>
                </a:lnTo>
                <a:lnTo>
                  <a:pt x="27050" y="0"/>
                </a:lnTo>
                <a:lnTo>
                  <a:pt x="12700" y="0"/>
                </a:lnTo>
                <a:lnTo>
                  <a:pt x="6476" y="1155"/>
                </a:lnTo>
                <a:lnTo>
                  <a:pt x="888" y="3467"/>
                </a:lnTo>
                <a:lnTo>
                  <a:pt x="635" y="34074"/>
                </a:lnTo>
                <a:lnTo>
                  <a:pt x="1396" y="31330"/>
                </a:lnTo>
                <a:lnTo>
                  <a:pt x="2286" y="28587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51124" y="6490779"/>
            <a:ext cx="9778" cy="43789"/>
          </a:xfrm>
          <a:custGeom>
            <a:avLst/>
            <a:gdLst/>
            <a:ahLst/>
            <a:cxnLst/>
            <a:rect l="l" t="t" r="r" b="b"/>
            <a:pathLst>
              <a:path w="9778" h="43789">
                <a:moveTo>
                  <a:pt x="7493" y="13703"/>
                </a:moveTo>
                <a:lnTo>
                  <a:pt x="5842" y="8420"/>
                </a:lnTo>
                <a:lnTo>
                  <a:pt x="3428" y="3860"/>
                </a:lnTo>
                <a:lnTo>
                  <a:pt x="0" y="0"/>
                </a:lnTo>
                <a:lnTo>
                  <a:pt x="2158" y="43789"/>
                </a:lnTo>
                <a:lnTo>
                  <a:pt x="4571" y="43789"/>
                </a:lnTo>
                <a:lnTo>
                  <a:pt x="7746" y="41617"/>
                </a:lnTo>
                <a:lnTo>
                  <a:pt x="9778" y="37922"/>
                </a:lnTo>
                <a:lnTo>
                  <a:pt x="9778" y="24726"/>
                </a:lnTo>
                <a:lnTo>
                  <a:pt x="9017" y="18986"/>
                </a:lnTo>
                <a:lnTo>
                  <a:pt x="7493" y="13703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81477" y="6438074"/>
            <a:ext cx="25018" cy="138176"/>
          </a:xfrm>
          <a:custGeom>
            <a:avLst/>
            <a:gdLst/>
            <a:ahLst/>
            <a:cxnLst/>
            <a:rect l="l" t="t" r="r" b="b"/>
            <a:pathLst>
              <a:path w="25018" h="138176">
                <a:moveTo>
                  <a:pt x="0" y="4152"/>
                </a:moveTo>
                <a:lnTo>
                  <a:pt x="0" y="134302"/>
                </a:lnTo>
                <a:lnTo>
                  <a:pt x="1650" y="136944"/>
                </a:lnTo>
                <a:lnTo>
                  <a:pt x="4825" y="137845"/>
                </a:lnTo>
                <a:lnTo>
                  <a:pt x="8000" y="138176"/>
                </a:lnTo>
                <a:lnTo>
                  <a:pt x="16891" y="138176"/>
                </a:lnTo>
                <a:lnTo>
                  <a:pt x="20066" y="137845"/>
                </a:lnTo>
                <a:lnTo>
                  <a:pt x="23241" y="136944"/>
                </a:lnTo>
                <a:lnTo>
                  <a:pt x="25018" y="134302"/>
                </a:lnTo>
                <a:lnTo>
                  <a:pt x="25018" y="4152"/>
                </a:lnTo>
                <a:lnTo>
                  <a:pt x="23241" y="1396"/>
                </a:lnTo>
                <a:lnTo>
                  <a:pt x="20066" y="393"/>
                </a:lnTo>
                <a:lnTo>
                  <a:pt x="16891" y="0"/>
                </a:lnTo>
                <a:lnTo>
                  <a:pt x="8000" y="0"/>
                </a:lnTo>
                <a:lnTo>
                  <a:pt x="4825" y="393"/>
                </a:lnTo>
                <a:lnTo>
                  <a:pt x="1650" y="1396"/>
                </a:lnTo>
                <a:lnTo>
                  <a:pt x="0" y="4152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90900" y="6478447"/>
            <a:ext cx="80645" cy="99568"/>
          </a:xfrm>
          <a:custGeom>
            <a:avLst/>
            <a:gdLst/>
            <a:ahLst/>
            <a:cxnLst/>
            <a:rect l="l" t="t" r="r" b="b"/>
            <a:pathLst>
              <a:path w="80645" h="99567">
                <a:moveTo>
                  <a:pt x="47751" y="96304"/>
                </a:moveTo>
                <a:lnTo>
                  <a:pt x="52324" y="94132"/>
                </a:lnTo>
                <a:lnTo>
                  <a:pt x="56514" y="91097"/>
                </a:lnTo>
                <a:lnTo>
                  <a:pt x="60071" y="87198"/>
                </a:lnTo>
                <a:lnTo>
                  <a:pt x="60071" y="94221"/>
                </a:lnTo>
                <a:lnTo>
                  <a:pt x="60960" y="96405"/>
                </a:lnTo>
                <a:lnTo>
                  <a:pt x="63880" y="97536"/>
                </a:lnTo>
                <a:lnTo>
                  <a:pt x="67310" y="97891"/>
                </a:lnTo>
                <a:lnTo>
                  <a:pt x="75184" y="97777"/>
                </a:lnTo>
                <a:lnTo>
                  <a:pt x="78994" y="96926"/>
                </a:lnTo>
                <a:lnTo>
                  <a:pt x="80645" y="94221"/>
                </a:lnTo>
                <a:lnTo>
                  <a:pt x="80645" y="28778"/>
                </a:lnTo>
                <a:lnTo>
                  <a:pt x="80010" y="23533"/>
                </a:lnTo>
                <a:lnTo>
                  <a:pt x="78486" y="19113"/>
                </a:lnTo>
                <a:lnTo>
                  <a:pt x="77088" y="14681"/>
                </a:lnTo>
                <a:lnTo>
                  <a:pt x="74802" y="11074"/>
                </a:lnTo>
                <a:lnTo>
                  <a:pt x="71627" y="8267"/>
                </a:lnTo>
                <a:lnTo>
                  <a:pt x="68452" y="5461"/>
                </a:lnTo>
                <a:lnTo>
                  <a:pt x="64388" y="3390"/>
                </a:lnTo>
                <a:lnTo>
                  <a:pt x="59436" y="2032"/>
                </a:lnTo>
                <a:lnTo>
                  <a:pt x="54610" y="685"/>
                </a:lnTo>
                <a:lnTo>
                  <a:pt x="48640" y="0"/>
                </a:lnTo>
                <a:lnTo>
                  <a:pt x="37846" y="0"/>
                </a:lnTo>
                <a:lnTo>
                  <a:pt x="34036" y="317"/>
                </a:lnTo>
                <a:lnTo>
                  <a:pt x="30352" y="952"/>
                </a:lnTo>
                <a:lnTo>
                  <a:pt x="26670" y="1574"/>
                </a:lnTo>
                <a:lnTo>
                  <a:pt x="23367" y="2387"/>
                </a:lnTo>
                <a:lnTo>
                  <a:pt x="20192" y="3365"/>
                </a:lnTo>
                <a:lnTo>
                  <a:pt x="17145" y="4356"/>
                </a:lnTo>
                <a:lnTo>
                  <a:pt x="14477" y="5435"/>
                </a:lnTo>
                <a:lnTo>
                  <a:pt x="9778" y="7747"/>
                </a:lnTo>
                <a:lnTo>
                  <a:pt x="6350" y="10706"/>
                </a:lnTo>
                <a:lnTo>
                  <a:pt x="5079" y="14160"/>
                </a:lnTo>
                <a:lnTo>
                  <a:pt x="4952" y="20726"/>
                </a:lnTo>
                <a:lnTo>
                  <a:pt x="5714" y="24282"/>
                </a:lnTo>
                <a:lnTo>
                  <a:pt x="7365" y="27127"/>
                </a:lnTo>
                <a:lnTo>
                  <a:pt x="10413" y="27813"/>
                </a:lnTo>
                <a:lnTo>
                  <a:pt x="13462" y="26428"/>
                </a:lnTo>
                <a:lnTo>
                  <a:pt x="17272" y="24485"/>
                </a:lnTo>
                <a:lnTo>
                  <a:pt x="22225" y="22237"/>
                </a:lnTo>
                <a:lnTo>
                  <a:pt x="25146" y="21221"/>
                </a:lnTo>
                <a:lnTo>
                  <a:pt x="28448" y="20294"/>
                </a:lnTo>
                <a:lnTo>
                  <a:pt x="31623" y="19367"/>
                </a:lnTo>
                <a:lnTo>
                  <a:pt x="35433" y="18910"/>
                </a:lnTo>
                <a:lnTo>
                  <a:pt x="42672" y="18910"/>
                </a:lnTo>
                <a:lnTo>
                  <a:pt x="45338" y="19240"/>
                </a:lnTo>
                <a:lnTo>
                  <a:pt x="47498" y="19900"/>
                </a:lnTo>
                <a:lnTo>
                  <a:pt x="51308" y="21577"/>
                </a:lnTo>
                <a:lnTo>
                  <a:pt x="53975" y="24358"/>
                </a:lnTo>
                <a:lnTo>
                  <a:pt x="55372" y="28168"/>
                </a:lnTo>
                <a:lnTo>
                  <a:pt x="56261" y="32664"/>
                </a:lnTo>
                <a:lnTo>
                  <a:pt x="56261" y="40779"/>
                </a:lnTo>
                <a:lnTo>
                  <a:pt x="39750" y="40779"/>
                </a:lnTo>
                <a:lnTo>
                  <a:pt x="32892" y="41376"/>
                </a:lnTo>
                <a:lnTo>
                  <a:pt x="26924" y="42557"/>
                </a:lnTo>
                <a:lnTo>
                  <a:pt x="21082" y="43751"/>
                </a:lnTo>
                <a:lnTo>
                  <a:pt x="16001" y="45580"/>
                </a:lnTo>
                <a:lnTo>
                  <a:pt x="12064" y="48056"/>
                </a:lnTo>
                <a:lnTo>
                  <a:pt x="8127" y="50533"/>
                </a:lnTo>
                <a:lnTo>
                  <a:pt x="5079" y="53670"/>
                </a:lnTo>
                <a:lnTo>
                  <a:pt x="3048" y="57454"/>
                </a:lnTo>
                <a:lnTo>
                  <a:pt x="1015" y="61252"/>
                </a:lnTo>
                <a:lnTo>
                  <a:pt x="0" y="65722"/>
                </a:lnTo>
                <a:lnTo>
                  <a:pt x="0" y="75615"/>
                </a:lnTo>
                <a:lnTo>
                  <a:pt x="888" y="79781"/>
                </a:lnTo>
                <a:lnTo>
                  <a:pt x="2412" y="83337"/>
                </a:lnTo>
                <a:lnTo>
                  <a:pt x="4063" y="86906"/>
                </a:lnTo>
                <a:lnTo>
                  <a:pt x="6223" y="89890"/>
                </a:lnTo>
                <a:lnTo>
                  <a:pt x="9144" y="92290"/>
                </a:lnTo>
                <a:lnTo>
                  <a:pt x="11937" y="94703"/>
                </a:lnTo>
                <a:lnTo>
                  <a:pt x="15366" y="96520"/>
                </a:lnTo>
                <a:lnTo>
                  <a:pt x="19303" y="97739"/>
                </a:lnTo>
                <a:lnTo>
                  <a:pt x="23240" y="98958"/>
                </a:lnTo>
                <a:lnTo>
                  <a:pt x="24384" y="73774"/>
                </a:lnTo>
                <a:lnTo>
                  <a:pt x="24384" y="70078"/>
                </a:lnTo>
                <a:lnTo>
                  <a:pt x="24764" y="65963"/>
                </a:lnTo>
                <a:lnTo>
                  <a:pt x="26415" y="62611"/>
                </a:lnTo>
                <a:lnTo>
                  <a:pt x="29590" y="59982"/>
                </a:lnTo>
                <a:lnTo>
                  <a:pt x="33654" y="57899"/>
                </a:lnTo>
                <a:lnTo>
                  <a:pt x="36449" y="57315"/>
                </a:lnTo>
                <a:lnTo>
                  <a:pt x="39242" y="56718"/>
                </a:lnTo>
                <a:lnTo>
                  <a:pt x="42672" y="56413"/>
                </a:lnTo>
                <a:lnTo>
                  <a:pt x="56261" y="56413"/>
                </a:lnTo>
                <a:lnTo>
                  <a:pt x="56261" y="71462"/>
                </a:lnTo>
                <a:lnTo>
                  <a:pt x="53212" y="74891"/>
                </a:lnTo>
                <a:lnTo>
                  <a:pt x="50291" y="77495"/>
                </a:lnTo>
                <a:lnTo>
                  <a:pt x="47244" y="79286"/>
                </a:lnTo>
                <a:lnTo>
                  <a:pt x="44323" y="81064"/>
                </a:lnTo>
                <a:lnTo>
                  <a:pt x="41148" y="81953"/>
                </a:lnTo>
                <a:lnTo>
                  <a:pt x="33527" y="81953"/>
                </a:lnTo>
                <a:lnTo>
                  <a:pt x="37846" y="99568"/>
                </a:lnTo>
                <a:lnTo>
                  <a:pt x="43052" y="98475"/>
                </a:lnTo>
                <a:lnTo>
                  <a:pt x="47751" y="9630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14141" y="6552222"/>
            <a:ext cx="14605" cy="25793"/>
          </a:xfrm>
          <a:custGeom>
            <a:avLst/>
            <a:gdLst/>
            <a:ahLst/>
            <a:cxnLst/>
            <a:rect l="l" t="t" r="r" b="b"/>
            <a:pathLst>
              <a:path w="14605" h="25793">
                <a:moveTo>
                  <a:pt x="14605" y="25793"/>
                </a:moveTo>
                <a:lnTo>
                  <a:pt x="10287" y="8178"/>
                </a:lnTo>
                <a:lnTo>
                  <a:pt x="6985" y="7124"/>
                </a:lnTo>
                <a:lnTo>
                  <a:pt x="2286" y="2895"/>
                </a:lnTo>
                <a:lnTo>
                  <a:pt x="1143" y="0"/>
                </a:lnTo>
                <a:lnTo>
                  <a:pt x="0" y="25184"/>
                </a:lnTo>
                <a:lnTo>
                  <a:pt x="4318" y="25793"/>
                </a:lnTo>
                <a:lnTo>
                  <a:pt x="14605" y="25793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86404" y="6480136"/>
            <a:ext cx="144145" cy="96202"/>
          </a:xfrm>
          <a:custGeom>
            <a:avLst/>
            <a:gdLst/>
            <a:ahLst/>
            <a:cxnLst/>
            <a:rect l="l" t="t" r="r" b="b"/>
            <a:pathLst>
              <a:path w="144145" h="96202">
                <a:moveTo>
                  <a:pt x="888" y="1536"/>
                </a:moveTo>
                <a:lnTo>
                  <a:pt x="0" y="4483"/>
                </a:lnTo>
                <a:lnTo>
                  <a:pt x="508" y="7569"/>
                </a:lnTo>
                <a:lnTo>
                  <a:pt x="1397" y="10985"/>
                </a:lnTo>
                <a:lnTo>
                  <a:pt x="24765" y="90855"/>
                </a:lnTo>
                <a:lnTo>
                  <a:pt x="26543" y="94170"/>
                </a:lnTo>
                <a:lnTo>
                  <a:pt x="29591" y="95503"/>
                </a:lnTo>
                <a:lnTo>
                  <a:pt x="33274" y="95948"/>
                </a:lnTo>
                <a:lnTo>
                  <a:pt x="37846" y="96202"/>
                </a:lnTo>
                <a:lnTo>
                  <a:pt x="47117" y="96138"/>
                </a:lnTo>
                <a:lnTo>
                  <a:pt x="51181" y="95872"/>
                </a:lnTo>
                <a:lnTo>
                  <a:pt x="56515" y="93573"/>
                </a:lnTo>
                <a:lnTo>
                  <a:pt x="71247" y="37210"/>
                </a:lnTo>
                <a:lnTo>
                  <a:pt x="71628" y="37210"/>
                </a:lnTo>
                <a:lnTo>
                  <a:pt x="86487" y="90855"/>
                </a:lnTo>
                <a:lnTo>
                  <a:pt x="88265" y="94170"/>
                </a:lnTo>
                <a:lnTo>
                  <a:pt x="91440" y="95503"/>
                </a:lnTo>
                <a:lnTo>
                  <a:pt x="94996" y="95948"/>
                </a:lnTo>
                <a:lnTo>
                  <a:pt x="99695" y="96202"/>
                </a:lnTo>
                <a:lnTo>
                  <a:pt x="108838" y="96138"/>
                </a:lnTo>
                <a:lnTo>
                  <a:pt x="114426" y="95605"/>
                </a:lnTo>
                <a:lnTo>
                  <a:pt x="117856" y="93573"/>
                </a:lnTo>
                <a:lnTo>
                  <a:pt x="142748" y="10985"/>
                </a:lnTo>
                <a:lnTo>
                  <a:pt x="143891" y="6438"/>
                </a:lnTo>
                <a:lnTo>
                  <a:pt x="144145" y="3759"/>
                </a:lnTo>
                <a:lnTo>
                  <a:pt x="143637" y="2031"/>
                </a:lnTo>
                <a:lnTo>
                  <a:pt x="140970" y="546"/>
                </a:lnTo>
                <a:lnTo>
                  <a:pt x="138175" y="203"/>
                </a:lnTo>
                <a:lnTo>
                  <a:pt x="134620" y="0"/>
                </a:lnTo>
                <a:lnTo>
                  <a:pt x="129667" y="0"/>
                </a:lnTo>
                <a:lnTo>
                  <a:pt x="126111" y="203"/>
                </a:lnTo>
                <a:lnTo>
                  <a:pt x="120776" y="1663"/>
                </a:lnTo>
                <a:lnTo>
                  <a:pt x="102743" y="69075"/>
                </a:lnTo>
                <a:lnTo>
                  <a:pt x="102235" y="69176"/>
                </a:lnTo>
                <a:lnTo>
                  <a:pt x="84709" y="3860"/>
                </a:lnTo>
                <a:lnTo>
                  <a:pt x="82804" y="1231"/>
                </a:lnTo>
                <a:lnTo>
                  <a:pt x="79883" y="406"/>
                </a:lnTo>
                <a:lnTo>
                  <a:pt x="76835" y="76"/>
                </a:lnTo>
                <a:lnTo>
                  <a:pt x="67945" y="63"/>
                </a:lnTo>
                <a:lnTo>
                  <a:pt x="64897" y="330"/>
                </a:lnTo>
                <a:lnTo>
                  <a:pt x="61341" y="1663"/>
                </a:lnTo>
                <a:lnTo>
                  <a:pt x="59944" y="4254"/>
                </a:lnTo>
                <a:lnTo>
                  <a:pt x="43434" y="69075"/>
                </a:lnTo>
                <a:lnTo>
                  <a:pt x="43053" y="69075"/>
                </a:lnTo>
                <a:lnTo>
                  <a:pt x="25526" y="4254"/>
                </a:lnTo>
                <a:lnTo>
                  <a:pt x="21844" y="558"/>
                </a:lnTo>
                <a:lnTo>
                  <a:pt x="18923" y="203"/>
                </a:lnTo>
                <a:lnTo>
                  <a:pt x="15112" y="0"/>
                </a:lnTo>
                <a:lnTo>
                  <a:pt x="10033" y="0"/>
                </a:lnTo>
                <a:lnTo>
                  <a:pt x="6476" y="203"/>
                </a:lnTo>
                <a:lnTo>
                  <a:pt x="3556" y="546"/>
                </a:lnTo>
                <a:lnTo>
                  <a:pt x="888" y="1536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39312" y="6478447"/>
            <a:ext cx="80645" cy="99568"/>
          </a:xfrm>
          <a:custGeom>
            <a:avLst/>
            <a:gdLst/>
            <a:ahLst/>
            <a:cxnLst/>
            <a:rect l="l" t="t" r="r" b="b"/>
            <a:pathLst>
              <a:path w="80645" h="99567">
                <a:moveTo>
                  <a:pt x="47751" y="96304"/>
                </a:moveTo>
                <a:lnTo>
                  <a:pt x="52324" y="94132"/>
                </a:lnTo>
                <a:lnTo>
                  <a:pt x="56514" y="91097"/>
                </a:lnTo>
                <a:lnTo>
                  <a:pt x="60071" y="87198"/>
                </a:lnTo>
                <a:lnTo>
                  <a:pt x="60071" y="94221"/>
                </a:lnTo>
                <a:lnTo>
                  <a:pt x="60960" y="96405"/>
                </a:lnTo>
                <a:lnTo>
                  <a:pt x="63880" y="97536"/>
                </a:lnTo>
                <a:lnTo>
                  <a:pt x="67310" y="97891"/>
                </a:lnTo>
                <a:lnTo>
                  <a:pt x="75184" y="97777"/>
                </a:lnTo>
                <a:lnTo>
                  <a:pt x="78993" y="96926"/>
                </a:lnTo>
                <a:lnTo>
                  <a:pt x="80645" y="94221"/>
                </a:lnTo>
                <a:lnTo>
                  <a:pt x="80645" y="28778"/>
                </a:lnTo>
                <a:lnTo>
                  <a:pt x="80010" y="23533"/>
                </a:lnTo>
                <a:lnTo>
                  <a:pt x="78486" y="19113"/>
                </a:lnTo>
                <a:lnTo>
                  <a:pt x="77088" y="14681"/>
                </a:lnTo>
                <a:lnTo>
                  <a:pt x="74802" y="11074"/>
                </a:lnTo>
                <a:lnTo>
                  <a:pt x="71627" y="8267"/>
                </a:lnTo>
                <a:lnTo>
                  <a:pt x="68452" y="5461"/>
                </a:lnTo>
                <a:lnTo>
                  <a:pt x="64388" y="3390"/>
                </a:lnTo>
                <a:lnTo>
                  <a:pt x="59436" y="2032"/>
                </a:lnTo>
                <a:lnTo>
                  <a:pt x="54610" y="685"/>
                </a:lnTo>
                <a:lnTo>
                  <a:pt x="48640" y="0"/>
                </a:lnTo>
                <a:lnTo>
                  <a:pt x="37846" y="0"/>
                </a:lnTo>
                <a:lnTo>
                  <a:pt x="34036" y="317"/>
                </a:lnTo>
                <a:lnTo>
                  <a:pt x="30352" y="952"/>
                </a:lnTo>
                <a:lnTo>
                  <a:pt x="26670" y="1574"/>
                </a:lnTo>
                <a:lnTo>
                  <a:pt x="23367" y="2387"/>
                </a:lnTo>
                <a:lnTo>
                  <a:pt x="20192" y="3365"/>
                </a:lnTo>
                <a:lnTo>
                  <a:pt x="17145" y="4356"/>
                </a:lnTo>
                <a:lnTo>
                  <a:pt x="14477" y="5435"/>
                </a:lnTo>
                <a:lnTo>
                  <a:pt x="9778" y="7747"/>
                </a:lnTo>
                <a:lnTo>
                  <a:pt x="6350" y="10706"/>
                </a:lnTo>
                <a:lnTo>
                  <a:pt x="5079" y="14160"/>
                </a:lnTo>
                <a:lnTo>
                  <a:pt x="4952" y="20726"/>
                </a:lnTo>
                <a:lnTo>
                  <a:pt x="5714" y="24282"/>
                </a:lnTo>
                <a:lnTo>
                  <a:pt x="7365" y="27127"/>
                </a:lnTo>
                <a:lnTo>
                  <a:pt x="10413" y="27813"/>
                </a:lnTo>
                <a:lnTo>
                  <a:pt x="13462" y="26428"/>
                </a:lnTo>
                <a:lnTo>
                  <a:pt x="17272" y="24485"/>
                </a:lnTo>
                <a:lnTo>
                  <a:pt x="22225" y="22237"/>
                </a:lnTo>
                <a:lnTo>
                  <a:pt x="25146" y="21221"/>
                </a:lnTo>
                <a:lnTo>
                  <a:pt x="28448" y="20294"/>
                </a:lnTo>
                <a:lnTo>
                  <a:pt x="31623" y="19367"/>
                </a:lnTo>
                <a:lnTo>
                  <a:pt x="35433" y="18910"/>
                </a:lnTo>
                <a:lnTo>
                  <a:pt x="42672" y="18910"/>
                </a:lnTo>
                <a:lnTo>
                  <a:pt x="45338" y="19240"/>
                </a:lnTo>
                <a:lnTo>
                  <a:pt x="47498" y="19900"/>
                </a:lnTo>
                <a:lnTo>
                  <a:pt x="51308" y="21577"/>
                </a:lnTo>
                <a:lnTo>
                  <a:pt x="53975" y="24358"/>
                </a:lnTo>
                <a:lnTo>
                  <a:pt x="55372" y="28168"/>
                </a:lnTo>
                <a:lnTo>
                  <a:pt x="56261" y="32664"/>
                </a:lnTo>
                <a:lnTo>
                  <a:pt x="56261" y="40779"/>
                </a:lnTo>
                <a:lnTo>
                  <a:pt x="39750" y="40779"/>
                </a:lnTo>
                <a:lnTo>
                  <a:pt x="32892" y="41376"/>
                </a:lnTo>
                <a:lnTo>
                  <a:pt x="26924" y="42557"/>
                </a:lnTo>
                <a:lnTo>
                  <a:pt x="21082" y="43751"/>
                </a:lnTo>
                <a:lnTo>
                  <a:pt x="16001" y="45580"/>
                </a:lnTo>
                <a:lnTo>
                  <a:pt x="12064" y="48056"/>
                </a:lnTo>
                <a:lnTo>
                  <a:pt x="8127" y="50533"/>
                </a:lnTo>
                <a:lnTo>
                  <a:pt x="5079" y="53670"/>
                </a:lnTo>
                <a:lnTo>
                  <a:pt x="3048" y="57454"/>
                </a:lnTo>
                <a:lnTo>
                  <a:pt x="1015" y="61252"/>
                </a:lnTo>
                <a:lnTo>
                  <a:pt x="0" y="65722"/>
                </a:lnTo>
                <a:lnTo>
                  <a:pt x="0" y="75615"/>
                </a:lnTo>
                <a:lnTo>
                  <a:pt x="888" y="79781"/>
                </a:lnTo>
                <a:lnTo>
                  <a:pt x="2412" y="83337"/>
                </a:lnTo>
                <a:lnTo>
                  <a:pt x="4063" y="86906"/>
                </a:lnTo>
                <a:lnTo>
                  <a:pt x="6223" y="89890"/>
                </a:lnTo>
                <a:lnTo>
                  <a:pt x="9143" y="92290"/>
                </a:lnTo>
                <a:lnTo>
                  <a:pt x="11937" y="94703"/>
                </a:lnTo>
                <a:lnTo>
                  <a:pt x="15366" y="96520"/>
                </a:lnTo>
                <a:lnTo>
                  <a:pt x="19303" y="97739"/>
                </a:lnTo>
                <a:lnTo>
                  <a:pt x="23240" y="98958"/>
                </a:lnTo>
                <a:lnTo>
                  <a:pt x="24384" y="73774"/>
                </a:lnTo>
                <a:lnTo>
                  <a:pt x="24384" y="70078"/>
                </a:lnTo>
                <a:lnTo>
                  <a:pt x="24764" y="65963"/>
                </a:lnTo>
                <a:lnTo>
                  <a:pt x="26415" y="62611"/>
                </a:lnTo>
                <a:lnTo>
                  <a:pt x="29590" y="59982"/>
                </a:lnTo>
                <a:lnTo>
                  <a:pt x="33654" y="57899"/>
                </a:lnTo>
                <a:lnTo>
                  <a:pt x="36449" y="57315"/>
                </a:lnTo>
                <a:lnTo>
                  <a:pt x="39242" y="56718"/>
                </a:lnTo>
                <a:lnTo>
                  <a:pt x="42672" y="56413"/>
                </a:lnTo>
                <a:lnTo>
                  <a:pt x="56261" y="56413"/>
                </a:lnTo>
                <a:lnTo>
                  <a:pt x="56261" y="71462"/>
                </a:lnTo>
                <a:lnTo>
                  <a:pt x="53212" y="74891"/>
                </a:lnTo>
                <a:lnTo>
                  <a:pt x="50291" y="77495"/>
                </a:lnTo>
                <a:lnTo>
                  <a:pt x="47243" y="79286"/>
                </a:lnTo>
                <a:lnTo>
                  <a:pt x="44323" y="81064"/>
                </a:lnTo>
                <a:lnTo>
                  <a:pt x="41148" y="81953"/>
                </a:lnTo>
                <a:lnTo>
                  <a:pt x="33527" y="81953"/>
                </a:lnTo>
                <a:lnTo>
                  <a:pt x="37846" y="99568"/>
                </a:lnTo>
                <a:lnTo>
                  <a:pt x="43052" y="98475"/>
                </a:lnTo>
                <a:lnTo>
                  <a:pt x="47751" y="9630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62553" y="6552222"/>
            <a:ext cx="14605" cy="25793"/>
          </a:xfrm>
          <a:custGeom>
            <a:avLst/>
            <a:gdLst/>
            <a:ahLst/>
            <a:cxnLst/>
            <a:rect l="l" t="t" r="r" b="b"/>
            <a:pathLst>
              <a:path w="14605" h="25793">
                <a:moveTo>
                  <a:pt x="14605" y="25793"/>
                </a:moveTo>
                <a:lnTo>
                  <a:pt x="10287" y="8178"/>
                </a:lnTo>
                <a:lnTo>
                  <a:pt x="6985" y="7124"/>
                </a:lnTo>
                <a:lnTo>
                  <a:pt x="2286" y="2895"/>
                </a:lnTo>
                <a:lnTo>
                  <a:pt x="1143" y="0"/>
                </a:lnTo>
                <a:lnTo>
                  <a:pt x="0" y="25184"/>
                </a:lnTo>
                <a:lnTo>
                  <a:pt x="4318" y="25793"/>
                </a:lnTo>
                <a:lnTo>
                  <a:pt x="14605" y="25793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51910" y="6451942"/>
            <a:ext cx="13080" cy="62090"/>
          </a:xfrm>
          <a:custGeom>
            <a:avLst/>
            <a:gdLst/>
            <a:ahLst/>
            <a:cxnLst/>
            <a:rect l="l" t="t" r="r" b="b"/>
            <a:pathLst>
              <a:path w="13080" h="62090">
                <a:moveTo>
                  <a:pt x="11175" y="43307"/>
                </a:moveTo>
                <a:lnTo>
                  <a:pt x="11937" y="39281"/>
                </a:lnTo>
                <a:lnTo>
                  <a:pt x="12700" y="35255"/>
                </a:lnTo>
                <a:lnTo>
                  <a:pt x="13080" y="31165"/>
                </a:lnTo>
                <a:lnTo>
                  <a:pt x="13080" y="22250"/>
                </a:lnTo>
                <a:lnTo>
                  <a:pt x="12318" y="17818"/>
                </a:lnTo>
                <a:lnTo>
                  <a:pt x="10667" y="13690"/>
                </a:lnTo>
                <a:lnTo>
                  <a:pt x="9143" y="9575"/>
                </a:lnTo>
                <a:lnTo>
                  <a:pt x="6603" y="6007"/>
                </a:lnTo>
                <a:lnTo>
                  <a:pt x="3301" y="3009"/>
                </a:lnTo>
                <a:lnTo>
                  <a:pt x="0" y="0"/>
                </a:lnTo>
                <a:lnTo>
                  <a:pt x="1015" y="62090"/>
                </a:lnTo>
                <a:lnTo>
                  <a:pt x="4444" y="56946"/>
                </a:lnTo>
                <a:lnTo>
                  <a:pt x="6985" y="52298"/>
                </a:lnTo>
                <a:lnTo>
                  <a:pt x="9525" y="47637"/>
                </a:lnTo>
                <a:lnTo>
                  <a:pt x="11175" y="43307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84346" y="6445402"/>
            <a:ext cx="85725" cy="130340"/>
          </a:xfrm>
          <a:custGeom>
            <a:avLst/>
            <a:gdLst/>
            <a:ahLst/>
            <a:cxnLst/>
            <a:rect l="l" t="t" r="r" b="b"/>
            <a:pathLst>
              <a:path w="85725" h="130340">
                <a:moveTo>
                  <a:pt x="45846" y="93916"/>
                </a:moveTo>
                <a:lnTo>
                  <a:pt x="46974" y="92790"/>
                </a:lnTo>
                <a:lnTo>
                  <a:pt x="56480" y="82916"/>
                </a:lnTo>
                <a:lnTo>
                  <a:pt x="64007" y="74269"/>
                </a:lnTo>
                <a:lnTo>
                  <a:pt x="68579" y="68630"/>
                </a:lnTo>
                <a:lnTo>
                  <a:pt x="67563" y="6540"/>
                </a:lnTo>
                <a:lnTo>
                  <a:pt x="63500" y="4203"/>
                </a:lnTo>
                <a:lnTo>
                  <a:pt x="58546" y="2514"/>
                </a:lnTo>
                <a:lnTo>
                  <a:pt x="53466" y="838"/>
                </a:lnTo>
                <a:lnTo>
                  <a:pt x="47625" y="0"/>
                </a:lnTo>
                <a:lnTo>
                  <a:pt x="36829" y="0"/>
                </a:lnTo>
                <a:lnTo>
                  <a:pt x="32765" y="393"/>
                </a:lnTo>
                <a:lnTo>
                  <a:pt x="28828" y="1181"/>
                </a:lnTo>
                <a:lnTo>
                  <a:pt x="24891" y="1968"/>
                </a:lnTo>
                <a:lnTo>
                  <a:pt x="21336" y="2946"/>
                </a:lnTo>
                <a:lnTo>
                  <a:pt x="18161" y="4102"/>
                </a:lnTo>
                <a:lnTo>
                  <a:pt x="14986" y="5257"/>
                </a:lnTo>
                <a:lnTo>
                  <a:pt x="12191" y="6438"/>
                </a:lnTo>
                <a:lnTo>
                  <a:pt x="10032" y="7670"/>
                </a:lnTo>
                <a:lnTo>
                  <a:pt x="6223" y="9893"/>
                </a:lnTo>
                <a:lnTo>
                  <a:pt x="3682" y="12712"/>
                </a:lnTo>
                <a:lnTo>
                  <a:pt x="2666" y="15455"/>
                </a:lnTo>
                <a:lnTo>
                  <a:pt x="2412" y="18389"/>
                </a:lnTo>
                <a:lnTo>
                  <a:pt x="2412" y="25311"/>
                </a:lnTo>
                <a:lnTo>
                  <a:pt x="2793" y="28422"/>
                </a:lnTo>
                <a:lnTo>
                  <a:pt x="3809" y="32156"/>
                </a:lnTo>
                <a:lnTo>
                  <a:pt x="6603" y="33146"/>
                </a:lnTo>
                <a:lnTo>
                  <a:pt x="9398" y="31610"/>
                </a:lnTo>
                <a:lnTo>
                  <a:pt x="12700" y="29476"/>
                </a:lnTo>
                <a:lnTo>
                  <a:pt x="17271" y="27025"/>
                </a:lnTo>
                <a:lnTo>
                  <a:pt x="19938" y="25920"/>
                </a:lnTo>
                <a:lnTo>
                  <a:pt x="22987" y="24930"/>
                </a:lnTo>
                <a:lnTo>
                  <a:pt x="25907" y="23952"/>
                </a:lnTo>
                <a:lnTo>
                  <a:pt x="29463" y="23456"/>
                </a:lnTo>
                <a:lnTo>
                  <a:pt x="36067" y="23456"/>
                </a:lnTo>
                <a:lnTo>
                  <a:pt x="38480" y="23863"/>
                </a:lnTo>
                <a:lnTo>
                  <a:pt x="42544" y="25514"/>
                </a:lnTo>
                <a:lnTo>
                  <a:pt x="45592" y="28105"/>
                </a:lnTo>
                <a:lnTo>
                  <a:pt x="48005" y="31254"/>
                </a:lnTo>
                <a:lnTo>
                  <a:pt x="49402" y="35140"/>
                </a:lnTo>
                <a:lnTo>
                  <a:pt x="49783" y="39382"/>
                </a:lnTo>
                <a:lnTo>
                  <a:pt x="49402" y="44272"/>
                </a:lnTo>
                <a:lnTo>
                  <a:pt x="48894" y="46913"/>
                </a:lnTo>
                <a:lnTo>
                  <a:pt x="48387" y="49542"/>
                </a:lnTo>
                <a:lnTo>
                  <a:pt x="47243" y="52438"/>
                </a:lnTo>
                <a:lnTo>
                  <a:pt x="45719" y="55562"/>
                </a:lnTo>
                <a:lnTo>
                  <a:pt x="44195" y="58699"/>
                </a:lnTo>
                <a:lnTo>
                  <a:pt x="42163" y="62166"/>
                </a:lnTo>
                <a:lnTo>
                  <a:pt x="39496" y="65963"/>
                </a:lnTo>
                <a:lnTo>
                  <a:pt x="36702" y="69748"/>
                </a:lnTo>
                <a:lnTo>
                  <a:pt x="33146" y="73964"/>
                </a:lnTo>
                <a:lnTo>
                  <a:pt x="28701" y="78574"/>
                </a:lnTo>
                <a:lnTo>
                  <a:pt x="6603" y="102336"/>
                </a:lnTo>
                <a:lnTo>
                  <a:pt x="3301" y="106146"/>
                </a:lnTo>
                <a:lnTo>
                  <a:pt x="1269" y="109702"/>
                </a:lnTo>
                <a:lnTo>
                  <a:pt x="380" y="112306"/>
                </a:lnTo>
                <a:lnTo>
                  <a:pt x="0" y="115417"/>
                </a:lnTo>
                <a:lnTo>
                  <a:pt x="126" y="123647"/>
                </a:lnTo>
                <a:lnTo>
                  <a:pt x="634" y="126542"/>
                </a:lnTo>
                <a:lnTo>
                  <a:pt x="2539" y="129171"/>
                </a:lnTo>
                <a:lnTo>
                  <a:pt x="5461" y="130213"/>
                </a:lnTo>
                <a:lnTo>
                  <a:pt x="81787" y="130340"/>
                </a:lnTo>
                <a:lnTo>
                  <a:pt x="84581" y="128816"/>
                </a:lnTo>
                <a:lnTo>
                  <a:pt x="85470" y="125996"/>
                </a:lnTo>
                <a:lnTo>
                  <a:pt x="85725" y="123291"/>
                </a:lnTo>
                <a:lnTo>
                  <a:pt x="85725" y="116306"/>
                </a:lnTo>
                <a:lnTo>
                  <a:pt x="85343" y="113601"/>
                </a:lnTo>
                <a:lnTo>
                  <a:pt x="84327" y="110858"/>
                </a:lnTo>
                <a:lnTo>
                  <a:pt x="81406" y="109258"/>
                </a:lnTo>
                <a:lnTo>
                  <a:pt x="30861" y="109258"/>
                </a:lnTo>
                <a:lnTo>
                  <a:pt x="45846" y="93916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83279" y="6445402"/>
            <a:ext cx="91567" cy="132613"/>
          </a:xfrm>
          <a:custGeom>
            <a:avLst/>
            <a:gdLst/>
            <a:ahLst/>
            <a:cxnLst/>
            <a:rect l="l" t="t" r="r" b="b"/>
            <a:pathLst>
              <a:path w="91567" h="132613">
                <a:moveTo>
                  <a:pt x="54356" y="109867"/>
                </a:moveTo>
                <a:lnTo>
                  <a:pt x="50419" y="111518"/>
                </a:lnTo>
                <a:lnTo>
                  <a:pt x="45593" y="111937"/>
                </a:lnTo>
                <a:lnTo>
                  <a:pt x="42163" y="111937"/>
                </a:lnTo>
                <a:lnTo>
                  <a:pt x="39243" y="111226"/>
                </a:lnTo>
                <a:lnTo>
                  <a:pt x="36830" y="109804"/>
                </a:lnTo>
                <a:lnTo>
                  <a:pt x="32385" y="105905"/>
                </a:lnTo>
                <a:lnTo>
                  <a:pt x="35813" y="132613"/>
                </a:lnTo>
                <a:lnTo>
                  <a:pt x="53212" y="132613"/>
                </a:lnTo>
                <a:lnTo>
                  <a:pt x="60579" y="131064"/>
                </a:lnTo>
                <a:lnTo>
                  <a:pt x="66548" y="127965"/>
                </a:lnTo>
                <a:lnTo>
                  <a:pt x="72517" y="124866"/>
                </a:lnTo>
                <a:lnTo>
                  <a:pt x="77343" y="120408"/>
                </a:lnTo>
                <a:lnTo>
                  <a:pt x="81025" y="114604"/>
                </a:lnTo>
                <a:lnTo>
                  <a:pt x="84836" y="108800"/>
                </a:lnTo>
                <a:lnTo>
                  <a:pt x="87503" y="101765"/>
                </a:lnTo>
                <a:lnTo>
                  <a:pt x="89154" y="93522"/>
                </a:lnTo>
                <a:lnTo>
                  <a:pt x="91078" y="79200"/>
                </a:lnTo>
                <a:lnTo>
                  <a:pt x="91567" y="65811"/>
                </a:lnTo>
                <a:lnTo>
                  <a:pt x="91553" y="63241"/>
                </a:lnTo>
                <a:lnTo>
                  <a:pt x="91007" y="50016"/>
                </a:lnTo>
                <a:lnTo>
                  <a:pt x="89662" y="38150"/>
                </a:lnTo>
                <a:lnTo>
                  <a:pt x="88265" y="29997"/>
                </a:lnTo>
                <a:lnTo>
                  <a:pt x="85979" y="23101"/>
                </a:lnTo>
                <a:lnTo>
                  <a:pt x="82550" y="17462"/>
                </a:lnTo>
                <a:lnTo>
                  <a:pt x="79248" y="11823"/>
                </a:lnTo>
                <a:lnTo>
                  <a:pt x="74675" y="7505"/>
                </a:lnTo>
                <a:lnTo>
                  <a:pt x="68834" y="4495"/>
                </a:lnTo>
                <a:lnTo>
                  <a:pt x="63119" y="1498"/>
                </a:lnTo>
                <a:lnTo>
                  <a:pt x="55880" y="0"/>
                </a:lnTo>
                <a:lnTo>
                  <a:pt x="38481" y="0"/>
                </a:lnTo>
                <a:lnTo>
                  <a:pt x="31242" y="1549"/>
                </a:lnTo>
                <a:lnTo>
                  <a:pt x="25273" y="4648"/>
                </a:lnTo>
                <a:lnTo>
                  <a:pt x="19304" y="7746"/>
                </a:lnTo>
                <a:lnTo>
                  <a:pt x="14478" y="12204"/>
                </a:lnTo>
                <a:lnTo>
                  <a:pt x="10668" y="18008"/>
                </a:lnTo>
                <a:lnTo>
                  <a:pt x="6985" y="23812"/>
                </a:lnTo>
                <a:lnTo>
                  <a:pt x="4318" y="30860"/>
                </a:lnTo>
                <a:lnTo>
                  <a:pt x="2540" y="39141"/>
                </a:lnTo>
                <a:lnTo>
                  <a:pt x="545" y="53455"/>
                </a:lnTo>
                <a:lnTo>
                  <a:pt x="0" y="66801"/>
                </a:lnTo>
                <a:lnTo>
                  <a:pt x="16" y="69377"/>
                </a:lnTo>
                <a:lnTo>
                  <a:pt x="631" y="82591"/>
                </a:lnTo>
                <a:lnTo>
                  <a:pt x="2032" y="94462"/>
                </a:lnTo>
                <a:lnTo>
                  <a:pt x="3429" y="102615"/>
                </a:lnTo>
                <a:lnTo>
                  <a:pt x="5842" y="109512"/>
                </a:lnTo>
                <a:lnTo>
                  <a:pt x="9144" y="115150"/>
                </a:lnTo>
                <a:lnTo>
                  <a:pt x="12573" y="120789"/>
                </a:lnTo>
                <a:lnTo>
                  <a:pt x="17018" y="125107"/>
                </a:lnTo>
                <a:lnTo>
                  <a:pt x="22860" y="128117"/>
                </a:lnTo>
                <a:lnTo>
                  <a:pt x="28575" y="131114"/>
                </a:lnTo>
                <a:lnTo>
                  <a:pt x="27432" y="88125"/>
                </a:lnTo>
                <a:lnTo>
                  <a:pt x="26670" y="82156"/>
                </a:lnTo>
                <a:lnTo>
                  <a:pt x="26288" y="74625"/>
                </a:lnTo>
                <a:lnTo>
                  <a:pt x="26288" y="58051"/>
                </a:lnTo>
                <a:lnTo>
                  <a:pt x="26543" y="51523"/>
                </a:lnTo>
                <a:lnTo>
                  <a:pt x="27178" y="45923"/>
                </a:lnTo>
                <a:lnTo>
                  <a:pt x="27812" y="40309"/>
                </a:lnTo>
                <a:lnTo>
                  <a:pt x="28829" y="35623"/>
                </a:lnTo>
                <a:lnTo>
                  <a:pt x="30225" y="31864"/>
                </a:lnTo>
                <a:lnTo>
                  <a:pt x="31750" y="28105"/>
                </a:lnTo>
                <a:lnTo>
                  <a:pt x="33782" y="25285"/>
                </a:lnTo>
                <a:lnTo>
                  <a:pt x="38862" y="21526"/>
                </a:lnTo>
                <a:lnTo>
                  <a:pt x="42037" y="20586"/>
                </a:lnTo>
                <a:lnTo>
                  <a:pt x="45974" y="20586"/>
                </a:lnTo>
                <a:lnTo>
                  <a:pt x="50292" y="20878"/>
                </a:lnTo>
                <a:lnTo>
                  <a:pt x="53975" y="22059"/>
                </a:lnTo>
                <a:lnTo>
                  <a:pt x="57023" y="24485"/>
                </a:lnTo>
                <a:lnTo>
                  <a:pt x="59690" y="27800"/>
                </a:lnTo>
                <a:lnTo>
                  <a:pt x="61849" y="32562"/>
                </a:lnTo>
                <a:lnTo>
                  <a:pt x="62611" y="35458"/>
                </a:lnTo>
                <a:lnTo>
                  <a:pt x="63373" y="38887"/>
                </a:lnTo>
                <a:lnTo>
                  <a:pt x="64008" y="42316"/>
                </a:lnTo>
                <a:lnTo>
                  <a:pt x="64516" y="46367"/>
                </a:lnTo>
                <a:lnTo>
                  <a:pt x="64897" y="51015"/>
                </a:lnTo>
                <a:lnTo>
                  <a:pt x="65150" y="55664"/>
                </a:lnTo>
                <a:lnTo>
                  <a:pt x="65405" y="61023"/>
                </a:lnTo>
                <a:lnTo>
                  <a:pt x="65278" y="76695"/>
                </a:lnTo>
                <a:lnTo>
                  <a:pt x="65024" y="80848"/>
                </a:lnTo>
                <a:lnTo>
                  <a:pt x="64770" y="85013"/>
                </a:lnTo>
                <a:lnTo>
                  <a:pt x="64388" y="88734"/>
                </a:lnTo>
                <a:lnTo>
                  <a:pt x="63754" y="92036"/>
                </a:lnTo>
                <a:lnTo>
                  <a:pt x="63119" y="95338"/>
                </a:lnTo>
                <a:lnTo>
                  <a:pt x="62357" y="98234"/>
                </a:lnTo>
                <a:lnTo>
                  <a:pt x="60325" y="103250"/>
                </a:lnTo>
                <a:lnTo>
                  <a:pt x="57658" y="106984"/>
                </a:lnTo>
                <a:lnTo>
                  <a:pt x="54356" y="109867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10711" y="6533527"/>
            <a:ext cx="8381" cy="44488"/>
          </a:xfrm>
          <a:custGeom>
            <a:avLst/>
            <a:gdLst/>
            <a:ahLst/>
            <a:cxnLst/>
            <a:rect l="l" t="t" r="r" b="b"/>
            <a:pathLst>
              <a:path w="8381" h="44488">
                <a:moveTo>
                  <a:pt x="4952" y="17779"/>
                </a:moveTo>
                <a:lnTo>
                  <a:pt x="3301" y="14249"/>
                </a:lnTo>
                <a:lnTo>
                  <a:pt x="1777" y="10718"/>
                </a:lnTo>
                <a:lnTo>
                  <a:pt x="635" y="5968"/>
                </a:lnTo>
                <a:lnTo>
                  <a:pt x="0" y="0"/>
                </a:lnTo>
                <a:lnTo>
                  <a:pt x="1142" y="42989"/>
                </a:lnTo>
                <a:lnTo>
                  <a:pt x="8381" y="44488"/>
                </a:lnTo>
                <a:lnTo>
                  <a:pt x="4952" y="17779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94404" y="6446786"/>
            <a:ext cx="78740" cy="128955"/>
          </a:xfrm>
          <a:custGeom>
            <a:avLst/>
            <a:gdLst/>
            <a:ahLst/>
            <a:cxnLst/>
            <a:rect l="l" t="t" r="r" b="b"/>
            <a:pathLst>
              <a:path w="78740" h="128955">
                <a:moveTo>
                  <a:pt x="0" y="27317"/>
                </a:moveTo>
                <a:lnTo>
                  <a:pt x="0" y="31407"/>
                </a:lnTo>
                <a:lnTo>
                  <a:pt x="381" y="34734"/>
                </a:lnTo>
                <a:lnTo>
                  <a:pt x="2032" y="38214"/>
                </a:lnTo>
                <a:lnTo>
                  <a:pt x="4699" y="38087"/>
                </a:lnTo>
                <a:lnTo>
                  <a:pt x="7493" y="36906"/>
                </a:lnTo>
                <a:lnTo>
                  <a:pt x="28067" y="25527"/>
                </a:lnTo>
                <a:lnTo>
                  <a:pt x="28067" y="108864"/>
                </a:lnTo>
                <a:lnTo>
                  <a:pt x="4191" y="108864"/>
                </a:lnTo>
                <a:lnTo>
                  <a:pt x="1397" y="111137"/>
                </a:lnTo>
                <a:lnTo>
                  <a:pt x="635" y="114261"/>
                </a:lnTo>
                <a:lnTo>
                  <a:pt x="381" y="117144"/>
                </a:lnTo>
                <a:lnTo>
                  <a:pt x="381" y="120904"/>
                </a:lnTo>
                <a:lnTo>
                  <a:pt x="635" y="123761"/>
                </a:lnTo>
                <a:lnTo>
                  <a:pt x="1524" y="126822"/>
                </a:lnTo>
                <a:lnTo>
                  <a:pt x="4191" y="128955"/>
                </a:lnTo>
                <a:lnTo>
                  <a:pt x="74803" y="128955"/>
                </a:lnTo>
                <a:lnTo>
                  <a:pt x="77343" y="127584"/>
                </a:lnTo>
                <a:lnTo>
                  <a:pt x="78359" y="125044"/>
                </a:lnTo>
                <a:lnTo>
                  <a:pt x="78740" y="122478"/>
                </a:lnTo>
                <a:lnTo>
                  <a:pt x="78740" y="115544"/>
                </a:lnTo>
                <a:lnTo>
                  <a:pt x="78359" y="112966"/>
                </a:lnTo>
                <a:lnTo>
                  <a:pt x="77470" y="110350"/>
                </a:lnTo>
                <a:lnTo>
                  <a:pt x="74803" y="108864"/>
                </a:lnTo>
                <a:lnTo>
                  <a:pt x="53975" y="108864"/>
                </a:lnTo>
                <a:lnTo>
                  <a:pt x="53848" y="1981"/>
                </a:lnTo>
                <a:lnTo>
                  <a:pt x="51181" y="406"/>
                </a:lnTo>
                <a:lnTo>
                  <a:pt x="48513" y="139"/>
                </a:lnTo>
                <a:lnTo>
                  <a:pt x="44958" y="0"/>
                </a:lnTo>
                <a:lnTo>
                  <a:pt x="37465" y="50"/>
                </a:lnTo>
                <a:lnTo>
                  <a:pt x="34290" y="241"/>
                </a:lnTo>
                <a:lnTo>
                  <a:pt x="31115" y="1282"/>
                </a:lnTo>
                <a:lnTo>
                  <a:pt x="3556" y="19100"/>
                </a:lnTo>
                <a:lnTo>
                  <a:pt x="1270" y="21043"/>
                </a:lnTo>
                <a:lnTo>
                  <a:pt x="254" y="23964"/>
                </a:lnTo>
                <a:lnTo>
                  <a:pt x="0" y="27317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62171" y="6454101"/>
            <a:ext cx="12700" cy="47663"/>
          </a:xfrm>
          <a:custGeom>
            <a:avLst/>
            <a:gdLst/>
            <a:ahLst/>
            <a:cxnLst/>
            <a:rect l="l" t="t" r="r" b="b"/>
            <a:pathLst>
              <a:path w="12700" h="47663">
                <a:moveTo>
                  <a:pt x="6857" y="40182"/>
                </a:moveTo>
                <a:lnTo>
                  <a:pt x="8636" y="37553"/>
                </a:lnTo>
                <a:lnTo>
                  <a:pt x="10159" y="34759"/>
                </a:lnTo>
                <a:lnTo>
                  <a:pt x="11175" y="31826"/>
                </a:lnTo>
                <a:lnTo>
                  <a:pt x="12191" y="28892"/>
                </a:lnTo>
                <a:lnTo>
                  <a:pt x="12700" y="25869"/>
                </a:lnTo>
                <a:lnTo>
                  <a:pt x="12700" y="18084"/>
                </a:lnTo>
                <a:lnTo>
                  <a:pt x="11937" y="13817"/>
                </a:lnTo>
                <a:lnTo>
                  <a:pt x="10287" y="9956"/>
                </a:lnTo>
                <a:lnTo>
                  <a:pt x="8762" y="6095"/>
                </a:lnTo>
                <a:lnTo>
                  <a:pt x="6350" y="2781"/>
                </a:lnTo>
                <a:lnTo>
                  <a:pt x="3175" y="0"/>
                </a:lnTo>
                <a:lnTo>
                  <a:pt x="0" y="47663"/>
                </a:lnTo>
                <a:lnTo>
                  <a:pt x="2666" y="45313"/>
                </a:lnTo>
                <a:lnTo>
                  <a:pt x="4952" y="42824"/>
                </a:lnTo>
                <a:lnTo>
                  <a:pt x="6857" y="40182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12767" y="6445402"/>
            <a:ext cx="65786" cy="132613"/>
          </a:xfrm>
          <a:custGeom>
            <a:avLst/>
            <a:gdLst/>
            <a:ahLst/>
            <a:cxnLst/>
            <a:rect l="l" t="t" r="r" b="b"/>
            <a:pathLst>
              <a:path w="65786" h="132613">
                <a:moveTo>
                  <a:pt x="21971" y="53733"/>
                </a:moveTo>
                <a:lnTo>
                  <a:pt x="18796" y="52019"/>
                </a:lnTo>
                <a:lnTo>
                  <a:pt x="16129" y="50406"/>
                </a:lnTo>
                <a:lnTo>
                  <a:pt x="11430" y="47371"/>
                </a:lnTo>
                <a:lnTo>
                  <a:pt x="13462" y="78511"/>
                </a:lnTo>
                <a:lnTo>
                  <a:pt x="16129" y="76860"/>
                </a:lnTo>
                <a:lnTo>
                  <a:pt x="19177" y="75209"/>
                </a:lnTo>
                <a:lnTo>
                  <a:pt x="22606" y="76923"/>
                </a:lnTo>
                <a:lnTo>
                  <a:pt x="25654" y="78613"/>
                </a:lnTo>
                <a:lnTo>
                  <a:pt x="28321" y="80264"/>
                </a:lnTo>
                <a:lnTo>
                  <a:pt x="30987" y="81914"/>
                </a:lnTo>
                <a:lnTo>
                  <a:pt x="34925" y="85407"/>
                </a:lnTo>
                <a:lnTo>
                  <a:pt x="37973" y="89090"/>
                </a:lnTo>
                <a:lnTo>
                  <a:pt x="39624" y="93116"/>
                </a:lnTo>
                <a:lnTo>
                  <a:pt x="40005" y="97777"/>
                </a:lnTo>
                <a:lnTo>
                  <a:pt x="40005" y="102666"/>
                </a:lnTo>
                <a:lnTo>
                  <a:pt x="38354" y="106489"/>
                </a:lnTo>
                <a:lnTo>
                  <a:pt x="35179" y="109258"/>
                </a:lnTo>
                <a:lnTo>
                  <a:pt x="32004" y="112026"/>
                </a:lnTo>
                <a:lnTo>
                  <a:pt x="27178" y="113411"/>
                </a:lnTo>
                <a:lnTo>
                  <a:pt x="14097" y="113411"/>
                </a:lnTo>
                <a:lnTo>
                  <a:pt x="9144" y="112064"/>
                </a:lnTo>
                <a:lnTo>
                  <a:pt x="5842" y="109359"/>
                </a:lnTo>
                <a:lnTo>
                  <a:pt x="2412" y="106654"/>
                </a:lnTo>
                <a:lnTo>
                  <a:pt x="762" y="102730"/>
                </a:lnTo>
                <a:lnTo>
                  <a:pt x="0" y="130441"/>
                </a:lnTo>
                <a:lnTo>
                  <a:pt x="5461" y="131889"/>
                </a:lnTo>
                <a:lnTo>
                  <a:pt x="11811" y="132613"/>
                </a:lnTo>
                <a:lnTo>
                  <a:pt x="26670" y="132613"/>
                </a:lnTo>
                <a:lnTo>
                  <a:pt x="33401" y="131813"/>
                </a:lnTo>
                <a:lnTo>
                  <a:pt x="39243" y="130187"/>
                </a:lnTo>
                <a:lnTo>
                  <a:pt x="44958" y="128574"/>
                </a:lnTo>
                <a:lnTo>
                  <a:pt x="49911" y="126199"/>
                </a:lnTo>
                <a:lnTo>
                  <a:pt x="53848" y="123062"/>
                </a:lnTo>
                <a:lnTo>
                  <a:pt x="57785" y="119926"/>
                </a:lnTo>
                <a:lnTo>
                  <a:pt x="60706" y="116090"/>
                </a:lnTo>
                <a:lnTo>
                  <a:pt x="62737" y="111531"/>
                </a:lnTo>
                <a:lnTo>
                  <a:pt x="64770" y="106984"/>
                </a:lnTo>
                <a:lnTo>
                  <a:pt x="65786" y="101803"/>
                </a:lnTo>
                <a:lnTo>
                  <a:pt x="65786" y="92367"/>
                </a:lnTo>
                <a:lnTo>
                  <a:pt x="65151" y="89001"/>
                </a:lnTo>
                <a:lnTo>
                  <a:pt x="64008" y="85902"/>
                </a:lnTo>
                <a:lnTo>
                  <a:pt x="62865" y="82804"/>
                </a:lnTo>
                <a:lnTo>
                  <a:pt x="61214" y="79882"/>
                </a:lnTo>
                <a:lnTo>
                  <a:pt x="59055" y="77139"/>
                </a:lnTo>
                <a:lnTo>
                  <a:pt x="56769" y="74409"/>
                </a:lnTo>
                <a:lnTo>
                  <a:pt x="54102" y="71843"/>
                </a:lnTo>
                <a:lnTo>
                  <a:pt x="50927" y="69468"/>
                </a:lnTo>
                <a:lnTo>
                  <a:pt x="47879" y="67094"/>
                </a:lnTo>
                <a:lnTo>
                  <a:pt x="44196" y="64858"/>
                </a:lnTo>
                <a:lnTo>
                  <a:pt x="40259" y="62737"/>
                </a:lnTo>
                <a:lnTo>
                  <a:pt x="43687" y="60832"/>
                </a:lnTo>
                <a:lnTo>
                  <a:pt x="46736" y="58699"/>
                </a:lnTo>
                <a:lnTo>
                  <a:pt x="49403" y="56362"/>
                </a:lnTo>
                <a:lnTo>
                  <a:pt x="52578" y="8699"/>
                </a:lnTo>
                <a:lnTo>
                  <a:pt x="49276" y="5930"/>
                </a:lnTo>
                <a:lnTo>
                  <a:pt x="45212" y="3784"/>
                </a:lnTo>
                <a:lnTo>
                  <a:pt x="40132" y="2273"/>
                </a:lnTo>
                <a:lnTo>
                  <a:pt x="35052" y="749"/>
                </a:lnTo>
                <a:lnTo>
                  <a:pt x="29083" y="0"/>
                </a:lnTo>
                <a:lnTo>
                  <a:pt x="14859" y="0"/>
                </a:lnTo>
                <a:lnTo>
                  <a:pt x="8636" y="825"/>
                </a:lnTo>
                <a:lnTo>
                  <a:pt x="3175" y="2463"/>
                </a:lnTo>
                <a:lnTo>
                  <a:pt x="3937" y="28867"/>
                </a:lnTo>
                <a:lnTo>
                  <a:pt x="5207" y="25349"/>
                </a:lnTo>
                <a:lnTo>
                  <a:pt x="7874" y="22809"/>
                </a:lnTo>
                <a:lnTo>
                  <a:pt x="10668" y="20269"/>
                </a:lnTo>
                <a:lnTo>
                  <a:pt x="14732" y="18999"/>
                </a:lnTo>
                <a:lnTo>
                  <a:pt x="23114" y="18999"/>
                </a:lnTo>
                <a:lnTo>
                  <a:pt x="25654" y="19329"/>
                </a:lnTo>
                <a:lnTo>
                  <a:pt x="29718" y="20650"/>
                </a:lnTo>
                <a:lnTo>
                  <a:pt x="32893" y="22910"/>
                </a:lnTo>
                <a:lnTo>
                  <a:pt x="35433" y="25755"/>
                </a:lnTo>
                <a:lnTo>
                  <a:pt x="36703" y="29451"/>
                </a:lnTo>
                <a:lnTo>
                  <a:pt x="37084" y="33845"/>
                </a:lnTo>
                <a:lnTo>
                  <a:pt x="37084" y="37807"/>
                </a:lnTo>
                <a:lnTo>
                  <a:pt x="35687" y="41401"/>
                </a:lnTo>
                <a:lnTo>
                  <a:pt x="33147" y="44627"/>
                </a:lnTo>
                <a:lnTo>
                  <a:pt x="30480" y="47866"/>
                </a:lnTo>
                <a:lnTo>
                  <a:pt x="26797" y="50901"/>
                </a:lnTo>
                <a:lnTo>
                  <a:pt x="21971" y="53733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88003" y="6447866"/>
            <a:ext cx="38226" cy="127977"/>
          </a:xfrm>
          <a:custGeom>
            <a:avLst/>
            <a:gdLst/>
            <a:ahLst/>
            <a:cxnLst/>
            <a:rect l="l" t="t" r="r" b="b"/>
            <a:pathLst>
              <a:path w="38226" h="127977">
                <a:moveTo>
                  <a:pt x="3556" y="31978"/>
                </a:moveTo>
                <a:lnTo>
                  <a:pt x="3556" y="35534"/>
                </a:lnTo>
                <a:lnTo>
                  <a:pt x="4063" y="38836"/>
                </a:lnTo>
                <a:lnTo>
                  <a:pt x="5080" y="41871"/>
                </a:lnTo>
                <a:lnTo>
                  <a:pt x="6096" y="44907"/>
                </a:lnTo>
                <a:lnTo>
                  <a:pt x="7493" y="47688"/>
                </a:lnTo>
                <a:lnTo>
                  <a:pt x="9398" y="50228"/>
                </a:lnTo>
                <a:lnTo>
                  <a:pt x="13716" y="55117"/>
                </a:lnTo>
                <a:lnTo>
                  <a:pt x="16383" y="57264"/>
                </a:lnTo>
                <a:lnTo>
                  <a:pt x="19050" y="59410"/>
                </a:lnTo>
                <a:lnTo>
                  <a:pt x="22098" y="61404"/>
                </a:lnTo>
                <a:lnTo>
                  <a:pt x="25526" y="63245"/>
                </a:lnTo>
                <a:lnTo>
                  <a:pt x="21336" y="65430"/>
                </a:lnTo>
                <a:lnTo>
                  <a:pt x="17652" y="67716"/>
                </a:lnTo>
                <a:lnTo>
                  <a:pt x="14477" y="70129"/>
                </a:lnTo>
                <a:lnTo>
                  <a:pt x="11302" y="72529"/>
                </a:lnTo>
                <a:lnTo>
                  <a:pt x="8509" y="75107"/>
                </a:lnTo>
                <a:lnTo>
                  <a:pt x="6476" y="77850"/>
                </a:lnTo>
                <a:lnTo>
                  <a:pt x="4318" y="80581"/>
                </a:lnTo>
                <a:lnTo>
                  <a:pt x="2667" y="83553"/>
                </a:lnTo>
                <a:lnTo>
                  <a:pt x="1524" y="86753"/>
                </a:lnTo>
                <a:lnTo>
                  <a:pt x="508" y="89954"/>
                </a:lnTo>
                <a:lnTo>
                  <a:pt x="0" y="93370"/>
                </a:lnTo>
                <a:lnTo>
                  <a:pt x="0" y="102336"/>
                </a:lnTo>
                <a:lnTo>
                  <a:pt x="888" y="107073"/>
                </a:lnTo>
                <a:lnTo>
                  <a:pt x="2667" y="111201"/>
                </a:lnTo>
                <a:lnTo>
                  <a:pt x="4572" y="115328"/>
                </a:lnTo>
                <a:lnTo>
                  <a:pt x="7366" y="118783"/>
                </a:lnTo>
                <a:lnTo>
                  <a:pt x="11049" y="121589"/>
                </a:lnTo>
                <a:lnTo>
                  <a:pt x="14732" y="124396"/>
                </a:lnTo>
                <a:lnTo>
                  <a:pt x="19304" y="126517"/>
                </a:lnTo>
                <a:lnTo>
                  <a:pt x="24764" y="127977"/>
                </a:lnTo>
                <a:lnTo>
                  <a:pt x="25526" y="100266"/>
                </a:lnTo>
                <a:lnTo>
                  <a:pt x="25526" y="95110"/>
                </a:lnTo>
                <a:lnTo>
                  <a:pt x="25908" y="90652"/>
                </a:lnTo>
                <a:lnTo>
                  <a:pt x="27432" y="86626"/>
                </a:lnTo>
                <a:lnTo>
                  <a:pt x="30099" y="82892"/>
                </a:lnTo>
                <a:lnTo>
                  <a:pt x="33527" y="79349"/>
                </a:lnTo>
                <a:lnTo>
                  <a:pt x="38226" y="76047"/>
                </a:lnTo>
                <a:lnTo>
                  <a:pt x="36195" y="44907"/>
                </a:lnTo>
                <a:lnTo>
                  <a:pt x="32893" y="41770"/>
                </a:lnTo>
                <a:lnTo>
                  <a:pt x="30352" y="38506"/>
                </a:lnTo>
                <a:lnTo>
                  <a:pt x="28956" y="34937"/>
                </a:lnTo>
                <a:lnTo>
                  <a:pt x="28701" y="30886"/>
                </a:lnTo>
                <a:lnTo>
                  <a:pt x="28701" y="26403"/>
                </a:lnTo>
                <a:lnTo>
                  <a:pt x="27939" y="0"/>
                </a:lnTo>
                <a:lnTo>
                  <a:pt x="22479" y="1650"/>
                </a:lnTo>
                <a:lnTo>
                  <a:pt x="18034" y="4013"/>
                </a:lnTo>
                <a:lnTo>
                  <a:pt x="14477" y="7086"/>
                </a:lnTo>
                <a:lnTo>
                  <a:pt x="10795" y="10147"/>
                </a:lnTo>
                <a:lnTo>
                  <a:pt x="8127" y="13779"/>
                </a:lnTo>
                <a:lnTo>
                  <a:pt x="6350" y="17970"/>
                </a:lnTo>
                <a:lnTo>
                  <a:pt x="4572" y="22161"/>
                </a:lnTo>
                <a:lnTo>
                  <a:pt x="3556" y="26822"/>
                </a:lnTo>
                <a:lnTo>
                  <a:pt x="3556" y="31978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31769" y="6478447"/>
            <a:ext cx="140461" cy="97802"/>
          </a:xfrm>
          <a:custGeom>
            <a:avLst/>
            <a:gdLst/>
            <a:ahLst/>
            <a:cxnLst/>
            <a:rect l="l" t="t" r="r" b="b"/>
            <a:pathLst>
              <a:path w="140461" h="97802">
                <a:moveTo>
                  <a:pt x="1650" y="96570"/>
                </a:moveTo>
                <a:lnTo>
                  <a:pt x="4825" y="97472"/>
                </a:lnTo>
                <a:lnTo>
                  <a:pt x="8000" y="97802"/>
                </a:lnTo>
                <a:lnTo>
                  <a:pt x="16891" y="97802"/>
                </a:lnTo>
                <a:lnTo>
                  <a:pt x="20066" y="97472"/>
                </a:lnTo>
                <a:lnTo>
                  <a:pt x="23241" y="96570"/>
                </a:lnTo>
                <a:lnTo>
                  <a:pt x="25018" y="93929"/>
                </a:lnTo>
                <a:lnTo>
                  <a:pt x="25018" y="35242"/>
                </a:lnTo>
                <a:lnTo>
                  <a:pt x="28447" y="30822"/>
                </a:lnTo>
                <a:lnTo>
                  <a:pt x="31750" y="27457"/>
                </a:lnTo>
                <a:lnTo>
                  <a:pt x="34797" y="25146"/>
                </a:lnTo>
                <a:lnTo>
                  <a:pt x="37845" y="22834"/>
                </a:lnTo>
                <a:lnTo>
                  <a:pt x="40893" y="21678"/>
                </a:lnTo>
                <a:lnTo>
                  <a:pt x="43815" y="21678"/>
                </a:lnTo>
                <a:lnTo>
                  <a:pt x="48259" y="22161"/>
                </a:lnTo>
                <a:lnTo>
                  <a:pt x="51943" y="24066"/>
                </a:lnTo>
                <a:lnTo>
                  <a:pt x="54482" y="27178"/>
                </a:lnTo>
                <a:lnTo>
                  <a:pt x="56388" y="31013"/>
                </a:lnTo>
                <a:lnTo>
                  <a:pt x="57531" y="35902"/>
                </a:lnTo>
                <a:lnTo>
                  <a:pt x="57784" y="38608"/>
                </a:lnTo>
                <a:lnTo>
                  <a:pt x="57784" y="93929"/>
                </a:lnTo>
                <a:lnTo>
                  <a:pt x="59435" y="96570"/>
                </a:lnTo>
                <a:lnTo>
                  <a:pt x="62610" y="97472"/>
                </a:lnTo>
                <a:lnTo>
                  <a:pt x="65785" y="97802"/>
                </a:lnTo>
                <a:lnTo>
                  <a:pt x="74676" y="97802"/>
                </a:lnTo>
                <a:lnTo>
                  <a:pt x="77851" y="97472"/>
                </a:lnTo>
                <a:lnTo>
                  <a:pt x="81026" y="96570"/>
                </a:lnTo>
                <a:lnTo>
                  <a:pt x="82677" y="93929"/>
                </a:lnTo>
                <a:lnTo>
                  <a:pt x="82677" y="35242"/>
                </a:lnTo>
                <a:lnTo>
                  <a:pt x="86232" y="30822"/>
                </a:lnTo>
                <a:lnTo>
                  <a:pt x="89534" y="27457"/>
                </a:lnTo>
                <a:lnTo>
                  <a:pt x="92582" y="25146"/>
                </a:lnTo>
                <a:lnTo>
                  <a:pt x="95631" y="22834"/>
                </a:lnTo>
                <a:lnTo>
                  <a:pt x="98552" y="21678"/>
                </a:lnTo>
                <a:lnTo>
                  <a:pt x="101600" y="21678"/>
                </a:lnTo>
                <a:lnTo>
                  <a:pt x="106044" y="22161"/>
                </a:lnTo>
                <a:lnTo>
                  <a:pt x="109601" y="24066"/>
                </a:lnTo>
                <a:lnTo>
                  <a:pt x="112268" y="27178"/>
                </a:lnTo>
                <a:lnTo>
                  <a:pt x="114172" y="31013"/>
                </a:lnTo>
                <a:lnTo>
                  <a:pt x="115316" y="35902"/>
                </a:lnTo>
                <a:lnTo>
                  <a:pt x="115569" y="38608"/>
                </a:lnTo>
                <a:lnTo>
                  <a:pt x="115569" y="93929"/>
                </a:lnTo>
                <a:lnTo>
                  <a:pt x="117220" y="96570"/>
                </a:lnTo>
                <a:lnTo>
                  <a:pt x="120395" y="97472"/>
                </a:lnTo>
                <a:lnTo>
                  <a:pt x="123570" y="97802"/>
                </a:lnTo>
                <a:lnTo>
                  <a:pt x="132588" y="97802"/>
                </a:lnTo>
                <a:lnTo>
                  <a:pt x="135763" y="97472"/>
                </a:lnTo>
                <a:lnTo>
                  <a:pt x="138810" y="96570"/>
                </a:lnTo>
                <a:lnTo>
                  <a:pt x="140461" y="93929"/>
                </a:lnTo>
                <a:lnTo>
                  <a:pt x="140461" y="32334"/>
                </a:lnTo>
                <a:lnTo>
                  <a:pt x="139954" y="27520"/>
                </a:lnTo>
                <a:lnTo>
                  <a:pt x="138938" y="22961"/>
                </a:lnTo>
                <a:lnTo>
                  <a:pt x="137794" y="18415"/>
                </a:lnTo>
                <a:lnTo>
                  <a:pt x="136017" y="14439"/>
                </a:lnTo>
                <a:lnTo>
                  <a:pt x="133604" y="11036"/>
                </a:lnTo>
                <a:lnTo>
                  <a:pt x="131064" y="7645"/>
                </a:lnTo>
                <a:lnTo>
                  <a:pt x="127889" y="4953"/>
                </a:lnTo>
                <a:lnTo>
                  <a:pt x="123825" y="2971"/>
                </a:lnTo>
                <a:lnTo>
                  <a:pt x="119760" y="990"/>
                </a:lnTo>
                <a:lnTo>
                  <a:pt x="114807" y="0"/>
                </a:lnTo>
                <a:lnTo>
                  <a:pt x="106426" y="0"/>
                </a:lnTo>
                <a:lnTo>
                  <a:pt x="98932" y="1574"/>
                </a:lnTo>
                <a:lnTo>
                  <a:pt x="93980" y="3810"/>
                </a:lnTo>
                <a:lnTo>
                  <a:pt x="89027" y="6769"/>
                </a:lnTo>
                <a:lnTo>
                  <a:pt x="86486" y="8813"/>
                </a:lnTo>
                <a:lnTo>
                  <a:pt x="81406" y="13296"/>
                </a:lnTo>
                <a:lnTo>
                  <a:pt x="78740" y="16141"/>
                </a:lnTo>
                <a:lnTo>
                  <a:pt x="77596" y="13703"/>
                </a:lnTo>
                <a:lnTo>
                  <a:pt x="74548" y="9512"/>
                </a:lnTo>
                <a:lnTo>
                  <a:pt x="70993" y="5829"/>
                </a:lnTo>
                <a:lnTo>
                  <a:pt x="66420" y="2997"/>
                </a:lnTo>
                <a:lnTo>
                  <a:pt x="63754" y="1905"/>
                </a:lnTo>
                <a:lnTo>
                  <a:pt x="60832" y="1143"/>
                </a:lnTo>
                <a:lnTo>
                  <a:pt x="58039" y="381"/>
                </a:lnTo>
                <a:lnTo>
                  <a:pt x="54736" y="0"/>
                </a:lnTo>
                <a:lnTo>
                  <a:pt x="45846" y="0"/>
                </a:lnTo>
                <a:lnTo>
                  <a:pt x="40767" y="1320"/>
                </a:lnTo>
                <a:lnTo>
                  <a:pt x="35941" y="3962"/>
                </a:lnTo>
                <a:lnTo>
                  <a:pt x="31115" y="6604"/>
                </a:lnTo>
                <a:lnTo>
                  <a:pt x="26161" y="10566"/>
                </a:lnTo>
                <a:lnTo>
                  <a:pt x="21335" y="15836"/>
                </a:lnTo>
                <a:lnTo>
                  <a:pt x="21335" y="5651"/>
                </a:lnTo>
                <a:lnTo>
                  <a:pt x="19939" y="3009"/>
                </a:lnTo>
                <a:lnTo>
                  <a:pt x="17399" y="2095"/>
                </a:lnTo>
                <a:lnTo>
                  <a:pt x="14605" y="1765"/>
                </a:lnTo>
                <a:lnTo>
                  <a:pt x="6985" y="1765"/>
                </a:lnTo>
                <a:lnTo>
                  <a:pt x="4318" y="2095"/>
                </a:lnTo>
                <a:lnTo>
                  <a:pt x="1397" y="3009"/>
                </a:lnTo>
                <a:lnTo>
                  <a:pt x="0" y="5651"/>
                </a:lnTo>
                <a:lnTo>
                  <a:pt x="0" y="93929"/>
                </a:lnTo>
                <a:lnTo>
                  <a:pt x="1650" y="96570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01189" y="6447675"/>
            <a:ext cx="149225" cy="128663"/>
          </a:xfrm>
          <a:custGeom>
            <a:avLst/>
            <a:gdLst/>
            <a:ahLst/>
            <a:cxnLst/>
            <a:rect l="l" t="t" r="r" b="b"/>
            <a:pathLst>
              <a:path w="149225" h="128663">
                <a:moveTo>
                  <a:pt x="126237" y="127241"/>
                </a:moveTo>
                <a:lnTo>
                  <a:pt x="129286" y="128168"/>
                </a:lnTo>
                <a:lnTo>
                  <a:pt x="132461" y="128562"/>
                </a:lnTo>
                <a:lnTo>
                  <a:pt x="141350" y="128562"/>
                </a:lnTo>
                <a:lnTo>
                  <a:pt x="144525" y="128168"/>
                </a:lnTo>
                <a:lnTo>
                  <a:pt x="147700" y="127241"/>
                </a:lnTo>
                <a:lnTo>
                  <a:pt x="149225" y="124498"/>
                </a:lnTo>
                <a:lnTo>
                  <a:pt x="149225" y="10388"/>
                </a:lnTo>
                <a:lnTo>
                  <a:pt x="148209" y="4698"/>
                </a:lnTo>
                <a:lnTo>
                  <a:pt x="142240" y="228"/>
                </a:lnTo>
                <a:lnTo>
                  <a:pt x="138937" y="0"/>
                </a:lnTo>
                <a:lnTo>
                  <a:pt x="118999" y="0"/>
                </a:lnTo>
                <a:lnTo>
                  <a:pt x="111506" y="2082"/>
                </a:lnTo>
                <a:lnTo>
                  <a:pt x="106680" y="7912"/>
                </a:lnTo>
                <a:lnTo>
                  <a:pt x="104648" y="12166"/>
                </a:lnTo>
                <a:lnTo>
                  <a:pt x="103759" y="14947"/>
                </a:lnTo>
                <a:lnTo>
                  <a:pt x="75056" y="91046"/>
                </a:lnTo>
                <a:lnTo>
                  <a:pt x="74675" y="91046"/>
                </a:lnTo>
                <a:lnTo>
                  <a:pt x="46990" y="14744"/>
                </a:lnTo>
                <a:lnTo>
                  <a:pt x="46228" y="11976"/>
                </a:lnTo>
                <a:lnTo>
                  <a:pt x="45338" y="9651"/>
                </a:lnTo>
                <a:lnTo>
                  <a:pt x="43180" y="5892"/>
                </a:lnTo>
                <a:lnTo>
                  <a:pt x="36830" y="1231"/>
                </a:lnTo>
                <a:lnTo>
                  <a:pt x="32385" y="241"/>
                </a:lnTo>
                <a:lnTo>
                  <a:pt x="29844" y="0"/>
                </a:lnTo>
                <a:lnTo>
                  <a:pt x="6858" y="0"/>
                </a:lnTo>
                <a:lnTo>
                  <a:pt x="4444" y="888"/>
                </a:lnTo>
                <a:lnTo>
                  <a:pt x="888" y="4457"/>
                </a:lnTo>
                <a:lnTo>
                  <a:pt x="0" y="7023"/>
                </a:lnTo>
                <a:lnTo>
                  <a:pt x="0" y="124498"/>
                </a:lnTo>
                <a:lnTo>
                  <a:pt x="1524" y="127241"/>
                </a:lnTo>
                <a:lnTo>
                  <a:pt x="4699" y="128168"/>
                </a:lnTo>
                <a:lnTo>
                  <a:pt x="7874" y="128562"/>
                </a:lnTo>
                <a:lnTo>
                  <a:pt x="16637" y="128562"/>
                </a:lnTo>
                <a:lnTo>
                  <a:pt x="19812" y="128168"/>
                </a:lnTo>
                <a:lnTo>
                  <a:pt x="22987" y="127241"/>
                </a:lnTo>
                <a:lnTo>
                  <a:pt x="24637" y="124498"/>
                </a:lnTo>
                <a:lnTo>
                  <a:pt x="24637" y="20281"/>
                </a:lnTo>
                <a:lnTo>
                  <a:pt x="24765" y="20281"/>
                </a:lnTo>
                <a:lnTo>
                  <a:pt x="60706" y="124409"/>
                </a:lnTo>
                <a:lnTo>
                  <a:pt x="65278" y="127977"/>
                </a:lnTo>
                <a:lnTo>
                  <a:pt x="71628" y="128663"/>
                </a:lnTo>
                <a:lnTo>
                  <a:pt x="76200" y="128663"/>
                </a:lnTo>
                <a:lnTo>
                  <a:pt x="82550" y="128193"/>
                </a:lnTo>
                <a:lnTo>
                  <a:pt x="87249" y="124409"/>
                </a:lnTo>
                <a:lnTo>
                  <a:pt x="124333" y="20281"/>
                </a:lnTo>
                <a:lnTo>
                  <a:pt x="124587" y="20281"/>
                </a:lnTo>
                <a:lnTo>
                  <a:pt x="124587" y="124498"/>
                </a:lnTo>
                <a:lnTo>
                  <a:pt x="126237" y="127241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44217" y="6478447"/>
            <a:ext cx="84327" cy="97802"/>
          </a:xfrm>
          <a:custGeom>
            <a:avLst/>
            <a:gdLst/>
            <a:ahLst/>
            <a:cxnLst/>
            <a:rect l="l" t="t" r="r" b="b"/>
            <a:pathLst>
              <a:path w="84327" h="97802">
                <a:moveTo>
                  <a:pt x="25018" y="35242"/>
                </a:moveTo>
                <a:lnTo>
                  <a:pt x="28447" y="30822"/>
                </a:lnTo>
                <a:lnTo>
                  <a:pt x="31876" y="27457"/>
                </a:lnTo>
                <a:lnTo>
                  <a:pt x="35051" y="25146"/>
                </a:lnTo>
                <a:lnTo>
                  <a:pt x="38353" y="22834"/>
                </a:lnTo>
                <a:lnTo>
                  <a:pt x="41528" y="21678"/>
                </a:lnTo>
                <a:lnTo>
                  <a:pt x="44703" y="21678"/>
                </a:lnTo>
                <a:lnTo>
                  <a:pt x="49402" y="22161"/>
                </a:lnTo>
                <a:lnTo>
                  <a:pt x="53085" y="24066"/>
                </a:lnTo>
                <a:lnTo>
                  <a:pt x="55880" y="27178"/>
                </a:lnTo>
                <a:lnTo>
                  <a:pt x="57912" y="31013"/>
                </a:lnTo>
                <a:lnTo>
                  <a:pt x="59181" y="35902"/>
                </a:lnTo>
                <a:lnTo>
                  <a:pt x="59562" y="39268"/>
                </a:lnTo>
                <a:lnTo>
                  <a:pt x="59562" y="93929"/>
                </a:lnTo>
                <a:lnTo>
                  <a:pt x="61213" y="96570"/>
                </a:lnTo>
                <a:lnTo>
                  <a:pt x="64262" y="97472"/>
                </a:lnTo>
                <a:lnTo>
                  <a:pt x="67563" y="97802"/>
                </a:lnTo>
                <a:lnTo>
                  <a:pt x="76326" y="97802"/>
                </a:lnTo>
                <a:lnTo>
                  <a:pt x="79628" y="97472"/>
                </a:lnTo>
                <a:lnTo>
                  <a:pt x="82676" y="96570"/>
                </a:lnTo>
                <a:lnTo>
                  <a:pt x="84327" y="93929"/>
                </a:lnTo>
                <a:lnTo>
                  <a:pt x="84327" y="32994"/>
                </a:lnTo>
                <a:lnTo>
                  <a:pt x="83819" y="27520"/>
                </a:lnTo>
                <a:lnTo>
                  <a:pt x="82676" y="22961"/>
                </a:lnTo>
                <a:lnTo>
                  <a:pt x="81533" y="18415"/>
                </a:lnTo>
                <a:lnTo>
                  <a:pt x="79756" y="14439"/>
                </a:lnTo>
                <a:lnTo>
                  <a:pt x="77215" y="11036"/>
                </a:lnTo>
                <a:lnTo>
                  <a:pt x="74675" y="7645"/>
                </a:lnTo>
                <a:lnTo>
                  <a:pt x="71246" y="4953"/>
                </a:lnTo>
                <a:lnTo>
                  <a:pt x="67182" y="2971"/>
                </a:lnTo>
                <a:lnTo>
                  <a:pt x="62991" y="990"/>
                </a:lnTo>
                <a:lnTo>
                  <a:pt x="58038" y="0"/>
                </a:lnTo>
                <a:lnTo>
                  <a:pt x="46481" y="0"/>
                </a:lnTo>
                <a:lnTo>
                  <a:pt x="41275" y="1320"/>
                </a:lnTo>
                <a:lnTo>
                  <a:pt x="36194" y="3962"/>
                </a:lnTo>
                <a:lnTo>
                  <a:pt x="31114" y="6604"/>
                </a:lnTo>
                <a:lnTo>
                  <a:pt x="26162" y="10566"/>
                </a:lnTo>
                <a:lnTo>
                  <a:pt x="21335" y="15836"/>
                </a:lnTo>
                <a:lnTo>
                  <a:pt x="21335" y="5651"/>
                </a:lnTo>
                <a:lnTo>
                  <a:pt x="20446" y="3416"/>
                </a:lnTo>
                <a:lnTo>
                  <a:pt x="17399" y="2095"/>
                </a:lnTo>
                <a:lnTo>
                  <a:pt x="14605" y="1765"/>
                </a:lnTo>
                <a:lnTo>
                  <a:pt x="6984" y="1765"/>
                </a:lnTo>
                <a:lnTo>
                  <a:pt x="4318" y="2095"/>
                </a:lnTo>
                <a:lnTo>
                  <a:pt x="1396" y="3009"/>
                </a:lnTo>
                <a:lnTo>
                  <a:pt x="0" y="5651"/>
                </a:lnTo>
                <a:lnTo>
                  <a:pt x="0" y="93929"/>
                </a:lnTo>
                <a:lnTo>
                  <a:pt x="1650" y="96570"/>
                </a:lnTo>
                <a:lnTo>
                  <a:pt x="4825" y="97472"/>
                </a:lnTo>
                <a:lnTo>
                  <a:pt x="8000" y="97802"/>
                </a:lnTo>
                <a:lnTo>
                  <a:pt x="16890" y="97802"/>
                </a:lnTo>
                <a:lnTo>
                  <a:pt x="20065" y="97472"/>
                </a:lnTo>
                <a:lnTo>
                  <a:pt x="23240" y="96570"/>
                </a:lnTo>
                <a:lnTo>
                  <a:pt x="25018" y="93929"/>
                </a:lnTo>
                <a:lnTo>
                  <a:pt x="25018" y="35242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56764" y="6478447"/>
            <a:ext cx="62992" cy="97802"/>
          </a:xfrm>
          <a:custGeom>
            <a:avLst/>
            <a:gdLst/>
            <a:ahLst/>
            <a:cxnLst/>
            <a:rect l="l" t="t" r="r" b="b"/>
            <a:pathLst>
              <a:path w="62992" h="97802">
                <a:moveTo>
                  <a:pt x="39878" y="96570"/>
                </a:moveTo>
                <a:lnTo>
                  <a:pt x="42926" y="97472"/>
                </a:lnTo>
                <a:lnTo>
                  <a:pt x="46228" y="97802"/>
                </a:lnTo>
                <a:lnTo>
                  <a:pt x="54991" y="97802"/>
                </a:lnTo>
                <a:lnTo>
                  <a:pt x="58293" y="97472"/>
                </a:lnTo>
                <a:lnTo>
                  <a:pt x="61341" y="96570"/>
                </a:lnTo>
                <a:lnTo>
                  <a:pt x="62992" y="93929"/>
                </a:lnTo>
                <a:lnTo>
                  <a:pt x="62992" y="32994"/>
                </a:lnTo>
                <a:lnTo>
                  <a:pt x="62484" y="27520"/>
                </a:lnTo>
                <a:lnTo>
                  <a:pt x="61341" y="22961"/>
                </a:lnTo>
                <a:lnTo>
                  <a:pt x="60198" y="18415"/>
                </a:lnTo>
                <a:lnTo>
                  <a:pt x="58420" y="14439"/>
                </a:lnTo>
                <a:lnTo>
                  <a:pt x="55880" y="11036"/>
                </a:lnTo>
                <a:lnTo>
                  <a:pt x="53340" y="7645"/>
                </a:lnTo>
                <a:lnTo>
                  <a:pt x="49911" y="4953"/>
                </a:lnTo>
                <a:lnTo>
                  <a:pt x="45847" y="2971"/>
                </a:lnTo>
                <a:lnTo>
                  <a:pt x="41656" y="990"/>
                </a:lnTo>
                <a:lnTo>
                  <a:pt x="36703" y="0"/>
                </a:lnTo>
                <a:lnTo>
                  <a:pt x="25146" y="0"/>
                </a:lnTo>
                <a:lnTo>
                  <a:pt x="19939" y="1320"/>
                </a:lnTo>
                <a:lnTo>
                  <a:pt x="14859" y="3962"/>
                </a:lnTo>
                <a:lnTo>
                  <a:pt x="9779" y="6604"/>
                </a:lnTo>
                <a:lnTo>
                  <a:pt x="4826" y="10566"/>
                </a:lnTo>
                <a:lnTo>
                  <a:pt x="0" y="15836"/>
                </a:lnTo>
                <a:lnTo>
                  <a:pt x="3683" y="35242"/>
                </a:lnTo>
                <a:lnTo>
                  <a:pt x="7112" y="30822"/>
                </a:lnTo>
                <a:lnTo>
                  <a:pt x="10541" y="27457"/>
                </a:lnTo>
                <a:lnTo>
                  <a:pt x="13716" y="25146"/>
                </a:lnTo>
                <a:lnTo>
                  <a:pt x="17018" y="22834"/>
                </a:lnTo>
                <a:lnTo>
                  <a:pt x="20193" y="21678"/>
                </a:lnTo>
                <a:lnTo>
                  <a:pt x="23368" y="21678"/>
                </a:lnTo>
                <a:lnTo>
                  <a:pt x="28067" y="22161"/>
                </a:lnTo>
                <a:lnTo>
                  <a:pt x="31750" y="24066"/>
                </a:lnTo>
                <a:lnTo>
                  <a:pt x="34543" y="27178"/>
                </a:lnTo>
                <a:lnTo>
                  <a:pt x="36576" y="31013"/>
                </a:lnTo>
                <a:lnTo>
                  <a:pt x="37846" y="35902"/>
                </a:lnTo>
                <a:lnTo>
                  <a:pt x="38227" y="39268"/>
                </a:lnTo>
                <a:lnTo>
                  <a:pt x="38227" y="93929"/>
                </a:lnTo>
                <a:lnTo>
                  <a:pt x="39878" y="96570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81277" y="6478447"/>
            <a:ext cx="62991" cy="97802"/>
          </a:xfrm>
          <a:custGeom>
            <a:avLst/>
            <a:gdLst/>
            <a:ahLst/>
            <a:cxnLst/>
            <a:rect l="l" t="t" r="r" b="b"/>
            <a:pathLst>
              <a:path w="62991" h="97802">
                <a:moveTo>
                  <a:pt x="39878" y="96570"/>
                </a:moveTo>
                <a:lnTo>
                  <a:pt x="42925" y="97472"/>
                </a:lnTo>
                <a:lnTo>
                  <a:pt x="46228" y="97802"/>
                </a:lnTo>
                <a:lnTo>
                  <a:pt x="54990" y="97802"/>
                </a:lnTo>
                <a:lnTo>
                  <a:pt x="58292" y="97472"/>
                </a:lnTo>
                <a:lnTo>
                  <a:pt x="61340" y="96570"/>
                </a:lnTo>
                <a:lnTo>
                  <a:pt x="62991" y="93929"/>
                </a:lnTo>
                <a:lnTo>
                  <a:pt x="62991" y="32994"/>
                </a:lnTo>
                <a:lnTo>
                  <a:pt x="62484" y="27520"/>
                </a:lnTo>
                <a:lnTo>
                  <a:pt x="61340" y="22961"/>
                </a:lnTo>
                <a:lnTo>
                  <a:pt x="60197" y="18415"/>
                </a:lnTo>
                <a:lnTo>
                  <a:pt x="58420" y="14439"/>
                </a:lnTo>
                <a:lnTo>
                  <a:pt x="55879" y="11036"/>
                </a:lnTo>
                <a:lnTo>
                  <a:pt x="53340" y="7645"/>
                </a:lnTo>
                <a:lnTo>
                  <a:pt x="49910" y="4953"/>
                </a:lnTo>
                <a:lnTo>
                  <a:pt x="45846" y="2971"/>
                </a:lnTo>
                <a:lnTo>
                  <a:pt x="41656" y="990"/>
                </a:lnTo>
                <a:lnTo>
                  <a:pt x="36703" y="0"/>
                </a:lnTo>
                <a:lnTo>
                  <a:pt x="25145" y="0"/>
                </a:lnTo>
                <a:lnTo>
                  <a:pt x="19938" y="1320"/>
                </a:lnTo>
                <a:lnTo>
                  <a:pt x="14859" y="3962"/>
                </a:lnTo>
                <a:lnTo>
                  <a:pt x="9778" y="6604"/>
                </a:lnTo>
                <a:lnTo>
                  <a:pt x="4825" y="10566"/>
                </a:lnTo>
                <a:lnTo>
                  <a:pt x="0" y="15836"/>
                </a:lnTo>
                <a:lnTo>
                  <a:pt x="3682" y="35242"/>
                </a:lnTo>
                <a:lnTo>
                  <a:pt x="7111" y="30822"/>
                </a:lnTo>
                <a:lnTo>
                  <a:pt x="10540" y="27457"/>
                </a:lnTo>
                <a:lnTo>
                  <a:pt x="13715" y="25146"/>
                </a:lnTo>
                <a:lnTo>
                  <a:pt x="17017" y="22834"/>
                </a:lnTo>
                <a:lnTo>
                  <a:pt x="20192" y="21678"/>
                </a:lnTo>
                <a:lnTo>
                  <a:pt x="23367" y="21678"/>
                </a:lnTo>
                <a:lnTo>
                  <a:pt x="28066" y="22161"/>
                </a:lnTo>
                <a:lnTo>
                  <a:pt x="31750" y="24066"/>
                </a:lnTo>
                <a:lnTo>
                  <a:pt x="34543" y="27178"/>
                </a:lnTo>
                <a:lnTo>
                  <a:pt x="36575" y="31013"/>
                </a:lnTo>
                <a:lnTo>
                  <a:pt x="37845" y="35902"/>
                </a:lnTo>
                <a:lnTo>
                  <a:pt x="38226" y="39268"/>
                </a:lnTo>
                <a:lnTo>
                  <a:pt x="38226" y="93929"/>
                </a:lnTo>
                <a:lnTo>
                  <a:pt x="39878" y="96570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59941" y="6480213"/>
            <a:ext cx="25018" cy="96037"/>
          </a:xfrm>
          <a:custGeom>
            <a:avLst/>
            <a:gdLst/>
            <a:ahLst/>
            <a:cxnLst/>
            <a:rect l="l" t="t" r="r" b="b"/>
            <a:pathLst>
              <a:path w="25018" h="96037">
                <a:moveTo>
                  <a:pt x="1650" y="94805"/>
                </a:moveTo>
                <a:lnTo>
                  <a:pt x="4825" y="95707"/>
                </a:lnTo>
                <a:lnTo>
                  <a:pt x="8000" y="96037"/>
                </a:lnTo>
                <a:lnTo>
                  <a:pt x="16890" y="96037"/>
                </a:lnTo>
                <a:lnTo>
                  <a:pt x="20065" y="95707"/>
                </a:lnTo>
                <a:lnTo>
                  <a:pt x="23240" y="94805"/>
                </a:lnTo>
                <a:lnTo>
                  <a:pt x="25018" y="92163"/>
                </a:lnTo>
                <a:lnTo>
                  <a:pt x="25018" y="33477"/>
                </a:lnTo>
                <a:lnTo>
                  <a:pt x="21336" y="14071"/>
                </a:lnTo>
                <a:lnTo>
                  <a:pt x="21336" y="3886"/>
                </a:lnTo>
                <a:lnTo>
                  <a:pt x="19939" y="1244"/>
                </a:lnTo>
                <a:lnTo>
                  <a:pt x="17399" y="330"/>
                </a:lnTo>
                <a:lnTo>
                  <a:pt x="14605" y="0"/>
                </a:lnTo>
                <a:lnTo>
                  <a:pt x="6984" y="0"/>
                </a:lnTo>
                <a:lnTo>
                  <a:pt x="4318" y="330"/>
                </a:lnTo>
                <a:lnTo>
                  <a:pt x="1396" y="1244"/>
                </a:lnTo>
                <a:lnTo>
                  <a:pt x="0" y="3886"/>
                </a:lnTo>
                <a:lnTo>
                  <a:pt x="0" y="92163"/>
                </a:lnTo>
                <a:lnTo>
                  <a:pt x="1650" y="94805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3597" y="6544017"/>
            <a:ext cx="13534" cy="30519"/>
          </a:xfrm>
          <a:custGeom>
            <a:avLst/>
            <a:gdLst/>
            <a:ahLst/>
            <a:cxnLst/>
            <a:rect l="l" t="t" r="r" b="b"/>
            <a:pathLst>
              <a:path w="13534" h="30519">
                <a:moveTo>
                  <a:pt x="11451" y="28016"/>
                </a:moveTo>
                <a:lnTo>
                  <a:pt x="13534" y="0"/>
                </a:lnTo>
                <a:lnTo>
                  <a:pt x="10270" y="3733"/>
                </a:lnTo>
                <a:lnTo>
                  <a:pt x="6193" y="6515"/>
                </a:lnTo>
                <a:lnTo>
                  <a:pt x="1316" y="8369"/>
                </a:lnTo>
                <a:lnTo>
                  <a:pt x="0" y="30519"/>
                </a:lnTo>
                <a:lnTo>
                  <a:pt x="11451" y="28016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7408" y="6447675"/>
            <a:ext cx="106387" cy="128066"/>
          </a:xfrm>
          <a:custGeom>
            <a:avLst/>
            <a:gdLst/>
            <a:ahLst/>
            <a:cxnLst/>
            <a:rect l="l" t="t" r="r" b="b"/>
            <a:pathLst>
              <a:path w="106387" h="128066">
                <a:moveTo>
                  <a:pt x="736" y="124853"/>
                </a:moveTo>
                <a:lnTo>
                  <a:pt x="3708" y="127419"/>
                </a:lnTo>
                <a:lnTo>
                  <a:pt x="7721" y="128066"/>
                </a:lnTo>
                <a:lnTo>
                  <a:pt x="43008" y="127993"/>
                </a:lnTo>
                <a:lnTo>
                  <a:pt x="56188" y="126861"/>
                </a:lnTo>
                <a:lnTo>
                  <a:pt x="57505" y="104711"/>
                </a:lnTo>
                <a:lnTo>
                  <a:pt x="52616" y="106552"/>
                </a:lnTo>
                <a:lnTo>
                  <a:pt x="46609" y="107480"/>
                </a:lnTo>
                <a:lnTo>
                  <a:pt x="25933" y="107480"/>
                </a:lnTo>
                <a:lnTo>
                  <a:pt x="25933" y="20383"/>
                </a:lnTo>
                <a:lnTo>
                  <a:pt x="47078" y="20383"/>
                </a:lnTo>
                <a:lnTo>
                  <a:pt x="53530" y="21462"/>
                </a:lnTo>
                <a:lnTo>
                  <a:pt x="58445" y="23596"/>
                </a:lnTo>
                <a:lnTo>
                  <a:pt x="63360" y="25742"/>
                </a:lnTo>
                <a:lnTo>
                  <a:pt x="67386" y="28727"/>
                </a:lnTo>
                <a:lnTo>
                  <a:pt x="70510" y="32562"/>
                </a:lnTo>
                <a:lnTo>
                  <a:pt x="73647" y="36385"/>
                </a:lnTo>
                <a:lnTo>
                  <a:pt x="75920" y="40906"/>
                </a:lnTo>
                <a:lnTo>
                  <a:pt x="77343" y="46113"/>
                </a:lnTo>
                <a:lnTo>
                  <a:pt x="78765" y="51333"/>
                </a:lnTo>
                <a:lnTo>
                  <a:pt x="79476" y="56972"/>
                </a:lnTo>
                <a:lnTo>
                  <a:pt x="79476" y="70434"/>
                </a:lnTo>
                <a:lnTo>
                  <a:pt x="78663" y="76898"/>
                </a:lnTo>
                <a:lnTo>
                  <a:pt x="77050" y="82435"/>
                </a:lnTo>
                <a:lnTo>
                  <a:pt x="75425" y="87985"/>
                </a:lnTo>
                <a:lnTo>
                  <a:pt x="72986" y="92621"/>
                </a:lnTo>
                <a:lnTo>
                  <a:pt x="69723" y="96342"/>
                </a:lnTo>
                <a:lnTo>
                  <a:pt x="67640" y="124358"/>
                </a:lnTo>
                <a:lnTo>
                  <a:pt x="75857" y="121881"/>
                </a:lnTo>
                <a:lnTo>
                  <a:pt x="82842" y="118008"/>
                </a:lnTo>
                <a:lnTo>
                  <a:pt x="88582" y="112725"/>
                </a:lnTo>
                <a:lnTo>
                  <a:pt x="94322" y="107441"/>
                </a:lnTo>
                <a:lnTo>
                  <a:pt x="98717" y="100634"/>
                </a:lnTo>
                <a:lnTo>
                  <a:pt x="101790" y="92290"/>
                </a:lnTo>
                <a:lnTo>
                  <a:pt x="103194" y="87972"/>
                </a:lnTo>
                <a:lnTo>
                  <a:pt x="105588" y="75949"/>
                </a:lnTo>
                <a:lnTo>
                  <a:pt x="106387" y="62153"/>
                </a:lnTo>
                <a:lnTo>
                  <a:pt x="106370" y="60196"/>
                </a:lnTo>
                <a:lnTo>
                  <a:pt x="105185" y="46964"/>
                </a:lnTo>
                <a:lnTo>
                  <a:pt x="102133" y="35331"/>
                </a:lnTo>
                <a:lnTo>
                  <a:pt x="99301" y="27609"/>
                </a:lnTo>
                <a:lnTo>
                  <a:pt x="95161" y="21132"/>
                </a:lnTo>
                <a:lnTo>
                  <a:pt x="89712" y="15887"/>
                </a:lnTo>
                <a:lnTo>
                  <a:pt x="84277" y="10642"/>
                </a:lnTo>
                <a:lnTo>
                  <a:pt x="77571" y="6680"/>
                </a:lnTo>
                <a:lnTo>
                  <a:pt x="69621" y="4000"/>
                </a:lnTo>
                <a:lnTo>
                  <a:pt x="54434" y="750"/>
                </a:lnTo>
                <a:lnTo>
                  <a:pt x="40576" y="0"/>
                </a:lnTo>
                <a:lnTo>
                  <a:pt x="5537" y="0"/>
                </a:lnTo>
                <a:lnTo>
                  <a:pt x="2222" y="1930"/>
                </a:lnTo>
                <a:lnTo>
                  <a:pt x="0" y="5308"/>
                </a:lnTo>
                <a:lnTo>
                  <a:pt x="0" y="122758"/>
                </a:lnTo>
                <a:lnTo>
                  <a:pt x="736" y="124853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3938" y="6480238"/>
            <a:ext cx="24942" cy="96012"/>
          </a:xfrm>
          <a:custGeom>
            <a:avLst/>
            <a:gdLst/>
            <a:ahLst/>
            <a:cxnLst/>
            <a:rect l="l" t="t" r="r" b="b"/>
            <a:pathLst>
              <a:path w="24942" h="96012">
                <a:moveTo>
                  <a:pt x="0" y="4051"/>
                </a:moveTo>
                <a:lnTo>
                  <a:pt x="0" y="92138"/>
                </a:lnTo>
                <a:lnTo>
                  <a:pt x="1663" y="94780"/>
                </a:lnTo>
                <a:lnTo>
                  <a:pt x="4851" y="95681"/>
                </a:lnTo>
                <a:lnTo>
                  <a:pt x="8013" y="96012"/>
                </a:lnTo>
                <a:lnTo>
                  <a:pt x="16929" y="96012"/>
                </a:lnTo>
                <a:lnTo>
                  <a:pt x="20091" y="95681"/>
                </a:lnTo>
                <a:lnTo>
                  <a:pt x="23279" y="94780"/>
                </a:lnTo>
                <a:lnTo>
                  <a:pt x="24942" y="92138"/>
                </a:lnTo>
                <a:lnTo>
                  <a:pt x="24942" y="4051"/>
                </a:lnTo>
                <a:lnTo>
                  <a:pt x="23279" y="1397"/>
                </a:lnTo>
                <a:lnTo>
                  <a:pt x="20091" y="393"/>
                </a:lnTo>
                <a:lnTo>
                  <a:pt x="16929" y="0"/>
                </a:lnTo>
                <a:lnTo>
                  <a:pt x="8013" y="0"/>
                </a:lnTo>
                <a:lnTo>
                  <a:pt x="4851" y="393"/>
                </a:lnTo>
                <a:lnTo>
                  <a:pt x="1663" y="1397"/>
                </a:lnTo>
                <a:lnTo>
                  <a:pt x="0" y="4051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2058" y="6441338"/>
            <a:ext cx="28702" cy="26123"/>
          </a:xfrm>
          <a:custGeom>
            <a:avLst/>
            <a:gdLst/>
            <a:ahLst/>
            <a:cxnLst/>
            <a:rect l="l" t="t" r="r" b="b"/>
            <a:pathLst>
              <a:path w="28702" h="26123">
                <a:moveTo>
                  <a:pt x="28702" y="12865"/>
                </a:moveTo>
                <a:lnTo>
                  <a:pt x="28702" y="8051"/>
                </a:lnTo>
                <a:lnTo>
                  <a:pt x="27711" y="4698"/>
                </a:lnTo>
                <a:lnTo>
                  <a:pt x="23749" y="939"/>
                </a:lnTo>
                <a:lnTo>
                  <a:pt x="19989" y="0"/>
                </a:lnTo>
                <a:lnTo>
                  <a:pt x="8839" y="0"/>
                </a:lnTo>
                <a:lnTo>
                  <a:pt x="5029" y="977"/>
                </a:lnTo>
                <a:lnTo>
                  <a:pt x="1003" y="4864"/>
                </a:lnTo>
                <a:lnTo>
                  <a:pt x="0" y="8343"/>
                </a:lnTo>
                <a:lnTo>
                  <a:pt x="0" y="18173"/>
                </a:lnTo>
                <a:lnTo>
                  <a:pt x="965" y="21513"/>
                </a:lnTo>
                <a:lnTo>
                  <a:pt x="4864" y="25209"/>
                </a:lnTo>
                <a:lnTo>
                  <a:pt x="8635" y="26123"/>
                </a:lnTo>
                <a:lnTo>
                  <a:pt x="19786" y="26123"/>
                </a:lnTo>
                <a:lnTo>
                  <a:pt x="23583" y="25171"/>
                </a:lnTo>
                <a:lnTo>
                  <a:pt x="27673" y="21348"/>
                </a:lnTo>
                <a:lnTo>
                  <a:pt x="28702" y="17881"/>
                </a:lnTo>
                <a:lnTo>
                  <a:pt x="28702" y="12865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24230" y="6478447"/>
            <a:ext cx="56680" cy="97802"/>
          </a:xfrm>
          <a:custGeom>
            <a:avLst/>
            <a:gdLst/>
            <a:ahLst/>
            <a:cxnLst/>
            <a:rect l="l" t="t" r="r" b="b"/>
            <a:pathLst>
              <a:path w="56680" h="97802">
                <a:moveTo>
                  <a:pt x="23279" y="96570"/>
                </a:moveTo>
                <a:lnTo>
                  <a:pt x="24942" y="93929"/>
                </a:lnTo>
                <a:lnTo>
                  <a:pt x="24942" y="38900"/>
                </a:lnTo>
                <a:lnTo>
                  <a:pt x="26784" y="36004"/>
                </a:lnTo>
                <a:lnTo>
                  <a:pt x="30137" y="31572"/>
                </a:lnTo>
                <a:lnTo>
                  <a:pt x="33299" y="28016"/>
                </a:lnTo>
                <a:lnTo>
                  <a:pt x="36271" y="25641"/>
                </a:lnTo>
                <a:lnTo>
                  <a:pt x="39090" y="24206"/>
                </a:lnTo>
                <a:lnTo>
                  <a:pt x="41859" y="23368"/>
                </a:lnTo>
                <a:lnTo>
                  <a:pt x="44437" y="23368"/>
                </a:lnTo>
                <a:lnTo>
                  <a:pt x="47510" y="23939"/>
                </a:lnTo>
                <a:lnTo>
                  <a:pt x="50063" y="24714"/>
                </a:lnTo>
                <a:lnTo>
                  <a:pt x="52717" y="25539"/>
                </a:lnTo>
                <a:lnTo>
                  <a:pt x="55651" y="24117"/>
                </a:lnTo>
                <a:lnTo>
                  <a:pt x="56375" y="21221"/>
                </a:lnTo>
                <a:lnTo>
                  <a:pt x="56642" y="18186"/>
                </a:lnTo>
                <a:lnTo>
                  <a:pt x="56680" y="9601"/>
                </a:lnTo>
                <a:lnTo>
                  <a:pt x="56540" y="6832"/>
                </a:lnTo>
                <a:lnTo>
                  <a:pt x="56032" y="3860"/>
                </a:lnTo>
                <a:lnTo>
                  <a:pt x="53339" y="1435"/>
                </a:lnTo>
                <a:lnTo>
                  <a:pt x="50571" y="647"/>
                </a:lnTo>
                <a:lnTo>
                  <a:pt x="47510" y="152"/>
                </a:lnTo>
                <a:lnTo>
                  <a:pt x="44729" y="0"/>
                </a:lnTo>
                <a:lnTo>
                  <a:pt x="41033" y="254"/>
                </a:lnTo>
                <a:lnTo>
                  <a:pt x="37337" y="1244"/>
                </a:lnTo>
                <a:lnTo>
                  <a:pt x="33654" y="3365"/>
                </a:lnTo>
                <a:lnTo>
                  <a:pt x="29857" y="6324"/>
                </a:lnTo>
                <a:lnTo>
                  <a:pt x="25768" y="10617"/>
                </a:lnTo>
                <a:lnTo>
                  <a:pt x="23583" y="13335"/>
                </a:lnTo>
                <a:lnTo>
                  <a:pt x="21272" y="16637"/>
                </a:lnTo>
                <a:lnTo>
                  <a:pt x="21272" y="5651"/>
                </a:lnTo>
                <a:lnTo>
                  <a:pt x="19913" y="3009"/>
                </a:lnTo>
                <a:lnTo>
                  <a:pt x="17322" y="2095"/>
                </a:lnTo>
                <a:lnTo>
                  <a:pt x="14541" y="1765"/>
                </a:lnTo>
                <a:lnTo>
                  <a:pt x="6946" y="1765"/>
                </a:lnTo>
                <a:lnTo>
                  <a:pt x="4241" y="2095"/>
                </a:lnTo>
                <a:lnTo>
                  <a:pt x="1422" y="3009"/>
                </a:lnTo>
                <a:lnTo>
                  <a:pt x="0" y="5651"/>
                </a:lnTo>
                <a:lnTo>
                  <a:pt x="0" y="93929"/>
                </a:lnTo>
                <a:lnTo>
                  <a:pt x="1663" y="96570"/>
                </a:lnTo>
                <a:lnTo>
                  <a:pt x="4851" y="97472"/>
                </a:lnTo>
                <a:lnTo>
                  <a:pt x="8013" y="97802"/>
                </a:lnTo>
                <a:lnTo>
                  <a:pt x="16929" y="97802"/>
                </a:lnTo>
                <a:lnTo>
                  <a:pt x="20091" y="97472"/>
                </a:lnTo>
                <a:lnTo>
                  <a:pt x="23279" y="96570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4527" y="6478447"/>
            <a:ext cx="61353" cy="59880"/>
          </a:xfrm>
          <a:custGeom>
            <a:avLst/>
            <a:gdLst/>
            <a:ahLst/>
            <a:cxnLst/>
            <a:rect l="l" t="t" r="r" b="b"/>
            <a:pathLst>
              <a:path w="61353" h="59880">
                <a:moveTo>
                  <a:pt x="2260" y="28587"/>
                </a:moveTo>
                <a:lnTo>
                  <a:pt x="4991" y="24206"/>
                </a:lnTo>
                <a:lnTo>
                  <a:pt x="8496" y="20586"/>
                </a:lnTo>
                <a:lnTo>
                  <a:pt x="13169" y="18211"/>
                </a:lnTo>
                <a:lnTo>
                  <a:pt x="15925" y="17627"/>
                </a:lnTo>
                <a:lnTo>
                  <a:pt x="25361" y="17627"/>
                </a:lnTo>
                <a:lnTo>
                  <a:pt x="29997" y="19621"/>
                </a:lnTo>
                <a:lnTo>
                  <a:pt x="33007" y="23609"/>
                </a:lnTo>
                <a:lnTo>
                  <a:pt x="36004" y="27597"/>
                </a:lnTo>
                <a:lnTo>
                  <a:pt x="37401" y="33096"/>
                </a:lnTo>
                <a:lnTo>
                  <a:pt x="37211" y="40093"/>
                </a:lnTo>
                <a:lnTo>
                  <a:pt x="0" y="40093"/>
                </a:lnTo>
                <a:lnTo>
                  <a:pt x="0" y="59880"/>
                </a:lnTo>
                <a:lnTo>
                  <a:pt x="0" y="56121"/>
                </a:lnTo>
                <a:lnTo>
                  <a:pt x="56108" y="56121"/>
                </a:lnTo>
                <a:lnTo>
                  <a:pt x="59334" y="53949"/>
                </a:lnTo>
                <a:lnTo>
                  <a:pt x="61353" y="50253"/>
                </a:lnTo>
                <a:lnTo>
                  <a:pt x="61353" y="37058"/>
                </a:lnTo>
                <a:lnTo>
                  <a:pt x="60566" y="31318"/>
                </a:lnTo>
                <a:lnTo>
                  <a:pt x="58978" y="26035"/>
                </a:lnTo>
                <a:lnTo>
                  <a:pt x="57403" y="20751"/>
                </a:lnTo>
                <a:lnTo>
                  <a:pt x="54927" y="16192"/>
                </a:lnTo>
                <a:lnTo>
                  <a:pt x="51562" y="12331"/>
                </a:lnTo>
                <a:lnTo>
                  <a:pt x="48196" y="8470"/>
                </a:lnTo>
                <a:lnTo>
                  <a:pt x="43891" y="5448"/>
                </a:lnTo>
                <a:lnTo>
                  <a:pt x="38646" y="3276"/>
                </a:lnTo>
                <a:lnTo>
                  <a:pt x="33401" y="1092"/>
                </a:lnTo>
                <a:lnTo>
                  <a:pt x="27076" y="0"/>
                </a:lnTo>
                <a:lnTo>
                  <a:pt x="12700" y="0"/>
                </a:lnTo>
                <a:lnTo>
                  <a:pt x="6413" y="1155"/>
                </a:lnTo>
                <a:lnTo>
                  <a:pt x="838" y="3467"/>
                </a:lnTo>
                <a:lnTo>
                  <a:pt x="126" y="36982"/>
                </a:lnTo>
                <a:lnTo>
                  <a:pt x="609" y="34074"/>
                </a:lnTo>
                <a:lnTo>
                  <a:pt x="1435" y="31330"/>
                </a:lnTo>
                <a:lnTo>
                  <a:pt x="2260" y="28587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9190" y="6481914"/>
            <a:ext cx="82537" cy="96100"/>
          </a:xfrm>
          <a:custGeom>
            <a:avLst/>
            <a:gdLst/>
            <a:ahLst/>
            <a:cxnLst/>
            <a:rect l="l" t="t" r="r" b="b"/>
            <a:pathLst>
              <a:path w="82537" h="96100">
                <a:moveTo>
                  <a:pt x="75082" y="91744"/>
                </a:moveTo>
                <a:lnTo>
                  <a:pt x="78905" y="90169"/>
                </a:lnTo>
                <a:lnTo>
                  <a:pt x="81546" y="87642"/>
                </a:lnTo>
                <a:lnTo>
                  <a:pt x="82270" y="85089"/>
                </a:lnTo>
                <a:lnTo>
                  <a:pt x="82499" y="82168"/>
                </a:lnTo>
                <a:lnTo>
                  <a:pt x="82537" y="79476"/>
                </a:lnTo>
                <a:lnTo>
                  <a:pt x="82384" y="75374"/>
                </a:lnTo>
                <a:lnTo>
                  <a:pt x="81254" y="71843"/>
                </a:lnTo>
                <a:lnTo>
                  <a:pt x="78384" y="71259"/>
                </a:lnTo>
                <a:lnTo>
                  <a:pt x="75514" y="72199"/>
                </a:lnTo>
                <a:lnTo>
                  <a:pt x="71932" y="73520"/>
                </a:lnTo>
                <a:lnTo>
                  <a:pt x="67119" y="75044"/>
                </a:lnTo>
                <a:lnTo>
                  <a:pt x="64261" y="75730"/>
                </a:lnTo>
                <a:lnTo>
                  <a:pt x="60959" y="76352"/>
                </a:lnTo>
                <a:lnTo>
                  <a:pt x="57657" y="76987"/>
                </a:lnTo>
                <a:lnTo>
                  <a:pt x="53835" y="77304"/>
                </a:lnTo>
                <a:lnTo>
                  <a:pt x="45186" y="77304"/>
                </a:lnTo>
                <a:lnTo>
                  <a:pt x="41516" y="76733"/>
                </a:lnTo>
                <a:lnTo>
                  <a:pt x="38442" y="75615"/>
                </a:lnTo>
                <a:lnTo>
                  <a:pt x="35382" y="74498"/>
                </a:lnTo>
                <a:lnTo>
                  <a:pt x="32867" y="72859"/>
                </a:lnTo>
                <a:lnTo>
                  <a:pt x="28981" y="68567"/>
                </a:lnTo>
                <a:lnTo>
                  <a:pt x="27558" y="65963"/>
                </a:lnTo>
                <a:lnTo>
                  <a:pt x="26669" y="62903"/>
                </a:lnTo>
                <a:lnTo>
                  <a:pt x="25780" y="59829"/>
                </a:lnTo>
                <a:lnTo>
                  <a:pt x="25336" y="56413"/>
                </a:lnTo>
                <a:lnTo>
                  <a:pt x="25463" y="33515"/>
                </a:lnTo>
                <a:lnTo>
                  <a:pt x="26174" y="0"/>
                </a:lnTo>
                <a:lnTo>
                  <a:pt x="20599" y="2311"/>
                </a:lnTo>
                <a:lnTo>
                  <a:pt x="15862" y="5664"/>
                </a:lnTo>
                <a:lnTo>
                  <a:pt x="11976" y="10045"/>
                </a:lnTo>
                <a:lnTo>
                  <a:pt x="8077" y="14439"/>
                </a:lnTo>
                <a:lnTo>
                  <a:pt x="5105" y="19786"/>
                </a:lnTo>
                <a:lnTo>
                  <a:pt x="3060" y="26085"/>
                </a:lnTo>
                <a:lnTo>
                  <a:pt x="1015" y="32385"/>
                </a:lnTo>
                <a:lnTo>
                  <a:pt x="0" y="39458"/>
                </a:lnTo>
                <a:lnTo>
                  <a:pt x="0" y="55562"/>
                </a:lnTo>
                <a:lnTo>
                  <a:pt x="965" y="62750"/>
                </a:lnTo>
                <a:lnTo>
                  <a:pt x="2920" y="68884"/>
                </a:lnTo>
                <a:lnTo>
                  <a:pt x="4864" y="75018"/>
                </a:lnTo>
                <a:lnTo>
                  <a:pt x="7810" y="80098"/>
                </a:lnTo>
                <a:lnTo>
                  <a:pt x="11772" y="84124"/>
                </a:lnTo>
                <a:lnTo>
                  <a:pt x="15735" y="88150"/>
                </a:lnTo>
                <a:lnTo>
                  <a:pt x="20662" y="91160"/>
                </a:lnTo>
                <a:lnTo>
                  <a:pt x="26568" y="93129"/>
                </a:lnTo>
                <a:lnTo>
                  <a:pt x="32473" y="95110"/>
                </a:lnTo>
                <a:lnTo>
                  <a:pt x="39357" y="96100"/>
                </a:lnTo>
                <a:lnTo>
                  <a:pt x="51561" y="96100"/>
                </a:lnTo>
                <a:lnTo>
                  <a:pt x="55651" y="95821"/>
                </a:lnTo>
                <a:lnTo>
                  <a:pt x="59474" y="95262"/>
                </a:lnTo>
                <a:lnTo>
                  <a:pt x="63309" y="94703"/>
                </a:lnTo>
                <a:lnTo>
                  <a:pt x="66700" y="94043"/>
                </a:lnTo>
                <a:lnTo>
                  <a:pt x="69672" y="93281"/>
                </a:lnTo>
                <a:lnTo>
                  <a:pt x="72643" y="92519"/>
                </a:lnTo>
                <a:lnTo>
                  <a:pt x="75082" y="9174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6442" y="6438074"/>
            <a:ext cx="82041" cy="138264"/>
          </a:xfrm>
          <a:custGeom>
            <a:avLst/>
            <a:gdLst/>
            <a:ahLst/>
            <a:cxnLst/>
            <a:rect l="l" t="t" r="r" b="b"/>
            <a:pathLst>
              <a:path w="82041" h="138264">
                <a:moveTo>
                  <a:pt x="73964" y="138176"/>
                </a:moveTo>
                <a:lnTo>
                  <a:pt x="77266" y="137845"/>
                </a:lnTo>
                <a:lnTo>
                  <a:pt x="80479" y="137020"/>
                </a:lnTo>
                <a:lnTo>
                  <a:pt x="82041" y="134404"/>
                </a:lnTo>
                <a:lnTo>
                  <a:pt x="81495" y="131775"/>
                </a:lnTo>
                <a:lnTo>
                  <a:pt x="79768" y="128358"/>
                </a:lnTo>
                <a:lnTo>
                  <a:pt x="49885" y="82143"/>
                </a:lnTo>
                <a:lnTo>
                  <a:pt x="75717" y="52844"/>
                </a:lnTo>
                <a:lnTo>
                  <a:pt x="77444" y="50406"/>
                </a:lnTo>
                <a:lnTo>
                  <a:pt x="78676" y="47104"/>
                </a:lnTo>
                <a:lnTo>
                  <a:pt x="77685" y="43789"/>
                </a:lnTo>
                <a:lnTo>
                  <a:pt x="74929" y="42722"/>
                </a:lnTo>
                <a:lnTo>
                  <a:pt x="71907" y="42303"/>
                </a:lnTo>
                <a:lnTo>
                  <a:pt x="68160" y="42062"/>
                </a:lnTo>
                <a:lnTo>
                  <a:pt x="63207" y="42062"/>
                </a:lnTo>
                <a:lnTo>
                  <a:pt x="59524" y="42303"/>
                </a:lnTo>
                <a:lnTo>
                  <a:pt x="56565" y="42722"/>
                </a:lnTo>
                <a:lnTo>
                  <a:pt x="53505" y="43840"/>
                </a:lnTo>
                <a:lnTo>
                  <a:pt x="51066" y="46520"/>
                </a:lnTo>
                <a:lnTo>
                  <a:pt x="24942" y="81648"/>
                </a:lnTo>
                <a:lnTo>
                  <a:pt x="24942" y="4152"/>
                </a:lnTo>
                <a:lnTo>
                  <a:pt x="23279" y="1396"/>
                </a:lnTo>
                <a:lnTo>
                  <a:pt x="20091" y="393"/>
                </a:lnTo>
                <a:lnTo>
                  <a:pt x="16929" y="0"/>
                </a:lnTo>
                <a:lnTo>
                  <a:pt x="8013" y="0"/>
                </a:lnTo>
                <a:lnTo>
                  <a:pt x="4851" y="393"/>
                </a:lnTo>
                <a:lnTo>
                  <a:pt x="1663" y="1396"/>
                </a:lnTo>
                <a:lnTo>
                  <a:pt x="0" y="4152"/>
                </a:lnTo>
                <a:lnTo>
                  <a:pt x="0" y="134302"/>
                </a:lnTo>
                <a:lnTo>
                  <a:pt x="1663" y="136944"/>
                </a:lnTo>
                <a:lnTo>
                  <a:pt x="4851" y="137845"/>
                </a:lnTo>
                <a:lnTo>
                  <a:pt x="8013" y="138176"/>
                </a:lnTo>
                <a:lnTo>
                  <a:pt x="16929" y="138176"/>
                </a:lnTo>
                <a:lnTo>
                  <a:pt x="20091" y="137845"/>
                </a:lnTo>
                <a:lnTo>
                  <a:pt x="23279" y="136944"/>
                </a:lnTo>
                <a:lnTo>
                  <a:pt x="24942" y="134302"/>
                </a:lnTo>
                <a:lnTo>
                  <a:pt x="24942" y="87591"/>
                </a:lnTo>
                <a:lnTo>
                  <a:pt x="54330" y="134099"/>
                </a:lnTo>
                <a:lnTo>
                  <a:pt x="56515" y="136715"/>
                </a:lnTo>
                <a:lnTo>
                  <a:pt x="59524" y="137718"/>
                </a:lnTo>
                <a:lnTo>
                  <a:pt x="62598" y="138061"/>
                </a:lnTo>
                <a:lnTo>
                  <a:pt x="66471" y="138264"/>
                </a:lnTo>
                <a:lnTo>
                  <a:pt x="73964" y="138176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82256" y="6456959"/>
            <a:ext cx="62458" cy="120764"/>
          </a:xfrm>
          <a:custGeom>
            <a:avLst/>
            <a:gdLst/>
            <a:ahLst/>
            <a:cxnLst/>
            <a:rect l="l" t="t" r="r" b="b"/>
            <a:pathLst>
              <a:path w="62458" h="120764">
                <a:moveTo>
                  <a:pt x="62458" y="106705"/>
                </a:moveTo>
                <a:lnTo>
                  <a:pt x="62458" y="104863"/>
                </a:lnTo>
                <a:lnTo>
                  <a:pt x="62204" y="102158"/>
                </a:lnTo>
                <a:lnTo>
                  <a:pt x="61468" y="98640"/>
                </a:lnTo>
                <a:lnTo>
                  <a:pt x="58712" y="97713"/>
                </a:lnTo>
                <a:lnTo>
                  <a:pt x="56070" y="98742"/>
                </a:lnTo>
                <a:lnTo>
                  <a:pt x="53251" y="99529"/>
                </a:lnTo>
                <a:lnTo>
                  <a:pt x="49682" y="99872"/>
                </a:lnTo>
                <a:lnTo>
                  <a:pt x="45796" y="99872"/>
                </a:lnTo>
                <a:lnTo>
                  <a:pt x="43091" y="98678"/>
                </a:lnTo>
                <a:lnTo>
                  <a:pt x="40055" y="93852"/>
                </a:lnTo>
                <a:lnTo>
                  <a:pt x="39293" y="90246"/>
                </a:lnTo>
                <a:lnTo>
                  <a:pt x="39293" y="43954"/>
                </a:lnTo>
                <a:lnTo>
                  <a:pt x="58597" y="43954"/>
                </a:lnTo>
                <a:lnTo>
                  <a:pt x="60807" y="43179"/>
                </a:lnTo>
                <a:lnTo>
                  <a:pt x="62128" y="40081"/>
                </a:lnTo>
                <a:lnTo>
                  <a:pt x="62458" y="37490"/>
                </a:lnTo>
                <a:lnTo>
                  <a:pt x="62369" y="30340"/>
                </a:lnTo>
                <a:lnTo>
                  <a:pt x="62039" y="27698"/>
                </a:lnTo>
                <a:lnTo>
                  <a:pt x="61137" y="25145"/>
                </a:lnTo>
                <a:lnTo>
                  <a:pt x="58496" y="23774"/>
                </a:lnTo>
                <a:lnTo>
                  <a:pt x="39293" y="23774"/>
                </a:lnTo>
                <a:lnTo>
                  <a:pt x="39293" y="4076"/>
                </a:lnTo>
                <a:lnTo>
                  <a:pt x="37642" y="1320"/>
                </a:lnTo>
                <a:lnTo>
                  <a:pt x="34531" y="330"/>
                </a:lnTo>
                <a:lnTo>
                  <a:pt x="31292" y="0"/>
                </a:lnTo>
                <a:lnTo>
                  <a:pt x="22453" y="0"/>
                </a:lnTo>
                <a:lnTo>
                  <a:pt x="19215" y="330"/>
                </a:lnTo>
                <a:lnTo>
                  <a:pt x="16014" y="1320"/>
                </a:lnTo>
                <a:lnTo>
                  <a:pt x="14452" y="4076"/>
                </a:lnTo>
                <a:lnTo>
                  <a:pt x="14452" y="23774"/>
                </a:lnTo>
                <a:lnTo>
                  <a:pt x="3962" y="23774"/>
                </a:lnTo>
                <a:lnTo>
                  <a:pt x="1320" y="25145"/>
                </a:lnTo>
                <a:lnTo>
                  <a:pt x="419" y="27698"/>
                </a:lnTo>
                <a:lnTo>
                  <a:pt x="88" y="30340"/>
                </a:lnTo>
                <a:lnTo>
                  <a:pt x="0" y="37490"/>
                </a:lnTo>
                <a:lnTo>
                  <a:pt x="330" y="40081"/>
                </a:lnTo>
                <a:lnTo>
                  <a:pt x="990" y="41630"/>
                </a:lnTo>
                <a:lnTo>
                  <a:pt x="3860" y="43954"/>
                </a:lnTo>
                <a:lnTo>
                  <a:pt x="14452" y="43954"/>
                </a:lnTo>
                <a:lnTo>
                  <a:pt x="14452" y="94602"/>
                </a:lnTo>
                <a:lnTo>
                  <a:pt x="15011" y="99288"/>
                </a:lnTo>
                <a:lnTo>
                  <a:pt x="16129" y="103238"/>
                </a:lnTo>
                <a:lnTo>
                  <a:pt x="17259" y="107200"/>
                </a:lnTo>
                <a:lnTo>
                  <a:pt x="18999" y="110489"/>
                </a:lnTo>
                <a:lnTo>
                  <a:pt x="21386" y="113093"/>
                </a:lnTo>
                <a:lnTo>
                  <a:pt x="23761" y="115696"/>
                </a:lnTo>
                <a:lnTo>
                  <a:pt x="26758" y="117627"/>
                </a:lnTo>
                <a:lnTo>
                  <a:pt x="30391" y="118884"/>
                </a:lnTo>
                <a:lnTo>
                  <a:pt x="34010" y="120129"/>
                </a:lnTo>
                <a:lnTo>
                  <a:pt x="38303" y="120764"/>
                </a:lnTo>
                <a:lnTo>
                  <a:pt x="46926" y="120662"/>
                </a:lnTo>
                <a:lnTo>
                  <a:pt x="50558" y="120268"/>
                </a:lnTo>
                <a:lnTo>
                  <a:pt x="53797" y="119621"/>
                </a:lnTo>
                <a:lnTo>
                  <a:pt x="57848" y="118338"/>
                </a:lnTo>
                <a:lnTo>
                  <a:pt x="61061" y="116027"/>
                </a:lnTo>
                <a:lnTo>
                  <a:pt x="61912" y="113385"/>
                </a:lnTo>
                <a:lnTo>
                  <a:pt x="62458" y="109613"/>
                </a:lnTo>
                <a:lnTo>
                  <a:pt x="62458" y="106705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81417" y="6536397"/>
            <a:ext cx="12636" cy="41617"/>
          </a:xfrm>
          <a:custGeom>
            <a:avLst/>
            <a:gdLst/>
            <a:ahLst/>
            <a:cxnLst/>
            <a:rect l="l" t="t" r="r" b="b"/>
            <a:pathLst>
              <a:path w="12636" h="41617">
                <a:moveTo>
                  <a:pt x="11087" y="19494"/>
                </a:moveTo>
                <a:lnTo>
                  <a:pt x="8318" y="18021"/>
                </a:lnTo>
                <a:lnTo>
                  <a:pt x="6121" y="15925"/>
                </a:lnTo>
                <a:lnTo>
                  <a:pt x="4508" y="13220"/>
                </a:lnTo>
                <a:lnTo>
                  <a:pt x="2895" y="10515"/>
                </a:lnTo>
                <a:lnTo>
                  <a:pt x="1714" y="7327"/>
                </a:lnTo>
                <a:lnTo>
                  <a:pt x="990" y="3670"/>
                </a:lnTo>
                <a:lnTo>
                  <a:pt x="266" y="0"/>
                </a:lnTo>
                <a:lnTo>
                  <a:pt x="0" y="38353"/>
                </a:lnTo>
                <a:lnTo>
                  <a:pt x="5803" y="40525"/>
                </a:lnTo>
                <a:lnTo>
                  <a:pt x="12636" y="41617"/>
                </a:lnTo>
                <a:lnTo>
                  <a:pt x="11087" y="1949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55687" y="6478447"/>
            <a:ext cx="94614" cy="99568"/>
          </a:xfrm>
          <a:custGeom>
            <a:avLst/>
            <a:gdLst/>
            <a:ahLst/>
            <a:cxnLst/>
            <a:rect l="l" t="t" r="r" b="b"/>
            <a:pathLst>
              <a:path w="94614" h="99567">
                <a:moveTo>
                  <a:pt x="25730" y="96304"/>
                </a:moveTo>
                <a:lnTo>
                  <a:pt x="25996" y="57950"/>
                </a:lnTo>
                <a:lnTo>
                  <a:pt x="25628" y="53949"/>
                </a:lnTo>
                <a:lnTo>
                  <a:pt x="25628" y="44907"/>
                </a:lnTo>
                <a:lnTo>
                  <a:pt x="26085" y="40728"/>
                </a:lnTo>
                <a:lnTo>
                  <a:pt x="26974" y="37071"/>
                </a:lnTo>
                <a:lnTo>
                  <a:pt x="27863" y="33413"/>
                </a:lnTo>
                <a:lnTo>
                  <a:pt x="29197" y="30276"/>
                </a:lnTo>
                <a:lnTo>
                  <a:pt x="30975" y="27673"/>
                </a:lnTo>
                <a:lnTo>
                  <a:pt x="32765" y="25057"/>
                </a:lnTo>
                <a:lnTo>
                  <a:pt x="35039" y="23088"/>
                </a:lnTo>
                <a:lnTo>
                  <a:pt x="37807" y="21729"/>
                </a:lnTo>
                <a:lnTo>
                  <a:pt x="40576" y="20383"/>
                </a:lnTo>
                <a:lnTo>
                  <a:pt x="43814" y="19697"/>
                </a:lnTo>
                <a:lnTo>
                  <a:pt x="51663" y="19697"/>
                </a:lnTo>
                <a:lnTo>
                  <a:pt x="55105" y="20459"/>
                </a:lnTo>
                <a:lnTo>
                  <a:pt x="57848" y="21983"/>
                </a:lnTo>
                <a:lnTo>
                  <a:pt x="60591" y="23495"/>
                </a:lnTo>
                <a:lnTo>
                  <a:pt x="62776" y="25603"/>
                </a:lnTo>
                <a:lnTo>
                  <a:pt x="64427" y="28308"/>
                </a:lnTo>
                <a:lnTo>
                  <a:pt x="66078" y="31013"/>
                </a:lnTo>
                <a:lnTo>
                  <a:pt x="67246" y="34201"/>
                </a:lnTo>
                <a:lnTo>
                  <a:pt x="67944" y="37858"/>
                </a:lnTo>
                <a:lnTo>
                  <a:pt x="68643" y="41529"/>
                </a:lnTo>
                <a:lnTo>
                  <a:pt x="68986" y="45529"/>
                </a:lnTo>
                <a:lnTo>
                  <a:pt x="68986" y="54571"/>
                </a:lnTo>
                <a:lnTo>
                  <a:pt x="68554" y="58750"/>
                </a:lnTo>
                <a:lnTo>
                  <a:pt x="67690" y="62407"/>
                </a:lnTo>
                <a:lnTo>
                  <a:pt x="66840" y="66065"/>
                </a:lnTo>
                <a:lnTo>
                  <a:pt x="65519" y="69189"/>
                </a:lnTo>
                <a:lnTo>
                  <a:pt x="63741" y="71755"/>
                </a:lnTo>
                <a:lnTo>
                  <a:pt x="61950" y="74333"/>
                </a:lnTo>
                <a:lnTo>
                  <a:pt x="59677" y="76301"/>
                </a:lnTo>
                <a:lnTo>
                  <a:pt x="56908" y="77647"/>
                </a:lnTo>
                <a:lnTo>
                  <a:pt x="54140" y="79006"/>
                </a:lnTo>
                <a:lnTo>
                  <a:pt x="50876" y="79679"/>
                </a:lnTo>
                <a:lnTo>
                  <a:pt x="43014" y="79679"/>
                </a:lnTo>
                <a:lnTo>
                  <a:pt x="39585" y="78930"/>
                </a:lnTo>
                <a:lnTo>
                  <a:pt x="36817" y="77444"/>
                </a:lnTo>
                <a:lnTo>
                  <a:pt x="38366" y="99568"/>
                </a:lnTo>
                <a:lnTo>
                  <a:pt x="54330" y="99568"/>
                </a:lnTo>
                <a:lnTo>
                  <a:pt x="61429" y="98348"/>
                </a:lnTo>
                <a:lnTo>
                  <a:pt x="67500" y="95910"/>
                </a:lnTo>
                <a:lnTo>
                  <a:pt x="73571" y="93472"/>
                </a:lnTo>
                <a:lnTo>
                  <a:pt x="78612" y="90004"/>
                </a:lnTo>
                <a:lnTo>
                  <a:pt x="82638" y="85521"/>
                </a:lnTo>
                <a:lnTo>
                  <a:pt x="86664" y="81026"/>
                </a:lnTo>
                <a:lnTo>
                  <a:pt x="89674" y="75679"/>
                </a:lnTo>
                <a:lnTo>
                  <a:pt x="91643" y="69481"/>
                </a:lnTo>
                <a:lnTo>
                  <a:pt x="93624" y="63284"/>
                </a:lnTo>
                <a:lnTo>
                  <a:pt x="94614" y="56413"/>
                </a:lnTo>
                <a:lnTo>
                  <a:pt x="94614" y="41046"/>
                </a:lnTo>
                <a:lnTo>
                  <a:pt x="93687" y="34086"/>
                </a:lnTo>
                <a:lnTo>
                  <a:pt x="91846" y="28016"/>
                </a:lnTo>
                <a:lnTo>
                  <a:pt x="89992" y="21945"/>
                </a:lnTo>
                <a:lnTo>
                  <a:pt x="87172" y="16827"/>
                </a:lnTo>
                <a:lnTo>
                  <a:pt x="83388" y="12674"/>
                </a:lnTo>
                <a:lnTo>
                  <a:pt x="79590" y="8521"/>
                </a:lnTo>
                <a:lnTo>
                  <a:pt x="74790" y="5372"/>
                </a:lnTo>
                <a:lnTo>
                  <a:pt x="68986" y="3225"/>
                </a:lnTo>
                <a:lnTo>
                  <a:pt x="63182" y="1079"/>
                </a:lnTo>
                <a:lnTo>
                  <a:pt x="56311" y="0"/>
                </a:lnTo>
                <a:lnTo>
                  <a:pt x="40284" y="0"/>
                </a:lnTo>
                <a:lnTo>
                  <a:pt x="33210" y="1231"/>
                </a:lnTo>
                <a:lnTo>
                  <a:pt x="27165" y="3670"/>
                </a:lnTo>
                <a:lnTo>
                  <a:pt x="21132" y="6108"/>
                </a:lnTo>
                <a:lnTo>
                  <a:pt x="16103" y="9550"/>
                </a:lnTo>
                <a:lnTo>
                  <a:pt x="12077" y="14008"/>
                </a:lnTo>
                <a:lnTo>
                  <a:pt x="8051" y="18465"/>
                </a:lnTo>
                <a:lnTo>
                  <a:pt x="5029" y="23812"/>
                </a:lnTo>
                <a:lnTo>
                  <a:pt x="3022" y="30048"/>
                </a:lnTo>
                <a:lnTo>
                  <a:pt x="1003" y="36283"/>
                </a:lnTo>
                <a:lnTo>
                  <a:pt x="0" y="43154"/>
                </a:lnTo>
                <a:lnTo>
                  <a:pt x="0" y="58470"/>
                </a:lnTo>
                <a:lnTo>
                  <a:pt x="927" y="65392"/>
                </a:lnTo>
                <a:lnTo>
                  <a:pt x="2768" y="71462"/>
                </a:lnTo>
                <a:lnTo>
                  <a:pt x="4622" y="77533"/>
                </a:lnTo>
                <a:lnTo>
                  <a:pt x="7454" y="82651"/>
                </a:lnTo>
                <a:lnTo>
                  <a:pt x="11277" y="86804"/>
                </a:lnTo>
                <a:lnTo>
                  <a:pt x="15112" y="90957"/>
                </a:lnTo>
                <a:lnTo>
                  <a:pt x="19926" y="94132"/>
                </a:lnTo>
                <a:lnTo>
                  <a:pt x="25730" y="9630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70762" y="6478447"/>
            <a:ext cx="56680" cy="97802"/>
          </a:xfrm>
          <a:custGeom>
            <a:avLst/>
            <a:gdLst/>
            <a:ahLst/>
            <a:cxnLst/>
            <a:rect l="l" t="t" r="r" b="b"/>
            <a:pathLst>
              <a:path w="56680" h="97802">
                <a:moveTo>
                  <a:pt x="23279" y="96570"/>
                </a:moveTo>
                <a:lnTo>
                  <a:pt x="24942" y="93929"/>
                </a:lnTo>
                <a:lnTo>
                  <a:pt x="24942" y="38900"/>
                </a:lnTo>
                <a:lnTo>
                  <a:pt x="26784" y="36004"/>
                </a:lnTo>
                <a:lnTo>
                  <a:pt x="30137" y="31572"/>
                </a:lnTo>
                <a:lnTo>
                  <a:pt x="33299" y="28016"/>
                </a:lnTo>
                <a:lnTo>
                  <a:pt x="36271" y="25641"/>
                </a:lnTo>
                <a:lnTo>
                  <a:pt x="39090" y="24206"/>
                </a:lnTo>
                <a:lnTo>
                  <a:pt x="41859" y="23368"/>
                </a:lnTo>
                <a:lnTo>
                  <a:pt x="44437" y="23368"/>
                </a:lnTo>
                <a:lnTo>
                  <a:pt x="47510" y="23939"/>
                </a:lnTo>
                <a:lnTo>
                  <a:pt x="50063" y="24714"/>
                </a:lnTo>
                <a:lnTo>
                  <a:pt x="52717" y="25539"/>
                </a:lnTo>
                <a:lnTo>
                  <a:pt x="55651" y="24117"/>
                </a:lnTo>
                <a:lnTo>
                  <a:pt x="56375" y="21221"/>
                </a:lnTo>
                <a:lnTo>
                  <a:pt x="56642" y="18186"/>
                </a:lnTo>
                <a:lnTo>
                  <a:pt x="56680" y="9601"/>
                </a:lnTo>
                <a:lnTo>
                  <a:pt x="56540" y="6832"/>
                </a:lnTo>
                <a:lnTo>
                  <a:pt x="56032" y="3860"/>
                </a:lnTo>
                <a:lnTo>
                  <a:pt x="53340" y="1435"/>
                </a:lnTo>
                <a:lnTo>
                  <a:pt x="50571" y="647"/>
                </a:lnTo>
                <a:lnTo>
                  <a:pt x="47510" y="152"/>
                </a:lnTo>
                <a:lnTo>
                  <a:pt x="44729" y="0"/>
                </a:lnTo>
                <a:lnTo>
                  <a:pt x="41033" y="254"/>
                </a:lnTo>
                <a:lnTo>
                  <a:pt x="37337" y="1244"/>
                </a:lnTo>
                <a:lnTo>
                  <a:pt x="33655" y="3365"/>
                </a:lnTo>
                <a:lnTo>
                  <a:pt x="29857" y="6324"/>
                </a:lnTo>
                <a:lnTo>
                  <a:pt x="25768" y="10617"/>
                </a:lnTo>
                <a:lnTo>
                  <a:pt x="23583" y="13335"/>
                </a:lnTo>
                <a:lnTo>
                  <a:pt x="21272" y="16637"/>
                </a:lnTo>
                <a:lnTo>
                  <a:pt x="21272" y="5651"/>
                </a:lnTo>
                <a:lnTo>
                  <a:pt x="19913" y="3009"/>
                </a:lnTo>
                <a:lnTo>
                  <a:pt x="17322" y="2095"/>
                </a:lnTo>
                <a:lnTo>
                  <a:pt x="14541" y="1765"/>
                </a:lnTo>
                <a:lnTo>
                  <a:pt x="6946" y="1765"/>
                </a:lnTo>
                <a:lnTo>
                  <a:pt x="4241" y="2095"/>
                </a:lnTo>
                <a:lnTo>
                  <a:pt x="1422" y="3009"/>
                </a:lnTo>
                <a:lnTo>
                  <a:pt x="0" y="5651"/>
                </a:lnTo>
                <a:lnTo>
                  <a:pt x="0" y="93929"/>
                </a:lnTo>
                <a:lnTo>
                  <a:pt x="1663" y="96570"/>
                </a:lnTo>
                <a:lnTo>
                  <a:pt x="4851" y="97472"/>
                </a:lnTo>
                <a:lnTo>
                  <a:pt x="8013" y="97802"/>
                </a:lnTo>
                <a:lnTo>
                  <a:pt x="16929" y="97802"/>
                </a:lnTo>
                <a:lnTo>
                  <a:pt x="20091" y="97472"/>
                </a:lnTo>
                <a:lnTo>
                  <a:pt x="23279" y="96570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32370" y="6478447"/>
            <a:ext cx="80670" cy="99568"/>
          </a:xfrm>
          <a:custGeom>
            <a:avLst/>
            <a:gdLst/>
            <a:ahLst/>
            <a:cxnLst/>
            <a:rect l="l" t="t" r="r" b="b"/>
            <a:pathLst>
              <a:path w="80670" h="99567">
                <a:moveTo>
                  <a:pt x="47663" y="96304"/>
                </a:moveTo>
                <a:lnTo>
                  <a:pt x="52311" y="94132"/>
                </a:lnTo>
                <a:lnTo>
                  <a:pt x="56451" y="91097"/>
                </a:lnTo>
                <a:lnTo>
                  <a:pt x="60083" y="87198"/>
                </a:lnTo>
                <a:lnTo>
                  <a:pt x="60083" y="94221"/>
                </a:lnTo>
                <a:lnTo>
                  <a:pt x="60921" y="96405"/>
                </a:lnTo>
                <a:lnTo>
                  <a:pt x="63792" y="97536"/>
                </a:lnTo>
                <a:lnTo>
                  <a:pt x="67309" y="97891"/>
                </a:lnTo>
                <a:lnTo>
                  <a:pt x="75133" y="97777"/>
                </a:lnTo>
                <a:lnTo>
                  <a:pt x="79019" y="96926"/>
                </a:lnTo>
                <a:lnTo>
                  <a:pt x="80670" y="94221"/>
                </a:lnTo>
                <a:lnTo>
                  <a:pt x="80670" y="28778"/>
                </a:lnTo>
                <a:lnTo>
                  <a:pt x="79933" y="23533"/>
                </a:lnTo>
                <a:lnTo>
                  <a:pt x="78486" y="19113"/>
                </a:lnTo>
                <a:lnTo>
                  <a:pt x="77038" y="14681"/>
                </a:lnTo>
                <a:lnTo>
                  <a:pt x="74726" y="11074"/>
                </a:lnTo>
                <a:lnTo>
                  <a:pt x="71564" y="8267"/>
                </a:lnTo>
                <a:lnTo>
                  <a:pt x="68389" y="5461"/>
                </a:lnTo>
                <a:lnTo>
                  <a:pt x="64350" y="3390"/>
                </a:lnTo>
                <a:lnTo>
                  <a:pt x="59436" y="2032"/>
                </a:lnTo>
                <a:lnTo>
                  <a:pt x="54521" y="685"/>
                </a:lnTo>
                <a:lnTo>
                  <a:pt x="48602" y="0"/>
                </a:lnTo>
                <a:lnTo>
                  <a:pt x="37782" y="0"/>
                </a:lnTo>
                <a:lnTo>
                  <a:pt x="33997" y="317"/>
                </a:lnTo>
                <a:lnTo>
                  <a:pt x="30340" y="952"/>
                </a:lnTo>
                <a:lnTo>
                  <a:pt x="26682" y="1574"/>
                </a:lnTo>
                <a:lnTo>
                  <a:pt x="23291" y="2387"/>
                </a:lnTo>
                <a:lnTo>
                  <a:pt x="20193" y="3365"/>
                </a:lnTo>
                <a:lnTo>
                  <a:pt x="17094" y="4356"/>
                </a:lnTo>
                <a:lnTo>
                  <a:pt x="14389" y="5435"/>
                </a:lnTo>
                <a:lnTo>
                  <a:pt x="9766" y="7747"/>
                </a:lnTo>
                <a:lnTo>
                  <a:pt x="6299" y="10706"/>
                </a:lnTo>
                <a:lnTo>
                  <a:pt x="5016" y="14160"/>
                </a:lnTo>
                <a:lnTo>
                  <a:pt x="4851" y="17818"/>
                </a:lnTo>
                <a:lnTo>
                  <a:pt x="4953" y="20726"/>
                </a:lnTo>
                <a:lnTo>
                  <a:pt x="5626" y="24282"/>
                </a:lnTo>
                <a:lnTo>
                  <a:pt x="7378" y="27127"/>
                </a:lnTo>
                <a:lnTo>
                  <a:pt x="10363" y="27813"/>
                </a:lnTo>
                <a:lnTo>
                  <a:pt x="13411" y="26428"/>
                </a:lnTo>
                <a:lnTo>
                  <a:pt x="17195" y="24485"/>
                </a:lnTo>
                <a:lnTo>
                  <a:pt x="22212" y="22237"/>
                </a:lnTo>
                <a:lnTo>
                  <a:pt x="25095" y="21221"/>
                </a:lnTo>
                <a:lnTo>
                  <a:pt x="28359" y="20294"/>
                </a:lnTo>
                <a:lnTo>
                  <a:pt x="31623" y="19367"/>
                </a:lnTo>
                <a:lnTo>
                  <a:pt x="35331" y="18910"/>
                </a:lnTo>
                <a:lnTo>
                  <a:pt x="42659" y="18910"/>
                </a:lnTo>
                <a:lnTo>
                  <a:pt x="45313" y="19240"/>
                </a:lnTo>
                <a:lnTo>
                  <a:pt x="47459" y="19900"/>
                </a:lnTo>
                <a:lnTo>
                  <a:pt x="51320" y="21577"/>
                </a:lnTo>
                <a:lnTo>
                  <a:pt x="53898" y="24358"/>
                </a:lnTo>
                <a:lnTo>
                  <a:pt x="55371" y="28168"/>
                </a:lnTo>
                <a:lnTo>
                  <a:pt x="56222" y="32664"/>
                </a:lnTo>
                <a:lnTo>
                  <a:pt x="56222" y="40779"/>
                </a:lnTo>
                <a:lnTo>
                  <a:pt x="39751" y="40779"/>
                </a:lnTo>
                <a:lnTo>
                  <a:pt x="32867" y="41376"/>
                </a:lnTo>
                <a:lnTo>
                  <a:pt x="26924" y="42557"/>
                </a:lnTo>
                <a:lnTo>
                  <a:pt x="20980" y="43751"/>
                </a:lnTo>
                <a:lnTo>
                  <a:pt x="16014" y="45580"/>
                </a:lnTo>
                <a:lnTo>
                  <a:pt x="12026" y="48056"/>
                </a:lnTo>
                <a:lnTo>
                  <a:pt x="8039" y="50533"/>
                </a:lnTo>
                <a:lnTo>
                  <a:pt x="5029" y="53670"/>
                </a:lnTo>
                <a:lnTo>
                  <a:pt x="3022" y="57454"/>
                </a:lnTo>
                <a:lnTo>
                  <a:pt x="1015" y="61252"/>
                </a:lnTo>
                <a:lnTo>
                  <a:pt x="0" y="65722"/>
                </a:lnTo>
                <a:lnTo>
                  <a:pt x="0" y="75615"/>
                </a:lnTo>
                <a:lnTo>
                  <a:pt x="800" y="79781"/>
                </a:lnTo>
                <a:lnTo>
                  <a:pt x="2374" y="83337"/>
                </a:lnTo>
                <a:lnTo>
                  <a:pt x="3962" y="86906"/>
                </a:lnTo>
                <a:lnTo>
                  <a:pt x="6184" y="89890"/>
                </a:lnTo>
                <a:lnTo>
                  <a:pt x="9055" y="92290"/>
                </a:lnTo>
                <a:lnTo>
                  <a:pt x="11925" y="94703"/>
                </a:lnTo>
                <a:lnTo>
                  <a:pt x="15328" y="96520"/>
                </a:lnTo>
                <a:lnTo>
                  <a:pt x="19253" y="97739"/>
                </a:lnTo>
                <a:lnTo>
                  <a:pt x="23177" y="98958"/>
                </a:lnTo>
                <a:lnTo>
                  <a:pt x="24345" y="73774"/>
                </a:lnTo>
                <a:lnTo>
                  <a:pt x="24345" y="70078"/>
                </a:lnTo>
                <a:lnTo>
                  <a:pt x="24765" y="65963"/>
                </a:lnTo>
                <a:lnTo>
                  <a:pt x="26415" y="62611"/>
                </a:lnTo>
                <a:lnTo>
                  <a:pt x="29502" y="59982"/>
                </a:lnTo>
                <a:lnTo>
                  <a:pt x="33591" y="57899"/>
                </a:lnTo>
                <a:lnTo>
                  <a:pt x="36423" y="57315"/>
                </a:lnTo>
                <a:lnTo>
                  <a:pt x="39268" y="56718"/>
                </a:lnTo>
                <a:lnTo>
                  <a:pt x="42697" y="56413"/>
                </a:lnTo>
                <a:lnTo>
                  <a:pt x="56222" y="56413"/>
                </a:lnTo>
                <a:lnTo>
                  <a:pt x="56222" y="71462"/>
                </a:lnTo>
                <a:lnTo>
                  <a:pt x="53187" y="74891"/>
                </a:lnTo>
                <a:lnTo>
                  <a:pt x="50203" y="77495"/>
                </a:lnTo>
                <a:lnTo>
                  <a:pt x="47256" y="79286"/>
                </a:lnTo>
                <a:lnTo>
                  <a:pt x="44323" y="81064"/>
                </a:lnTo>
                <a:lnTo>
                  <a:pt x="41109" y="81953"/>
                </a:lnTo>
                <a:lnTo>
                  <a:pt x="33451" y="81953"/>
                </a:lnTo>
                <a:lnTo>
                  <a:pt x="37846" y="99568"/>
                </a:lnTo>
                <a:lnTo>
                  <a:pt x="43002" y="98475"/>
                </a:lnTo>
                <a:lnTo>
                  <a:pt x="47663" y="9630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55547" y="6552222"/>
            <a:ext cx="14668" cy="25793"/>
          </a:xfrm>
          <a:custGeom>
            <a:avLst/>
            <a:gdLst/>
            <a:ahLst/>
            <a:cxnLst/>
            <a:rect l="l" t="t" r="r" b="b"/>
            <a:pathLst>
              <a:path w="14668" h="25793">
                <a:moveTo>
                  <a:pt x="14668" y="25793"/>
                </a:moveTo>
                <a:lnTo>
                  <a:pt x="10274" y="8178"/>
                </a:lnTo>
                <a:lnTo>
                  <a:pt x="7023" y="7124"/>
                </a:lnTo>
                <a:lnTo>
                  <a:pt x="2349" y="2895"/>
                </a:lnTo>
                <a:lnTo>
                  <a:pt x="1168" y="0"/>
                </a:lnTo>
                <a:lnTo>
                  <a:pt x="0" y="25184"/>
                </a:lnTo>
                <a:lnTo>
                  <a:pt x="4305" y="25793"/>
                </a:lnTo>
                <a:lnTo>
                  <a:pt x="14668" y="25793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6680" y="6456959"/>
            <a:ext cx="62496" cy="120764"/>
          </a:xfrm>
          <a:custGeom>
            <a:avLst/>
            <a:gdLst/>
            <a:ahLst/>
            <a:cxnLst/>
            <a:rect l="l" t="t" r="r" b="b"/>
            <a:pathLst>
              <a:path w="62496" h="120764">
                <a:moveTo>
                  <a:pt x="16014" y="1320"/>
                </a:moveTo>
                <a:lnTo>
                  <a:pt x="14452" y="4076"/>
                </a:lnTo>
                <a:lnTo>
                  <a:pt x="14452" y="23774"/>
                </a:lnTo>
                <a:lnTo>
                  <a:pt x="3962" y="23774"/>
                </a:lnTo>
                <a:lnTo>
                  <a:pt x="1320" y="25145"/>
                </a:lnTo>
                <a:lnTo>
                  <a:pt x="419" y="27698"/>
                </a:lnTo>
                <a:lnTo>
                  <a:pt x="88" y="30340"/>
                </a:lnTo>
                <a:lnTo>
                  <a:pt x="0" y="37490"/>
                </a:lnTo>
                <a:lnTo>
                  <a:pt x="330" y="40081"/>
                </a:lnTo>
                <a:lnTo>
                  <a:pt x="990" y="41630"/>
                </a:lnTo>
                <a:lnTo>
                  <a:pt x="3860" y="43954"/>
                </a:lnTo>
                <a:lnTo>
                  <a:pt x="14452" y="43954"/>
                </a:lnTo>
                <a:lnTo>
                  <a:pt x="14452" y="94602"/>
                </a:lnTo>
                <a:lnTo>
                  <a:pt x="15011" y="99288"/>
                </a:lnTo>
                <a:lnTo>
                  <a:pt x="16128" y="103238"/>
                </a:lnTo>
                <a:lnTo>
                  <a:pt x="17259" y="107200"/>
                </a:lnTo>
                <a:lnTo>
                  <a:pt x="18999" y="110489"/>
                </a:lnTo>
                <a:lnTo>
                  <a:pt x="21386" y="113093"/>
                </a:lnTo>
                <a:lnTo>
                  <a:pt x="23761" y="115696"/>
                </a:lnTo>
                <a:lnTo>
                  <a:pt x="26758" y="117627"/>
                </a:lnTo>
                <a:lnTo>
                  <a:pt x="30391" y="118884"/>
                </a:lnTo>
                <a:lnTo>
                  <a:pt x="34010" y="120129"/>
                </a:lnTo>
                <a:lnTo>
                  <a:pt x="38303" y="120764"/>
                </a:lnTo>
                <a:lnTo>
                  <a:pt x="46875" y="120662"/>
                </a:lnTo>
                <a:lnTo>
                  <a:pt x="50558" y="120268"/>
                </a:lnTo>
                <a:lnTo>
                  <a:pt x="53733" y="119621"/>
                </a:lnTo>
                <a:lnTo>
                  <a:pt x="57797" y="118338"/>
                </a:lnTo>
                <a:lnTo>
                  <a:pt x="61099" y="116027"/>
                </a:lnTo>
                <a:lnTo>
                  <a:pt x="61861" y="113385"/>
                </a:lnTo>
                <a:lnTo>
                  <a:pt x="62496" y="109613"/>
                </a:lnTo>
                <a:lnTo>
                  <a:pt x="62496" y="104863"/>
                </a:lnTo>
                <a:lnTo>
                  <a:pt x="61988" y="100964"/>
                </a:lnTo>
                <a:lnTo>
                  <a:pt x="60845" y="97955"/>
                </a:lnTo>
                <a:lnTo>
                  <a:pt x="58178" y="97955"/>
                </a:lnTo>
                <a:lnTo>
                  <a:pt x="55257" y="99034"/>
                </a:lnTo>
                <a:lnTo>
                  <a:pt x="52209" y="99758"/>
                </a:lnTo>
                <a:lnTo>
                  <a:pt x="45732" y="99872"/>
                </a:lnTo>
                <a:lnTo>
                  <a:pt x="43091" y="98678"/>
                </a:lnTo>
                <a:lnTo>
                  <a:pt x="40055" y="93852"/>
                </a:lnTo>
                <a:lnTo>
                  <a:pt x="39293" y="90246"/>
                </a:lnTo>
                <a:lnTo>
                  <a:pt x="39293" y="43954"/>
                </a:lnTo>
                <a:lnTo>
                  <a:pt x="58559" y="43954"/>
                </a:lnTo>
                <a:lnTo>
                  <a:pt x="60845" y="43179"/>
                </a:lnTo>
                <a:lnTo>
                  <a:pt x="62115" y="40081"/>
                </a:lnTo>
                <a:lnTo>
                  <a:pt x="62496" y="37490"/>
                </a:lnTo>
                <a:lnTo>
                  <a:pt x="62496" y="33870"/>
                </a:lnTo>
                <a:lnTo>
                  <a:pt x="62369" y="30340"/>
                </a:lnTo>
                <a:lnTo>
                  <a:pt x="61988" y="27698"/>
                </a:lnTo>
                <a:lnTo>
                  <a:pt x="61099" y="25145"/>
                </a:lnTo>
                <a:lnTo>
                  <a:pt x="58432" y="23774"/>
                </a:lnTo>
                <a:lnTo>
                  <a:pt x="39293" y="23774"/>
                </a:lnTo>
                <a:lnTo>
                  <a:pt x="39293" y="4076"/>
                </a:lnTo>
                <a:lnTo>
                  <a:pt x="37642" y="1320"/>
                </a:lnTo>
                <a:lnTo>
                  <a:pt x="34531" y="330"/>
                </a:lnTo>
                <a:lnTo>
                  <a:pt x="31292" y="0"/>
                </a:lnTo>
                <a:lnTo>
                  <a:pt x="22453" y="0"/>
                </a:lnTo>
                <a:lnTo>
                  <a:pt x="19215" y="330"/>
                </a:lnTo>
                <a:lnTo>
                  <a:pt x="16014" y="1320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54201" y="6447675"/>
            <a:ext cx="87630" cy="128663"/>
          </a:xfrm>
          <a:custGeom>
            <a:avLst/>
            <a:gdLst/>
            <a:ahLst/>
            <a:cxnLst/>
            <a:rect l="l" t="t" r="r" b="b"/>
            <a:pathLst>
              <a:path w="87630" h="128663">
                <a:moveTo>
                  <a:pt x="87630" y="38900"/>
                </a:moveTo>
                <a:lnTo>
                  <a:pt x="87630" y="33680"/>
                </a:lnTo>
                <a:lnTo>
                  <a:pt x="86995" y="28981"/>
                </a:lnTo>
                <a:lnTo>
                  <a:pt x="85471" y="24790"/>
                </a:lnTo>
                <a:lnTo>
                  <a:pt x="84074" y="20599"/>
                </a:lnTo>
                <a:lnTo>
                  <a:pt x="81915" y="16941"/>
                </a:lnTo>
                <a:lnTo>
                  <a:pt x="79121" y="13804"/>
                </a:lnTo>
                <a:lnTo>
                  <a:pt x="76327" y="10667"/>
                </a:lnTo>
                <a:lnTo>
                  <a:pt x="73025" y="8077"/>
                </a:lnTo>
                <a:lnTo>
                  <a:pt x="69087" y="6032"/>
                </a:lnTo>
                <a:lnTo>
                  <a:pt x="65151" y="3987"/>
                </a:lnTo>
                <a:lnTo>
                  <a:pt x="61340" y="2590"/>
                </a:lnTo>
                <a:lnTo>
                  <a:pt x="57531" y="1828"/>
                </a:lnTo>
                <a:lnTo>
                  <a:pt x="53721" y="1066"/>
                </a:lnTo>
                <a:lnTo>
                  <a:pt x="50418" y="571"/>
                </a:lnTo>
                <a:lnTo>
                  <a:pt x="47625" y="342"/>
                </a:lnTo>
                <a:lnTo>
                  <a:pt x="44958" y="114"/>
                </a:lnTo>
                <a:lnTo>
                  <a:pt x="6096" y="0"/>
                </a:lnTo>
                <a:lnTo>
                  <a:pt x="2412" y="2324"/>
                </a:lnTo>
                <a:lnTo>
                  <a:pt x="0" y="6197"/>
                </a:lnTo>
                <a:lnTo>
                  <a:pt x="0" y="124498"/>
                </a:lnTo>
                <a:lnTo>
                  <a:pt x="1015" y="126809"/>
                </a:lnTo>
                <a:lnTo>
                  <a:pt x="3683" y="127901"/>
                </a:lnTo>
                <a:lnTo>
                  <a:pt x="6604" y="128358"/>
                </a:lnTo>
                <a:lnTo>
                  <a:pt x="10414" y="128663"/>
                </a:lnTo>
                <a:lnTo>
                  <a:pt x="17653" y="128562"/>
                </a:lnTo>
                <a:lnTo>
                  <a:pt x="20955" y="128168"/>
                </a:lnTo>
                <a:lnTo>
                  <a:pt x="24257" y="127241"/>
                </a:lnTo>
                <a:lnTo>
                  <a:pt x="26035" y="124498"/>
                </a:lnTo>
                <a:lnTo>
                  <a:pt x="26035" y="20091"/>
                </a:lnTo>
                <a:lnTo>
                  <a:pt x="39751" y="20091"/>
                </a:lnTo>
                <a:lnTo>
                  <a:pt x="42418" y="20269"/>
                </a:lnTo>
                <a:lnTo>
                  <a:pt x="44958" y="20637"/>
                </a:lnTo>
                <a:lnTo>
                  <a:pt x="47498" y="20993"/>
                </a:lnTo>
                <a:lnTo>
                  <a:pt x="52196" y="23253"/>
                </a:lnTo>
                <a:lnTo>
                  <a:pt x="56515" y="26784"/>
                </a:lnTo>
                <a:lnTo>
                  <a:pt x="58039" y="29692"/>
                </a:lnTo>
                <a:lnTo>
                  <a:pt x="59690" y="32588"/>
                </a:lnTo>
                <a:lnTo>
                  <a:pt x="60452" y="36283"/>
                </a:lnTo>
                <a:lnTo>
                  <a:pt x="60452" y="44068"/>
                </a:lnTo>
                <a:lnTo>
                  <a:pt x="59943" y="47129"/>
                </a:lnTo>
                <a:lnTo>
                  <a:pt x="59055" y="49923"/>
                </a:lnTo>
                <a:lnTo>
                  <a:pt x="58165" y="52730"/>
                </a:lnTo>
                <a:lnTo>
                  <a:pt x="54990" y="57149"/>
                </a:lnTo>
                <a:lnTo>
                  <a:pt x="50927" y="60731"/>
                </a:lnTo>
                <a:lnTo>
                  <a:pt x="48133" y="61848"/>
                </a:lnTo>
                <a:lnTo>
                  <a:pt x="45339" y="62979"/>
                </a:lnTo>
                <a:lnTo>
                  <a:pt x="41910" y="63538"/>
                </a:lnTo>
                <a:lnTo>
                  <a:pt x="45085" y="83629"/>
                </a:lnTo>
                <a:lnTo>
                  <a:pt x="52451" y="82638"/>
                </a:lnTo>
                <a:lnTo>
                  <a:pt x="58674" y="80657"/>
                </a:lnTo>
                <a:lnTo>
                  <a:pt x="64896" y="78676"/>
                </a:lnTo>
                <a:lnTo>
                  <a:pt x="70231" y="75793"/>
                </a:lnTo>
                <a:lnTo>
                  <a:pt x="74549" y="71996"/>
                </a:lnTo>
                <a:lnTo>
                  <a:pt x="78740" y="68211"/>
                </a:lnTo>
                <a:lnTo>
                  <a:pt x="82042" y="63538"/>
                </a:lnTo>
                <a:lnTo>
                  <a:pt x="84328" y="58000"/>
                </a:lnTo>
                <a:lnTo>
                  <a:pt x="86614" y="52450"/>
                </a:lnTo>
                <a:lnTo>
                  <a:pt x="87630" y="46088"/>
                </a:lnTo>
                <a:lnTo>
                  <a:pt x="87630" y="38900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80236" y="6511213"/>
            <a:ext cx="19050" cy="20091"/>
          </a:xfrm>
          <a:custGeom>
            <a:avLst/>
            <a:gdLst/>
            <a:ahLst/>
            <a:cxnLst/>
            <a:rect l="l" t="t" r="r" b="b"/>
            <a:pathLst>
              <a:path w="19050" h="20091">
                <a:moveTo>
                  <a:pt x="11683" y="0"/>
                </a:moveTo>
                <a:lnTo>
                  <a:pt x="0" y="0"/>
                </a:lnTo>
                <a:lnTo>
                  <a:pt x="0" y="20091"/>
                </a:lnTo>
                <a:lnTo>
                  <a:pt x="19050" y="20091"/>
                </a:lnTo>
                <a:lnTo>
                  <a:pt x="15875" y="0"/>
                </a:lnTo>
                <a:lnTo>
                  <a:pt x="11683" y="0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52753" y="6481914"/>
            <a:ext cx="82550" cy="96100"/>
          </a:xfrm>
          <a:custGeom>
            <a:avLst/>
            <a:gdLst/>
            <a:ahLst/>
            <a:cxnLst/>
            <a:rect l="l" t="t" r="r" b="b"/>
            <a:pathLst>
              <a:path w="82550" h="96100">
                <a:moveTo>
                  <a:pt x="26543" y="93129"/>
                </a:moveTo>
                <a:lnTo>
                  <a:pt x="32384" y="95110"/>
                </a:lnTo>
                <a:lnTo>
                  <a:pt x="39369" y="96100"/>
                </a:lnTo>
                <a:lnTo>
                  <a:pt x="51562" y="96100"/>
                </a:lnTo>
                <a:lnTo>
                  <a:pt x="55625" y="95821"/>
                </a:lnTo>
                <a:lnTo>
                  <a:pt x="59435" y="95262"/>
                </a:lnTo>
                <a:lnTo>
                  <a:pt x="63246" y="94703"/>
                </a:lnTo>
                <a:lnTo>
                  <a:pt x="66675" y="94043"/>
                </a:lnTo>
                <a:lnTo>
                  <a:pt x="69596" y="93281"/>
                </a:lnTo>
                <a:lnTo>
                  <a:pt x="72643" y="92519"/>
                </a:lnTo>
                <a:lnTo>
                  <a:pt x="75056" y="91744"/>
                </a:lnTo>
                <a:lnTo>
                  <a:pt x="78866" y="90169"/>
                </a:lnTo>
                <a:lnTo>
                  <a:pt x="81534" y="87642"/>
                </a:lnTo>
                <a:lnTo>
                  <a:pt x="82296" y="85089"/>
                </a:lnTo>
                <a:lnTo>
                  <a:pt x="82422" y="82168"/>
                </a:lnTo>
                <a:lnTo>
                  <a:pt x="82550" y="79476"/>
                </a:lnTo>
                <a:lnTo>
                  <a:pt x="82296" y="75374"/>
                </a:lnTo>
                <a:lnTo>
                  <a:pt x="81153" y="71843"/>
                </a:lnTo>
                <a:lnTo>
                  <a:pt x="78359" y="71259"/>
                </a:lnTo>
                <a:lnTo>
                  <a:pt x="75437" y="72199"/>
                </a:lnTo>
                <a:lnTo>
                  <a:pt x="71881" y="73520"/>
                </a:lnTo>
                <a:lnTo>
                  <a:pt x="67056" y="75044"/>
                </a:lnTo>
                <a:lnTo>
                  <a:pt x="64262" y="75730"/>
                </a:lnTo>
                <a:lnTo>
                  <a:pt x="60959" y="76352"/>
                </a:lnTo>
                <a:lnTo>
                  <a:pt x="57658" y="76987"/>
                </a:lnTo>
                <a:lnTo>
                  <a:pt x="53847" y="77304"/>
                </a:lnTo>
                <a:lnTo>
                  <a:pt x="45212" y="77304"/>
                </a:lnTo>
                <a:lnTo>
                  <a:pt x="41528" y="76733"/>
                </a:lnTo>
                <a:lnTo>
                  <a:pt x="38353" y="75615"/>
                </a:lnTo>
                <a:lnTo>
                  <a:pt x="35306" y="74498"/>
                </a:lnTo>
                <a:lnTo>
                  <a:pt x="32893" y="72859"/>
                </a:lnTo>
                <a:lnTo>
                  <a:pt x="28956" y="68567"/>
                </a:lnTo>
                <a:lnTo>
                  <a:pt x="27559" y="65963"/>
                </a:lnTo>
                <a:lnTo>
                  <a:pt x="26669" y="62903"/>
                </a:lnTo>
                <a:lnTo>
                  <a:pt x="25781" y="59829"/>
                </a:lnTo>
                <a:lnTo>
                  <a:pt x="25272" y="56413"/>
                </a:lnTo>
                <a:lnTo>
                  <a:pt x="25272" y="36626"/>
                </a:lnTo>
                <a:lnTo>
                  <a:pt x="25400" y="33515"/>
                </a:lnTo>
                <a:lnTo>
                  <a:pt x="25908" y="30607"/>
                </a:lnTo>
                <a:lnTo>
                  <a:pt x="26162" y="0"/>
                </a:lnTo>
                <a:lnTo>
                  <a:pt x="20574" y="2311"/>
                </a:lnTo>
                <a:lnTo>
                  <a:pt x="15875" y="5664"/>
                </a:lnTo>
                <a:lnTo>
                  <a:pt x="11937" y="10045"/>
                </a:lnTo>
                <a:lnTo>
                  <a:pt x="8000" y="14439"/>
                </a:lnTo>
                <a:lnTo>
                  <a:pt x="5080" y="19786"/>
                </a:lnTo>
                <a:lnTo>
                  <a:pt x="3047" y="26085"/>
                </a:lnTo>
                <a:lnTo>
                  <a:pt x="1015" y="32385"/>
                </a:lnTo>
                <a:lnTo>
                  <a:pt x="0" y="39458"/>
                </a:lnTo>
                <a:lnTo>
                  <a:pt x="0" y="55562"/>
                </a:lnTo>
                <a:lnTo>
                  <a:pt x="888" y="62750"/>
                </a:lnTo>
                <a:lnTo>
                  <a:pt x="2921" y="68884"/>
                </a:lnTo>
                <a:lnTo>
                  <a:pt x="4825" y="75018"/>
                </a:lnTo>
                <a:lnTo>
                  <a:pt x="7746" y="80098"/>
                </a:lnTo>
                <a:lnTo>
                  <a:pt x="11684" y="84124"/>
                </a:lnTo>
                <a:lnTo>
                  <a:pt x="15747" y="88150"/>
                </a:lnTo>
                <a:lnTo>
                  <a:pt x="20574" y="91160"/>
                </a:lnTo>
                <a:lnTo>
                  <a:pt x="26543" y="93129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78026" y="6478447"/>
            <a:ext cx="61340" cy="59880"/>
          </a:xfrm>
          <a:custGeom>
            <a:avLst/>
            <a:gdLst/>
            <a:ahLst/>
            <a:cxnLst/>
            <a:rect l="l" t="t" r="r" b="b"/>
            <a:pathLst>
              <a:path w="61340" h="59880">
                <a:moveTo>
                  <a:pt x="2286" y="28587"/>
                </a:moveTo>
                <a:lnTo>
                  <a:pt x="5080" y="24206"/>
                </a:lnTo>
                <a:lnTo>
                  <a:pt x="8509" y="20586"/>
                </a:lnTo>
                <a:lnTo>
                  <a:pt x="13208" y="18211"/>
                </a:lnTo>
                <a:lnTo>
                  <a:pt x="16002" y="17627"/>
                </a:lnTo>
                <a:lnTo>
                  <a:pt x="25400" y="17627"/>
                </a:lnTo>
                <a:lnTo>
                  <a:pt x="29971" y="19621"/>
                </a:lnTo>
                <a:lnTo>
                  <a:pt x="33020" y="23609"/>
                </a:lnTo>
                <a:lnTo>
                  <a:pt x="36068" y="27597"/>
                </a:lnTo>
                <a:lnTo>
                  <a:pt x="37465" y="33096"/>
                </a:lnTo>
                <a:lnTo>
                  <a:pt x="37211" y="40093"/>
                </a:lnTo>
                <a:lnTo>
                  <a:pt x="0" y="40093"/>
                </a:lnTo>
                <a:lnTo>
                  <a:pt x="0" y="59880"/>
                </a:lnTo>
                <a:lnTo>
                  <a:pt x="0" y="56121"/>
                </a:lnTo>
                <a:lnTo>
                  <a:pt x="56134" y="56121"/>
                </a:lnTo>
                <a:lnTo>
                  <a:pt x="59309" y="53949"/>
                </a:lnTo>
                <a:lnTo>
                  <a:pt x="61340" y="50253"/>
                </a:lnTo>
                <a:lnTo>
                  <a:pt x="61340" y="37058"/>
                </a:lnTo>
                <a:lnTo>
                  <a:pt x="60579" y="31318"/>
                </a:lnTo>
                <a:lnTo>
                  <a:pt x="59055" y="26035"/>
                </a:lnTo>
                <a:lnTo>
                  <a:pt x="57404" y="20751"/>
                </a:lnTo>
                <a:lnTo>
                  <a:pt x="54990" y="16192"/>
                </a:lnTo>
                <a:lnTo>
                  <a:pt x="51562" y="12331"/>
                </a:lnTo>
                <a:lnTo>
                  <a:pt x="48260" y="8470"/>
                </a:lnTo>
                <a:lnTo>
                  <a:pt x="43942" y="5448"/>
                </a:lnTo>
                <a:lnTo>
                  <a:pt x="38608" y="3276"/>
                </a:lnTo>
                <a:lnTo>
                  <a:pt x="33401" y="1092"/>
                </a:lnTo>
                <a:lnTo>
                  <a:pt x="27051" y="0"/>
                </a:lnTo>
                <a:lnTo>
                  <a:pt x="12700" y="0"/>
                </a:lnTo>
                <a:lnTo>
                  <a:pt x="6477" y="1155"/>
                </a:lnTo>
                <a:lnTo>
                  <a:pt x="889" y="3467"/>
                </a:lnTo>
                <a:lnTo>
                  <a:pt x="635" y="34074"/>
                </a:lnTo>
                <a:lnTo>
                  <a:pt x="1396" y="31330"/>
                </a:lnTo>
                <a:lnTo>
                  <a:pt x="2286" y="28587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652016" y="6480238"/>
            <a:ext cx="42925" cy="131622"/>
          </a:xfrm>
          <a:custGeom>
            <a:avLst/>
            <a:gdLst/>
            <a:ahLst/>
            <a:cxnLst/>
            <a:rect l="l" t="t" r="r" b="b"/>
            <a:pathLst>
              <a:path w="42925" h="131622">
                <a:moveTo>
                  <a:pt x="0" y="120142"/>
                </a:moveTo>
                <a:lnTo>
                  <a:pt x="0" y="122897"/>
                </a:lnTo>
                <a:lnTo>
                  <a:pt x="253" y="125679"/>
                </a:lnTo>
                <a:lnTo>
                  <a:pt x="1142" y="128460"/>
                </a:lnTo>
                <a:lnTo>
                  <a:pt x="3809" y="130340"/>
                </a:lnTo>
                <a:lnTo>
                  <a:pt x="6984" y="131089"/>
                </a:lnTo>
                <a:lnTo>
                  <a:pt x="11302" y="131622"/>
                </a:lnTo>
                <a:lnTo>
                  <a:pt x="18795" y="131622"/>
                </a:lnTo>
                <a:lnTo>
                  <a:pt x="23113" y="130886"/>
                </a:lnTo>
                <a:lnTo>
                  <a:pt x="26796" y="129400"/>
                </a:lnTo>
                <a:lnTo>
                  <a:pt x="30352" y="127914"/>
                </a:lnTo>
                <a:lnTo>
                  <a:pt x="33400" y="125704"/>
                </a:lnTo>
                <a:lnTo>
                  <a:pt x="35813" y="122770"/>
                </a:lnTo>
                <a:lnTo>
                  <a:pt x="38226" y="119837"/>
                </a:lnTo>
                <a:lnTo>
                  <a:pt x="40004" y="116217"/>
                </a:lnTo>
                <a:lnTo>
                  <a:pt x="41147" y="111937"/>
                </a:lnTo>
                <a:lnTo>
                  <a:pt x="42417" y="107645"/>
                </a:lnTo>
                <a:lnTo>
                  <a:pt x="42925" y="102031"/>
                </a:lnTo>
                <a:lnTo>
                  <a:pt x="42925" y="4051"/>
                </a:lnTo>
                <a:lnTo>
                  <a:pt x="41275" y="1397"/>
                </a:lnTo>
                <a:lnTo>
                  <a:pt x="38100" y="393"/>
                </a:lnTo>
                <a:lnTo>
                  <a:pt x="34925" y="0"/>
                </a:lnTo>
                <a:lnTo>
                  <a:pt x="26034" y="0"/>
                </a:lnTo>
                <a:lnTo>
                  <a:pt x="22859" y="393"/>
                </a:lnTo>
                <a:lnTo>
                  <a:pt x="19811" y="1397"/>
                </a:lnTo>
                <a:lnTo>
                  <a:pt x="18160" y="4051"/>
                </a:lnTo>
                <a:lnTo>
                  <a:pt x="18160" y="98577"/>
                </a:lnTo>
                <a:lnTo>
                  <a:pt x="17906" y="101460"/>
                </a:lnTo>
                <a:lnTo>
                  <a:pt x="17525" y="103276"/>
                </a:lnTo>
                <a:lnTo>
                  <a:pt x="16509" y="106565"/>
                </a:lnTo>
                <a:lnTo>
                  <a:pt x="13969" y="109728"/>
                </a:lnTo>
                <a:lnTo>
                  <a:pt x="11429" y="110782"/>
                </a:lnTo>
                <a:lnTo>
                  <a:pt x="8254" y="111036"/>
                </a:lnTo>
                <a:lnTo>
                  <a:pt x="4952" y="110794"/>
                </a:lnTo>
                <a:lnTo>
                  <a:pt x="1904" y="110705"/>
                </a:lnTo>
                <a:lnTo>
                  <a:pt x="507" y="113347"/>
                </a:lnTo>
                <a:lnTo>
                  <a:pt x="126" y="116763"/>
                </a:lnTo>
                <a:lnTo>
                  <a:pt x="0" y="120142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68145" y="6441338"/>
            <a:ext cx="28702" cy="26123"/>
          </a:xfrm>
          <a:custGeom>
            <a:avLst/>
            <a:gdLst/>
            <a:ahLst/>
            <a:cxnLst/>
            <a:rect l="l" t="t" r="r" b="b"/>
            <a:pathLst>
              <a:path w="28702" h="26123">
                <a:moveTo>
                  <a:pt x="28702" y="12865"/>
                </a:moveTo>
                <a:lnTo>
                  <a:pt x="28702" y="8051"/>
                </a:lnTo>
                <a:lnTo>
                  <a:pt x="27812" y="4698"/>
                </a:lnTo>
                <a:lnTo>
                  <a:pt x="23875" y="939"/>
                </a:lnTo>
                <a:lnTo>
                  <a:pt x="20066" y="0"/>
                </a:lnTo>
                <a:lnTo>
                  <a:pt x="8890" y="0"/>
                </a:lnTo>
                <a:lnTo>
                  <a:pt x="5080" y="977"/>
                </a:lnTo>
                <a:lnTo>
                  <a:pt x="1016" y="4864"/>
                </a:lnTo>
                <a:lnTo>
                  <a:pt x="0" y="8343"/>
                </a:lnTo>
                <a:lnTo>
                  <a:pt x="0" y="18173"/>
                </a:lnTo>
                <a:lnTo>
                  <a:pt x="1016" y="21513"/>
                </a:lnTo>
                <a:lnTo>
                  <a:pt x="4953" y="25209"/>
                </a:lnTo>
                <a:lnTo>
                  <a:pt x="8762" y="26123"/>
                </a:lnTo>
                <a:lnTo>
                  <a:pt x="19938" y="26123"/>
                </a:lnTo>
                <a:lnTo>
                  <a:pt x="23749" y="25171"/>
                </a:lnTo>
                <a:lnTo>
                  <a:pt x="27686" y="21348"/>
                </a:lnTo>
                <a:lnTo>
                  <a:pt x="28702" y="17881"/>
                </a:lnTo>
                <a:lnTo>
                  <a:pt x="28702" y="12865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14500" y="6478447"/>
            <a:ext cx="80644" cy="99568"/>
          </a:xfrm>
          <a:custGeom>
            <a:avLst/>
            <a:gdLst/>
            <a:ahLst/>
            <a:cxnLst/>
            <a:rect l="l" t="t" r="r" b="b"/>
            <a:pathLst>
              <a:path w="80644" h="99567">
                <a:moveTo>
                  <a:pt x="47751" y="96304"/>
                </a:moveTo>
                <a:lnTo>
                  <a:pt x="52324" y="94132"/>
                </a:lnTo>
                <a:lnTo>
                  <a:pt x="56514" y="91097"/>
                </a:lnTo>
                <a:lnTo>
                  <a:pt x="60070" y="87198"/>
                </a:lnTo>
                <a:lnTo>
                  <a:pt x="60070" y="94221"/>
                </a:lnTo>
                <a:lnTo>
                  <a:pt x="60960" y="96405"/>
                </a:lnTo>
                <a:lnTo>
                  <a:pt x="63881" y="97536"/>
                </a:lnTo>
                <a:lnTo>
                  <a:pt x="67310" y="97891"/>
                </a:lnTo>
                <a:lnTo>
                  <a:pt x="75183" y="97777"/>
                </a:lnTo>
                <a:lnTo>
                  <a:pt x="78993" y="96926"/>
                </a:lnTo>
                <a:lnTo>
                  <a:pt x="80644" y="94221"/>
                </a:lnTo>
                <a:lnTo>
                  <a:pt x="80644" y="28778"/>
                </a:lnTo>
                <a:lnTo>
                  <a:pt x="80010" y="23533"/>
                </a:lnTo>
                <a:lnTo>
                  <a:pt x="78486" y="19113"/>
                </a:lnTo>
                <a:lnTo>
                  <a:pt x="77088" y="14681"/>
                </a:lnTo>
                <a:lnTo>
                  <a:pt x="74802" y="11074"/>
                </a:lnTo>
                <a:lnTo>
                  <a:pt x="71627" y="8267"/>
                </a:lnTo>
                <a:lnTo>
                  <a:pt x="68452" y="5461"/>
                </a:lnTo>
                <a:lnTo>
                  <a:pt x="64388" y="3390"/>
                </a:lnTo>
                <a:lnTo>
                  <a:pt x="59436" y="2032"/>
                </a:lnTo>
                <a:lnTo>
                  <a:pt x="54610" y="685"/>
                </a:lnTo>
                <a:lnTo>
                  <a:pt x="48641" y="0"/>
                </a:lnTo>
                <a:lnTo>
                  <a:pt x="37845" y="0"/>
                </a:lnTo>
                <a:lnTo>
                  <a:pt x="34036" y="317"/>
                </a:lnTo>
                <a:lnTo>
                  <a:pt x="30352" y="952"/>
                </a:lnTo>
                <a:lnTo>
                  <a:pt x="26669" y="1574"/>
                </a:lnTo>
                <a:lnTo>
                  <a:pt x="23368" y="2387"/>
                </a:lnTo>
                <a:lnTo>
                  <a:pt x="20193" y="3365"/>
                </a:lnTo>
                <a:lnTo>
                  <a:pt x="17144" y="4356"/>
                </a:lnTo>
                <a:lnTo>
                  <a:pt x="14477" y="5435"/>
                </a:lnTo>
                <a:lnTo>
                  <a:pt x="9779" y="7747"/>
                </a:lnTo>
                <a:lnTo>
                  <a:pt x="6350" y="10706"/>
                </a:lnTo>
                <a:lnTo>
                  <a:pt x="5080" y="14160"/>
                </a:lnTo>
                <a:lnTo>
                  <a:pt x="4952" y="17818"/>
                </a:lnTo>
                <a:lnTo>
                  <a:pt x="4952" y="20726"/>
                </a:lnTo>
                <a:lnTo>
                  <a:pt x="5714" y="24282"/>
                </a:lnTo>
                <a:lnTo>
                  <a:pt x="7366" y="27127"/>
                </a:lnTo>
                <a:lnTo>
                  <a:pt x="10413" y="27813"/>
                </a:lnTo>
                <a:lnTo>
                  <a:pt x="13462" y="26428"/>
                </a:lnTo>
                <a:lnTo>
                  <a:pt x="17272" y="24485"/>
                </a:lnTo>
                <a:lnTo>
                  <a:pt x="22225" y="22237"/>
                </a:lnTo>
                <a:lnTo>
                  <a:pt x="25145" y="21221"/>
                </a:lnTo>
                <a:lnTo>
                  <a:pt x="28448" y="20294"/>
                </a:lnTo>
                <a:lnTo>
                  <a:pt x="31623" y="19367"/>
                </a:lnTo>
                <a:lnTo>
                  <a:pt x="35432" y="18910"/>
                </a:lnTo>
                <a:lnTo>
                  <a:pt x="42672" y="18910"/>
                </a:lnTo>
                <a:lnTo>
                  <a:pt x="45338" y="19240"/>
                </a:lnTo>
                <a:lnTo>
                  <a:pt x="47498" y="19900"/>
                </a:lnTo>
                <a:lnTo>
                  <a:pt x="51307" y="21577"/>
                </a:lnTo>
                <a:lnTo>
                  <a:pt x="53975" y="24358"/>
                </a:lnTo>
                <a:lnTo>
                  <a:pt x="55372" y="28168"/>
                </a:lnTo>
                <a:lnTo>
                  <a:pt x="56261" y="32664"/>
                </a:lnTo>
                <a:lnTo>
                  <a:pt x="56261" y="40779"/>
                </a:lnTo>
                <a:lnTo>
                  <a:pt x="39750" y="40779"/>
                </a:lnTo>
                <a:lnTo>
                  <a:pt x="32893" y="41376"/>
                </a:lnTo>
                <a:lnTo>
                  <a:pt x="26924" y="42557"/>
                </a:lnTo>
                <a:lnTo>
                  <a:pt x="21081" y="43751"/>
                </a:lnTo>
                <a:lnTo>
                  <a:pt x="16001" y="45580"/>
                </a:lnTo>
                <a:lnTo>
                  <a:pt x="12064" y="48056"/>
                </a:lnTo>
                <a:lnTo>
                  <a:pt x="8127" y="50533"/>
                </a:lnTo>
                <a:lnTo>
                  <a:pt x="5080" y="53670"/>
                </a:lnTo>
                <a:lnTo>
                  <a:pt x="3048" y="57454"/>
                </a:lnTo>
                <a:lnTo>
                  <a:pt x="1016" y="61252"/>
                </a:lnTo>
                <a:lnTo>
                  <a:pt x="0" y="65722"/>
                </a:lnTo>
                <a:lnTo>
                  <a:pt x="0" y="75615"/>
                </a:lnTo>
                <a:lnTo>
                  <a:pt x="888" y="79781"/>
                </a:lnTo>
                <a:lnTo>
                  <a:pt x="2412" y="83337"/>
                </a:lnTo>
                <a:lnTo>
                  <a:pt x="4063" y="86906"/>
                </a:lnTo>
                <a:lnTo>
                  <a:pt x="6223" y="89890"/>
                </a:lnTo>
                <a:lnTo>
                  <a:pt x="9143" y="92290"/>
                </a:lnTo>
                <a:lnTo>
                  <a:pt x="11937" y="94703"/>
                </a:lnTo>
                <a:lnTo>
                  <a:pt x="15367" y="96520"/>
                </a:lnTo>
                <a:lnTo>
                  <a:pt x="19304" y="97739"/>
                </a:lnTo>
                <a:lnTo>
                  <a:pt x="23241" y="98958"/>
                </a:lnTo>
                <a:lnTo>
                  <a:pt x="24383" y="73774"/>
                </a:lnTo>
                <a:lnTo>
                  <a:pt x="24383" y="70078"/>
                </a:lnTo>
                <a:lnTo>
                  <a:pt x="24764" y="65963"/>
                </a:lnTo>
                <a:lnTo>
                  <a:pt x="26416" y="62611"/>
                </a:lnTo>
                <a:lnTo>
                  <a:pt x="29591" y="59982"/>
                </a:lnTo>
                <a:lnTo>
                  <a:pt x="33655" y="57899"/>
                </a:lnTo>
                <a:lnTo>
                  <a:pt x="36449" y="57315"/>
                </a:lnTo>
                <a:lnTo>
                  <a:pt x="39243" y="56718"/>
                </a:lnTo>
                <a:lnTo>
                  <a:pt x="42672" y="56413"/>
                </a:lnTo>
                <a:lnTo>
                  <a:pt x="56261" y="56413"/>
                </a:lnTo>
                <a:lnTo>
                  <a:pt x="56261" y="71462"/>
                </a:lnTo>
                <a:lnTo>
                  <a:pt x="53212" y="74891"/>
                </a:lnTo>
                <a:lnTo>
                  <a:pt x="50292" y="77495"/>
                </a:lnTo>
                <a:lnTo>
                  <a:pt x="47243" y="79286"/>
                </a:lnTo>
                <a:lnTo>
                  <a:pt x="44323" y="81064"/>
                </a:lnTo>
                <a:lnTo>
                  <a:pt x="41148" y="81953"/>
                </a:lnTo>
                <a:lnTo>
                  <a:pt x="33527" y="81953"/>
                </a:lnTo>
                <a:lnTo>
                  <a:pt x="37845" y="99568"/>
                </a:lnTo>
                <a:lnTo>
                  <a:pt x="43052" y="98475"/>
                </a:lnTo>
                <a:lnTo>
                  <a:pt x="47751" y="9630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37741" y="6552222"/>
            <a:ext cx="14604" cy="25793"/>
          </a:xfrm>
          <a:custGeom>
            <a:avLst/>
            <a:gdLst/>
            <a:ahLst/>
            <a:cxnLst/>
            <a:rect l="l" t="t" r="r" b="b"/>
            <a:pathLst>
              <a:path w="14604" h="25793">
                <a:moveTo>
                  <a:pt x="14604" y="25793"/>
                </a:moveTo>
                <a:lnTo>
                  <a:pt x="10286" y="8178"/>
                </a:lnTo>
                <a:lnTo>
                  <a:pt x="6984" y="7124"/>
                </a:lnTo>
                <a:lnTo>
                  <a:pt x="2285" y="2895"/>
                </a:lnTo>
                <a:lnTo>
                  <a:pt x="1142" y="0"/>
                </a:lnTo>
                <a:lnTo>
                  <a:pt x="0" y="25184"/>
                </a:lnTo>
                <a:lnTo>
                  <a:pt x="4317" y="25793"/>
                </a:lnTo>
                <a:lnTo>
                  <a:pt x="14604" y="25793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20545" y="6478447"/>
            <a:ext cx="140462" cy="97802"/>
          </a:xfrm>
          <a:custGeom>
            <a:avLst/>
            <a:gdLst/>
            <a:ahLst/>
            <a:cxnLst/>
            <a:rect l="l" t="t" r="r" b="b"/>
            <a:pathLst>
              <a:path w="140462" h="97802">
                <a:moveTo>
                  <a:pt x="78740" y="16141"/>
                </a:moveTo>
                <a:lnTo>
                  <a:pt x="77597" y="13703"/>
                </a:lnTo>
                <a:lnTo>
                  <a:pt x="74549" y="9512"/>
                </a:lnTo>
                <a:lnTo>
                  <a:pt x="70993" y="5829"/>
                </a:lnTo>
                <a:lnTo>
                  <a:pt x="66421" y="2997"/>
                </a:lnTo>
                <a:lnTo>
                  <a:pt x="63754" y="1905"/>
                </a:lnTo>
                <a:lnTo>
                  <a:pt x="60832" y="1143"/>
                </a:lnTo>
                <a:lnTo>
                  <a:pt x="58038" y="381"/>
                </a:lnTo>
                <a:lnTo>
                  <a:pt x="54737" y="0"/>
                </a:lnTo>
                <a:lnTo>
                  <a:pt x="45847" y="0"/>
                </a:lnTo>
                <a:lnTo>
                  <a:pt x="40767" y="1320"/>
                </a:lnTo>
                <a:lnTo>
                  <a:pt x="35941" y="3962"/>
                </a:lnTo>
                <a:lnTo>
                  <a:pt x="31115" y="6604"/>
                </a:lnTo>
                <a:lnTo>
                  <a:pt x="26162" y="10566"/>
                </a:lnTo>
                <a:lnTo>
                  <a:pt x="21336" y="15836"/>
                </a:lnTo>
                <a:lnTo>
                  <a:pt x="21336" y="5651"/>
                </a:lnTo>
                <a:lnTo>
                  <a:pt x="20447" y="3416"/>
                </a:lnTo>
                <a:lnTo>
                  <a:pt x="17399" y="2095"/>
                </a:lnTo>
                <a:lnTo>
                  <a:pt x="14605" y="1765"/>
                </a:lnTo>
                <a:lnTo>
                  <a:pt x="6985" y="1765"/>
                </a:lnTo>
                <a:lnTo>
                  <a:pt x="4318" y="2095"/>
                </a:lnTo>
                <a:lnTo>
                  <a:pt x="1397" y="3009"/>
                </a:lnTo>
                <a:lnTo>
                  <a:pt x="0" y="5651"/>
                </a:lnTo>
                <a:lnTo>
                  <a:pt x="0" y="93929"/>
                </a:lnTo>
                <a:lnTo>
                  <a:pt x="1650" y="96570"/>
                </a:lnTo>
                <a:lnTo>
                  <a:pt x="4825" y="97472"/>
                </a:lnTo>
                <a:lnTo>
                  <a:pt x="8000" y="97802"/>
                </a:lnTo>
                <a:lnTo>
                  <a:pt x="16891" y="97802"/>
                </a:lnTo>
                <a:lnTo>
                  <a:pt x="20066" y="97472"/>
                </a:lnTo>
                <a:lnTo>
                  <a:pt x="23241" y="96570"/>
                </a:lnTo>
                <a:lnTo>
                  <a:pt x="25018" y="93929"/>
                </a:lnTo>
                <a:lnTo>
                  <a:pt x="25018" y="35242"/>
                </a:lnTo>
                <a:lnTo>
                  <a:pt x="28448" y="30822"/>
                </a:lnTo>
                <a:lnTo>
                  <a:pt x="31750" y="27457"/>
                </a:lnTo>
                <a:lnTo>
                  <a:pt x="34798" y="25146"/>
                </a:lnTo>
                <a:lnTo>
                  <a:pt x="37846" y="22834"/>
                </a:lnTo>
                <a:lnTo>
                  <a:pt x="40893" y="21678"/>
                </a:lnTo>
                <a:lnTo>
                  <a:pt x="43815" y="21678"/>
                </a:lnTo>
                <a:lnTo>
                  <a:pt x="48260" y="22161"/>
                </a:lnTo>
                <a:lnTo>
                  <a:pt x="51943" y="24066"/>
                </a:lnTo>
                <a:lnTo>
                  <a:pt x="54482" y="27178"/>
                </a:lnTo>
                <a:lnTo>
                  <a:pt x="56387" y="31013"/>
                </a:lnTo>
                <a:lnTo>
                  <a:pt x="57531" y="35902"/>
                </a:lnTo>
                <a:lnTo>
                  <a:pt x="57785" y="38608"/>
                </a:lnTo>
                <a:lnTo>
                  <a:pt x="57785" y="93929"/>
                </a:lnTo>
                <a:lnTo>
                  <a:pt x="59436" y="96570"/>
                </a:lnTo>
                <a:lnTo>
                  <a:pt x="62611" y="97472"/>
                </a:lnTo>
                <a:lnTo>
                  <a:pt x="65786" y="97802"/>
                </a:lnTo>
                <a:lnTo>
                  <a:pt x="74675" y="97802"/>
                </a:lnTo>
                <a:lnTo>
                  <a:pt x="77850" y="97472"/>
                </a:lnTo>
                <a:lnTo>
                  <a:pt x="81025" y="96570"/>
                </a:lnTo>
                <a:lnTo>
                  <a:pt x="82677" y="93929"/>
                </a:lnTo>
                <a:lnTo>
                  <a:pt x="82677" y="35242"/>
                </a:lnTo>
                <a:lnTo>
                  <a:pt x="86232" y="30822"/>
                </a:lnTo>
                <a:lnTo>
                  <a:pt x="89535" y="27457"/>
                </a:lnTo>
                <a:lnTo>
                  <a:pt x="92582" y="25146"/>
                </a:lnTo>
                <a:lnTo>
                  <a:pt x="95631" y="22834"/>
                </a:lnTo>
                <a:lnTo>
                  <a:pt x="98552" y="21678"/>
                </a:lnTo>
                <a:lnTo>
                  <a:pt x="101600" y="21678"/>
                </a:lnTo>
                <a:lnTo>
                  <a:pt x="106044" y="22161"/>
                </a:lnTo>
                <a:lnTo>
                  <a:pt x="109600" y="24066"/>
                </a:lnTo>
                <a:lnTo>
                  <a:pt x="112268" y="27178"/>
                </a:lnTo>
                <a:lnTo>
                  <a:pt x="114173" y="31013"/>
                </a:lnTo>
                <a:lnTo>
                  <a:pt x="115316" y="35902"/>
                </a:lnTo>
                <a:lnTo>
                  <a:pt x="115569" y="38608"/>
                </a:lnTo>
                <a:lnTo>
                  <a:pt x="115569" y="93929"/>
                </a:lnTo>
                <a:lnTo>
                  <a:pt x="117221" y="96570"/>
                </a:lnTo>
                <a:lnTo>
                  <a:pt x="120396" y="97472"/>
                </a:lnTo>
                <a:lnTo>
                  <a:pt x="123571" y="97802"/>
                </a:lnTo>
                <a:lnTo>
                  <a:pt x="132587" y="97802"/>
                </a:lnTo>
                <a:lnTo>
                  <a:pt x="135762" y="97472"/>
                </a:lnTo>
                <a:lnTo>
                  <a:pt x="138811" y="96570"/>
                </a:lnTo>
                <a:lnTo>
                  <a:pt x="140462" y="93929"/>
                </a:lnTo>
                <a:lnTo>
                  <a:pt x="140462" y="32334"/>
                </a:lnTo>
                <a:lnTo>
                  <a:pt x="139954" y="27520"/>
                </a:lnTo>
                <a:lnTo>
                  <a:pt x="138937" y="22961"/>
                </a:lnTo>
                <a:lnTo>
                  <a:pt x="137794" y="18415"/>
                </a:lnTo>
                <a:lnTo>
                  <a:pt x="136017" y="14439"/>
                </a:lnTo>
                <a:lnTo>
                  <a:pt x="133604" y="11036"/>
                </a:lnTo>
                <a:lnTo>
                  <a:pt x="131063" y="7645"/>
                </a:lnTo>
                <a:lnTo>
                  <a:pt x="127888" y="4953"/>
                </a:lnTo>
                <a:lnTo>
                  <a:pt x="123825" y="2971"/>
                </a:lnTo>
                <a:lnTo>
                  <a:pt x="119761" y="990"/>
                </a:lnTo>
                <a:lnTo>
                  <a:pt x="114807" y="0"/>
                </a:lnTo>
                <a:lnTo>
                  <a:pt x="106425" y="0"/>
                </a:lnTo>
                <a:lnTo>
                  <a:pt x="101473" y="952"/>
                </a:lnTo>
                <a:lnTo>
                  <a:pt x="93980" y="3810"/>
                </a:lnTo>
                <a:lnTo>
                  <a:pt x="89027" y="6769"/>
                </a:lnTo>
                <a:lnTo>
                  <a:pt x="86487" y="8813"/>
                </a:lnTo>
                <a:lnTo>
                  <a:pt x="83947" y="10858"/>
                </a:lnTo>
                <a:lnTo>
                  <a:pt x="81406" y="13296"/>
                </a:lnTo>
                <a:lnTo>
                  <a:pt x="78740" y="16141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44142" y="1195476"/>
            <a:ext cx="5548050" cy="864082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algn="ctr">
              <a:lnSpc>
                <a:spcPts val="3100"/>
              </a:lnSpc>
            </a:pPr>
            <a:r>
              <a:rPr sz="3000" b="1" spc="-9" dirty="0" smtClean="0">
                <a:latin typeface="Calibri"/>
                <a:cs typeface="Calibri"/>
              </a:rPr>
              <a:t>AUDITOR SEBAGAI SUBJEK PELAKU</a:t>
            </a:r>
            <a:endParaRPr sz="3000">
              <a:latin typeface="Calibri"/>
              <a:cs typeface="Calibri"/>
            </a:endParaRPr>
          </a:p>
          <a:p>
            <a:pPr marL="826769" marR="857960" algn="ctr">
              <a:lnSpc>
                <a:spcPts val="3600"/>
              </a:lnSpc>
              <a:spcBef>
                <a:spcPts val="25"/>
              </a:spcBef>
            </a:pPr>
            <a:r>
              <a:rPr sz="3000" b="1" spc="-1" dirty="0" smtClean="0">
                <a:latin typeface="Calibri"/>
                <a:cs typeface="Calibri"/>
              </a:rPr>
              <a:t>AUDIT MUTU INTERNAL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0910" y="3467227"/>
            <a:ext cx="1397013" cy="307340"/>
          </a:xfrm>
          <a:prstGeom prst="rect">
            <a:avLst/>
          </a:prstGeom>
        </p:spPr>
        <p:txBody>
          <a:bodyPr wrap="square" lIns="0" tIns="14700" rIns="0" bIns="0" rtlCol="0">
            <a:noAutofit/>
          </a:bodyPr>
          <a:lstStyle/>
          <a:p>
            <a:pPr marL="12700">
              <a:lnSpc>
                <a:spcPts val="2315"/>
              </a:lnSpc>
            </a:pPr>
            <a:r>
              <a:rPr sz="22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KOMPETEN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7084" y="4308475"/>
            <a:ext cx="1152668" cy="307340"/>
          </a:xfrm>
          <a:prstGeom prst="rect">
            <a:avLst/>
          </a:prstGeom>
        </p:spPr>
        <p:txBody>
          <a:bodyPr wrap="square" lIns="0" tIns="14700" rIns="0" bIns="0" rtlCol="0">
            <a:noAutofit/>
          </a:bodyPr>
          <a:lstStyle/>
          <a:p>
            <a:pPr marL="12700">
              <a:lnSpc>
                <a:spcPts val="2315"/>
              </a:lnSpc>
            </a:pPr>
            <a:r>
              <a:rPr sz="2200" b="1" spc="-1" dirty="0" smtClean="0">
                <a:latin typeface="Calibri"/>
                <a:cs typeface="Calibri"/>
              </a:rPr>
              <a:t>AUDITOR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2182" y="5434457"/>
            <a:ext cx="1617329" cy="307340"/>
          </a:xfrm>
          <a:prstGeom prst="rect">
            <a:avLst/>
          </a:prstGeom>
        </p:spPr>
        <p:txBody>
          <a:bodyPr wrap="square" lIns="0" tIns="14700" rIns="0" bIns="0" rtlCol="0">
            <a:noAutofit/>
          </a:bodyPr>
          <a:lstStyle/>
          <a:p>
            <a:pPr marL="12700">
              <a:lnSpc>
                <a:spcPts val="2315"/>
              </a:lnSpc>
            </a:pPr>
            <a:r>
              <a:rPr sz="2200" b="1" spc="10" dirty="0" smtClean="0">
                <a:latin typeface="Calibri"/>
                <a:cs typeface="Calibri"/>
              </a:rPr>
              <a:t>INDEPENDEN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39790" y="5071110"/>
            <a:ext cx="2362200" cy="984503"/>
          </a:xfrm>
          <a:prstGeom prst="rect">
            <a:avLst/>
          </a:prstGeom>
        </p:spPr>
        <p:txBody>
          <a:bodyPr wrap="square" lIns="0" tIns="36830" rIns="0" bIns="0" rtlCol="0">
            <a:noAutofit/>
          </a:bodyPr>
          <a:lstStyle/>
          <a:p>
            <a:pPr marL="92201">
              <a:lnSpc>
                <a:spcPct val="101725"/>
              </a:lnSpc>
            </a:pPr>
            <a:r>
              <a:rPr sz="1850" spc="-7" dirty="0" smtClean="0">
                <a:latin typeface="Calibri"/>
                <a:cs typeface="Calibri"/>
              </a:rPr>
              <a:t>• Tidak memihak</a:t>
            </a:r>
            <a:endParaRPr sz="1850">
              <a:latin typeface="Calibri"/>
              <a:cs typeface="Calibri"/>
            </a:endParaRPr>
          </a:p>
          <a:p>
            <a:pPr marL="61899" marR="503108" algn="ctr">
              <a:lnSpc>
                <a:spcPts val="2220"/>
              </a:lnSpc>
              <a:spcBef>
                <a:spcPts val="111"/>
              </a:spcBef>
            </a:pPr>
            <a:r>
              <a:rPr sz="1850" spc="-10" dirty="0" smtClean="0">
                <a:latin typeface="Calibri"/>
                <a:cs typeface="Calibri"/>
              </a:rPr>
              <a:t>• Tidak merugikan</a:t>
            </a:r>
            <a:endParaRPr sz="1850">
              <a:latin typeface="Calibri"/>
              <a:cs typeface="Calibri"/>
            </a:endParaRPr>
          </a:p>
          <a:p>
            <a:pPr marL="223420" marR="598378" algn="ctr">
              <a:lnSpc>
                <a:spcPts val="2220"/>
              </a:lnSpc>
            </a:pPr>
            <a:r>
              <a:rPr sz="1850" dirty="0" smtClean="0">
                <a:latin typeface="Calibri"/>
                <a:cs typeface="Calibri"/>
              </a:rPr>
              <a:t>pihak manapun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965698" y="2705862"/>
            <a:ext cx="2513076" cy="1266444"/>
          </a:xfrm>
          <a:prstGeom prst="rect">
            <a:avLst/>
          </a:prstGeom>
        </p:spPr>
        <p:txBody>
          <a:bodyPr wrap="square" lIns="0" tIns="36194" rIns="0" bIns="0" rtlCol="0">
            <a:noAutofit/>
          </a:bodyPr>
          <a:lstStyle/>
          <a:p>
            <a:pPr marL="91312">
              <a:lnSpc>
                <a:spcPct val="101725"/>
              </a:lnSpc>
            </a:pPr>
            <a:r>
              <a:rPr sz="1850" spc="-12" dirty="0" smtClean="0">
                <a:latin typeface="Calibri"/>
                <a:cs typeface="Calibri"/>
              </a:rPr>
              <a:t>• Keterampilan</a:t>
            </a:r>
            <a:endParaRPr sz="1850">
              <a:latin typeface="Calibri"/>
              <a:cs typeface="Calibri"/>
            </a:endParaRPr>
          </a:p>
          <a:p>
            <a:pPr marL="91312">
              <a:lnSpc>
                <a:spcPts val="2220"/>
              </a:lnSpc>
              <a:spcBef>
                <a:spcPts val="111"/>
              </a:spcBef>
            </a:pPr>
            <a:r>
              <a:rPr sz="1850" spc="-10" dirty="0" smtClean="0">
                <a:latin typeface="Calibri"/>
                <a:cs typeface="Calibri"/>
              </a:rPr>
              <a:t>• Keahlian</a:t>
            </a:r>
            <a:endParaRPr sz="1850">
              <a:latin typeface="Calibri"/>
              <a:cs typeface="Calibri"/>
            </a:endParaRPr>
          </a:p>
          <a:p>
            <a:pPr marL="91312">
              <a:lnSpc>
                <a:spcPts val="2220"/>
              </a:lnSpc>
            </a:pPr>
            <a:r>
              <a:rPr sz="1850" spc="-13" dirty="0" smtClean="0">
                <a:latin typeface="Calibri"/>
                <a:cs typeface="Calibri"/>
              </a:rPr>
              <a:t>• Kewenangan</a:t>
            </a:r>
            <a:endParaRPr sz="1850">
              <a:latin typeface="Calibri"/>
              <a:cs typeface="Calibri"/>
            </a:endParaRPr>
          </a:p>
          <a:p>
            <a:pPr marL="91312">
              <a:lnSpc>
                <a:spcPts val="2210"/>
              </a:lnSpc>
            </a:pPr>
            <a:r>
              <a:rPr sz="1850" spc="-10" dirty="0" smtClean="0">
                <a:latin typeface="Calibri"/>
                <a:cs typeface="Calibri"/>
              </a:rPr>
              <a:t>• Kecermatan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object 236"/>
          <p:cNvSpPr txBox="1"/>
          <p:nvPr/>
        </p:nvSpPr>
        <p:spPr>
          <a:xfrm>
            <a:off x="3605801" y="1761744"/>
            <a:ext cx="834372" cy="564641"/>
          </a:xfrm>
          <a:prstGeom prst="rect">
            <a:avLst/>
          </a:prstGeom>
        </p:spPr>
        <p:txBody>
          <a:bodyPr wrap="square" lIns="0" tIns="2496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n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3795395" y="1761744"/>
            <a:ext cx="774318" cy="564641"/>
          </a:xfrm>
          <a:prstGeom prst="rect">
            <a:avLst/>
          </a:prstGeom>
        </p:spPr>
        <p:txBody>
          <a:bodyPr wrap="square" lIns="0" tIns="2496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baik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4233672" y="1761744"/>
            <a:ext cx="1718310" cy="564641"/>
          </a:xfrm>
          <a:prstGeom prst="rect">
            <a:avLst/>
          </a:prstGeom>
        </p:spPr>
        <p:txBody>
          <a:bodyPr wrap="square" lIns="0" tIns="2496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 marL="81406"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(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5404472" y="1761744"/>
            <a:ext cx="625233" cy="564641"/>
          </a:xfrm>
          <a:prstGeom prst="rect">
            <a:avLst/>
          </a:prstGeom>
        </p:spPr>
        <p:txBody>
          <a:bodyPr wrap="square" lIns="0" tIns="2496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i="1" dirty="0" smtClean="0">
                <a:latin typeface="Corbel"/>
                <a:cs typeface="Corbel"/>
              </a:rPr>
              <a:t>nce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2069845" y="2097024"/>
            <a:ext cx="2216404" cy="564641"/>
          </a:xfrm>
          <a:prstGeom prst="rect">
            <a:avLst/>
          </a:prstGeom>
        </p:spPr>
        <p:txBody>
          <a:bodyPr wrap="square" lIns="0" tIns="2877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Mampu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3710415" y="2097024"/>
            <a:ext cx="1468898" cy="564641"/>
          </a:xfrm>
          <a:prstGeom prst="rect">
            <a:avLst/>
          </a:prstGeom>
        </p:spPr>
        <p:txBody>
          <a:bodyPr wrap="square" lIns="0" tIns="2877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lola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4144391" y="2097024"/>
            <a:ext cx="3048127" cy="564641"/>
          </a:xfrm>
          <a:prstGeom prst="rect">
            <a:avLst/>
          </a:prstGeom>
        </p:spPr>
        <p:txBody>
          <a:bodyPr wrap="square" lIns="0" tIns="2877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spc="-1" dirty="0" smtClean="0">
                <a:latin typeface="Corbel"/>
                <a:cs typeface="Corbel"/>
              </a:rPr>
              <a:t>Waktu (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6661795" y="2097024"/>
            <a:ext cx="608446" cy="564641"/>
          </a:xfrm>
          <a:prstGeom prst="rect">
            <a:avLst/>
          </a:prstGeom>
        </p:spPr>
        <p:txBody>
          <a:bodyPr wrap="square" lIns="0" tIns="2877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i="1" dirty="0" smtClean="0">
                <a:latin typeface="Corbel"/>
                <a:cs typeface="Corbel"/>
              </a:rPr>
              <a:t>ent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5277664" y="2432304"/>
            <a:ext cx="3771085" cy="564641"/>
          </a:xfrm>
          <a:prstGeom prst="rect">
            <a:avLst/>
          </a:prstGeom>
        </p:spPr>
        <p:txBody>
          <a:bodyPr wrap="square" lIns="0" tIns="2877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spc="-2" dirty="0" smtClean="0">
                <a:latin typeface="Corbel"/>
                <a:cs typeface="Corbel"/>
              </a:rPr>
              <a:t>erbal (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8448047" y="2432304"/>
            <a:ext cx="678426" cy="564641"/>
          </a:xfrm>
          <a:prstGeom prst="rect">
            <a:avLst/>
          </a:prstGeom>
        </p:spPr>
        <p:txBody>
          <a:bodyPr wrap="square" lIns="0" tIns="2877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i="1" spc="-2" dirty="0" smtClean="0">
                <a:latin typeface="Corbel"/>
                <a:cs typeface="Corbel"/>
              </a:rPr>
              <a:t>tion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2069845" y="2767584"/>
            <a:ext cx="2786380" cy="564641"/>
          </a:xfrm>
          <a:prstGeom prst="rect">
            <a:avLst/>
          </a:prstGeom>
        </p:spPr>
        <p:txBody>
          <a:bodyPr wrap="square" lIns="0" tIns="2877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Mampu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4540874" y="2767584"/>
            <a:ext cx="1411107" cy="564641"/>
          </a:xfrm>
          <a:prstGeom prst="rect">
            <a:avLst/>
          </a:prstGeom>
        </p:spPr>
        <p:txBody>
          <a:bodyPr wrap="square" lIns="0" tIns="2877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n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5255417" y="2767584"/>
            <a:ext cx="823056" cy="564641"/>
          </a:xfrm>
          <a:prstGeom prst="rect">
            <a:avLst/>
          </a:prstGeom>
        </p:spPr>
        <p:txBody>
          <a:bodyPr wrap="square" lIns="0" tIns="2877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masi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5742432" y="2767584"/>
            <a:ext cx="2747010" cy="564641"/>
          </a:xfrm>
          <a:prstGeom prst="rect">
            <a:avLst/>
          </a:prstGeom>
        </p:spPr>
        <p:txBody>
          <a:bodyPr wrap="square" lIns="0" tIns="2877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 marL="81660"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(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7981910" y="2767584"/>
            <a:ext cx="585255" cy="564641"/>
          </a:xfrm>
          <a:prstGeom prst="rect">
            <a:avLst/>
          </a:prstGeom>
        </p:spPr>
        <p:txBody>
          <a:bodyPr wrap="square" lIns="0" tIns="2877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i="1" dirty="0" smtClean="0">
                <a:latin typeface="Corbel"/>
                <a:cs typeface="Corbel"/>
              </a:rPr>
              <a:t>ing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2069845" y="3102864"/>
            <a:ext cx="2272792" cy="564642"/>
          </a:xfrm>
          <a:prstGeom prst="rect">
            <a:avLst/>
          </a:prstGeom>
        </p:spPr>
        <p:txBody>
          <a:bodyPr wrap="square" lIns="0" tIns="2877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Mampu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4025241" y="3102864"/>
            <a:ext cx="1641752" cy="564642"/>
          </a:xfrm>
          <a:prstGeom prst="rect">
            <a:avLst/>
          </a:prstGeom>
        </p:spPr>
        <p:txBody>
          <a:bodyPr wrap="square" lIns="0" tIns="2877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n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5139404" y="3102864"/>
            <a:ext cx="654081" cy="564642"/>
          </a:xfrm>
          <a:prstGeom prst="rect">
            <a:avLst/>
          </a:prstGeom>
        </p:spPr>
        <p:txBody>
          <a:bodyPr wrap="square" lIns="0" tIns="2877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ara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5457444" y="3102864"/>
            <a:ext cx="1678686" cy="564642"/>
          </a:xfrm>
          <a:prstGeom prst="rect">
            <a:avLst/>
          </a:prstGeom>
        </p:spPr>
        <p:txBody>
          <a:bodyPr wrap="square" lIns="0" tIns="2877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 marL="81660"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(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6320543" y="3102864"/>
            <a:ext cx="893310" cy="564642"/>
          </a:xfrm>
          <a:prstGeom prst="rect">
            <a:avLst/>
          </a:prstGeom>
        </p:spPr>
        <p:txBody>
          <a:bodyPr wrap="square" lIns="0" tIns="2877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i="1" spc="-1" dirty="0" smtClean="0">
                <a:latin typeface="Corbel"/>
                <a:cs typeface="Corbel"/>
              </a:rPr>
              <a:t>ewing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5200221" y="3438144"/>
            <a:ext cx="3632120" cy="564641"/>
          </a:xfrm>
          <a:prstGeom prst="rect">
            <a:avLst/>
          </a:prstGeom>
        </p:spPr>
        <p:txBody>
          <a:bodyPr wrap="square" lIns="0" tIns="2877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spc="-1" dirty="0" smtClean="0">
                <a:latin typeface="Corbel"/>
                <a:cs typeface="Corbel"/>
              </a:rPr>
              <a:t>anya (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8187864" y="3438144"/>
            <a:ext cx="722201" cy="564641"/>
          </a:xfrm>
          <a:prstGeom prst="rect">
            <a:avLst/>
          </a:prstGeom>
        </p:spPr>
        <p:txBody>
          <a:bodyPr wrap="square" lIns="0" tIns="2877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i="1" dirty="0" smtClean="0">
                <a:latin typeface="Corbel"/>
                <a:cs typeface="Corbel"/>
              </a:rPr>
              <a:t>ning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2069845" y="3773424"/>
            <a:ext cx="2272792" cy="564642"/>
          </a:xfrm>
          <a:prstGeom prst="rect">
            <a:avLst/>
          </a:prstGeom>
        </p:spPr>
        <p:txBody>
          <a:bodyPr wrap="square" lIns="0" tIns="313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Mampu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4025241" y="3773424"/>
            <a:ext cx="1768244" cy="564642"/>
          </a:xfrm>
          <a:prstGeom prst="rect">
            <a:avLst/>
          </a:prstGeom>
        </p:spPr>
        <p:txBody>
          <a:bodyPr wrap="square" lIns="0" tIns="313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n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4628834" y="3773424"/>
            <a:ext cx="1289619" cy="564642"/>
          </a:xfrm>
          <a:prstGeom prst="rect">
            <a:avLst/>
          </a:prstGeom>
        </p:spPr>
        <p:txBody>
          <a:bodyPr wrap="square" lIns="0" tIns="313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gamatan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5582412" y="3773424"/>
            <a:ext cx="1652778" cy="564642"/>
          </a:xfrm>
          <a:prstGeom prst="rect">
            <a:avLst/>
          </a:prstGeom>
        </p:spPr>
        <p:txBody>
          <a:bodyPr wrap="square" lIns="0" tIns="313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 marL="81661"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(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6497176" y="3773424"/>
            <a:ext cx="815737" cy="564642"/>
          </a:xfrm>
          <a:prstGeom prst="rect">
            <a:avLst/>
          </a:prstGeom>
        </p:spPr>
        <p:txBody>
          <a:bodyPr wrap="square" lIns="0" tIns="313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i="1" spc="0" dirty="0" smtClean="0">
                <a:latin typeface="Corbel"/>
                <a:cs typeface="Corbel"/>
              </a:rPr>
              <a:t>ation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2069845" y="4108704"/>
            <a:ext cx="1942083" cy="564642"/>
          </a:xfrm>
          <a:prstGeom prst="rect">
            <a:avLst/>
          </a:prstGeom>
        </p:spPr>
        <p:txBody>
          <a:bodyPr wrap="square" lIns="0" tIns="313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Mampu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3682673" y="4108704"/>
            <a:ext cx="1453968" cy="564642"/>
          </a:xfrm>
          <a:prstGeom prst="rect">
            <a:avLst/>
          </a:prstGeom>
        </p:spPr>
        <p:txBody>
          <a:bodyPr wrap="square" lIns="0" tIns="313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ri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4200900" y="4108704"/>
            <a:ext cx="1063757" cy="564642"/>
          </a:xfrm>
          <a:prstGeom prst="rect">
            <a:avLst/>
          </a:prstGeom>
        </p:spPr>
        <p:txBody>
          <a:bodyPr wrap="square" lIns="0" tIns="313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kumen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4928616" y="4108704"/>
            <a:ext cx="2227326" cy="564642"/>
          </a:xfrm>
          <a:prstGeom prst="rect">
            <a:avLst/>
          </a:prstGeom>
        </p:spPr>
        <p:txBody>
          <a:bodyPr wrap="square" lIns="0" tIns="313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 marL="81407"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(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6728559" y="4108704"/>
            <a:ext cx="505106" cy="564642"/>
          </a:xfrm>
          <a:prstGeom prst="rect">
            <a:avLst/>
          </a:prstGeom>
        </p:spPr>
        <p:txBody>
          <a:bodyPr wrap="square" lIns="0" tIns="313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i="1" dirty="0" smtClean="0">
                <a:latin typeface="Corbel"/>
                <a:cs typeface="Corbel"/>
              </a:rPr>
              <a:t>ch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2069845" y="4443983"/>
            <a:ext cx="2128011" cy="564642"/>
          </a:xfrm>
          <a:prstGeom prst="rect">
            <a:avLst/>
          </a:prstGeom>
        </p:spPr>
        <p:txBody>
          <a:bodyPr wrap="square" lIns="0" tIns="313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Mampu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3297094" y="4443983"/>
            <a:ext cx="1816687" cy="564642"/>
          </a:xfrm>
          <a:prstGeom prst="rect">
            <a:avLst/>
          </a:prstGeom>
        </p:spPr>
        <p:txBody>
          <a:bodyPr wrap="square" lIns="0" tIns="313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mbuat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4060571" y="4443983"/>
            <a:ext cx="1181227" cy="564642"/>
          </a:xfrm>
          <a:prstGeom prst="rect">
            <a:avLst/>
          </a:prstGeom>
        </p:spPr>
        <p:txBody>
          <a:bodyPr wrap="square" lIns="0" tIns="313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Catatan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4905756" y="4443983"/>
            <a:ext cx="1613153" cy="564642"/>
          </a:xfrm>
          <a:prstGeom prst="rect">
            <a:avLst/>
          </a:prstGeom>
        </p:spPr>
        <p:txBody>
          <a:bodyPr wrap="square" lIns="0" tIns="313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 marL="81407"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(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5751295" y="4443983"/>
            <a:ext cx="845338" cy="564642"/>
          </a:xfrm>
          <a:prstGeom prst="rect">
            <a:avLst/>
          </a:prstGeom>
        </p:spPr>
        <p:txBody>
          <a:bodyPr wrap="square" lIns="0" tIns="313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i="1" spc="0" dirty="0" smtClean="0">
                <a:latin typeface="Corbel"/>
                <a:cs typeface="Corbel"/>
              </a:rPr>
              <a:t>aking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2069845" y="4779264"/>
            <a:ext cx="2204211" cy="564642"/>
          </a:xfrm>
          <a:prstGeom prst="rect">
            <a:avLst/>
          </a:prstGeom>
        </p:spPr>
        <p:txBody>
          <a:bodyPr wrap="square" lIns="0" tIns="313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Mampu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3708888" y="4779264"/>
            <a:ext cx="1522241" cy="564642"/>
          </a:xfrm>
          <a:prstGeom prst="rect">
            <a:avLst/>
          </a:prstGeom>
        </p:spPr>
        <p:txBody>
          <a:bodyPr wrap="square" lIns="0" tIns="313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sun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4781424" y="4779264"/>
            <a:ext cx="579245" cy="564642"/>
          </a:xfrm>
          <a:prstGeom prst="rect">
            <a:avLst/>
          </a:prstGeom>
        </p:spPr>
        <p:txBody>
          <a:bodyPr wrap="square" lIns="0" tIns="313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an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5024628" y="4779264"/>
            <a:ext cx="1902714" cy="564642"/>
          </a:xfrm>
          <a:prstGeom prst="rect">
            <a:avLst/>
          </a:prstGeom>
        </p:spPr>
        <p:txBody>
          <a:bodyPr wrap="square" lIns="0" tIns="313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 marL="81661"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(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5941174" y="4779264"/>
            <a:ext cx="1063891" cy="564642"/>
          </a:xfrm>
          <a:prstGeom prst="rect">
            <a:avLst/>
          </a:prstGeom>
        </p:spPr>
        <p:txBody>
          <a:bodyPr wrap="square" lIns="0" tIns="313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i="1" dirty="0" smtClean="0">
                <a:latin typeface="Corbel"/>
                <a:cs typeface="Corbel"/>
              </a:rPr>
              <a:t>Writing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2691354" y="5114544"/>
            <a:ext cx="2039903" cy="564642"/>
          </a:xfrm>
          <a:prstGeom prst="rect">
            <a:avLst/>
          </a:prstGeom>
        </p:spPr>
        <p:txBody>
          <a:bodyPr wrap="square" lIns="0" tIns="3512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liki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412767" y="5114544"/>
            <a:ext cx="1517878" cy="564642"/>
          </a:xfrm>
          <a:prstGeom prst="rect">
            <a:avLst/>
          </a:prstGeom>
        </p:spPr>
        <p:txBody>
          <a:bodyPr wrap="square" lIns="0" tIns="3512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n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5353916" y="5114544"/>
            <a:ext cx="2780433" cy="564642"/>
          </a:xfrm>
          <a:prstGeom prst="rect">
            <a:avLst/>
          </a:prstGeom>
        </p:spPr>
        <p:txBody>
          <a:bodyPr wrap="square" lIns="0" tIns="3512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tasi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6653280" y="5449824"/>
            <a:ext cx="2479289" cy="564641"/>
          </a:xfrm>
          <a:prstGeom prst="rect">
            <a:avLst/>
          </a:prstGeom>
        </p:spPr>
        <p:txBody>
          <a:bodyPr wrap="square" lIns="0" tIns="346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spc="-2" dirty="0" smtClean="0">
                <a:latin typeface="Corbel"/>
                <a:cs typeface="Corbel"/>
              </a:rPr>
              <a:t>Balik (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8382828" y="5449824"/>
            <a:ext cx="761171" cy="564641"/>
          </a:xfrm>
          <a:prstGeom prst="rect">
            <a:avLst/>
          </a:prstGeom>
        </p:spPr>
        <p:txBody>
          <a:bodyPr wrap="square" lIns="0" tIns="346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i="1" spc="-1" dirty="0" smtClean="0">
                <a:latin typeface="Corbel"/>
                <a:cs typeface="Corbel"/>
              </a:rPr>
              <a:t>Skills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2691354" y="5785104"/>
            <a:ext cx="1951511" cy="564642"/>
          </a:xfrm>
          <a:prstGeom prst="rect">
            <a:avLst/>
          </a:prstGeom>
        </p:spPr>
        <p:txBody>
          <a:bodyPr wrap="square" lIns="0" tIns="346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liki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4324198" y="5785104"/>
            <a:ext cx="1665883" cy="564642"/>
          </a:xfrm>
          <a:prstGeom prst="rect">
            <a:avLst/>
          </a:prstGeom>
        </p:spPr>
        <p:txBody>
          <a:bodyPr wrap="square" lIns="0" tIns="346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n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5671210" y="5785104"/>
            <a:ext cx="1147927" cy="564642"/>
          </a:xfrm>
          <a:prstGeom prst="rect">
            <a:avLst/>
          </a:prstGeom>
        </p:spPr>
        <p:txBody>
          <a:bodyPr wrap="square" lIns="0" tIns="346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n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6383173" y="5785104"/>
            <a:ext cx="1453996" cy="564642"/>
          </a:xfrm>
          <a:prstGeom prst="rect">
            <a:avLst/>
          </a:prstGeom>
        </p:spPr>
        <p:txBody>
          <a:bodyPr wrap="square" lIns="0" tIns="3461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>
              <a:lnSpc>
                <a:spcPct val="100626"/>
              </a:lnSpc>
            </a:pPr>
            <a:r>
              <a:rPr sz="2000" b="1" dirty="0" smtClean="0">
                <a:latin typeface="Corbel"/>
                <a:cs typeface="Corbel"/>
              </a:rPr>
              <a:t>lik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0640" y="1025639"/>
            <a:ext cx="6827520" cy="880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85772" y="1149121"/>
            <a:ext cx="5324856" cy="720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72362" y="1067562"/>
            <a:ext cx="6708648" cy="762000"/>
          </a:xfrm>
          <a:custGeom>
            <a:avLst/>
            <a:gdLst/>
            <a:ahLst/>
            <a:cxnLst/>
            <a:rect l="l" t="t" r="r" b="b"/>
            <a:pathLst>
              <a:path w="6708648" h="762000">
                <a:moveTo>
                  <a:pt x="0" y="127000"/>
                </a:moveTo>
                <a:lnTo>
                  <a:pt x="7263" y="84586"/>
                </a:lnTo>
                <a:lnTo>
                  <a:pt x="27387" y="48240"/>
                </a:lnTo>
                <a:lnTo>
                  <a:pt x="57868" y="20466"/>
                </a:lnTo>
                <a:lnTo>
                  <a:pt x="96204" y="3764"/>
                </a:lnTo>
                <a:lnTo>
                  <a:pt x="127000" y="0"/>
                </a:lnTo>
                <a:lnTo>
                  <a:pt x="6581648" y="0"/>
                </a:lnTo>
                <a:lnTo>
                  <a:pt x="6624061" y="7263"/>
                </a:lnTo>
                <a:lnTo>
                  <a:pt x="6660407" y="27387"/>
                </a:lnTo>
                <a:lnTo>
                  <a:pt x="6688181" y="57868"/>
                </a:lnTo>
                <a:lnTo>
                  <a:pt x="6704883" y="96204"/>
                </a:lnTo>
                <a:lnTo>
                  <a:pt x="6708648" y="127000"/>
                </a:lnTo>
                <a:lnTo>
                  <a:pt x="6708648" y="635000"/>
                </a:lnTo>
                <a:lnTo>
                  <a:pt x="6701384" y="677413"/>
                </a:lnTo>
                <a:lnTo>
                  <a:pt x="6681260" y="713759"/>
                </a:lnTo>
                <a:lnTo>
                  <a:pt x="6650779" y="741533"/>
                </a:lnTo>
                <a:lnTo>
                  <a:pt x="6612443" y="758235"/>
                </a:lnTo>
                <a:lnTo>
                  <a:pt x="6581648" y="762000"/>
                </a:lnTo>
                <a:lnTo>
                  <a:pt x="127000" y="762000"/>
                </a:lnTo>
                <a:lnTo>
                  <a:pt x="84586" y="754736"/>
                </a:lnTo>
                <a:lnTo>
                  <a:pt x="48240" y="734612"/>
                </a:lnTo>
                <a:lnTo>
                  <a:pt x="20466" y="704131"/>
                </a:lnTo>
                <a:lnTo>
                  <a:pt x="3764" y="665795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41148" y="973835"/>
            <a:ext cx="1970532" cy="19903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2" y="1015745"/>
            <a:ext cx="1871472" cy="1871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2" y="1015746"/>
            <a:ext cx="1871471" cy="1871471"/>
          </a:xfrm>
          <a:custGeom>
            <a:avLst/>
            <a:gdLst/>
            <a:ahLst/>
            <a:cxnLst/>
            <a:rect l="l" t="t" r="r" b="b"/>
            <a:pathLst>
              <a:path w="1871471" h="1871471">
                <a:moveTo>
                  <a:pt x="0" y="935736"/>
                </a:moveTo>
                <a:lnTo>
                  <a:pt x="3101" y="858995"/>
                </a:lnTo>
                <a:lnTo>
                  <a:pt x="12247" y="783961"/>
                </a:lnTo>
                <a:lnTo>
                  <a:pt x="27195" y="710877"/>
                </a:lnTo>
                <a:lnTo>
                  <a:pt x="47704" y="639982"/>
                </a:lnTo>
                <a:lnTo>
                  <a:pt x="73535" y="571517"/>
                </a:lnTo>
                <a:lnTo>
                  <a:pt x="104445" y="505724"/>
                </a:lnTo>
                <a:lnTo>
                  <a:pt x="140195" y="442843"/>
                </a:lnTo>
                <a:lnTo>
                  <a:pt x="180544" y="383115"/>
                </a:lnTo>
                <a:lnTo>
                  <a:pt x="225249" y="326781"/>
                </a:lnTo>
                <a:lnTo>
                  <a:pt x="274072" y="274081"/>
                </a:lnTo>
                <a:lnTo>
                  <a:pt x="326770" y="225258"/>
                </a:lnTo>
                <a:lnTo>
                  <a:pt x="383104" y="180551"/>
                </a:lnTo>
                <a:lnTo>
                  <a:pt x="442832" y="140201"/>
                </a:lnTo>
                <a:lnTo>
                  <a:pt x="505713" y="104450"/>
                </a:lnTo>
                <a:lnTo>
                  <a:pt x="571507" y="73538"/>
                </a:lnTo>
                <a:lnTo>
                  <a:pt x="639972" y="47707"/>
                </a:lnTo>
                <a:lnTo>
                  <a:pt x="710869" y="27196"/>
                </a:lnTo>
                <a:lnTo>
                  <a:pt x="783955" y="12248"/>
                </a:lnTo>
                <a:lnTo>
                  <a:pt x="858991" y="3102"/>
                </a:lnTo>
                <a:lnTo>
                  <a:pt x="935735" y="0"/>
                </a:lnTo>
                <a:lnTo>
                  <a:pt x="1012476" y="3102"/>
                </a:lnTo>
                <a:lnTo>
                  <a:pt x="1087510" y="12248"/>
                </a:lnTo>
                <a:lnTo>
                  <a:pt x="1160594" y="27196"/>
                </a:lnTo>
                <a:lnTo>
                  <a:pt x="1231489" y="47707"/>
                </a:lnTo>
                <a:lnTo>
                  <a:pt x="1299954" y="73538"/>
                </a:lnTo>
                <a:lnTo>
                  <a:pt x="1365747" y="104450"/>
                </a:lnTo>
                <a:lnTo>
                  <a:pt x="1428628" y="140201"/>
                </a:lnTo>
                <a:lnTo>
                  <a:pt x="1488356" y="180551"/>
                </a:lnTo>
                <a:lnTo>
                  <a:pt x="1544690" y="225258"/>
                </a:lnTo>
                <a:lnTo>
                  <a:pt x="1597390" y="274081"/>
                </a:lnTo>
                <a:lnTo>
                  <a:pt x="1646213" y="326781"/>
                </a:lnTo>
                <a:lnTo>
                  <a:pt x="1690920" y="383115"/>
                </a:lnTo>
                <a:lnTo>
                  <a:pt x="1731270" y="442843"/>
                </a:lnTo>
                <a:lnTo>
                  <a:pt x="1767021" y="505724"/>
                </a:lnTo>
                <a:lnTo>
                  <a:pt x="1797933" y="571517"/>
                </a:lnTo>
                <a:lnTo>
                  <a:pt x="1823764" y="639982"/>
                </a:lnTo>
                <a:lnTo>
                  <a:pt x="1844275" y="710877"/>
                </a:lnTo>
                <a:lnTo>
                  <a:pt x="1859223" y="783961"/>
                </a:lnTo>
                <a:lnTo>
                  <a:pt x="1868369" y="858995"/>
                </a:lnTo>
                <a:lnTo>
                  <a:pt x="1871471" y="935736"/>
                </a:lnTo>
                <a:lnTo>
                  <a:pt x="1868369" y="1012476"/>
                </a:lnTo>
                <a:lnTo>
                  <a:pt x="1859223" y="1087510"/>
                </a:lnTo>
                <a:lnTo>
                  <a:pt x="1844275" y="1160594"/>
                </a:lnTo>
                <a:lnTo>
                  <a:pt x="1823764" y="1231489"/>
                </a:lnTo>
                <a:lnTo>
                  <a:pt x="1797933" y="1299954"/>
                </a:lnTo>
                <a:lnTo>
                  <a:pt x="1767021" y="1365747"/>
                </a:lnTo>
                <a:lnTo>
                  <a:pt x="1731270" y="1428628"/>
                </a:lnTo>
                <a:lnTo>
                  <a:pt x="1690920" y="1488356"/>
                </a:lnTo>
                <a:lnTo>
                  <a:pt x="1646213" y="1544690"/>
                </a:lnTo>
                <a:lnTo>
                  <a:pt x="1597390" y="1597390"/>
                </a:lnTo>
                <a:lnTo>
                  <a:pt x="1544690" y="1646213"/>
                </a:lnTo>
                <a:lnTo>
                  <a:pt x="1488356" y="1690920"/>
                </a:lnTo>
                <a:lnTo>
                  <a:pt x="1428628" y="1731270"/>
                </a:lnTo>
                <a:lnTo>
                  <a:pt x="1365747" y="1767021"/>
                </a:lnTo>
                <a:lnTo>
                  <a:pt x="1299954" y="1797933"/>
                </a:lnTo>
                <a:lnTo>
                  <a:pt x="1231489" y="1823764"/>
                </a:lnTo>
                <a:lnTo>
                  <a:pt x="1160594" y="1844275"/>
                </a:lnTo>
                <a:lnTo>
                  <a:pt x="1087510" y="1859223"/>
                </a:lnTo>
                <a:lnTo>
                  <a:pt x="1012476" y="1868369"/>
                </a:lnTo>
                <a:lnTo>
                  <a:pt x="935735" y="1871471"/>
                </a:lnTo>
                <a:lnTo>
                  <a:pt x="858991" y="1868369"/>
                </a:lnTo>
                <a:lnTo>
                  <a:pt x="783955" y="1859223"/>
                </a:lnTo>
                <a:lnTo>
                  <a:pt x="710869" y="1844275"/>
                </a:lnTo>
                <a:lnTo>
                  <a:pt x="639972" y="1823764"/>
                </a:lnTo>
                <a:lnTo>
                  <a:pt x="571507" y="1797933"/>
                </a:lnTo>
                <a:lnTo>
                  <a:pt x="505713" y="1767021"/>
                </a:lnTo>
                <a:lnTo>
                  <a:pt x="442832" y="1731270"/>
                </a:lnTo>
                <a:lnTo>
                  <a:pt x="383104" y="1690920"/>
                </a:lnTo>
                <a:lnTo>
                  <a:pt x="326770" y="1646213"/>
                </a:lnTo>
                <a:lnTo>
                  <a:pt x="274072" y="1597390"/>
                </a:lnTo>
                <a:lnTo>
                  <a:pt x="225249" y="1544690"/>
                </a:lnTo>
                <a:lnTo>
                  <a:pt x="180544" y="1488356"/>
                </a:lnTo>
                <a:lnTo>
                  <a:pt x="140195" y="1428628"/>
                </a:lnTo>
                <a:lnTo>
                  <a:pt x="104445" y="1365747"/>
                </a:lnTo>
                <a:lnTo>
                  <a:pt x="73535" y="1299954"/>
                </a:lnTo>
                <a:lnTo>
                  <a:pt x="47704" y="1231489"/>
                </a:lnTo>
                <a:lnTo>
                  <a:pt x="27195" y="1160594"/>
                </a:lnTo>
                <a:lnTo>
                  <a:pt x="12247" y="1087510"/>
                </a:lnTo>
                <a:lnTo>
                  <a:pt x="3101" y="1012476"/>
                </a:lnTo>
                <a:lnTo>
                  <a:pt x="0" y="93573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77696" y="1755660"/>
            <a:ext cx="2547366" cy="5752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36264" y="1761744"/>
            <a:ext cx="803910" cy="5646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55948" y="1761744"/>
            <a:ext cx="413765" cy="5646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33672" y="1761744"/>
            <a:ext cx="1718310" cy="56464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15940" y="1761744"/>
            <a:ext cx="413765" cy="5646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77696" y="2090927"/>
            <a:ext cx="1706117" cy="5753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96540" y="2097024"/>
            <a:ext cx="1489710" cy="56464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985260" y="2097024"/>
            <a:ext cx="1194053" cy="56464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843272" y="2097024"/>
            <a:ext cx="2349246" cy="56464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56476" y="2097024"/>
            <a:ext cx="413766" cy="5646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77696" y="2426207"/>
            <a:ext cx="4761737" cy="57531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03392" y="2432304"/>
            <a:ext cx="3245358" cy="56464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712708" y="2432304"/>
            <a:ext cx="413766" cy="5646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77696" y="2761500"/>
            <a:ext cx="1706117" cy="57529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96540" y="2767584"/>
            <a:ext cx="2059686" cy="56464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72000" y="2767584"/>
            <a:ext cx="1379981" cy="56464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664708" y="2767584"/>
            <a:ext cx="413765" cy="5646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42432" y="2767584"/>
            <a:ext cx="2747010" cy="56464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153400" y="2767584"/>
            <a:ext cx="413766" cy="5646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77696" y="3096767"/>
            <a:ext cx="1706117" cy="57531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96540" y="3102864"/>
            <a:ext cx="1546098" cy="56464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41648" y="3102864"/>
            <a:ext cx="1625346" cy="56464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79720" y="3102864"/>
            <a:ext cx="413765" cy="5646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57444" y="3102864"/>
            <a:ext cx="1678686" cy="56464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00088" y="3102864"/>
            <a:ext cx="413766" cy="5646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7696" y="3432060"/>
            <a:ext cx="4662678" cy="57529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04332" y="3438144"/>
            <a:ext cx="3128010" cy="56464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96300" y="3438144"/>
            <a:ext cx="413766" cy="5646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77696" y="3767340"/>
            <a:ext cx="1706117" cy="57529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96540" y="3773424"/>
            <a:ext cx="1546098" cy="56464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55364" y="3773424"/>
            <a:ext cx="1738122" cy="56464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504688" y="3773424"/>
            <a:ext cx="413765" cy="5646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582412" y="3773424"/>
            <a:ext cx="1652778" cy="56464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9148" y="3773424"/>
            <a:ext cx="413766" cy="5646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77696" y="4102620"/>
            <a:ext cx="1706117" cy="57529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96540" y="4108704"/>
            <a:ext cx="1215389" cy="56464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726179" y="4108704"/>
            <a:ext cx="1410462" cy="56464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850892" y="4108704"/>
            <a:ext cx="413765" cy="5646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928616" y="4108704"/>
            <a:ext cx="2227326" cy="56464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19900" y="4108704"/>
            <a:ext cx="413766" cy="5646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77696" y="4437900"/>
            <a:ext cx="1706117" cy="57529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796540" y="4443983"/>
            <a:ext cx="1401317" cy="56464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901440" y="4443983"/>
            <a:ext cx="1212341" cy="56464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828032" y="4443983"/>
            <a:ext cx="413765" cy="5646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05756" y="4443983"/>
            <a:ext cx="1613153" cy="56464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182868" y="4443983"/>
            <a:ext cx="413765" cy="5646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77696" y="4773180"/>
            <a:ext cx="672846" cy="57529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11095" y="4779264"/>
            <a:ext cx="1172718" cy="56464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96540" y="4779264"/>
            <a:ext cx="1477517" cy="56464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85260" y="4779264"/>
            <a:ext cx="1245869" cy="56464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946904" y="4779264"/>
            <a:ext cx="413765" cy="5646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24628" y="4779264"/>
            <a:ext cx="1902714" cy="56464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591300" y="4779264"/>
            <a:ext cx="413766" cy="5646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377696" y="5108448"/>
            <a:ext cx="668273" cy="57529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11095" y="5114544"/>
            <a:ext cx="1280921" cy="56464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904744" y="5114544"/>
            <a:ext cx="1826513" cy="56464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442460" y="5114544"/>
            <a:ext cx="1488186" cy="56464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644896" y="5114544"/>
            <a:ext cx="2489454" cy="56464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377696" y="5443728"/>
            <a:ext cx="669797" cy="57529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11095" y="5449824"/>
            <a:ext cx="5596889" cy="56464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171944" y="5449824"/>
            <a:ext cx="1960626" cy="56464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96528" y="5449824"/>
            <a:ext cx="360413" cy="56464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377696" y="5779008"/>
            <a:ext cx="665226" cy="57529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911095" y="5785104"/>
            <a:ext cx="1280921" cy="56464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904744" y="5785104"/>
            <a:ext cx="1738122" cy="56464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354068" y="5785104"/>
            <a:ext cx="1636014" cy="56464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701284" y="5785104"/>
            <a:ext cx="1117854" cy="56464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534911" y="5785104"/>
            <a:ext cx="1302257" cy="56464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911095" y="6059424"/>
            <a:ext cx="1841754" cy="56464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85137" y="6480136"/>
            <a:ext cx="25018" cy="96113"/>
          </a:xfrm>
          <a:custGeom>
            <a:avLst/>
            <a:gdLst/>
            <a:ahLst/>
            <a:cxnLst/>
            <a:rect l="l" t="t" r="r" b="b"/>
            <a:pathLst>
              <a:path w="25018" h="96113">
                <a:moveTo>
                  <a:pt x="0" y="4152"/>
                </a:moveTo>
                <a:lnTo>
                  <a:pt x="0" y="92240"/>
                </a:lnTo>
                <a:lnTo>
                  <a:pt x="1650" y="94881"/>
                </a:lnTo>
                <a:lnTo>
                  <a:pt x="4825" y="95783"/>
                </a:lnTo>
                <a:lnTo>
                  <a:pt x="8000" y="96113"/>
                </a:lnTo>
                <a:lnTo>
                  <a:pt x="16890" y="96113"/>
                </a:lnTo>
                <a:lnTo>
                  <a:pt x="20065" y="95783"/>
                </a:lnTo>
                <a:lnTo>
                  <a:pt x="23240" y="94881"/>
                </a:lnTo>
                <a:lnTo>
                  <a:pt x="25018" y="92240"/>
                </a:lnTo>
                <a:lnTo>
                  <a:pt x="25018" y="4152"/>
                </a:lnTo>
                <a:lnTo>
                  <a:pt x="24002" y="1930"/>
                </a:lnTo>
                <a:lnTo>
                  <a:pt x="21336" y="774"/>
                </a:lnTo>
                <a:lnTo>
                  <a:pt x="18542" y="292"/>
                </a:lnTo>
                <a:lnTo>
                  <a:pt x="14986" y="0"/>
                </a:lnTo>
                <a:lnTo>
                  <a:pt x="8000" y="101"/>
                </a:lnTo>
                <a:lnTo>
                  <a:pt x="4825" y="495"/>
                </a:lnTo>
                <a:lnTo>
                  <a:pt x="1650" y="1498"/>
                </a:lnTo>
                <a:lnTo>
                  <a:pt x="0" y="4152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983232" y="6441338"/>
            <a:ext cx="28701" cy="26123"/>
          </a:xfrm>
          <a:custGeom>
            <a:avLst/>
            <a:gdLst/>
            <a:ahLst/>
            <a:cxnLst/>
            <a:rect l="l" t="t" r="r" b="b"/>
            <a:pathLst>
              <a:path w="28701" h="26123">
                <a:moveTo>
                  <a:pt x="28701" y="12865"/>
                </a:moveTo>
                <a:lnTo>
                  <a:pt x="28701" y="8051"/>
                </a:lnTo>
                <a:lnTo>
                  <a:pt x="27812" y="4698"/>
                </a:lnTo>
                <a:lnTo>
                  <a:pt x="23749" y="939"/>
                </a:lnTo>
                <a:lnTo>
                  <a:pt x="20066" y="0"/>
                </a:lnTo>
                <a:lnTo>
                  <a:pt x="8890" y="0"/>
                </a:lnTo>
                <a:lnTo>
                  <a:pt x="5080" y="977"/>
                </a:lnTo>
                <a:lnTo>
                  <a:pt x="1016" y="4864"/>
                </a:lnTo>
                <a:lnTo>
                  <a:pt x="0" y="8343"/>
                </a:lnTo>
                <a:lnTo>
                  <a:pt x="0" y="18173"/>
                </a:lnTo>
                <a:lnTo>
                  <a:pt x="1016" y="21513"/>
                </a:lnTo>
                <a:lnTo>
                  <a:pt x="4953" y="25209"/>
                </a:lnTo>
                <a:lnTo>
                  <a:pt x="8636" y="26123"/>
                </a:lnTo>
                <a:lnTo>
                  <a:pt x="19812" y="26123"/>
                </a:lnTo>
                <a:lnTo>
                  <a:pt x="23622" y="25171"/>
                </a:lnTo>
                <a:lnTo>
                  <a:pt x="27686" y="21348"/>
                </a:lnTo>
                <a:lnTo>
                  <a:pt x="28701" y="17881"/>
                </a:lnTo>
                <a:lnTo>
                  <a:pt x="28701" y="12865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035429" y="6480213"/>
            <a:ext cx="25018" cy="96037"/>
          </a:xfrm>
          <a:custGeom>
            <a:avLst/>
            <a:gdLst/>
            <a:ahLst/>
            <a:cxnLst/>
            <a:rect l="l" t="t" r="r" b="b"/>
            <a:pathLst>
              <a:path w="25018" h="96037">
                <a:moveTo>
                  <a:pt x="0" y="3886"/>
                </a:moveTo>
                <a:lnTo>
                  <a:pt x="0" y="92163"/>
                </a:lnTo>
                <a:lnTo>
                  <a:pt x="1650" y="94805"/>
                </a:lnTo>
                <a:lnTo>
                  <a:pt x="4825" y="95707"/>
                </a:lnTo>
                <a:lnTo>
                  <a:pt x="8000" y="96037"/>
                </a:lnTo>
                <a:lnTo>
                  <a:pt x="16890" y="96037"/>
                </a:lnTo>
                <a:lnTo>
                  <a:pt x="20065" y="95707"/>
                </a:lnTo>
                <a:lnTo>
                  <a:pt x="23240" y="94805"/>
                </a:lnTo>
                <a:lnTo>
                  <a:pt x="25018" y="92163"/>
                </a:lnTo>
                <a:lnTo>
                  <a:pt x="25018" y="33477"/>
                </a:lnTo>
                <a:lnTo>
                  <a:pt x="21335" y="14071"/>
                </a:lnTo>
                <a:lnTo>
                  <a:pt x="21335" y="3886"/>
                </a:lnTo>
                <a:lnTo>
                  <a:pt x="19938" y="1244"/>
                </a:lnTo>
                <a:lnTo>
                  <a:pt x="17398" y="330"/>
                </a:lnTo>
                <a:lnTo>
                  <a:pt x="14604" y="0"/>
                </a:lnTo>
                <a:lnTo>
                  <a:pt x="6984" y="0"/>
                </a:lnTo>
                <a:lnTo>
                  <a:pt x="4318" y="330"/>
                </a:lnTo>
                <a:lnTo>
                  <a:pt x="1396" y="1244"/>
                </a:lnTo>
                <a:lnTo>
                  <a:pt x="0" y="3886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38172" y="6478447"/>
            <a:ext cx="80644" cy="99568"/>
          </a:xfrm>
          <a:custGeom>
            <a:avLst/>
            <a:gdLst/>
            <a:ahLst/>
            <a:cxnLst/>
            <a:rect l="l" t="t" r="r" b="b"/>
            <a:pathLst>
              <a:path w="80644" h="99567">
                <a:moveTo>
                  <a:pt x="47751" y="96304"/>
                </a:moveTo>
                <a:lnTo>
                  <a:pt x="52323" y="94132"/>
                </a:lnTo>
                <a:lnTo>
                  <a:pt x="56514" y="91097"/>
                </a:lnTo>
                <a:lnTo>
                  <a:pt x="60070" y="87198"/>
                </a:lnTo>
                <a:lnTo>
                  <a:pt x="60070" y="94221"/>
                </a:lnTo>
                <a:lnTo>
                  <a:pt x="60959" y="96405"/>
                </a:lnTo>
                <a:lnTo>
                  <a:pt x="63880" y="97536"/>
                </a:lnTo>
                <a:lnTo>
                  <a:pt x="67309" y="97891"/>
                </a:lnTo>
                <a:lnTo>
                  <a:pt x="75183" y="97777"/>
                </a:lnTo>
                <a:lnTo>
                  <a:pt x="78993" y="96926"/>
                </a:lnTo>
                <a:lnTo>
                  <a:pt x="80644" y="94221"/>
                </a:lnTo>
                <a:lnTo>
                  <a:pt x="80644" y="28778"/>
                </a:lnTo>
                <a:lnTo>
                  <a:pt x="80009" y="23533"/>
                </a:lnTo>
                <a:lnTo>
                  <a:pt x="78485" y="19113"/>
                </a:lnTo>
                <a:lnTo>
                  <a:pt x="77088" y="14681"/>
                </a:lnTo>
                <a:lnTo>
                  <a:pt x="74802" y="11074"/>
                </a:lnTo>
                <a:lnTo>
                  <a:pt x="71627" y="8267"/>
                </a:lnTo>
                <a:lnTo>
                  <a:pt x="68452" y="5461"/>
                </a:lnTo>
                <a:lnTo>
                  <a:pt x="64388" y="3390"/>
                </a:lnTo>
                <a:lnTo>
                  <a:pt x="59435" y="2032"/>
                </a:lnTo>
                <a:lnTo>
                  <a:pt x="54609" y="685"/>
                </a:lnTo>
                <a:lnTo>
                  <a:pt x="48640" y="0"/>
                </a:lnTo>
                <a:lnTo>
                  <a:pt x="37845" y="0"/>
                </a:lnTo>
                <a:lnTo>
                  <a:pt x="34035" y="317"/>
                </a:lnTo>
                <a:lnTo>
                  <a:pt x="30352" y="952"/>
                </a:lnTo>
                <a:lnTo>
                  <a:pt x="26669" y="1574"/>
                </a:lnTo>
                <a:lnTo>
                  <a:pt x="23367" y="2387"/>
                </a:lnTo>
                <a:lnTo>
                  <a:pt x="20192" y="3365"/>
                </a:lnTo>
                <a:lnTo>
                  <a:pt x="17144" y="4356"/>
                </a:lnTo>
                <a:lnTo>
                  <a:pt x="14477" y="5435"/>
                </a:lnTo>
                <a:lnTo>
                  <a:pt x="12064" y="6591"/>
                </a:lnTo>
                <a:lnTo>
                  <a:pt x="7238" y="9753"/>
                </a:lnTo>
                <a:lnTo>
                  <a:pt x="5333" y="12966"/>
                </a:lnTo>
                <a:lnTo>
                  <a:pt x="4952" y="15773"/>
                </a:lnTo>
                <a:lnTo>
                  <a:pt x="4952" y="19342"/>
                </a:lnTo>
                <a:lnTo>
                  <a:pt x="5206" y="21983"/>
                </a:lnTo>
                <a:lnTo>
                  <a:pt x="5968" y="25146"/>
                </a:lnTo>
                <a:lnTo>
                  <a:pt x="8635" y="27813"/>
                </a:lnTo>
                <a:lnTo>
                  <a:pt x="11810" y="27355"/>
                </a:lnTo>
                <a:lnTo>
                  <a:pt x="15112" y="25501"/>
                </a:lnTo>
                <a:lnTo>
                  <a:pt x="19684" y="23368"/>
                </a:lnTo>
                <a:lnTo>
                  <a:pt x="22225" y="22237"/>
                </a:lnTo>
                <a:lnTo>
                  <a:pt x="25145" y="21221"/>
                </a:lnTo>
                <a:lnTo>
                  <a:pt x="28447" y="20294"/>
                </a:lnTo>
                <a:lnTo>
                  <a:pt x="31622" y="19367"/>
                </a:lnTo>
                <a:lnTo>
                  <a:pt x="35432" y="18910"/>
                </a:lnTo>
                <a:lnTo>
                  <a:pt x="42671" y="18910"/>
                </a:lnTo>
                <a:lnTo>
                  <a:pt x="45338" y="19240"/>
                </a:lnTo>
                <a:lnTo>
                  <a:pt x="47497" y="19900"/>
                </a:lnTo>
                <a:lnTo>
                  <a:pt x="51307" y="21577"/>
                </a:lnTo>
                <a:lnTo>
                  <a:pt x="53975" y="24358"/>
                </a:lnTo>
                <a:lnTo>
                  <a:pt x="55371" y="28168"/>
                </a:lnTo>
                <a:lnTo>
                  <a:pt x="56260" y="32664"/>
                </a:lnTo>
                <a:lnTo>
                  <a:pt x="56260" y="40779"/>
                </a:lnTo>
                <a:lnTo>
                  <a:pt x="39750" y="40779"/>
                </a:lnTo>
                <a:lnTo>
                  <a:pt x="32892" y="41376"/>
                </a:lnTo>
                <a:lnTo>
                  <a:pt x="26923" y="42557"/>
                </a:lnTo>
                <a:lnTo>
                  <a:pt x="21081" y="43751"/>
                </a:lnTo>
                <a:lnTo>
                  <a:pt x="16001" y="45580"/>
                </a:lnTo>
                <a:lnTo>
                  <a:pt x="12064" y="48056"/>
                </a:lnTo>
                <a:lnTo>
                  <a:pt x="8127" y="50533"/>
                </a:lnTo>
                <a:lnTo>
                  <a:pt x="5079" y="53670"/>
                </a:lnTo>
                <a:lnTo>
                  <a:pt x="3047" y="57454"/>
                </a:lnTo>
                <a:lnTo>
                  <a:pt x="1015" y="61252"/>
                </a:lnTo>
                <a:lnTo>
                  <a:pt x="0" y="65722"/>
                </a:lnTo>
                <a:lnTo>
                  <a:pt x="0" y="75615"/>
                </a:lnTo>
                <a:lnTo>
                  <a:pt x="888" y="79781"/>
                </a:lnTo>
                <a:lnTo>
                  <a:pt x="2412" y="83337"/>
                </a:lnTo>
                <a:lnTo>
                  <a:pt x="4063" y="86906"/>
                </a:lnTo>
                <a:lnTo>
                  <a:pt x="6222" y="89890"/>
                </a:lnTo>
                <a:lnTo>
                  <a:pt x="9143" y="92290"/>
                </a:lnTo>
                <a:lnTo>
                  <a:pt x="11937" y="94703"/>
                </a:lnTo>
                <a:lnTo>
                  <a:pt x="15366" y="96520"/>
                </a:lnTo>
                <a:lnTo>
                  <a:pt x="19303" y="97739"/>
                </a:lnTo>
                <a:lnTo>
                  <a:pt x="23240" y="98958"/>
                </a:lnTo>
                <a:lnTo>
                  <a:pt x="24383" y="73774"/>
                </a:lnTo>
                <a:lnTo>
                  <a:pt x="24383" y="70078"/>
                </a:lnTo>
                <a:lnTo>
                  <a:pt x="24764" y="65963"/>
                </a:lnTo>
                <a:lnTo>
                  <a:pt x="26415" y="62611"/>
                </a:lnTo>
                <a:lnTo>
                  <a:pt x="29590" y="59982"/>
                </a:lnTo>
                <a:lnTo>
                  <a:pt x="33654" y="57899"/>
                </a:lnTo>
                <a:lnTo>
                  <a:pt x="36448" y="57315"/>
                </a:lnTo>
                <a:lnTo>
                  <a:pt x="39242" y="56718"/>
                </a:lnTo>
                <a:lnTo>
                  <a:pt x="42671" y="56413"/>
                </a:lnTo>
                <a:lnTo>
                  <a:pt x="56260" y="56413"/>
                </a:lnTo>
                <a:lnTo>
                  <a:pt x="56260" y="71462"/>
                </a:lnTo>
                <a:lnTo>
                  <a:pt x="53212" y="74891"/>
                </a:lnTo>
                <a:lnTo>
                  <a:pt x="50291" y="77495"/>
                </a:lnTo>
                <a:lnTo>
                  <a:pt x="47243" y="79286"/>
                </a:lnTo>
                <a:lnTo>
                  <a:pt x="44322" y="81064"/>
                </a:lnTo>
                <a:lnTo>
                  <a:pt x="41147" y="81953"/>
                </a:lnTo>
                <a:lnTo>
                  <a:pt x="33527" y="81953"/>
                </a:lnTo>
                <a:lnTo>
                  <a:pt x="37845" y="99568"/>
                </a:lnTo>
                <a:lnTo>
                  <a:pt x="43052" y="98475"/>
                </a:lnTo>
                <a:lnTo>
                  <a:pt x="47751" y="9630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161413" y="6552222"/>
            <a:ext cx="14605" cy="25793"/>
          </a:xfrm>
          <a:custGeom>
            <a:avLst/>
            <a:gdLst/>
            <a:ahLst/>
            <a:cxnLst/>
            <a:rect l="l" t="t" r="r" b="b"/>
            <a:pathLst>
              <a:path w="14605" h="25793">
                <a:moveTo>
                  <a:pt x="14605" y="25793"/>
                </a:moveTo>
                <a:lnTo>
                  <a:pt x="10287" y="8178"/>
                </a:lnTo>
                <a:lnTo>
                  <a:pt x="6985" y="7124"/>
                </a:lnTo>
                <a:lnTo>
                  <a:pt x="2286" y="2895"/>
                </a:lnTo>
                <a:lnTo>
                  <a:pt x="1143" y="0"/>
                </a:lnTo>
                <a:lnTo>
                  <a:pt x="0" y="25184"/>
                </a:lnTo>
                <a:lnTo>
                  <a:pt x="4318" y="25793"/>
                </a:lnTo>
                <a:lnTo>
                  <a:pt x="14605" y="25793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575941" y="6480213"/>
            <a:ext cx="84200" cy="97802"/>
          </a:xfrm>
          <a:custGeom>
            <a:avLst/>
            <a:gdLst/>
            <a:ahLst/>
            <a:cxnLst/>
            <a:rect l="l" t="t" r="r" b="b"/>
            <a:pathLst>
              <a:path w="84200" h="97802">
                <a:moveTo>
                  <a:pt x="64388" y="94805"/>
                </a:moveTo>
                <a:lnTo>
                  <a:pt x="67056" y="95707"/>
                </a:lnTo>
                <a:lnTo>
                  <a:pt x="69722" y="96037"/>
                </a:lnTo>
                <a:lnTo>
                  <a:pt x="77469" y="96037"/>
                </a:lnTo>
                <a:lnTo>
                  <a:pt x="80136" y="95707"/>
                </a:lnTo>
                <a:lnTo>
                  <a:pt x="82803" y="94805"/>
                </a:lnTo>
                <a:lnTo>
                  <a:pt x="84200" y="92163"/>
                </a:lnTo>
                <a:lnTo>
                  <a:pt x="84200" y="3886"/>
                </a:lnTo>
                <a:lnTo>
                  <a:pt x="82550" y="1244"/>
                </a:lnTo>
                <a:lnTo>
                  <a:pt x="79501" y="330"/>
                </a:lnTo>
                <a:lnTo>
                  <a:pt x="76326" y="0"/>
                </a:lnTo>
                <a:lnTo>
                  <a:pt x="67436" y="0"/>
                </a:lnTo>
                <a:lnTo>
                  <a:pt x="64261" y="330"/>
                </a:lnTo>
                <a:lnTo>
                  <a:pt x="61086" y="1244"/>
                </a:lnTo>
                <a:lnTo>
                  <a:pt x="59562" y="3886"/>
                </a:lnTo>
                <a:lnTo>
                  <a:pt x="59562" y="62572"/>
                </a:lnTo>
                <a:lnTo>
                  <a:pt x="55879" y="66992"/>
                </a:lnTo>
                <a:lnTo>
                  <a:pt x="52450" y="70358"/>
                </a:lnTo>
                <a:lnTo>
                  <a:pt x="49275" y="72669"/>
                </a:lnTo>
                <a:lnTo>
                  <a:pt x="46100" y="74980"/>
                </a:lnTo>
                <a:lnTo>
                  <a:pt x="42925" y="76136"/>
                </a:lnTo>
                <a:lnTo>
                  <a:pt x="37210" y="76136"/>
                </a:lnTo>
                <a:lnTo>
                  <a:pt x="31241" y="73736"/>
                </a:lnTo>
                <a:lnTo>
                  <a:pt x="28447" y="70637"/>
                </a:lnTo>
                <a:lnTo>
                  <a:pt x="26415" y="66789"/>
                </a:lnTo>
                <a:lnTo>
                  <a:pt x="25145" y="61912"/>
                </a:lnTo>
                <a:lnTo>
                  <a:pt x="24891" y="58381"/>
                </a:lnTo>
                <a:lnTo>
                  <a:pt x="24891" y="3886"/>
                </a:lnTo>
                <a:lnTo>
                  <a:pt x="23240" y="1244"/>
                </a:lnTo>
                <a:lnTo>
                  <a:pt x="20065" y="330"/>
                </a:lnTo>
                <a:lnTo>
                  <a:pt x="16890" y="0"/>
                </a:lnTo>
                <a:lnTo>
                  <a:pt x="8000" y="0"/>
                </a:lnTo>
                <a:lnTo>
                  <a:pt x="4825" y="330"/>
                </a:lnTo>
                <a:lnTo>
                  <a:pt x="1650" y="1244"/>
                </a:lnTo>
                <a:lnTo>
                  <a:pt x="0" y="3886"/>
                </a:lnTo>
                <a:lnTo>
                  <a:pt x="0" y="64655"/>
                </a:lnTo>
                <a:lnTo>
                  <a:pt x="634" y="70269"/>
                </a:lnTo>
                <a:lnTo>
                  <a:pt x="1650" y="74790"/>
                </a:lnTo>
                <a:lnTo>
                  <a:pt x="2793" y="79311"/>
                </a:lnTo>
                <a:lnTo>
                  <a:pt x="4571" y="83286"/>
                </a:lnTo>
                <a:lnTo>
                  <a:pt x="7111" y="86715"/>
                </a:lnTo>
                <a:lnTo>
                  <a:pt x="9651" y="90157"/>
                </a:lnTo>
                <a:lnTo>
                  <a:pt x="12953" y="92862"/>
                </a:lnTo>
                <a:lnTo>
                  <a:pt x="17144" y="94830"/>
                </a:lnTo>
                <a:lnTo>
                  <a:pt x="21208" y="96812"/>
                </a:lnTo>
                <a:lnTo>
                  <a:pt x="26288" y="97802"/>
                </a:lnTo>
                <a:lnTo>
                  <a:pt x="37845" y="97802"/>
                </a:lnTo>
                <a:lnTo>
                  <a:pt x="43052" y="96481"/>
                </a:lnTo>
                <a:lnTo>
                  <a:pt x="48132" y="93840"/>
                </a:lnTo>
                <a:lnTo>
                  <a:pt x="53085" y="91211"/>
                </a:lnTo>
                <a:lnTo>
                  <a:pt x="58038" y="87249"/>
                </a:lnTo>
                <a:lnTo>
                  <a:pt x="62991" y="81965"/>
                </a:lnTo>
                <a:lnTo>
                  <a:pt x="62991" y="92163"/>
                </a:lnTo>
                <a:lnTo>
                  <a:pt x="64388" y="94805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674493" y="6457289"/>
            <a:ext cx="19176" cy="106870"/>
          </a:xfrm>
          <a:custGeom>
            <a:avLst/>
            <a:gdLst/>
            <a:ahLst/>
            <a:cxnLst/>
            <a:rect l="l" t="t" r="r" b="b"/>
            <a:pathLst>
              <a:path w="19176" h="106870">
                <a:moveTo>
                  <a:pt x="16001" y="990"/>
                </a:moveTo>
                <a:lnTo>
                  <a:pt x="14477" y="3746"/>
                </a:lnTo>
                <a:lnTo>
                  <a:pt x="14477" y="23444"/>
                </a:lnTo>
                <a:lnTo>
                  <a:pt x="3937" y="23444"/>
                </a:lnTo>
                <a:lnTo>
                  <a:pt x="1269" y="24815"/>
                </a:lnTo>
                <a:lnTo>
                  <a:pt x="381" y="27368"/>
                </a:lnTo>
                <a:lnTo>
                  <a:pt x="126" y="30010"/>
                </a:lnTo>
                <a:lnTo>
                  <a:pt x="0" y="37160"/>
                </a:lnTo>
                <a:lnTo>
                  <a:pt x="381" y="39751"/>
                </a:lnTo>
                <a:lnTo>
                  <a:pt x="1015" y="41300"/>
                </a:lnTo>
                <a:lnTo>
                  <a:pt x="3809" y="43624"/>
                </a:lnTo>
                <a:lnTo>
                  <a:pt x="14477" y="43624"/>
                </a:lnTo>
                <a:lnTo>
                  <a:pt x="14477" y="94272"/>
                </a:lnTo>
                <a:lnTo>
                  <a:pt x="14986" y="98958"/>
                </a:lnTo>
                <a:lnTo>
                  <a:pt x="16129" y="102908"/>
                </a:lnTo>
                <a:lnTo>
                  <a:pt x="17271" y="106870"/>
                </a:lnTo>
                <a:lnTo>
                  <a:pt x="19176" y="0"/>
                </a:lnTo>
                <a:lnTo>
                  <a:pt x="16001" y="990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691765" y="6456959"/>
            <a:ext cx="45212" cy="120764"/>
          </a:xfrm>
          <a:custGeom>
            <a:avLst/>
            <a:gdLst/>
            <a:ahLst/>
            <a:cxnLst/>
            <a:rect l="l" t="t" r="r" b="b"/>
            <a:pathLst>
              <a:path w="45212" h="120764">
                <a:moveTo>
                  <a:pt x="45085" y="30340"/>
                </a:moveTo>
                <a:lnTo>
                  <a:pt x="44704" y="27698"/>
                </a:lnTo>
                <a:lnTo>
                  <a:pt x="43815" y="25145"/>
                </a:lnTo>
                <a:lnTo>
                  <a:pt x="41148" y="23774"/>
                </a:lnTo>
                <a:lnTo>
                  <a:pt x="21971" y="23774"/>
                </a:lnTo>
                <a:lnTo>
                  <a:pt x="21971" y="4076"/>
                </a:lnTo>
                <a:lnTo>
                  <a:pt x="20320" y="1320"/>
                </a:lnTo>
                <a:lnTo>
                  <a:pt x="17272" y="330"/>
                </a:lnTo>
                <a:lnTo>
                  <a:pt x="13970" y="0"/>
                </a:lnTo>
                <a:lnTo>
                  <a:pt x="5207" y="0"/>
                </a:lnTo>
                <a:lnTo>
                  <a:pt x="1905" y="330"/>
                </a:lnTo>
                <a:lnTo>
                  <a:pt x="0" y="107200"/>
                </a:lnTo>
                <a:lnTo>
                  <a:pt x="1778" y="110489"/>
                </a:lnTo>
                <a:lnTo>
                  <a:pt x="6477" y="115696"/>
                </a:lnTo>
                <a:lnTo>
                  <a:pt x="13081" y="118884"/>
                </a:lnTo>
                <a:lnTo>
                  <a:pt x="21082" y="120764"/>
                </a:lnTo>
                <a:lnTo>
                  <a:pt x="25908" y="120764"/>
                </a:lnTo>
                <a:lnTo>
                  <a:pt x="21971" y="90246"/>
                </a:lnTo>
                <a:lnTo>
                  <a:pt x="21971" y="43954"/>
                </a:lnTo>
                <a:lnTo>
                  <a:pt x="41275" y="43954"/>
                </a:lnTo>
                <a:lnTo>
                  <a:pt x="43561" y="43179"/>
                </a:lnTo>
                <a:lnTo>
                  <a:pt x="44831" y="40081"/>
                </a:lnTo>
                <a:lnTo>
                  <a:pt x="45212" y="37490"/>
                </a:lnTo>
                <a:lnTo>
                  <a:pt x="45085" y="30340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713736" y="6547205"/>
            <a:ext cx="23240" cy="30518"/>
          </a:xfrm>
          <a:custGeom>
            <a:avLst/>
            <a:gdLst/>
            <a:ahLst/>
            <a:cxnLst/>
            <a:rect l="l" t="t" r="r" b="b"/>
            <a:pathLst>
              <a:path w="23240" h="30518">
                <a:moveTo>
                  <a:pt x="23240" y="16459"/>
                </a:moveTo>
                <a:lnTo>
                  <a:pt x="23240" y="14617"/>
                </a:lnTo>
                <a:lnTo>
                  <a:pt x="22987" y="11912"/>
                </a:lnTo>
                <a:lnTo>
                  <a:pt x="22225" y="8394"/>
                </a:lnTo>
                <a:lnTo>
                  <a:pt x="19431" y="7467"/>
                </a:lnTo>
                <a:lnTo>
                  <a:pt x="16763" y="8496"/>
                </a:lnTo>
                <a:lnTo>
                  <a:pt x="13969" y="9283"/>
                </a:lnTo>
                <a:lnTo>
                  <a:pt x="10413" y="9626"/>
                </a:lnTo>
                <a:lnTo>
                  <a:pt x="6476" y="9626"/>
                </a:lnTo>
                <a:lnTo>
                  <a:pt x="3809" y="8432"/>
                </a:lnTo>
                <a:lnTo>
                  <a:pt x="762" y="3606"/>
                </a:lnTo>
                <a:lnTo>
                  <a:pt x="0" y="0"/>
                </a:lnTo>
                <a:lnTo>
                  <a:pt x="3937" y="30518"/>
                </a:lnTo>
                <a:lnTo>
                  <a:pt x="7619" y="30416"/>
                </a:lnTo>
                <a:lnTo>
                  <a:pt x="11302" y="30022"/>
                </a:lnTo>
                <a:lnTo>
                  <a:pt x="14477" y="29375"/>
                </a:lnTo>
                <a:lnTo>
                  <a:pt x="18541" y="28092"/>
                </a:lnTo>
                <a:lnTo>
                  <a:pt x="21843" y="25780"/>
                </a:lnTo>
                <a:lnTo>
                  <a:pt x="22606" y="23139"/>
                </a:lnTo>
                <a:lnTo>
                  <a:pt x="23240" y="19367"/>
                </a:lnTo>
                <a:lnTo>
                  <a:pt x="23240" y="16459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754249" y="6480213"/>
            <a:ext cx="84200" cy="97802"/>
          </a:xfrm>
          <a:custGeom>
            <a:avLst/>
            <a:gdLst/>
            <a:ahLst/>
            <a:cxnLst/>
            <a:rect l="l" t="t" r="r" b="b"/>
            <a:pathLst>
              <a:path w="84200" h="97802">
                <a:moveTo>
                  <a:pt x="64388" y="94805"/>
                </a:moveTo>
                <a:lnTo>
                  <a:pt x="67056" y="95707"/>
                </a:lnTo>
                <a:lnTo>
                  <a:pt x="69723" y="96037"/>
                </a:lnTo>
                <a:lnTo>
                  <a:pt x="77469" y="96037"/>
                </a:lnTo>
                <a:lnTo>
                  <a:pt x="80137" y="95707"/>
                </a:lnTo>
                <a:lnTo>
                  <a:pt x="82803" y="94805"/>
                </a:lnTo>
                <a:lnTo>
                  <a:pt x="84200" y="92163"/>
                </a:lnTo>
                <a:lnTo>
                  <a:pt x="84200" y="3886"/>
                </a:lnTo>
                <a:lnTo>
                  <a:pt x="82550" y="1244"/>
                </a:lnTo>
                <a:lnTo>
                  <a:pt x="79501" y="330"/>
                </a:lnTo>
                <a:lnTo>
                  <a:pt x="76326" y="0"/>
                </a:lnTo>
                <a:lnTo>
                  <a:pt x="67437" y="0"/>
                </a:lnTo>
                <a:lnTo>
                  <a:pt x="64262" y="330"/>
                </a:lnTo>
                <a:lnTo>
                  <a:pt x="61087" y="1244"/>
                </a:lnTo>
                <a:lnTo>
                  <a:pt x="59562" y="3886"/>
                </a:lnTo>
                <a:lnTo>
                  <a:pt x="59562" y="62572"/>
                </a:lnTo>
                <a:lnTo>
                  <a:pt x="55880" y="66992"/>
                </a:lnTo>
                <a:lnTo>
                  <a:pt x="52450" y="70358"/>
                </a:lnTo>
                <a:lnTo>
                  <a:pt x="49275" y="72669"/>
                </a:lnTo>
                <a:lnTo>
                  <a:pt x="46100" y="74980"/>
                </a:lnTo>
                <a:lnTo>
                  <a:pt x="42925" y="76136"/>
                </a:lnTo>
                <a:lnTo>
                  <a:pt x="39750" y="76136"/>
                </a:lnTo>
                <a:lnTo>
                  <a:pt x="35051" y="75653"/>
                </a:lnTo>
                <a:lnTo>
                  <a:pt x="31242" y="73736"/>
                </a:lnTo>
                <a:lnTo>
                  <a:pt x="28448" y="70637"/>
                </a:lnTo>
                <a:lnTo>
                  <a:pt x="26415" y="66789"/>
                </a:lnTo>
                <a:lnTo>
                  <a:pt x="25145" y="61912"/>
                </a:lnTo>
                <a:lnTo>
                  <a:pt x="24892" y="58381"/>
                </a:lnTo>
                <a:lnTo>
                  <a:pt x="24892" y="3886"/>
                </a:lnTo>
                <a:lnTo>
                  <a:pt x="23240" y="1244"/>
                </a:lnTo>
                <a:lnTo>
                  <a:pt x="20065" y="330"/>
                </a:lnTo>
                <a:lnTo>
                  <a:pt x="16890" y="0"/>
                </a:lnTo>
                <a:lnTo>
                  <a:pt x="8000" y="0"/>
                </a:lnTo>
                <a:lnTo>
                  <a:pt x="4825" y="330"/>
                </a:lnTo>
                <a:lnTo>
                  <a:pt x="1650" y="1244"/>
                </a:lnTo>
                <a:lnTo>
                  <a:pt x="0" y="3886"/>
                </a:lnTo>
                <a:lnTo>
                  <a:pt x="0" y="64655"/>
                </a:lnTo>
                <a:lnTo>
                  <a:pt x="634" y="70269"/>
                </a:lnTo>
                <a:lnTo>
                  <a:pt x="1650" y="74790"/>
                </a:lnTo>
                <a:lnTo>
                  <a:pt x="2793" y="79311"/>
                </a:lnTo>
                <a:lnTo>
                  <a:pt x="4571" y="83286"/>
                </a:lnTo>
                <a:lnTo>
                  <a:pt x="7112" y="86715"/>
                </a:lnTo>
                <a:lnTo>
                  <a:pt x="9651" y="90157"/>
                </a:lnTo>
                <a:lnTo>
                  <a:pt x="12953" y="92862"/>
                </a:lnTo>
                <a:lnTo>
                  <a:pt x="17144" y="94830"/>
                </a:lnTo>
                <a:lnTo>
                  <a:pt x="21208" y="96812"/>
                </a:lnTo>
                <a:lnTo>
                  <a:pt x="26288" y="97802"/>
                </a:lnTo>
                <a:lnTo>
                  <a:pt x="37845" y="97802"/>
                </a:lnTo>
                <a:lnTo>
                  <a:pt x="43052" y="96481"/>
                </a:lnTo>
                <a:lnTo>
                  <a:pt x="48132" y="93840"/>
                </a:lnTo>
                <a:lnTo>
                  <a:pt x="53086" y="91211"/>
                </a:lnTo>
                <a:lnTo>
                  <a:pt x="58038" y="87249"/>
                </a:lnTo>
                <a:lnTo>
                  <a:pt x="62992" y="81965"/>
                </a:lnTo>
                <a:lnTo>
                  <a:pt x="62992" y="92163"/>
                </a:lnTo>
                <a:lnTo>
                  <a:pt x="64388" y="94805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852928" y="6547142"/>
            <a:ext cx="39370" cy="57505"/>
          </a:xfrm>
          <a:custGeom>
            <a:avLst/>
            <a:gdLst/>
            <a:ahLst/>
            <a:cxnLst/>
            <a:rect l="l" t="t" r="r" b="b"/>
            <a:pathLst>
              <a:path w="39370" h="57505">
                <a:moveTo>
                  <a:pt x="12446" y="26022"/>
                </a:moveTo>
                <a:lnTo>
                  <a:pt x="381" y="53339"/>
                </a:lnTo>
                <a:lnTo>
                  <a:pt x="0" y="54063"/>
                </a:lnTo>
                <a:lnTo>
                  <a:pt x="1270" y="56845"/>
                </a:lnTo>
                <a:lnTo>
                  <a:pt x="4572" y="57416"/>
                </a:lnTo>
                <a:lnTo>
                  <a:pt x="8001" y="57505"/>
                </a:lnTo>
                <a:lnTo>
                  <a:pt x="12192" y="57251"/>
                </a:lnTo>
                <a:lnTo>
                  <a:pt x="15875" y="56349"/>
                </a:lnTo>
                <a:lnTo>
                  <a:pt x="18669" y="53835"/>
                </a:lnTo>
                <a:lnTo>
                  <a:pt x="31877" y="34836"/>
                </a:lnTo>
                <a:lnTo>
                  <a:pt x="33274" y="32918"/>
                </a:lnTo>
                <a:lnTo>
                  <a:pt x="35433" y="29248"/>
                </a:lnTo>
                <a:lnTo>
                  <a:pt x="37084" y="25565"/>
                </a:lnTo>
                <a:lnTo>
                  <a:pt x="38227" y="21742"/>
                </a:lnTo>
                <a:lnTo>
                  <a:pt x="38989" y="17564"/>
                </a:lnTo>
                <a:lnTo>
                  <a:pt x="39370" y="13030"/>
                </a:lnTo>
                <a:lnTo>
                  <a:pt x="39370" y="10388"/>
                </a:lnTo>
                <a:lnTo>
                  <a:pt x="39116" y="6337"/>
                </a:lnTo>
                <a:lnTo>
                  <a:pt x="38100" y="3555"/>
                </a:lnTo>
                <a:lnTo>
                  <a:pt x="35179" y="1054"/>
                </a:lnTo>
                <a:lnTo>
                  <a:pt x="32131" y="342"/>
                </a:lnTo>
                <a:lnTo>
                  <a:pt x="28448" y="0"/>
                </a:lnTo>
                <a:lnTo>
                  <a:pt x="23749" y="0"/>
                </a:lnTo>
                <a:lnTo>
                  <a:pt x="19939" y="342"/>
                </a:lnTo>
                <a:lnTo>
                  <a:pt x="16764" y="1054"/>
                </a:lnTo>
                <a:lnTo>
                  <a:pt x="13716" y="3555"/>
                </a:lnTo>
                <a:lnTo>
                  <a:pt x="12700" y="6337"/>
                </a:lnTo>
                <a:lnTo>
                  <a:pt x="12446" y="10388"/>
                </a:lnTo>
                <a:lnTo>
                  <a:pt x="12446" y="26022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033903" y="6506565"/>
            <a:ext cx="25400" cy="65316"/>
          </a:xfrm>
          <a:custGeom>
            <a:avLst/>
            <a:gdLst/>
            <a:ahLst/>
            <a:cxnLst/>
            <a:rect l="l" t="t" r="r" b="b"/>
            <a:pathLst>
              <a:path w="25400" h="65316">
                <a:moveTo>
                  <a:pt x="23495" y="43141"/>
                </a:moveTo>
                <a:lnTo>
                  <a:pt x="24765" y="39446"/>
                </a:lnTo>
                <a:lnTo>
                  <a:pt x="25400" y="35331"/>
                </a:lnTo>
                <a:lnTo>
                  <a:pt x="25400" y="26416"/>
                </a:lnTo>
                <a:lnTo>
                  <a:pt x="24765" y="22491"/>
                </a:lnTo>
                <a:lnTo>
                  <a:pt x="23368" y="18999"/>
                </a:lnTo>
                <a:lnTo>
                  <a:pt x="22098" y="15506"/>
                </a:lnTo>
                <a:lnTo>
                  <a:pt x="20320" y="12446"/>
                </a:lnTo>
                <a:lnTo>
                  <a:pt x="18034" y="9842"/>
                </a:lnTo>
                <a:lnTo>
                  <a:pt x="15748" y="7239"/>
                </a:lnTo>
                <a:lnTo>
                  <a:pt x="13081" y="5105"/>
                </a:lnTo>
                <a:lnTo>
                  <a:pt x="10033" y="3454"/>
                </a:lnTo>
                <a:lnTo>
                  <a:pt x="6985" y="1816"/>
                </a:lnTo>
                <a:lnTo>
                  <a:pt x="3556" y="660"/>
                </a:lnTo>
                <a:lnTo>
                  <a:pt x="0" y="0"/>
                </a:lnTo>
                <a:lnTo>
                  <a:pt x="254" y="65316"/>
                </a:lnTo>
                <a:lnTo>
                  <a:pt x="3937" y="63995"/>
                </a:lnTo>
                <a:lnTo>
                  <a:pt x="7366" y="62318"/>
                </a:lnTo>
                <a:lnTo>
                  <a:pt x="10414" y="60274"/>
                </a:lnTo>
                <a:lnTo>
                  <a:pt x="13462" y="58229"/>
                </a:lnTo>
                <a:lnTo>
                  <a:pt x="16129" y="55778"/>
                </a:lnTo>
                <a:lnTo>
                  <a:pt x="18288" y="52946"/>
                </a:lnTo>
                <a:lnTo>
                  <a:pt x="20574" y="50101"/>
                </a:lnTo>
                <a:lnTo>
                  <a:pt x="22225" y="46837"/>
                </a:lnTo>
                <a:lnTo>
                  <a:pt x="23495" y="43141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018155" y="6538226"/>
            <a:ext cx="16001" cy="37198"/>
          </a:xfrm>
          <a:custGeom>
            <a:avLst/>
            <a:gdLst/>
            <a:ahLst/>
            <a:cxnLst/>
            <a:rect l="l" t="t" r="r" b="b"/>
            <a:pathLst>
              <a:path w="16001" h="37198">
                <a:moveTo>
                  <a:pt x="14096" y="0"/>
                </a:moveTo>
                <a:lnTo>
                  <a:pt x="14096" y="2844"/>
                </a:lnTo>
                <a:lnTo>
                  <a:pt x="13588" y="5372"/>
                </a:lnTo>
                <a:lnTo>
                  <a:pt x="11556" y="9791"/>
                </a:lnTo>
                <a:lnTo>
                  <a:pt x="8381" y="13119"/>
                </a:lnTo>
                <a:lnTo>
                  <a:pt x="4444" y="15722"/>
                </a:lnTo>
                <a:lnTo>
                  <a:pt x="0" y="37198"/>
                </a:lnTo>
                <a:lnTo>
                  <a:pt x="4190" y="36575"/>
                </a:lnTo>
                <a:lnTo>
                  <a:pt x="8381" y="35953"/>
                </a:lnTo>
                <a:lnTo>
                  <a:pt x="12318" y="34975"/>
                </a:lnTo>
                <a:lnTo>
                  <a:pt x="16001" y="33654"/>
                </a:lnTo>
                <a:lnTo>
                  <a:pt x="14096" y="0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966593" y="6447675"/>
            <a:ext cx="85089" cy="128066"/>
          </a:xfrm>
          <a:custGeom>
            <a:avLst/>
            <a:gdLst/>
            <a:ahLst/>
            <a:cxnLst/>
            <a:rect l="l" t="t" r="r" b="b"/>
            <a:pathLst>
              <a:path w="85089" h="128066">
                <a:moveTo>
                  <a:pt x="762" y="124853"/>
                </a:moveTo>
                <a:lnTo>
                  <a:pt x="3682" y="127419"/>
                </a:lnTo>
                <a:lnTo>
                  <a:pt x="7746" y="128066"/>
                </a:lnTo>
                <a:lnTo>
                  <a:pt x="46862" y="128066"/>
                </a:lnTo>
                <a:lnTo>
                  <a:pt x="51562" y="127749"/>
                </a:lnTo>
                <a:lnTo>
                  <a:pt x="56006" y="106273"/>
                </a:lnTo>
                <a:lnTo>
                  <a:pt x="51054" y="107797"/>
                </a:lnTo>
                <a:lnTo>
                  <a:pt x="48006" y="108178"/>
                </a:lnTo>
                <a:lnTo>
                  <a:pt x="25526" y="108178"/>
                </a:lnTo>
                <a:lnTo>
                  <a:pt x="25526" y="71754"/>
                </a:lnTo>
                <a:lnTo>
                  <a:pt x="41020" y="71754"/>
                </a:lnTo>
                <a:lnTo>
                  <a:pt x="43814" y="52755"/>
                </a:lnTo>
                <a:lnTo>
                  <a:pt x="25526" y="52755"/>
                </a:lnTo>
                <a:lnTo>
                  <a:pt x="25526" y="19494"/>
                </a:lnTo>
                <a:lnTo>
                  <a:pt x="42671" y="19494"/>
                </a:lnTo>
                <a:lnTo>
                  <a:pt x="45974" y="19862"/>
                </a:lnTo>
                <a:lnTo>
                  <a:pt x="48387" y="20586"/>
                </a:lnTo>
                <a:lnTo>
                  <a:pt x="52705" y="22351"/>
                </a:lnTo>
                <a:lnTo>
                  <a:pt x="55880" y="25057"/>
                </a:lnTo>
                <a:lnTo>
                  <a:pt x="57912" y="28803"/>
                </a:lnTo>
                <a:lnTo>
                  <a:pt x="59055" y="33159"/>
                </a:lnTo>
                <a:lnTo>
                  <a:pt x="59055" y="35725"/>
                </a:lnTo>
                <a:lnTo>
                  <a:pt x="58674" y="40233"/>
                </a:lnTo>
                <a:lnTo>
                  <a:pt x="57276" y="44386"/>
                </a:lnTo>
                <a:lnTo>
                  <a:pt x="55499" y="73901"/>
                </a:lnTo>
                <a:lnTo>
                  <a:pt x="59817" y="76695"/>
                </a:lnTo>
                <a:lnTo>
                  <a:pt x="63245" y="80251"/>
                </a:lnTo>
                <a:lnTo>
                  <a:pt x="65150" y="84937"/>
                </a:lnTo>
                <a:lnTo>
                  <a:pt x="65658" y="87591"/>
                </a:lnTo>
                <a:lnTo>
                  <a:pt x="65658" y="90550"/>
                </a:lnTo>
                <a:lnTo>
                  <a:pt x="67563" y="124205"/>
                </a:lnTo>
                <a:lnTo>
                  <a:pt x="67309" y="58889"/>
                </a:lnTo>
                <a:lnTo>
                  <a:pt x="70104" y="57835"/>
                </a:lnTo>
                <a:lnTo>
                  <a:pt x="72643" y="56438"/>
                </a:lnTo>
                <a:lnTo>
                  <a:pt x="77088" y="53009"/>
                </a:lnTo>
                <a:lnTo>
                  <a:pt x="80390" y="48793"/>
                </a:lnTo>
                <a:lnTo>
                  <a:pt x="83057" y="44056"/>
                </a:lnTo>
                <a:lnTo>
                  <a:pt x="83946" y="41313"/>
                </a:lnTo>
                <a:lnTo>
                  <a:pt x="84708" y="38582"/>
                </a:lnTo>
                <a:lnTo>
                  <a:pt x="85089" y="35661"/>
                </a:lnTo>
                <a:lnTo>
                  <a:pt x="85089" y="27012"/>
                </a:lnTo>
                <a:lnTo>
                  <a:pt x="84074" y="22199"/>
                </a:lnTo>
                <a:lnTo>
                  <a:pt x="82168" y="18110"/>
                </a:lnTo>
                <a:lnTo>
                  <a:pt x="80137" y="14020"/>
                </a:lnTo>
                <a:lnTo>
                  <a:pt x="77343" y="10642"/>
                </a:lnTo>
                <a:lnTo>
                  <a:pt x="73532" y="7962"/>
                </a:lnTo>
                <a:lnTo>
                  <a:pt x="69850" y="5295"/>
                </a:lnTo>
                <a:lnTo>
                  <a:pt x="65277" y="3301"/>
                </a:lnTo>
                <a:lnTo>
                  <a:pt x="59817" y="1981"/>
                </a:lnTo>
                <a:lnTo>
                  <a:pt x="54356" y="660"/>
                </a:lnTo>
                <a:lnTo>
                  <a:pt x="47751" y="0"/>
                </a:lnTo>
                <a:lnTo>
                  <a:pt x="5587" y="0"/>
                </a:lnTo>
                <a:lnTo>
                  <a:pt x="2158" y="1930"/>
                </a:lnTo>
                <a:lnTo>
                  <a:pt x="0" y="5308"/>
                </a:lnTo>
                <a:lnTo>
                  <a:pt x="0" y="122758"/>
                </a:lnTo>
                <a:lnTo>
                  <a:pt x="762" y="124853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007614" y="6492062"/>
            <a:ext cx="16256" cy="29514"/>
          </a:xfrm>
          <a:custGeom>
            <a:avLst/>
            <a:gdLst/>
            <a:ahLst/>
            <a:cxnLst/>
            <a:rect l="l" t="t" r="r" b="b"/>
            <a:pathLst>
              <a:path w="16256" h="29514">
                <a:moveTo>
                  <a:pt x="2793" y="8369"/>
                </a:moveTo>
                <a:lnTo>
                  <a:pt x="0" y="27368"/>
                </a:lnTo>
                <a:lnTo>
                  <a:pt x="4699" y="27368"/>
                </a:lnTo>
                <a:lnTo>
                  <a:pt x="8509" y="27800"/>
                </a:lnTo>
                <a:lnTo>
                  <a:pt x="11556" y="28651"/>
                </a:lnTo>
                <a:lnTo>
                  <a:pt x="14478" y="29514"/>
                </a:lnTo>
                <a:lnTo>
                  <a:pt x="16256" y="0"/>
                </a:lnTo>
                <a:lnTo>
                  <a:pt x="13588" y="3365"/>
                </a:lnTo>
                <a:lnTo>
                  <a:pt x="10287" y="6134"/>
                </a:lnTo>
                <a:lnTo>
                  <a:pt x="5842" y="7912"/>
                </a:lnTo>
                <a:lnTo>
                  <a:pt x="2793" y="8369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074289" y="6481914"/>
            <a:ext cx="82550" cy="96100"/>
          </a:xfrm>
          <a:custGeom>
            <a:avLst/>
            <a:gdLst/>
            <a:ahLst/>
            <a:cxnLst/>
            <a:rect l="l" t="t" r="r" b="b"/>
            <a:pathLst>
              <a:path w="82550" h="96100">
                <a:moveTo>
                  <a:pt x="26543" y="93129"/>
                </a:moveTo>
                <a:lnTo>
                  <a:pt x="32385" y="95110"/>
                </a:lnTo>
                <a:lnTo>
                  <a:pt x="39369" y="96100"/>
                </a:lnTo>
                <a:lnTo>
                  <a:pt x="51562" y="96100"/>
                </a:lnTo>
                <a:lnTo>
                  <a:pt x="55625" y="95821"/>
                </a:lnTo>
                <a:lnTo>
                  <a:pt x="59436" y="95262"/>
                </a:lnTo>
                <a:lnTo>
                  <a:pt x="63246" y="94703"/>
                </a:lnTo>
                <a:lnTo>
                  <a:pt x="66675" y="94043"/>
                </a:lnTo>
                <a:lnTo>
                  <a:pt x="69596" y="93281"/>
                </a:lnTo>
                <a:lnTo>
                  <a:pt x="72643" y="92519"/>
                </a:lnTo>
                <a:lnTo>
                  <a:pt x="75056" y="91744"/>
                </a:lnTo>
                <a:lnTo>
                  <a:pt x="78867" y="90169"/>
                </a:lnTo>
                <a:lnTo>
                  <a:pt x="81534" y="87642"/>
                </a:lnTo>
                <a:lnTo>
                  <a:pt x="82296" y="85089"/>
                </a:lnTo>
                <a:lnTo>
                  <a:pt x="82550" y="79476"/>
                </a:lnTo>
                <a:lnTo>
                  <a:pt x="82296" y="75374"/>
                </a:lnTo>
                <a:lnTo>
                  <a:pt x="81153" y="71843"/>
                </a:lnTo>
                <a:lnTo>
                  <a:pt x="78359" y="71259"/>
                </a:lnTo>
                <a:lnTo>
                  <a:pt x="75437" y="72199"/>
                </a:lnTo>
                <a:lnTo>
                  <a:pt x="71881" y="73520"/>
                </a:lnTo>
                <a:lnTo>
                  <a:pt x="67056" y="75044"/>
                </a:lnTo>
                <a:lnTo>
                  <a:pt x="64262" y="75730"/>
                </a:lnTo>
                <a:lnTo>
                  <a:pt x="60960" y="76352"/>
                </a:lnTo>
                <a:lnTo>
                  <a:pt x="57658" y="76987"/>
                </a:lnTo>
                <a:lnTo>
                  <a:pt x="53848" y="77304"/>
                </a:lnTo>
                <a:lnTo>
                  <a:pt x="45212" y="77304"/>
                </a:lnTo>
                <a:lnTo>
                  <a:pt x="41529" y="76733"/>
                </a:lnTo>
                <a:lnTo>
                  <a:pt x="38354" y="75615"/>
                </a:lnTo>
                <a:lnTo>
                  <a:pt x="35306" y="74498"/>
                </a:lnTo>
                <a:lnTo>
                  <a:pt x="32893" y="72859"/>
                </a:lnTo>
                <a:lnTo>
                  <a:pt x="28956" y="68567"/>
                </a:lnTo>
                <a:lnTo>
                  <a:pt x="27559" y="65963"/>
                </a:lnTo>
                <a:lnTo>
                  <a:pt x="26669" y="62903"/>
                </a:lnTo>
                <a:lnTo>
                  <a:pt x="25781" y="59829"/>
                </a:lnTo>
                <a:lnTo>
                  <a:pt x="25273" y="56413"/>
                </a:lnTo>
                <a:lnTo>
                  <a:pt x="25400" y="33515"/>
                </a:lnTo>
                <a:lnTo>
                  <a:pt x="25908" y="30607"/>
                </a:lnTo>
                <a:lnTo>
                  <a:pt x="26162" y="0"/>
                </a:lnTo>
                <a:lnTo>
                  <a:pt x="20574" y="2311"/>
                </a:lnTo>
                <a:lnTo>
                  <a:pt x="15875" y="5664"/>
                </a:lnTo>
                <a:lnTo>
                  <a:pt x="11937" y="10045"/>
                </a:lnTo>
                <a:lnTo>
                  <a:pt x="8000" y="14439"/>
                </a:lnTo>
                <a:lnTo>
                  <a:pt x="5080" y="19786"/>
                </a:lnTo>
                <a:lnTo>
                  <a:pt x="3048" y="26085"/>
                </a:lnTo>
                <a:lnTo>
                  <a:pt x="1016" y="32385"/>
                </a:lnTo>
                <a:lnTo>
                  <a:pt x="0" y="39458"/>
                </a:lnTo>
                <a:lnTo>
                  <a:pt x="0" y="55562"/>
                </a:lnTo>
                <a:lnTo>
                  <a:pt x="888" y="62750"/>
                </a:lnTo>
                <a:lnTo>
                  <a:pt x="2921" y="68884"/>
                </a:lnTo>
                <a:lnTo>
                  <a:pt x="4825" y="75018"/>
                </a:lnTo>
                <a:lnTo>
                  <a:pt x="7747" y="80098"/>
                </a:lnTo>
                <a:lnTo>
                  <a:pt x="11684" y="84124"/>
                </a:lnTo>
                <a:lnTo>
                  <a:pt x="15748" y="88150"/>
                </a:lnTo>
                <a:lnTo>
                  <a:pt x="20574" y="91160"/>
                </a:lnTo>
                <a:lnTo>
                  <a:pt x="26543" y="93129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099562" y="6478447"/>
            <a:ext cx="53720" cy="59880"/>
          </a:xfrm>
          <a:custGeom>
            <a:avLst/>
            <a:gdLst/>
            <a:ahLst/>
            <a:cxnLst/>
            <a:rect l="l" t="t" r="r" b="b"/>
            <a:pathLst>
              <a:path w="53720" h="59880">
                <a:moveTo>
                  <a:pt x="2286" y="28587"/>
                </a:moveTo>
                <a:lnTo>
                  <a:pt x="5080" y="24206"/>
                </a:lnTo>
                <a:lnTo>
                  <a:pt x="8508" y="20586"/>
                </a:lnTo>
                <a:lnTo>
                  <a:pt x="13207" y="18211"/>
                </a:lnTo>
                <a:lnTo>
                  <a:pt x="16001" y="17627"/>
                </a:lnTo>
                <a:lnTo>
                  <a:pt x="25400" y="17627"/>
                </a:lnTo>
                <a:lnTo>
                  <a:pt x="29971" y="19621"/>
                </a:lnTo>
                <a:lnTo>
                  <a:pt x="33019" y="23609"/>
                </a:lnTo>
                <a:lnTo>
                  <a:pt x="36068" y="27597"/>
                </a:lnTo>
                <a:lnTo>
                  <a:pt x="37464" y="33096"/>
                </a:lnTo>
                <a:lnTo>
                  <a:pt x="37211" y="40093"/>
                </a:lnTo>
                <a:lnTo>
                  <a:pt x="0" y="40093"/>
                </a:lnTo>
                <a:lnTo>
                  <a:pt x="0" y="59880"/>
                </a:lnTo>
                <a:lnTo>
                  <a:pt x="0" y="56121"/>
                </a:lnTo>
                <a:lnTo>
                  <a:pt x="53720" y="56121"/>
                </a:lnTo>
                <a:lnTo>
                  <a:pt x="51562" y="12331"/>
                </a:lnTo>
                <a:lnTo>
                  <a:pt x="48260" y="8470"/>
                </a:lnTo>
                <a:lnTo>
                  <a:pt x="43942" y="5448"/>
                </a:lnTo>
                <a:lnTo>
                  <a:pt x="38607" y="3276"/>
                </a:lnTo>
                <a:lnTo>
                  <a:pt x="33400" y="1092"/>
                </a:lnTo>
                <a:lnTo>
                  <a:pt x="27050" y="0"/>
                </a:lnTo>
                <a:lnTo>
                  <a:pt x="12700" y="0"/>
                </a:lnTo>
                <a:lnTo>
                  <a:pt x="6476" y="1155"/>
                </a:lnTo>
                <a:lnTo>
                  <a:pt x="888" y="3467"/>
                </a:lnTo>
                <a:lnTo>
                  <a:pt x="635" y="34074"/>
                </a:lnTo>
                <a:lnTo>
                  <a:pt x="1396" y="31330"/>
                </a:lnTo>
                <a:lnTo>
                  <a:pt x="2286" y="28587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51124" y="6490779"/>
            <a:ext cx="9778" cy="43789"/>
          </a:xfrm>
          <a:custGeom>
            <a:avLst/>
            <a:gdLst/>
            <a:ahLst/>
            <a:cxnLst/>
            <a:rect l="l" t="t" r="r" b="b"/>
            <a:pathLst>
              <a:path w="9778" h="43789">
                <a:moveTo>
                  <a:pt x="7493" y="13703"/>
                </a:moveTo>
                <a:lnTo>
                  <a:pt x="5842" y="8420"/>
                </a:lnTo>
                <a:lnTo>
                  <a:pt x="3428" y="3860"/>
                </a:lnTo>
                <a:lnTo>
                  <a:pt x="0" y="0"/>
                </a:lnTo>
                <a:lnTo>
                  <a:pt x="2158" y="43789"/>
                </a:lnTo>
                <a:lnTo>
                  <a:pt x="4571" y="43789"/>
                </a:lnTo>
                <a:lnTo>
                  <a:pt x="7746" y="41617"/>
                </a:lnTo>
                <a:lnTo>
                  <a:pt x="9778" y="37922"/>
                </a:lnTo>
                <a:lnTo>
                  <a:pt x="9778" y="24726"/>
                </a:lnTo>
                <a:lnTo>
                  <a:pt x="9017" y="18986"/>
                </a:lnTo>
                <a:lnTo>
                  <a:pt x="7493" y="13703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181477" y="6438074"/>
            <a:ext cx="25018" cy="138176"/>
          </a:xfrm>
          <a:custGeom>
            <a:avLst/>
            <a:gdLst/>
            <a:ahLst/>
            <a:cxnLst/>
            <a:rect l="l" t="t" r="r" b="b"/>
            <a:pathLst>
              <a:path w="25018" h="138176">
                <a:moveTo>
                  <a:pt x="0" y="4152"/>
                </a:moveTo>
                <a:lnTo>
                  <a:pt x="0" y="134302"/>
                </a:lnTo>
                <a:lnTo>
                  <a:pt x="1650" y="136944"/>
                </a:lnTo>
                <a:lnTo>
                  <a:pt x="4825" y="137845"/>
                </a:lnTo>
                <a:lnTo>
                  <a:pt x="8000" y="138176"/>
                </a:lnTo>
                <a:lnTo>
                  <a:pt x="16891" y="138176"/>
                </a:lnTo>
                <a:lnTo>
                  <a:pt x="20066" y="137845"/>
                </a:lnTo>
                <a:lnTo>
                  <a:pt x="23241" y="136944"/>
                </a:lnTo>
                <a:lnTo>
                  <a:pt x="25018" y="134302"/>
                </a:lnTo>
                <a:lnTo>
                  <a:pt x="25018" y="4152"/>
                </a:lnTo>
                <a:lnTo>
                  <a:pt x="23241" y="1396"/>
                </a:lnTo>
                <a:lnTo>
                  <a:pt x="20066" y="393"/>
                </a:lnTo>
                <a:lnTo>
                  <a:pt x="16891" y="0"/>
                </a:lnTo>
                <a:lnTo>
                  <a:pt x="8000" y="0"/>
                </a:lnTo>
                <a:lnTo>
                  <a:pt x="4825" y="393"/>
                </a:lnTo>
                <a:lnTo>
                  <a:pt x="1650" y="1396"/>
                </a:lnTo>
                <a:lnTo>
                  <a:pt x="0" y="4152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390900" y="6478447"/>
            <a:ext cx="80645" cy="99568"/>
          </a:xfrm>
          <a:custGeom>
            <a:avLst/>
            <a:gdLst/>
            <a:ahLst/>
            <a:cxnLst/>
            <a:rect l="l" t="t" r="r" b="b"/>
            <a:pathLst>
              <a:path w="80645" h="99567">
                <a:moveTo>
                  <a:pt x="47751" y="96304"/>
                </a:moveTo>
                <a:lnTo>
                  <a:pt x="52324" y="94132"/>
                </a:lnTo>
                <a:lnTo>
                  <a:pt x="56514" y="91097"/>
                </a:lnTo>
                <a:lnTo>
                  <a:pt x="60071" y="87198"/>
                </a:lnTo>
                <a:lnTo>
                  <a:pt x="60071" y="94221"/>
                </a:lnTo>
                <a:lnTo>
                  <a:pt x="60960" y="96405"/>
                </a:lnTo>
                <a:lnTo>
                  <a:pt x="63880" y="97536"/>
                </a:lnTo>
                <a:lnTo>
                  <a:pt x="67310" y="97891"/>
                </a:lnTo>
                <a:lnTo>
                  <a:pt x="75184" y="97777"/>
                </a:lnTo>
                <a:lnTo>
                  <a:pt x="78994" y="96926"/>
                </a:lnTo>
                <a:lnTo>
                  <a:pt x="80645" y="94221"/>
                </a:lnTo>
                <a:lnTo>
                  <a:pt x="80645" y="28778"/>
                </a:lnTo>
                <a:lnTo>
                  <a:pt x="80010" y="23533"/>
                </a:lnTo>
                <a:lnTo>
                  <a:pt x="78486" y="19113"/>
                </a:lnTo>
                <a:lnTo>
                  <a:pt x="77088" y="14681"/>
                </a:lnTo>
                <a:lnTo>
                  <a:pt x="74802" y="11074"/>
                </a:lnTo>
                <a:lnTo>
                  <a:pt x="71627" y="8267"/>
                </a:lnTo>
                <a:lnTo>
                  <a:pt x="68452" y="5461"/>
                </a:lnTo>
                <a:lnTo>
                  <a:pt x="64388" y="3390"/>
                </a:lnTo>
                <a:lnTo>
                  <a:pt x="59436" y="2032"/>
                </a:lnTo>
                <a:lnTo>
                  <a:pt x="54610" y="685"/>
                </a:lnTo>
                <a:lnTo>
                  <a:pt x="48640" y="0"/>
                </a:lnTo>
                <a:lnTo>
                  <a:pt x="37846" y="0"/>
                </a:lnTo>
                <a:lnTo>
                  <a:pt x="34036" y="317"/>
                </a:lnTo>
                <a:lnTo>
                  <a:pt x="30352" y="952"/>
                </a:lnTo>
                <a:lnTo>
                  <a:pt x="26670" y="1574"/>
                </a:lnTo>
                <a:lnTo>
                  <a:pt x="23367" y="2387"/>
                </a:lnTo>
                <a:lnTo>
                  <a:pt x="20192" y="3365"/>
                </a:lnTo>
                <a:lnTo>
                  <a:pt x="17145" y="4356"/>
                </a:lnTo>
                <a:lnTo>
                  <a:pt x="14477" y="5435"/>
                </a:lnTo>
                <a:lnTo>
                  <a:pt x="9778" y="7747"/>
                </a:lnTo>
                <a:lnTo>
                  <a:pt x="6350" y="10706"/>
                </a:lnTo>
                <a:lnTo>
                  <a:pt x="5079" y="14160"/>
                </a:lnTo>
                <a:lnTo>
                  <a:pt x="4952" y="20726"/>
                </a:lnTo>
                <a:lnTo>
                  <a:pt x="5714" y="24282"/>
                </a:lnTo>
                <a:lnTo>
                  <a:pt x="7365" y="27127"/>
                </a:lnTo>
                <a:lnTo>
                  <a:pt x="10413" y="27813"/>
                </a:lnTo>
                <a:lnTo>
                  <a:pt x="13462" y="26428"/>
                </a:lnTo>
                <a:lnTo>
                  <a:pt x="17272" y="24485"/>
                </a:lnTo>
                <a:lnTo>
                  <a:pt x="22225" y="22237"/>
                </a:lnTo>
                <a:lnTo>
                  <a:pt x="25146" y="21221"/>
                </a:lnTo>
                <a:lnTo>
                  <a:pt x="28448" y="20294"/>
                </a:lnTo>
                <a:lnTo>
                  <a:pt x="31623" y="19367"/>
                </a:lnTo>
                <a:lnTo>
                  <a:pt x="35433" y="18910"/>
                </a:lnTo>
                <a:lnTo>
                  <a:pt x="42672" y="18910"/>
                </a:lnTo>
                <a:lnTo>
                  <a:pt x="45338" y="19240"/>
                </a:lnTo>
                <a:lnTo>
                  <a:pt x="47498" y="19900"/>
                </a:lnTo>
                <a:lnTo>
                  <a:pt x="51308" y="21577"/>
                </a:lnTo>
                <a:lnTo>
                  <a:pt x="53975" y="24358"/>
                </a:lnTo>
                <a:lnTo>
                  <a:pt x="55372" y="28168"/>
                </a:lnTo>
                <a:lnTo>
                  <a:pt x="56261" y="32664"/>
                </a:lnTo>
                <a:lnTo>
                  <a:pt x="56261" y="40779"/>
                </a:lnTo>
                <a:lnTo>
                  <a:pt x="39750" y="40779"/>
                </a:lnTo>
                <a:lnTo>
                  <a:pt x="32892" y="41376"/>
                </a:lnTo>
                <a:lnTo>
                  <a:pt x="26924" y="42557"/>
                </a:lnTo>
                <a:lnTo>
                  <a:pt x="21082" y="43751"/>
                </a:lnTo>
                <a:lnTo>
                  <a:pt x="16001" y="45580"/>
                </a:lnTo>
                <a:lnTo>
                  <a:pt x="12064" y="48056"/>
                </a:lnTo>
                <a:lnTo>
                  <a:pt x="8127" y="50533"/>
                </a:lnTo>
                <a:lnTo>
                  <a:pt x="5079" y="53670"/>
                </a:lnTo>
                <a:lnTo>
                  <a:pt x="3048" y="57454"/>
                </a:lnTo>
                <a:lnTo>
                  <a:pt x="1015" y="61252"/>
                </a:lnTo>
                <a:lnTo>
                  <a:pt x="0" y="65722"/>
                </a:lnTo>
                <a:lnTo>
                  <a:pt x="0" y="75615"/>
                </a:lnTo>
                <a:lnTo>
                  <a:pt x="888" y="79781"/>
                </a:lnTo>
                <a:lnTo>
                  <a:pt x="2412" y="83337"/>
                </a:lnTo>
                <a:lnTo>
                  <a:pt x="4063" y="86906"/>
                </a:lnTo>
                <a:lnTo>
                  <a:pt x="6223" y="89890"/>
                </a:lnTo>
                <a:lnTo>
                  <a:pt x="9144" y="92290"/>
                </a:lnTo>
                <a:lnTo>
                  <a:pt x="11937" y="94703"/>
                </a:lnTo>
                <a:lnTo>
                  <a:pt x="15366" y="96520"/>
                </a:lnTo>
                <a:lnTo>
                  <a:pt x="19303" y="97739"/>
                </a:lnTo>
                <a:lnTo>
                  <a:pt x="23240" y="98958"/>
                </a:lnTo>
                <a:lnTo>
                  <a:pt x="24384" y="73774"/>
                </a:lnTo>
                <a:lnTo>
                  <a:pt x="24384" y="70078"/>
                </a:lnTo>
                <a:lnTo>
                  <a:pt x="24764" y="65963"/>
                </a:lnTo>
                <a:lnTo>
                  <a:pt x="26415" y="62611"/>
                </a:lnTo>
                <a:lnTo>
                  <a:pt x="29590" y="59982"/>
                </a:lnTo>
                <a:lnTo>
                  <a:pt x="33654" y="57899"/>
                </a:lnTo>
                <a:lnTo>
                  <a:pt x="36449" y="57315"/>
                </a:lnTo>
                <a:lnTo>
                  <a:pt x="39242" y="56718"/>
                </a:lnTo>
                <a:lnTo>
                  <a:pt x="42672" y="56413"/>
                </a:lnTo>
                <a:lnTo>
                  <a:pt x="56261" y="56413"/>
                </a:lnTo>
                <a:lnTo>
                  <a:pt x="56261" y="71462"/>
                </a:lnTo>
                <a:lnTo>
                  <a:pt x="53212" y="74891"/>
                </a:lnTo>
                <a:lnTo>
                  <a:pt x="50291" y="77495"/>
                </a:lnTo>
                <a:lnTo>
                  <a:pt x="47244" y="79286"/>
                </a:lnTo>
                <a:lnTo>
                  <a:pt x="44323" y="81064"/>
                </a:lnTo>
                <a:lnTo>
                  <a:pt x="41148" y="81953"/>
                </a:lnTo>
                <a:lnTo>
                  <a:pt x="33527" y="81953"/>
                </a:lnTo>
                <a:lnTo>
                  <a:pt x="37846" y="99568"/>
                </a:lnTo>
                <a:lnTo>
                  <a:pt x="43052" y="98475"/>
                </a:lnTo>
                <a:lnTo>
                  <a:pt x="47751" y="9630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14141" y="6552222"/>
            <a:ext cx="14605" cy="25793"/>
          </a:xfrm>
          <a:custGeom>
            <a:avLst/>
            <a:gdLst/>
            <a:ahLst/>
            <a:cxnLst/>
            <a:rect l="l" t="t" r="r" b="b"/>
            <a:pathLst>
              <a:path w="14605" h="25793">
                <a:moveTo>
                  <a:pt x="14605" y="25793"/>
                </a:moveTo>
                <a:lnTo>
                  <a:pt x="10287" y="8178"/>
                </a:lnTo>
                <a:lnTo>
                  <a:pt x="6985" y="7124"/>
                </a:lnTo>
                <a:lnTo>
                  <a:pt x="2286" y="2895"/>
                </a:lnTo>
                <a:lnTo>
                  <a:pt x="1143" y="0"/>
                </a:lnTo>
                <a:lnTo>
                  <a:pt x="0" y="25184"/>
                </a:lnTo>
                <a:lnTo>
                  <a:pt x="4318" y="25793"/>
                </a:lnTo>
                <a:lnTo>
                  <a:pt x="14605" y="25793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486404" y="6480136"/>
            <a:ext cx="144145" cy="96202"/>
          </a:xfrm>
          <a:custGeom>
            <a:avLst/>
            <a:gdLst/>
            <a:ahLst/>
            <a:cxnLst/>
            <a:rect l="l" t="t" r="r" b="b"/>
            <a:pathLst>
              <a:path w="144145" h="96202">
                <a:moveTo>
                  <a:pt x="888" y="1536"/>
                </a:moveTo>
                <a:lnTo>
                  <a:pt x="0" y="4483"/>
                </a:lnTo>
                <a:lnTo>
                  <a:pt x="508" y="7569"/>
                </a:lnTo>
                <a:lnTo>
                  <a:pt x="1397" y="10985"/>
                </a:lnTo>
                <a:lnTo>
                  <a:pt x="24765" y="90855"/>
                </a:lnTo>
                <a:lnTo>
                  <a:pt x="26543" y="94170"/>
                </a:lnTo>
                <a:lnTo>
                  <a:pt x="29591" y="95503"/>
                </a:lnTo>
                <a:lnTo>
                  <a:pt x="33274" y="95948"/>
                </a:lnTo>
                <a:lnTo>
                  <a:pt x="37846" y="96202"/>
                </a:lnTo>
                <a:lnTo>
                  <a:pt x="47117" y="96138"/>
                </a:lnTo>
                <a:lnTo>
                  <a:pt x="51181" y="95872"/>
                </a:lnTo>
                <a:lnTo>
                  <a:pt x="56515" y="93573"/>
                </a:lnTo>
                <a:lnTo>
                  <a:pt x="71247" y="37210"/>
                </a:lnTo>
                <a:lnTo>
                  <a:pt x="71628" y="37210"/>
                </a:lnTo>
                <a:lnTo>
                  <a:pt x="86487" y="90855"/>
                </a:lnTo>
                <a:lnTo>
                  <a:pt x="88265" y="94170"/>
                </a:lnTo>
                <a:lnTo>
                  <a:pt x="91440" y="95503"/>
                </a:lnTo>
                <a:lnTo>
                  <a:pt x="94996" y="95948"/>
                </a:lnTo>
                <a:lnTo>
                  <a:pt x="99695" y="96202"/>
                </a:lnTo>
                <a:lnTo>
                  <a:pt x="108838" y="96138"/>
                </a:lnTo>
                <a:lnTo>
                  <a:pt x="114426" y="95605"/>
                </a:lnTo>
                <a:lnTo>
                  <a:pt x="117856" y="93573"/>
                </a:lnTo>
                <a:lnTo>
                  <a:pt x="142748" y="10985"/>
                </a:lnTo>
                <a:lnTo>
                  <a:pt x="143891" y="6438"/>
                </a:lnTo>
                <a:lnTo>
                  <a:pt x="144145" y="3759"/>
                </a:lnTo>
                <a:lnTo>
                  <a:pt x="143637" y="2031"/>
                </a:lnTo>
                <a:lnTo>
                  <a:pt x="140970" y="546"/>
                </a:lnTo>
                <a:lnTo>
                  <a:pt x="138175" y="203"/>
                </a:lnTo>
                <a:lnTo>
                  <a:pt x="134620" y="0"/>
                </a:lnTo>
                <a:lnTo>
                  <a:pt x="129667" y="0"/>
                </a:lnTo>
                <a:lnTo>
                  <a:pt x="126111" y="203"/>
                </a:lnTo>
                <a:lnTo>
                  <a:pt x="120776" y="1663"/>
                </a:lnTo>
                <a:lnTo>
                  <a:pt x="102743" y="69075"/>
                </a:lnTo>
                <a:lnTo>
                  <a:pt x="102235" y="69176"/>
                </a:lnTo>
                <a:lnTo>
                  <a:pt x="84709" y="3860"/>
                </a:lnTo>
                <a:lnTo>
                  <a:pt x="82804" y="1231"/>
                </a:lnTo>
                <a:lnTo>
                  <a:pt x="79883" y="406"/>
                </a:lnTo>
                <a:lnTo>
                  <a:pt x="76835" y="76"/>
                </a:lnTo>
                <a:lnTo>
                  <a:pt x="67945" y="63"/>
                </a:lnTo>
                <a:lnTo>
                  <a:pt x="64897" y="330"/>
                </a:lnTo>
                <a:lnTo>
                  <a:pt x="61341" y="1663"/>
                </a:lnTo>
                <a:lnTo>
                  <a:pt x="59944" y="4254"/>
                </a:lnTo>
                <a:lnTo>
                  <a:pt x="43434" y="69075"/>
                </a:lnTo>
                <a:lnTo>
                  <a:pt x="43053" y="69075"/>
                </a:lnTo>
                <a:lnTo>
                  <a:pt x="25526" y="4254"/>
                </a:lnTo>
                <a:lnTo>
                  <a:pt x="21844" y="558"/>
                </a:lnTo>
                <a:lnTo>
                  <a:pt x="18923" y="203"/>
                </a:lnTo>
                <a:lnTo>
                  <a:pt x="15112" y="0"/>
                </a:lnTo>
                <a:lnTo>
                  <a:pt x="10033" y="0"/>
                </a:lnTo>
                <a:lnTo>
                  <a:pt x="6476" y="203"/>
                </a:lnTo>
                <a:lnTo>
                  <a:pt x="3556" y="546"/>
                </a:lnTo>
                <a:lnTo>
                  <a:pt x="888" y="1536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639312" y="6478447"/>
            <a:ext cx="80645" cy="99568"/>
          </a:xfrm>
          <a:custGeom>
            <a:avLst/>
            <a:gdLst/>
            <a:ahLst/>
            <a:cxnLst/>
            <a:rect l="l" t="t" r="r" b="b"/>
            <a:pathLst>
              <a:path w="80645" h="99567">
                <a:moveTo>
                  <a:pt x="47751" y="96304"/>
                </a:moveTo>
                <a:lnTo>
                  <a:pt x="52324" y="94132"/>
                </a:lnTo>
                <a:lnTo>
                  <a:pt x="56514" y="91097"/>
                </a:lnTo>
                <a:lnTo>
                  <a:pt x="60071" y="87198"/>
                </a:lnTo>
                <a:lnTo>
                  <a:pt x="60071" y="94221"/>
                </a:lnTo>
                <a:lnTo>
                  <a:pt x="60960" y="96405"/>
                </a:lnTo>
                <a:lnTo>
                  <a:pt x="63880" y="97536"/>
                </a:lnTo>
                <a:lnTo>
                  <a:pt x="67310" y="97891"/>
                </a:lnTo>
                <a:lnTo>
                  <a:pt x="75184" y="97777"/>
                </a:lnTo>
                <a:lnTo>
                  <a:pt x="78993" y="96926"/>
                </a:lnTo>
                <a:lnTo>
                  <a:pt x="80645" y="94221"/>
                </a:lnTo>
                <a:lnTo>
                  <a:pt x="80645" y="28778"/>
                </a:lnTo>
                <a:lnTo>
                  <a:pt x="80010" y="23533"/>
                </a:lnTo>
                <a:lnTo>
                  <a:pt x="78486" y="19113"/>
                </a:lnTo>
                <a:lnTo>
                  <a:pt x="77088" y="14681"/>
                </a:lnTo>
                <a:lnTo>
                  <a:pt x="74802" y="11074"/>
                </a:lnTo>
                <a:lnTo>
                  <a:pt x="71627" y="8267"/>
                </a:lnTo>
                <a:lnTo>
                  <a:pt x="68452" y="5461"/>
                </a:lnTo>
                <a:lnTo>
                  <a:pt x="64388" y="3390"/>
                </a:lnTo>
                <a:lnTo>
                  <a:pt x="59436" y="2032"/>
                </a:lnTo>
                <a:lnTo>
                  <a:pt x="54610" y="685"/>
                </a:lnTo>
                <a:lnTo>
                  <a:pt x="48640" y="0"/>
                </a:lnTo>
                <a:lnTo>
                  <a:pt x="37846" y="0"/>
                </a:lnTo>
                <a:lnTo>
                  <a:pt x="34036" y="317"/>
                </a:lnTo>
                <a:lnTo>
                  <a:pt x="30352" y="952"/>
                </a:lnTo>
                <a:lnTo>
                  <a:pt x="26670" y="1574"/>
                </a:lnTo>
                <a:lnTo>
                  <a:pt x="23367" y="2387"/>
                </a:lnTo>
                <a:lnTo>
                  <a:pt x="20192" y="3365"/>
                </a:lnTo>
                <a:lnTo>
                  <a:pt x="17145" y="4356"/>
                </a:lnTo>
                <a:lnTo>
                  <a:pt x="14477" y="5435"/>
                </a:lnTo>
                <a:lnTo>
                  <a:pt x="9778" y="7747"/>
                </a:lnTo>
                <a:lnTo>
                  <a:pt x="6350" y="10706"/>
                </a:lnTo>
                <a:lnTo>
                  <a:pt x="5079" y="14160"/>
                </a:lnTo>
                <a:lnTo>
                  <a:pt x="4952" y="20726"/>
                </a:lnTo>
                <a:lnTo>
                  <a:pt x="5714" y="24282"/>
                </a:lnTo>
                <a:lnTo>
                  <a:pt x="7365" y="27127"/>
                </a:lnTo>
                <a:lnTo>
                  <a:pt x="10413" y="27813"/>
                </a:lnTo>
                <a:lnTo>
                  <a:pt x="13462" y="26428"/>
                </a:lnTo>
                <a:lnTo>
                  <a:pt x="17272" y="24485"/>
                </a:lnTo>
                <a:lnTo>
                  <a:pt x="22225" y="22237"/>
                </a:lnTo>
                <a:lnTo>
                  <a:pt x="25146" y="21221"/>
                </a:lnTo>
                <a:lnTo>
                  <a:pt x="28448" y="20294"/>
                </a:lnTo>
                <a:lnTo>
                  <a:pt x="31623" y="19367"/>
                </a:lnTo>
                <a:lnTo>
                  <a:pt x="35433" y="18910"/>
                </a:lnTo>
                <a:lnTo>
                  <a:pt x="42672" y="18910"/>
                </a:lnTo>
                <a:lnTo>
                  <a:pt x="45338" y="19240"/>
                </a:lnTo>
                <a:lnTo>
                  <a:pt x="47498" y="19900"/>
                </a:lnTo>
                <a:lnTo>
                  <a:pt x="51308" y="21577"/>
                </a:lnTo>
                <a:lnTo>
                  <a:pt x="53975" y="24358"/>
                </a:lnTo>
                <a:lnTo>
                  <a:pt x="55372" y="28168"/>
                </a:lnTo>
                <a:lnTo>
                  <a:pt x="56261" y="32664"/>
                </a:lnTo>
                <a:lnTo>
                  <a:pt x="56261" y="40779"/>
                </a:lnTo>
                <a:lnTo>
                  <a:pt x="39750" y="40779"/>
                </a:lnTo>
                <a:lnTo>
                  <a:pt x="32892" y="41376"/>
                </a:lnTo>
                <a:lnTo>
                  <a:pt x="26924" y="42557"/>
                </a:lnTo>
                <a:lnTo>
                  <a:pt x="21082" y="43751"/>
                </a:lnTo>
                <a:lnTo>
                  <a:pt x="16001" y="45580"/>
                </a:lnTo>
                <a:lnTo>
                  <a:pt x="12064" y="48056"/>
                </a:lnTo>
                <a:lnTo>
                  <a:pt x="8127" y="50533"/>
                </a:lnTo>
                <a:lnTo>
                  <a:pt x="5079" y="53670"/>
                </a:lnTo>
                <a:lnTo>
                  <a:pt x="3048" y="57454"/>
                </a:lnTo>
                <a:lnTo>
                  <a:pt x="1015" y="61252"/>
                </a:lnTo>
                <a:lnTo>
                  <a:pt x="0" y="65722"/>
                </a:lnTo>
                <a:lnTo>
                  <a:pt x="0" y="75615"/>
                </a:lnTo>
                <a:lnTo>
                  <a:pt x="888" y="79781"/>
                </a:lnTo>
                <a:lnTo>
                  <a:pt x="2412" y="83337"/>
                </a:lnTo>
                <a:lnTo>
                  <a:pt x="4063" y="86906"/>
                </a:lnTo>
                <a:lnTo>
                  <a:pt x="6223" y="89890"/>
                </a:lnTo>
                <a:lnTo>
                  <a:pt x="9143" y="92290"/>
                </a:lnTo>
                <a:lnTo>
                  <a:pt x="11937" y="94703"/>
                </a:lnTo>
                <a:lnTo>
                  <a:pt x="15366" y="96520"/>
                </a:lnTo>
                <a:lnTo>
                  <a:pt x="19303" y="97739"/>
                </a:lnTo>
                <a:lnTo>
                  <a:pt x="23240" y="98958"/>
                </a:lnTo>
                <a:lnTo>
                  <a:pt x="24384" y="73774"/>
                </a:lnTo>
                <a:lnTo>
                  <a:pt x="24384" y="70078"/>
                </a:lnTo>
                <a:lnTo>
                  <a:pt x="24764" y="65963"/>
                </a:lnTo>
                <a:lnTo>
                  <a:pt x="26415" y="62611"/>
                </a:lnTo>
                <a:lnTo>
                  <a:pt x="29590" y="59982"/>
                </a:lnTo>
                <a:lnTo>
                  <a:pt x="33654" y="57899"/>
                </a:lnTo>
                <a:lnTo>
                  <a:pt x="36449" y="57315"/>
                </a:lnTo>
                <a:lnTo>
                  <a:pt x="39242" y="56718"/>
                </a:lnTo>
                <a:lnTo>
                  <a:pt x="42672" y="56413"/>
                </a:lnTo>
                <a:lnTo>
                  <a:pt x="56261" y="56413"/>
                </a:lnTo>
                <a:lnTo>
                  <a:pt x="56261" y="71462"/>
                </a:lnTo>
                <a:lnTo>
                  <a:pt x="53212" y="74891"/>
                </a:lnTo>
                <a:lnTo>
                  <a:pt x="50291" y="77495"/>
                </a:lnTo>
                <a:lnTo>
                  <a:pt x="47243" y="79286"/>
                </a:lnTo>
                <a:lnTo>
                  <a:pt x="44323" y="81064"/>
                </a:lnTo>
                <a:lnTo>
                  <a:pt x="41148" y="81953"/>
                </a:lnTo>
                <a:lnTo>
                  <a:pt x="33527" y="81953"/>
                </a:lnTo>
                <a:lnTo>
                  <a:pt x="37846" y="99568"/>
                </a:lnTo>
                <a:lnTo>
                  <a:pt x="43052" y="98475"/>
                </a:lnTo>
                <a:lnTo>
                  <a:pt x="47751" y="9630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662553" y="6552222"/>
            <a:ext cx="14605" cy="25793"/>
          </a:xfrm>
          <a:custGeom>
            <a:avLst/>
            <a:gdLst/>
            <a:ahLst/>
            <a:cxnLst/>
            <a:rect l="l" t="t" r="r" b="b"/>
            <a:pathLst>
              <a:path w="14605" h="25793">
                <a:moveTo>
                  <a:pt x="14605" y="25793"/>
                </a:moveTo>
                <a:lnTo>
                  <a:pt x="10287" y="8178"/>
                </a:lnTo>
                <a:lnTo>
                  <a:pt x="6985" y="7124"/>
                </a:lnTo>
                <a:lnTo>
                  <a:pt x="2286" y="2895"/>
                </a:lnTo>
                <a:lnTo>
                  <a:pt x="1143" y="0"/>
                </a:lnTo>
                <a:lnTo>
                  <a:pt x="0" y="25184"/>
                </a:lnTo>
                <a:lnTo>
                  <a:pt x="4318" y="25793"/>
                </a:lnTo>
                <a:lnTo>
                  <a:pt x="14605" y="25793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851910" y="6451942"/>
            <a:ext cx="13080" cy="62090"/>
          </a:xfrm>
          <a:custGeom>
            <a:avLst/>
            <a:gdLst/>
            <a:ahLst/>
            <a:cxnLst/>
            <a:rect l="l" t="t" r="r" b="b"/>
            <a:pathLst>
              <a:path w="13080" h="62090">
                <a:moveTo>
                  <a:pt x="11175" y="43307"/>
                </a:moveTo>
                <a:lnTo>
                  <a:pt x="11937" y="39281"/>
                </a:lnTo>
                <a:lnTo>
                  <a:pt x="12700" y="35255"/>
                </a:lnTo>
                <a:lnTo>
                  <a:pt x="13080" y="31165"/>
                </a:lnTo>
                <a:lnTo>
                  <a:pt x="13080" y="22250"/>
                </a:lnTo>
                <a:lnTo>
                  <a:pt x="12318" y="17818"/>
                </a:lnTo>
                <a:lnTo>
                  <a:pt x="10667" y="13690"/>
                </a:lnTo>
                <a:lnTo>
                  <a:pt x="9143" y="9575"/>
                </a:lnTo>
                <a:lnTo>
                  <a:pt x="6603" y="6007"/>
                </a:lnTo>
                <a:lnTo>
                  <a:pt x="3301" y="3009"/>
                </a:lnTo>
                <a:lnTo>
                  <a:pt x="0" y="0"/>
                </a:lnTo>
                <a:lnTo>
                  <a:pt x="1015" y="62090"/>
                </a:lnTo>
                <a:lnTo>
                  <a:pt x="4444" y="56946"/>
                </a:lnTo>
                <a:lnTo>
                  <a:pt x="6985" y="52298"/>
                </a:lnTo>
                <a:lnTo>
                  <a:pt x="9525" y="47637"/>
                </a:lnTo>
                <a:lnTo>
                  <a:pt x="11175" y="43307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784346" y="6445402"/>
            <a:ext cx="85725" cy="130340"/>
          </a:xfrm>
          <a:custGeom>
            <a:avLst/>
            <a:gdLst/>
            <a:ahLst/>
            <a:cxnLst/>
            <a:rect l="l" t="t" r="r" b="b"/>
            <a:pathLst>
              <a:path w="85725" h="130340">
                <a:moveTo>
                  <a:pt x="45846" y="93916"/>
                </a:moveTo>
                <a:lnTo>
                  <a:pt x="46974" y="92790"/>
                </a:lnTo>
                <a:lnTo>
                  <a:pt x="56480" y="82916"/>
                </a:lnTo>
                <a:lnTo>
                  <a:pt x="64007" y="74269"/>
                </a:lnTo>
                <a:lnTo>
                  <a:pt x="68579" y="68630"/>
                </a:lnTo>
                <a:lnTo>
                  <a:pt x="67563" y="6540"/>
                </a:lnTo>
                <a:lnTo>
                  <a:pt x="63500" y="4203"/>
                </a:lnTo>
                <a:lnTo>
                  <a:pt x="58546" y="2514"/>
                </a:lnTo>
                <a:lnTo>
                  <a:pt x="53466" y="838"/>
                </a:lnTo>
                <a:lnTo>
                  <a:pt x="47625" y="0"/>
                </a:lnTo>
                <a:lnTo>
                  <a:pt x="36829" y="0"/>
                </a:lnTo>
                <a:lnTo>
                  <a:pt x="32765" y="393"/>
                </a:lnTo>
                <a:lnTo>
                  <a:pt x="28828" y="1181"/>
                </a:lnTo>
                <a:lnTo>
                  <a:pt x="24891" y="1968"/>
                </a:lnTo>
                <a:lnTo>
                  <a:pt x="21336" y="2946"/>
                </a:lnTo>
                <a:lnTo>
                  <a:pt x="18161" y="4102"/>
                </a:lnTo>
                <a:lnTo>
                  <a:pt x="14986" y="5257"/>
                </a:lnTo>
                <a:lnTo>
                  <a:pt x="12191" y="6438"/>
                </a:lnTo>
                <a:lnTo>
                  <a:pt x="10032" y="7670"/>
                </a:lnTo>
                <a:lnTo>
                  <a:pt x="6223" y="9893"/>
                </a:lnTo>
                <a:lnTo>
                  <a:pt x="3682" y="12712"/>
                </a:lnTo>
                <a:lnTo>
                  <a:pt x="2666" y="15455"/>
                </a:lnTo>
                <a:lnTo>
                  <a:pt x="2412" y="18389"/>
                </a:lnTo>
                <a:lnTo>
                  <a:pt x="2412" y="25311"/>
                </a:lnTo>
                <a:lnTo>
                  <a:pt x="2793" y="28422"/>
                </a:lnTo>
                <a:lnTo>
                  <a:pt x="3809" y="32156"/>
                </a:lnTo>
                <a:lnTo>
                  <a:pt x="6603" y="33146"/>
                </a:lnTo>
                <a:lnTo>
                  <a:pt x="9398" y="31610"/>
                </a:lnTo>
                <a:lnTo>
                  <a:pt x="12700" y="29476"/>
                </a:lnTo>
                <a:lnTo>
                  <a:pt x="17271" y="27025"/>
                </a:lnTo>
                <a:lnTo>
                  <a:pt x="19938" y="25920"/>
                </a:lnTo>
                <a:lnTo>
                  <a:pt x="22987" y="24930"/>
                </a:lnTo>
                <a:lnTo>
                  <a:pt x="25907" y="23952"/>
                </a:lnTo>
                <a:lnTo>
                  <a:pt x="29463" y="23456"/>
                </a:lnTo>
                <a:lnTo>
                  <a:pt x="36067" y="23456"/>
                </a:lnTo>
                <a:lnTo>
                  <a:pt x="38480" y="23863"/>
                </a:lnTo>
                <a:lnTo>
                  <a:pt x="42544" y="25514"/>
                </a:lnTo>
                <a:lnTo>
                  <a:pt x="45592" y="28105"/>
                </a:lnTo>
                <a:lnTo>
                  <a:pt x="48005" y="31254"/>
                </a:lnTo>
                <a:lnTo>
                  <a:pt x="49402" y="35140"/>
                </a:lnTo>
                <a:lnTo>
                  <a:pt x="49783" y="39382"/>
                </a:lnTo>
                <a:lnTo>
                  <a:pt x="49402" y="44272"/>
                </a:lnTo>
                <a:lnTo>
                  <a:pt x="48894" y="46913"/>
                </a:lnTo>
                <a:lnTo>
                  <a:pt x="48387" y="49542"/>
                </a:lnTo>
                <a:lnTo>
                  <a:pt x="47243" y="52438"/>
                </a:lnTo>
                <a:lnTo>
                  <a:pt x="45719" y="55562"/>
                </a:lnTo>
                <a:lnTo>
                  <a:pt x="44195" y="58699"/>
                </a:lnTo>
                <a:lnTo>
                  <a:pt x="42163" y="62166"/>
                </a:lnTo>
                <a:lnTo>
                  <a:pt x="39496" y="65963"/>
                </a:lnTo>
                <a:lnTo>
                  <a:pt x="36702" y="69748"/>
                </a:lnTo>
                <a:lnTo>
                  <a:pt x="33146" y="73964"/>
                </a:lnTo>
                <a:lnTo>
                  <a:pt x="28701" y="78574"/>
                </a:lnTo>
                <a:lnTo>
                  <a:pt x="6603" y="102336"/>
                </a:lnTo>
                <a:lnTo>
                  <a:pt x="3301" y="106146"/>
                </a:lnTo>
                <a:lnTo>
                  <a:pt x="1269" y="109702"/>
                </a:lnTo>
                <a:lnTo>
                  <a:pt x="380" y="112306"/>
                </a:lnTo>
                <a:lnTo>
                  <a:pt x="0" y="115417"/>
                </a:lnTo>
                <a:lnTo>
                  <a:pt x="126" y="123647"/>
                </a:lnTo>
                <a:lnTo>
                  <a:pt x="634" y="126542"/>
                </a:lnTo>
                <a:lnTo>
                  <a:pt x="2539" y="129171"/>
                </a:lnTo>
                <a:lnTo>
                  <a:pt x="5461" y="130213"/>
                </a:lnTo>
                <a:lnTo>
                  <a:pt x="81787" y="130340"/>
                </a:lnTo>
                <a:lnTo>
                  <a:pt x="84581" y="128816"/>
                </a:lnTo>
                <a:lnTo>
                  <a:pt x="85470" y="125996"/>
                </a:lnTo>
                <a:lnTo>
                  <a:pt x="85725" y="123291"/>
                </a:lnTo>
                <a:lnTo>
                  <a:pt x="85725" y="116306"/>
                </a:lnTo>
                <a:lnTo>
                  <a:pt x="85343" y="113601"/>
                </a:lnTo>
                <a:lnTo>
                  <a:pt x="84327" y="110858"/>
                </a:lnTo>
                <a:lnTo>
                  <a:pt x="81406" y="109258"/>
                </a:lnTo>
                <a:lnTo>
                  <a:pt x="30861" y="109258"/>
                </a:lnTo>
                <a:lnTo>
                  <a:pt x="45846" y="93916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883279" y="6445402"/>
            <a:ext cx="91567" cy="132613"/>
          </a:xfrm>
          <a:custGeom>
            <a:avLst/>
            <a:gdLst/>
            <a:ahLst/>
            <a:cxnLst/>
            <a:rect l="l" t="t" r="r" b="b"/>
            <a:pathLst>
              <a:path w="91567" h="132613">
                <a:moveTo>
                  <a:pt x="54356" y="109867"/>
                </a:moveTo>
                <a:lnTo>
                  <a:pt x="50419" y="111518"/>
                </a:lnTo>
                <a:lnTo>
                  <a:pt x="45593" y="111937"/>
                </a:lnTo>
                <a:lnTo>
                  <a:pt x="42163" y="111937"/>
                </a:lnTo>
                <a:lnTo>
                  <a:pt x="39243" y="111226"/>
                </a:lnTo>
                <a:lnTo>
                  <a:pt x="36830" y="109804"/>
                </a:lnTo>
                <a:lnTo>
                  <a:pt x="32385" y="105905"/>
                </a:lnTo>
                <a:lnTo>
                  <a:pt x="35813" y="132613"/>
                </a:lnTo>
                <a:lnTo>
                  <a:pt x="53212" y="132613"/>
                </a:lnTo>
                <a:lnTo>
                  <a:pt x="60579" y="131064"/>
                </a:lnTo>
                <a:lnTo>
                  <a:pt x="66548" y="127965"/>
                </a:lnTo>
                <a:lnTo>
                  <a:pt x="72517" y="124866"/>
                </a:lnTo>
                <a:lnTo>
                  <a:pt x="77343" y="120408"/>
                </a:lnTo>
                <a:lnTo>
                  <a:pt x="81025" y="114604"/>
                </a:lnTo>
                <a:lnTo>
                  <a:pt x="84836" y="108800"/>
                </a:lnTo>
                <a:lnTo>
                  <a:pt x="87503" y="101765"/>
                </a:lnTo>
                <a:lnTo>
                  <a:pt x="89154" y="93522"/>
                </a:lnTo>
                <a:lnTo>
                  <a:pt x="91078" y="79200"/>
                </a:lnTo>
                <a:lnTo>
                  <a:pt x="91567" y="65811"/>
                </a:lnTo>
                <a:lnTo>
                  <a:pt x="91553" y="63241"/>
                </a:lnTo>
                <a:lnTo>
                  <a:pt x="91007" y="50016"/>
                </a:lnTo>
                <a:lnTo>
                  <a:pt x="89662" y="38150"/>
                </a:lnTo>
                <a:lnTo>
                  <a:pt x="88265" y="29997"/>
                </a:lnTo>
                <a:lnTo>
                  <a:pt x="85979" y="23101"/>
                </a:lnTo>
                <a:lnTo>
                  <a:pt x="82550" y="17462"/>
                </a:lnTo>
                <a:lnTo>
                  <a:pt x="79248" y="11823"/>
                </a:lnTo>
                <a:lnTo>
                  <a:pt x="74675" y="7505"/>
                </a:lnTo>
                <a:lnTo>
                  <a:pt x="68834" y="4495"/>
                </a:lnTo>
                <a:lnTo>
                  <a:pt x="63119" y="1498"/>
                </a:lnTo>
                <a:lnTo>
                  <a:pt x="55880" y="0"/>
                </a:lnTo>
                <a:lnTo>
                  <a:pt x="38481" y="0"/>
                </a:lnTo>
                <a:lnTo>
                  <a:pt x="31242" y="1549"/>
                </a:lnTo>
                <a:lnTo>
                  <a:pt x="25273" y="4648"/>
                </a:lnTo>
                <a:lnTo>
                  <a:pt x="19304" y="7746"/>
                </a:lnTo>
                <a:lnTo>
                  <a:pt x="14478" y="12204"/>
                </a:lnTo>
                <a:lnTo>
                  <a:pt x="10668" y="18008"/>
                </a:lnTo>
                <a:lnTo>
                  <a:pt x="6985" y="23812"/>
                </a:lnTo>
                <a:lnTo>
                  <a:pt x="4318" y="30860"/>
                </a:lnTo>
                <a:lnTo>
                  <a:pt x="2540" y="39141"/>
                </a:lnTo>
                <a:lnTo>
                  <a:pt x="545" y="53455"/>
                </a:lnTo>
                <a:lnTo>
                  <a:pt x="0" y="66801"/>
                </a:lnTo>
                <a:lnTo>
                  <a:pt x="16" y="69377"/>
                </a:lnTo>
                <a:lnTo>
                  <a:pt x="631" y="82591"/>
                </a:lnTo>
                <a:lnTo>
                  <a:pt x="2032" y="94462"/>
                </a:lnTo>
                <a:lnTo>
                  <a:pt x="3429" y="102615"/>
                </a:lnTo>
                <a:lnTo>
                  <a:pt x="5842" y="109512"/>
                </a:lnTo>
                <a:lnTo>
                  <a:pt x="9144" y="115150"/>
                </a:lnTo>
                <a:lnTo>
                  <a:pt x="12573" y="120789"/>
                </a:lnTo>
                <a:lnTo>
                  <a:pt x="17018" y="125107"/>
                </a:lnTo>
                <a:lnTo>
                  <a:pt x="22860" y="128117"/>
                </a:lnTo>
                <a:lnTo>
                  <a:pt x="28575" y="131114"/>
                </a:lnTo>
                <a:lnTo>
                  <a:pt x="27432" y="88125"/>
                </a:lnTo>
                <a:lnTo>
                  <a:pt x="26670" y="82156"/>
                </a:lnTo>
                <a:lnTo>
                  <a:pt x="26288" y="74625"/>
                </a:lnTo>
                <a:lnTo>
                  <a:pt x="26288" y="58051"/>
                </a:lnTo>
                <a:lnTo>
                  <a:pt x="26543" y="51523"/>
                </a:lnTo>
                <a:lnTo>
                  <a:pt x="27178" y="45923"/>
                </a:lnTo>
                <a:lnTo>
                  <a:pt x="27812" y="40309"/>
                </a:lnTo>
                <a:lnTo>
                  <a:pt x="28829" y="35623"/>
                </a:lnTo>
                <a:lnTo>
                  <a:pt x="30225" y="31864"/>
                </a:lnTo>
                <a:lnTo>
                  <a:pt x="31750" y="28105"/>
                </a:lnTo>
                <a:lnTo>
                  <a:pt x="33782" y="25285"/>
                </a:lnTo>
                <a:lnTo>
                  <a:pt x="38862" y="21526"/>
                </a:lnTo>
                <a:lnTo>
                  <a:pt x="42037" y="20586"/>
                </a:lnTo>
                <a:lnTo>
                  <a:pt x="45974" y="20586"/>
                </a:lnTo>
                <a:lnTo>
                  <a:pt x="50292" y="20878"/>
                </a:lnTo>
                <a:lnTo>
                  <a:pt x="53975" y="22059"/>
                </a:lnTo>
                <a:lnTo>
                  <a:pt x="57023" y="24485"/>
                </a:lnTo>
                <a:lnTo>
                  <a:pt x="59690" y="27800"/>
                </a:lnTo>
                <a:lnTo>
                  <a:pt x="61849" y="32562"/>
                </a:lnTo>
                <a:lnTo>
                  <a:pt x="62611" y="35458"/>
                </a:lnTo>
                <a:lnTo>
                  <a:pt x="63373" y="38887"/>
                </a:lnTo>
                <a:lnTo>
                  <a:pt x="64008" y="42316"/>
                </a:lnTo>
                <a:lnTo>
                  <a:pt x="64516" y="46367"/>
                </a:lnTo>
                <a:lnTo>
                  <a:pt x="64897" y="51015"/>
                </a:lnTo>
                <a:lnTo>
                  <a:pt x="65150" y="55664"/>
                </a:lnTo>
                <a:lnTo>
                  <a:pt x="65405" y="61023"/>
                </a:lnTo>
                <a:lnTo>
                  <a:pt x="65278" y="76695"/>
                </a:lnTo>
                <a:lnTo>
                  <a:pt x="65024" y="80848"/>
                </a:lnTo>
                <a:lnTo>
                  <a:pt x="64770" y="85013"/>
                </a:lnTo>
                <a:lnTo>
                  <a:pt x="64388" y="88734"/>
                </a:lnTo>
                <a:lnTo>
                  <a:pt x="63754" y="92036"/>
                </a:lnTo>
                <a:lnTo>
                  <a:pt x="63119" y="95338"/>
                </a:lnTo>
                <a:lnTo>
                  <a:pt x="62357" y="98234"/>
                </a:lnTo>
                <a:lnTo>
                  <a:pt x="60325" y="103250"/>
                </a:lnTo>
                <a:lnTo>
                  <a:pt x="57658" y="106984"/>
                </a:lnTo>
                <a:lnTo>
                  <a:pt x="54356" y="109867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910711" y="6533527"/>
            <a:ext cx="8381" cy="44488"/>
          </a:xfrm>
          <a:custGeom>
            <a:avLst/>
            <a:gdLst/>
            <a:ahLst/>
            <a:cxnLst/>
            <a:rect l="l" t="t" r="r" b="b"/>
            <a:pathLst>
              <a:path w="8381" h="44488">
                <a:moveTo>
                  <a:pt x="4952" y="17779"/>
                </a:moveTo>
                <a:lnTo>
                  <a:pt x="3301" y="14249"/>
                </a:lnTo>
                <a:lnTo>
                  <a:pt x="1777" y="10718"/>
                </a:lnTo>
                <a:lnTo>
                  <a:pt x="635" y="5968"/>
                </a:lnTo>
                <a:lnTo>
                  <a:pt x="0" y="0"/>
                </a:lnTo>
                <a:lnTo>
                  <a:pt x="1142" y="42989"/>
                </a:lnTo>
                <a:lnTo>
                  <a:pt x="8381" y="44488"/>
                </a:lnTo>
                <a:lnTo>
                  <a:pt x="4952" y="17779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994404" y="6446786"/>
            <a:ext cx="78740" cy="128955"/>
          </a:xfrm>
          <a:custGeom>
            <a:avLst/>
            <a:gdLst/>
            <a:ahLst/>
            <a:cxnLst/>
            <a:rect l="l" t="t" r="r" b="b"/>
            <a:pathLst>
              <a:path w="78740" h="128955">
                <a:moveTo>
                  <a:pt x="0" y="27317"/>
                </a:moveTo>
                <a:lnTo>
                  <a:pt x="0" y="31407"/>
                </a:lnTo>
                <a:lnTo>
                  <a:pt x="381" y="34734"/>
                </a:lnTo>
                <a:lnTo>
                  <a:pt x="2032" y="38214"/>
                </a:lnTo>
                <a:lnTo>
                  <a:pt x="4699" y="38087"/>
                </a:lnTo>
                <a:lnTo>
                  <a:pt x="7493" y="36906"/>
                </a:lnTo>
                <a:lnTo>
                  <a:pt x="28067" y="25527"/>
                </a:lnTo>
                <a:lnTo>
                  <a:pt x="28067" y="108864"/>
                </a:lnTo>
                <a:lnTo>
                  <a:pt x="4191" y="108864"/>
                </a:lnTo>
                <a:lnTo>
                  <a:pt x="1397" y="111137"/>
                </a:lnTo>
                <a:lnTo>
                  <a:pt x="635" y="114261"/>
                </a:lnTo>
                <a:lnTo>
                  <a:pt x="381" y="117144"/>
                </a:lnTo>
                <a:lnTo>
                  <a:pt x="381" y="120904"/>
                </a:lnTo>
                <a:lnTo>
                  <a:pt x="635" y="123761"/>
                </a:lnTo>
                <a:lnTo>
                  <a:pt x="1524" y="126822"/>
                </a:lnTo>
                <a:lnTo>
                  <a:pt x="4191" y="128955"/>
                </a:lnTo>
                <a:lnTo>
                  <a:pt x="74803" y="128955"/>
                </a:lnTo>
                <a:lnTo>
                  <a:pt x="77343" y="127584"/>
                </a:lnTo>
                <a:lnTo>
                  <a:pt x="78359" y="125044"/>
                </a:lnTo>
                <a:lnTo>
                  <a:pt x="78740" y="122478"/>
                </a:lnTo>
                <a:lnTo>
                  <a:pt x="78740" y="115544"/>
                </a:lnTo>
                <a:lnTo>
                  <a:pt x="78359" y="112966"/>
                </a:lnTo>
                <a:lnTo>
                  <a:pt x="77470" y="110350"/>
                </a:lnTo>
                <a:lnTo>
                  <a:pt x="74803" y="108864"/>
                </a:lnTo>
                <a:lnTo>
                  <a:pt x="53975" y="108864"/>
                </a:lnTo>
                <a:lnTo>
                  <a:pt x="53848" y="1981"/>
                </a:lnTo>
                <a:lnTo>
                  <a:pt x="51181" y="406"/>
                </a:lnTo>
                <a:lnTo>
                  <a:pt x="48513" y="139"/>
                </a:lnTo>
                <a:lnTo>
                  <a:pt x="44958" y="0"/>
                </a:lnTo>
                <a:lnTo>
                  <a:pt x="37465" y="50"/>
                </a:lnTo>
                <a:lnTo>
                  <a:pt x="34290" y="241"/>
                </a:lnTo>
                <a:lnTo>
                  <a:pt x="31115" y="1282"/>
                </a:lnTo>
                <a:lnTo>
                  <a:pt x="3556" y="19100"/>
                </a:lnTo>
                <a:lnTo>
                  <a:pt x="1270" y="21043"/>
                </a:lnTo>
                <a:lnTo>
                  <a:pt x="254" y="23964"/>
                </a:lnTo>
                <a:lnTo>
                  <a:pt x="0" y="27317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162171" y="6454101"/>
            <a:ext cx="12700" cy="47663"/>
          </a:xfrm>
          <a:custGeom>
            <a:avLst/>
            <a:gdLst/>
            <a:ahLst/>
            <a:cxnLst/>
            <a:rect l="l" t="t" r="r" b="b"/>
            <a:pathLst>
              <a:path w="12700" h="47663">
                <a:moveTo>
                  <a:pt x="6857" y="40182"/>
                </a:moveTo>
                <a:lnTo>
                  <a:pt x="8636" y="37553"/>
                </a:lnTo>
                <a:lnTo>
                  <a:pt x="10159" y="34759"/>
                </a:lnTo>
                <a:lnTo>
                  <a:pt x="11175" y="31826"/>
                </a:lnTo>
                <a:lnTo>
                  <a:pt x="12191" y="28892"/>
                </a:lnTo>
                <a:lnTo>
                  <a:pt x="12700" y="25869"/>
                </a:lnTo>
                <a:lnTo>
                  <a:pt x="12700" y="18084"/>
                </a:lnTo>
                <a:lnTo>
                  <a:pt x="11937" y="13817"/>
                </a:lnTo>
                <a:lnTo>
                  <a:pt x="10287" y="9956"/>
                </a:lnTo>
                <a:lnTo>
                  <a:pt x="8762" y="6095"/>
                </a:lnTo>
                <a:lnTo>
                  <a:pt x="6350" y="2781"/>
                </a:lnTo>
                <a:lnTo>
                  <a:pt x="3175" y="0"/>
                </a:lnTo>
                <a:lnTo>
                  <a:pt x="0" y="47663"/>
                </a:lnTo>
                <a:lnTo>
                  <a:pt x="2666" y="45313"/>
                </a:lnTo>
                <a:lnTo>
                  <a:pt x="4952" y="42824"/>
                </a:lnTo>
                <a:lnTo>
                  <a:pt x="6857" y="40182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112767" y="6445402"/>
            <a:ext cx="65786" cy="132613"/>
          </a:xfrm>
          <a:custGeom>
            <a:avLst/>
            <a:gdLst/>
            <a:ahLst/>
            <a:cxnLst/>
            <a:rect l="l" t="t" r="r" b="b"/>
            <a:pathLst>
              <a:path w="65786" h="132613">
                <a:moveTo>
                  <a:pt x="21971" y="53733"/>
                </a:moveTo>
                <a:lnTo>
                  <a:pt x="18796" y="52019"/>
                </a:lnTo>
                <a:lnTo>
                  <a:pt x="16129" y="50406"/>
                </a:lnTo>
                <a:lnTo>
                  <a:pt x="11430" y="47371"/>
                </a:lnTo>
                <a:lnTo>
                  <a:pt x="13462" y="78511"/>
                </a:lnTo>
                <a:lnTo>
                  <a:pt x="16129" y="76860"/>
                </a:lnTo>
                <a:lnTo>
                  <a:pt x="19177" y="75209"/>
                </a:lnTo>
                <a:lnTo>
                  <a:pt x="22606" y="76923"/>
                </a:lnTo>
                <a:lnTo>
                  <a:pt x="25654" y="78613"/>
                </a:lnTo>
                <a:lnTo>
                  <a:pt x="28321" y="80264"/>
                </a:lnTo>
                <a:lnTo>
                  <a:pt x="30987" y="81914"/>
                </a:lnTo>
                <a:lnTo>
                  <a:pt x="34925" y="85407"/>
                </a:lnTo>
                <a:lnTo>
                  <a:pt x="37973" y="89090"/>
                </a:lnTo>
                <a:lnTo>
                  <a:pt x="39624" y="93116"/>
                </a:lnTo>
                <a:lnTo>
                  <a:pt x="40005" y="97777"/>
                </a:lnTo>
                <a:lnTo>
                  <a:pt x="40005" y="102666"/>
                </a:lnTo>
                <a:lnTo>
                  <a:pt x="38354" y="106489"/>
                </a:lnTo>
                <a:lnTo>
                  <a:pt x="35179" y="109258"/>
                </a:lnTo>
                <a:lnTo>
                  <a:pt x="32004" y="112026"/>
                </a:lnTo>
                <a:lnTo>
                  <a:pt x="27178" y="113411"/>
                </a:lnTo>
                <a:lnTo>
                  <a:pt x="14097" y="113411"/>
                </a:lnTo>
                <a:lnTo>
                  <a:pt x="9144" y="112064"/>
                </a:lnTo>
                <a:lnTo>
                  <a:pt x="5842" y="109359"/>
                </a:lnTo>
                <a:lnTo>
                  <a:pt x="2412" y="106654"/>
                </a:lnTo>
                <a:lnTo>
                  <a:pt x="762" y="102730"/>
                </a:lnTo>
                <a:lnTo>
                  <a:pt x="0" y="130441"/>
                </a:lnTo>
                <a:lnTo>
                  <a:pt x="5461" y="131889"/>
                </a:lnTo>
                <a:lnTo>
                  <a:pt x="11811" y="132613"/>
                </a:lnTo>
                <a:lnTo>
                  <a:pt x="26670" y="132613"/>
                </a:lnTo>
                <a:lnTo>
                  <a:pt x="33401" y="131813"/>
                </a:lnTo>
                <a:lnTo>
                  <a:pt x="39243" y="130187"/>
                </a:lnTo>
                <a:lnTo>
                  <a:pt x="44958" y="128574"/>
                </a:lnTo>
                <a:lnTo>
                  <a:pt x="49911" y="126199"/>
                </a:lnTo>
                <a:lnTo>
                  <a:pt x="53848" y="123062"/>
                </a:lnTo>
                <a:lnTo>
                  <a:pt x="57785" y="119926"/>
                </a:lnTo>
                <a:lnTo>
                  <a:pt x="60706" y="116090"/>
                </a:lnTo>
                <a:lnTo>
                  <a:pt x="62737" y="111531"/>
                </a:lnTo>
                <a:lnTo>
                  <a:pt x="64770" y="106984"/>
                </a:lnTo>
                <a:lnTo>
                  <a:pt x="65786" y="101803"/>
                </a:lnTo>
                <a:lnTo>
                  <a:pt x="65786" y="92367"/>
                </a:lnTo>
                <a:lnTo>
                  <a:pt x="65151" y="89001"/>
                </a:lnTo>
                <a:lnTo>
                  <a:pt x="64008" y="85902"/>
                </a:lnTo>
                <a:lnTo>
                  <a:pt x="62865" y="82804"/>
                </a:lnTo>
                <a:lnTo>
                  <a:pt x="61214" y="79882"/>
                </a:lnTo>
                <a:lnTo>
                  <a:pt x="59055" y="77139"/>
                </a:lnTo>
                <a:lnTo>
                  <a:pt x="56769" y="74409"/>
                </a:lnTo>
                <a:lnTo>
                  <a:pt x="54102" y="71843"/>
                </a:lnTo>
                <a:lnTo>
                  <a:pt x="50927" y="69468"/>
                </a:lnTo>
                <a:lnTo>
                  <a:pt x="47879" y="67094"/>
                </a:lnTo>
                <a:lnTo>
                  <a:pt x="44196" y="64858"/>
                </a:lnTo>
                <a:lnTo>
                  <a:pt x="40259" y="62737"/>
                </a:lnTo>
                <a:lnTo>
                  <a:pt x="43687" y="60832"/>
                </a:lnTo>
                <a:lnTo>
                  <a:pt x="46736" y="58699"/>
                </a:lnTo>
                <a:lnTo>
                  <a:pt x="49403" y="56362"/>
                </a:lnTo>
                <a:lnTo>
                  <a:pt x="52578" y="8699"/>
                </a:lnTo>
                <a:lnTo>
                  <a:pt x="49276" y="5930"/>
                </a:lnTo>
                <a:lnTo>
                  <a:pt x="45212" y="3784"/>
                </a:lnTo>
                <a:lnTo>
                  <a:pt x="40132" y="2273"/>
                </a:lnTo>
                <a:lnTo>
                  <a:pt x="35052" y="749"/>
                </a:lnTo>
                <a:lnTo>
                  <a:pt x="29083" y="0"/>
                </a:lnTo>
                <a:lnTo>
                  <a:pt x="14859" y="0"/>
                </a:lnTo>
                <a:lnTo>
                  <a:pt x="8636" y="825"/>
                </a:lnTo>
                <a:lnTo>
                  <a:pt x="3175" y="2463"/>
                </a:lnTo>
                <a:lnTo>
                  <a:pt x="3937" y="28867"/>
                </a:lnTo>
                <a:lnTo>
                  <a:pt x="5207" y="25349"/>
                </a:lnTo>
                <a:lnTo>
                  <a:pt x="7874" y="22809"/>
                </a:lnTo>
                <a:lnTo>
                  <a:pt x="10668" y="20269"/>
                </a:lnTo>
                <a:lnTo>
                  <a:pt x="14732" y="18999"/>
                </a:lnTo>
                <a:lnTo>
                  <a:pt x="23114" y="18999"/>
                </a:lnTo>
                <a:lnTo>
                  <a:pt x="25654" y="19329"/>
                </a:lnTo>
                <a:lnTo>
                  <a:pt x="29718" y="20650"/>
                </a:lnTo>
                <a:lnTo>
                  <a:pt x="32893" y="22910"/>
                </a:lnTo>
                <a:lnTo>
                  <a:pt x="35433" y="25755"/>
                </a:lnTo>
                <a:lnTo>
                  <a:pt x="36703" y="29451"/>
                </a:lnTo>
                <a:lnTo>
                  <a:pt x="37084" y="33845"/>
                </a:lnTo>
                <a:lnTo>
                  <a:pt x="37084" y="37807"/>
                </a:lnTo>
                <a:lnTo>
                  <a:pt x="35687" y="41401"/>
                </a:lnTo>
                <a:lnTo>
                  <a:pt x="33147" y="44627"/>
                </a:lnTo>
                <a:lnTo>
                  <a:pt x="30480" y="47866"/>
                </a:lnTo>
                <a:lnTo>
                  <a:pt x="26797" y="50901"/>
                </a:lnTo>
                <a:lnTo>
                  <a:pt x="21971" y="53733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088003" y="6447866"/>
            <a:ext cx="38226" cy="127977"/>
          </a:xfrm>
          <a:custGeom>
            <a:avLst/>
            <a:gdLst/>
            <a:ahLst/>
            <a:cxnLst/>
            <a:rect l="l" t="t" r="r" b="b"/>
            <a:pathLst>
              <a:path w="38226" h="127977">
                <a:moveTo>
                  <a:pt x="3556" y="31978"/>
                </a:moveTo>
                <a:lnTo>
                  <a:pt x="3556" y="35534"/>
                </a:lnTo>
                <a:lnTo>
                  <a:pt x="4063" y="38836"/>
                </a:lnTo>
                <a:lnTo>
                  <a:pt x="5080" y="41871"/>
                </a:lnTo>
                <a:lnTo>
                  <a:pt x="6096" y="44907"/>
                </a:lnTo>
                <a:lnTo>
                  <a:pt x="7493" y="47688"/>
                </a:lnTo>
                <a:lnTo>
                  <a:pt x="9398" y="50228"/>
                </a:lnTo>
                <a:lnTo>
                  <a:pt x="13716" y="55117"/>
                </a:lnTo>
                <a:lnTo>
                  <a:pt x="16383" y="57264"/>
                </a:lnTo>
                <a:lnTo>
                  <a:pt x="19050" y="59410"/>
                </a:lnTo>
                <a:lnTo>
                  <a:pt x="22098" y="61404"/>
                </a:lnTo>
                <a:lnTo>
                  <a:pt x="25526" y="63245"/>
                </a:lnTo>
                <a:lnTo>
                  <a:pt x="21336" y="65430"/>
                </a:lnTo>
                <a:lnTo>
                  <a:pt x="17652" y="67716"/>
                </a:lnTo>
                <a:lnTo>
                  <a:pt x="14477" y="70129"/>
                </a:lnTo>
                <a:lnTo>
                  <a:pt x="11302" y="72529"/>
                </a:lnTo>
                <a:lnTo>
                  <a:pt x="8509" y="75107"/>
                </a:lnTo>
                <a:lnTo>
                  <a:pt x="6476" y="77850"/>
                </a:lnTo>
                <a:lnTo>
                  <a:pt x="4318" y="80581"/>
                </a:lnTo>
                <a:lnTo>
                  <a:pt x="2667" y="83553"/>
                </a:lnTo>
                <a:lnTo>
                  <a:pt x="1524" y="86753"/>
                </a:lnTo>
                <a:lnTo>
                  <a:pt x="508" y="89954"/>
                </a:lnTo>
                <a:lnTo>
                  <a:pt x="0" y="93370"/>
                </a:lnTo>
                <a:lnTo>
                  <a:pt x="0" y="102336"/>
                </a:lnTo>
                <a:lnTo>
                  <a:pt x="888" y="107073"/>
                </a:lnTo>
                <a:lnTo>
                  <a:pt x="2667" y="111201"/>
                </a:lnTo>
                <a:lnTo>
                  <a:pt x="4572" y="115328"/>
                </a:lnTo>
                <a:lnTo>
                  <a:pt x="7366" y="118783"/>
                </a:lnTo>
                <a:lnTo>
                  <a:pt x="11049" y="121589"/>
                </a:lnTo>
                <a:lnTo>
                  <a:pt x="14732" y="124396"/>
                </a:lnTo>
                <a:lnTo>
                  <a:pt x="19304" y="126517"/>
                </a:lnTo>
                <a:lnTo>
                  <a:pt x="24764" y="127977"/>
                </a:lnTo>
                <a:lnTo>
                  <a:pt x="25526" y="100266"/>
                </a:lnTo>
                <a:lnTo>
                  <a:pt x="25526" y="95110"/>
                </a:lnTo>
                <a:lnTo>
                  <a:pt x="25908" y="90652"/>
                </a:lnTo>
                <a:lnTo>
                  <a:pt x="27432" y="86626"/>
                </a:lnTo>
                <a:lnTo>
                  <a:pt x="30099" y="82892"/>
                </a:lnTo>
                <a:lnTo>
                  <a:pt x="33527" y="79349"/>
                </a:lnTo>
                <a:lnTo>
                  <a:pt x="38226" y="76047"/>
                </a:lnTo>
                <a:lnTo>
                  <a:pt x="36195" y="44907"/>
                </a:lnTo>
                <a:lnTo>
                  <a:pt x="32893" y="41770"/>
                </a:lnTo>
                <a:lnTo>
                  <a:pt x="30352" y="38506"/>
                </a:lnTo>
                <a:lnTo>
                  <a:pt x="28956" y="34937"/>
                </a:lnTo>
                <a:lnTo>
                  <a:pt x="28701" y="30886"/>
                </a:lnTo>
                <a:lnTo>
                  <a:pt x="28701" y="26403"/>
                </a:lnTo>
                <a:lnTo>
                  <a:pt x="27939" y="0"/>
                </a:lnTo>
                <a:lnTo>
                  <a:pt x="22479" y="1650"/>
                </a:lnTo>
                <a:lnTo>
                  <a:pt x="18034" y="4013"/>
                </a:lnTo>
                <a:lnTo>
                  <a:pt x="14477" y="7086"/>
                </a:lnTo>
                <a:lnTo>
                  <a:pt x="10795" y="10147"/>
                </a:lnTo>
                <a:lnTo>
                  <a:pt x="8127" y="13779"/>
                </a:lnTo>
                <a:lnTo>
                  <a:pt x="6350" y="17970"/>
                </a:lnTo>
                <a:lnTo>
                  <a:pt x="4572" y="22161"/>
                </a:lnTo>
                <a:lnTo>
                  <a:pt x="3556" y="26822"/>
                </a:lnTo>
                <a:lnTo>
                  <a:pt x="3556" y="31978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231769" y="6478447"/>
            <a:ext cx="140461" cy="97802"/>
          </a:xfrm>
          <a:custGeom>
            <a:avLst/>
            <a:gdLst/>
            <a:ahLst/>
            <a:cxnLst/>
            <a:rect l="l" t="t" r="r" b="b"/>
            <a:pathLst>
              <a:path w="140461" h="97802">
                <a:moveTo>
                  <a:pt x="1650" y="96570"/>
                </a:moveTo>
                <a:lnTo>
                  <a:pt x="4825" y="97472"/>
                </a:lnTo>
                <a:lnTo>
                  <a:pt x="8000" y="97802"/>
                </a:lnTo>
                <a:lnTo>
                  <a:pt x="16891" y="97802"/>
                </a:lnTo>
                <a:lnTo>
                  <a:pt x="20066" y="97472"/>
                </a:lnTo>
                <a:lnTo>
                  <a:pt x="23241" y="96570"/>
                </a:lnTo>
                <a:lnTo>
                  <a:pt x="25018" y="93929"/>
                </a:lnTo>
                <a:lnTo>
                  <a:pt x="25018" y="35242"/>
                </a:lnTo>
                <a:lnTo>
                  <a:pt x="28447" y="30822"/>
                </a:lnTo>
                <a:lnTo>
                  <a:pt x="31750" y="27457"/>
                </a:lnTo>
                <a:lnTo>
                  <a:pt x="34797" y="25146"/>
                </a:lnTo>
                <a:lnTo>
                  <a:pt x="37845" y="22834"/>
                </a:lnTo>
                <a:lnTo>
                  <a:pt x="40893" y="21678"/>
                </a:lnTo>
                <a:lnTo>
                  <a:pt x="43815" y="21678"/>
                </a:lnTo>
                <a:lnTo>
                  <a:pt x="48259" y="22161"/>
                </a:lnTo>
                <a:lnTo>
                  <a:pt x="51943" y="24066"/>
                </a:lnTo>
                <a:lnTo>
                  <a:pt x="54482" y="27178"/>
                </a:lnTo>
                <a:lnTo>
                  <a:pt x="56388" y="31013"/>
                </a:lnTo>
                <a:lnTo>
                  <a:pt x="57531" y="35902"/>
                </a:lnTo>
                <a:lnTo>
                  <a:pt x="57784" y="38608"/>
                </a:lnTo>
                <a:lnTo>
                  <a:pt x="57784" y="93929"/>
                </a:lnTo>
                <a:lnTo>
                  <a:pt x="59435" y="96570"/>
                </a:lnTo>
                <a:lnTo>
                  <a:pt x="62610" y="97472"/>
                </a:lnTo>
                <a:lnTo>
                  <a:pt x="65785" y="97802"/>
                </a:lnTo>
                <a:lnTo>
                  <a:pt x="74676" y="97802"/>
                </a:lnTo>
                <a:lnTo>
                  <a:pt x="77851" y="97472"/>
                </a:lnTo>
                <a:lnTo>
                  <a:pt x="81026" y="96570"/>
                </a:lnTo>
                <a:lnTo>
                  <a:pt x="82677" y="93929"/>
                </a:lnTo>
                <a:lnTo>
                  <a:pt x="82677" y="35242"/>
                </a:lnTo>
                <a:lnTo>
                  <a:pt x="86232" y="30822"/>
                </a:lnTo>
                <a:lnTo>
                  <a:pt x="89534" y="27457"/>
                </a:lnTo>
                <a:lnTo>
                  <a:pt x="92582" y="25146"/>
                </a:lnTo>
                <a:lnTo>
                  <a:pt x="95631" y="22834"/>
                </a:lnTo>
                <a:lnTo>
                  <a:pt x="98552" y="21678"/>
                </a:lnTo>
                <a:lnTo>
                  <a:pt x="101600" y="21678"/>
                </a:lnTo>
                <a:lnTo>
                  <a:pt x="106044" y="22161"/>
                </a:lnTo>
                <a:lnTo>
                  <a:pt x="109601" y="24066"/>
                </a:lnTo>
                <a:lnTo>
                  <a:pt x="112268" y="27178"/>
                </a:lnTo>
                <a:lnTo>
                  <a:pt x="114172" y="31013"/>
                </a:lnTo>
                <a:lnTo>
                  <a:pt x="115316" y="35902"/>
                </a:lnTo>
                <a:lnTo>
                  <a:pt x="115569" y="38608"/>
                </a:lnTo>
                <a:lnTo>
                  <a:pt x="115569" y="93929"/>
                </a:lnTo>
                <a:lnTo>
                  <a:pt x="117220" y="96570"/>
                </a:lnTo>
                <a:lnTo>
                  <a:pt x="120395" y="97472"/>
                </a:lnTo>
                <a:lnTo>
                  <a:pt x="123570" y="97802"/>
                </a:lnTo>
                <a:lnTo>
                  <a:pt x="132588" y="97802"/>
                </a:lnTo>
                <a:lnTo>
                  <a:pt x="135763" y="97472"/>
                </a:lnTo>
                <a:lnTo>
                  <a:pt x="138810" y="96570"/>
                </a:lnTo>
                <a:lnTo>
                  <a:pt x="140461" y="93929"/>
                </a:lnTo>
                <a:lnTo>
                  <a:pt x="140461" y="32334"/>
                </a:lnTo>
                <a:lnTo>
                  <a:pt x="139954" y="27520"/>
                </a:lnTo>
                <a:lnTo>
                  <a:pt x="138938" y="22961"/>
                </a:lnTo>
                <a:lnTo>
                  <a:pt x="137794" y="18415"/>
                </a:lnTo>
                <a:lnTo>
                  <a:pt x="136017" y="14439"/>
                </a:lnTo>
                <a:lnTo>
                  <a:pt x="133604" y="11036"/>
                </a:lnTo>
                <a:lnTo>
                  <a:pt x="131064" y="7645"/>
                </a:lnTo>
                <a:lnTo>
                  <a:pt x="127889" y="4953"/>
                </a:lnTo>
                <a:lnTo>
                  <a:pt x="123825" y="2971"/>
                </a:lnTo>
                <a:lnTo>
                  <a:pt x="119760" y="990"/>
                </a:lnTo>
                <a:lnTo>
                  <a:pt x="114807" y="0"/>
                </a:lnTo>
                <a:lnTo>
                  <a:pt x="106426" y="0"/>
                </a:lnTo>
                <a:lnTo>
                  <a:pt x="98932" y="1574"/>
                </a:lnTo>
                <a:lnTo>
                  <a:pt x="93980" y="3810"/>
                </a:lnTo>
                <a:lnTo>
                  <a:pt x="89027" y="6769"/>
                </a:lnTo>
                <a:lnTo>
                  <a:pt x="86486" y="8813"/>
                </a:lnTo>
                <a:lnTo>
                  <a:pt x="81406" y="13296"/>
                </a:lnTo>
                <a:lnTo>
                  <a:pt x="78740" y="16141"/>
                </a:lnTo>
                <a:lnTo>
                  <a:pt x="77596" y="13703"/>
                </a:lnTo>
                <a:lnTo>
                  <a:pt x="74548" y="9512"/>
                </a:lnTo>
                <a:lnTo>
                  <a:pt x="70993" y="5829"/>
                </a:lnTo>
                <a:lnTo>
                  <a:pt x="66420" y="2997"/>
                </a:lnTo>
                <a:lnTo>
                  <a:pt x="63754" y="1905"/>
                </a:lnTo>
                <a:lnTo>
                  <a:pt x="60832" y="1143"/>
                </a:lnTo>
                <a:lnTo>
                  <a:pt x="58039" y="381"/>
                </a:lnTo>
                <a:lnTo>
                  <a:pt x="54736" y="0"/>
                </a:lnTo>
                <a:lnTo>
                  <a:pt x="45846" y="0"/>
                </a:lnTo>
                <a:lnTo>
                  <a:pt x="40767" y="1320"/>
                </a:lnTo>
                <a:lnTo>
                  <a:pt x="35941" y="3962"/>
                </a:lnTo>
                <a:lnTo>
                  <a:pt x="31115" y="6604"/>
                </a:lnTo>
                <a:lnTo>
                  <a:pt x="26161" y="10566"/>
                </a:lnTo>
                <a:lnTo>
                  <a:pt x="21335" y="15836"/>
                </a:lnTo>
                <a:lnTo>
                  <a:pt x="21335" y="5651"/>
                </a:lnTo>
                <a:lnTo>
                  <a:pt x="19939" y="3009"/>
                </a:lnTo>
                <a:lnTo>
                  <a:pt x="17399" y="2095"/>
                </a:lnTo>
                <a:lnTo>
                  <a:pt x="14605" y="1765"/>
                </a:lnTo>
                <a:lnTo>
                  <a:pt x="6985" y="1765"/>
                </a:lnTo>
                <a:lnTo>
                  <a:pt x="4318" y="2095"/>
                </a:lnTo>
                <a:lnTo>
                  <a:pt x="1397" y="3009"/>
                </a:lnTo>
                <a:lnTo>
                  <a:pt x="0" y="5651"/>
                </a:lnTo>
                <a:lnTo>
                  <a:pt x="0" y="93929"/>
                </a:lnTo>
                <a:lnTo>
                  <a:pt x="1650" y="96570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401189" y="6447675"/>
            <a:ext cx="149225" cy="128663"/>
          </a:xfrm>
          <a:custGeom>
            <a:avLst/>
            <a:gdLst/>
            <a:ahLst/>
            <a:cxnLst/>
            <a:rect l="l" t="t" r="r" b="b"/>
            <a:pathLst>
              <a:path w="149225" h="128663">
                <a:moveTo>
                  <a:pt x="126237" y="127241"/>
                </a:moveTo>
                <a:lnTo>
                  <a:pt x="129286" y="128168"/>
                </a:lnTo>
                <a:lnTo>
                  <a:pt x="132461" y="128562"/>
                </a:lnTo>
                <a:lnTo>
                  <a:pt x="141350" y="128562"/>
                </a:lnTo>
                <a:lnTo>
                  <a:pt x="144525" y="128168"/>
                </a:lnTo>
                <a:lnTo>
                  <a:pt x="147700" y="127241"/>
                </a:lnTo>
                <a:lnTo>
                  <a:pt x="149225" y="124498"/>
                </a:lnTo>
                <a:lnTo>
                  <a:pt x="149225" y="10388"/>
                </a:lnTo>
                <a:lnTo>
                  <a:pt x="148209" y="4698"/>
                </a:lnTo>
                <a:lnTo>
                  <a:pt x="142240" y="228"/>
                </a:lnTo>
                <a:lnTo>
                  <a:pt x="138937" y="0"/>
                </a:lnTo>
                <a:lnTo>
                  <a:pt x="118999" y="0"/>
                </a:lnTo>
                <a:lnTo>
                  <a:pt x="111506" y="2082"/>
                </a:lnTo>
                <a:lnTo>
                  <a:pt x="106680" y="7912"/>
                </a:lnTo>
                <a:lnTo>
                  <a:pt x="104648" y="12166"/>
                </a:lnTo>
                <a:lnTo>
                  <a:pt x="103759" y="14947"/>
                </a:lnTo>
                <a:lnTo>
                  <a:pt x="75056" y="91046"/>
                </a:lnTo>
                <a:lnTo>
                  <a:pt x="74675" y="91046"/>
                </a:lnTo>
                <a:lnTo>
                  <a:pt x="46990" y="14744"/>
                </a:lnTo>
                <a:lnTo>
                  <a:pt x="46228" y="11976"/>
                </a:lnTo>
                <a:lnTo>
                  <a:pt x="45338" y="9651"/>
                </a:lnTo>
                <a:lnTo>
                  <a:pt x="43180" y="5892"/>
                </a:lnTo>
                <a:lnTo>
                  <a:pt x="36830" y="1231"/>
                </a:lnTo>
                <a:lnTo>
                  <a:pt x="32385" y="241"/>
                </a:lnTo>
                <a:lnTo>
                  <a:pt x="29844" y="0"/>
                </a:lnTo>
                <a:lnTo>
                  <a:pt x="6858" y="0"/>
                </a:lnTo>
                <a:lnTo>
                  <a:pt x="4444" y="888"/>
                </a:lnTo>
                <a:lnTo>
                  <a:pt x="888" y="4457"/>
                </a:lnTo>
                <a:lnTo>
                  <a:pt x="0" y="7023"/>
                </a:lnTo>
                <a:lnTo>
                  <a:pt x="0" y="124498"/>
                </a:lnTo>
                <a:lnTo>
                  <a:pt x="1524" y="127241"/>
                </a:lnTo>
                <a:lnTo>
                  <a:pt x="4699" y="128168"/>
                </a:lnTo>
                <a:lnTo>
                  <a:pt x="7874" y="128562"/>
                </a:lnTo>
                <a:lnTo>
                  <a:pt x="16637" y="128562"/>
                </a:lnTo>
                <a:lnTo>
                  <a:pt x="19812" y="128168"/>
                </a:lnTo>
                <a:lnTo>
                  <a:pt x="22987" y="127241"/>
                </a:lnTo>
                <a:lnTo>
                  <a:pt x="24637" y="124498"/>
                </a:lnTo>
                <a:lnTo>
                  <a:pt x="24637" y="20281"/>
                </a:lnTo>
                <a:lnTo>
                  <a:pt x="24765" y="20281"/>
                </a:lnTo>
                <a:lnTo>
                  <a:pt x="60706" y="124409"/>
                </a:lnTo>
                <a:lnTo>
                  <a:pt x="65278" y="127977"/>
                </a:lnTo>
                <a:lnTo>
                  <a:pt x="71628" y="128663"/>
                </a:lnTo>
                <a:lnTo>
                  <a:pt x="76200" y="128663"/>
                </a:lnTo>
                <a:lnTo>
                  <a:pt x="82550" y="128193"/>
                </a:lnTo>
                <a:lnTo>
                  <a:pt x="87249" y="124409"/>
                </a:lnTo>
                <a:lnTo>
                  <a:pt x="124333" y="20281"/>
                </a:lnTo>
                <a:lnTo>
                  <a:pt x="124587" y="20281"/>
                </a:lnTo>
                <a:lnTo>
                  <a:pt x="124587" y="124498"/>
                </a:lnTo>
                <a:lnTo>
                  <a:pt x="126237" y="127241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244217" y="6478447"/>
            <a:ext cx="84327" cy="97802"/>
          </a:xfrm>
          <a:custGeom>
            <a:avLst/>
            <a:gdLst/>
            <a:ahLst/>
            <a:cxnLst/>
            <a:rect l="l" t="t" r="r" b="b"/>
            <a:pathLst>
              <a:path w="84327" h="97802">
                <a:moveTo>
                  <a:pt x="25018" y="35242"/>
                </a:moveTo>
                <a:lnTo>
                  <a:pt x="28447" y="30822"/>
                </a:lnTo>
                <a:lnTo>
                  <a:pt x="31876" y="27457"/>
                </a:lnTo>
                <a:lnTo>
                  <a:pt x="35051" y="25146"/>
                </a:lnTo>
                <a:lnTo>
                  <a:pt x="38353" y="22834"/>
                </a:lnTo>
                <a:lnTo>
                  <a:pt x="41528" y="21678"/>
                </a:lnTo>
                <a:lnTo>
                  <a:pt x="44703" y="21678"/>
                </a:lnTo>
                <a:lnTo>
                  <a:pt x="49402" y="22161"/>
                </a:lnTo>
                <a:lnTo>
                  <a:pt x="53085" y="24066"/>
                </a:lnTo>
                <a:lnTo>
                  <a:pt x="55880" y="27178"/>
                </a:lnTo>
                <a:lnTo>
                  <a:pt x="57912" y="31013"/>
                </a:lnTo>
                <a:lnTo>
                  <a:pt x="59181" y="35902"/>
                </a:lnTo>
                <a:lnTo>
                  <a:pt x="59562" y="39268"/>
                </a:lnTo>
                <a:lnTo>
                  <a:pt x="59562" y="93929"/>
                </a:lnTo>
                <a:lnTo>
                  <a:pt x="61213" y="96570"/>
                </a:lnTo>
                <a:lnTo>
                  <a:pt x="64262" y="97472"/>
                </a:lnTo>
                <a:lnTo>
                  <a:pt x="67563" y="97802"/>
                </a:lnTo>
                <a:lnTo>
                  <a:pt x="76326" y="97802"/>
                </a:lnTo>
                <a:lnTo>
                  <a:pt x="79628" y="97472"/>
                </a:lnTo>
                <a:lnTo>
                  <a:pt x="82676" y="96570"/>
                </a:lnTo>
                <a:lnTo>
                  <a:pt x="84327" y="93929"/>
                </a:lnTo>
                <a:lnTo>
                  <a:pt x="84327" y="32994"/>
                </a:lnTo>
                <a:lnTo>
                  <a:pt x="83819" y="27520"/>
                </a:lnTo>
                <a:lnTo>
                  <a:pt x="82676" y="22961"/>
                </a:lnTo>
                <a:lnTo>
                  <a:pt x="81533" y="18415"/>
                </a:lnTo>
                <a:lnTo>
                  <a:pt x="79756" y="14439"/>
                </a:lnTo>
                <a:lnTo>
                  <a:pt x="77215" y="11036"/>
                </a:lnTo>
                <a:lnTo>
                  <a:pt x="74675" y="7645"/>
                </a:lnTo>
                <a:lnTo>
                  <a:pt x="71246" y="4953"/>
                </a:lnTo>
                <a:lnTo>
                  <a:pt x="67182" y="2971"/>
                </a:lnTo>
                <a:lnTo>
                  <a:pt x="62991" y="990"/>
                </a:lnTo>
                <a:lnTo>
                  <a:pt x="58038" y="0"/>
                </a:lnTo>
                <a:lnTo>
                  <a:pt x="46481" y="0"/>
                </a:lnTo>
                <a:lnTo>
                  <a:pt x="41275" y="1320"/>
                </a:lnTo>
                <a:lnTo>
                  <a:pt x="36194" y="3962"/>
                </a:lnTo>
                <a:lnTo>
                  <a:pt x="31114" y="6604"/>
                </a:lnTo>
                <a:lnTo>
                  <a:pt x="26162" y="10566"/>
                </a:lnTo>
                <a:lnTo>
                  <a:pt x="21335" y="15836"/>
                </a:lnTo>
                <a:lnTo>
                  <a:pt x="21335" y="5651"/>
                </a:lnTo>
                <a:lnTo>
                  <a:pt x="20446" y="3416"/>
                </a:lnTo>
                <a:lnTo>
                  <a:pt x="17399" y="2095"/>
                </a:lnTo>
                <a:lnTo>
                  <a:pt x="14605" y="1765"/>
                </a:lnTo>
                <a:lnTo>
                  <a:pt x="6984" y="1765"/>
                </a:lnTo>
                <a:lnTo>
                  <a:pt x="4318" y="2095"/>
                </a:lnTo>
                <a:lnTo>
                  <a:pt x="1396" y="3009"/>
                </a:lnTo>
                <a:lnTo>
                  <a:pt x="0" y="5651"/>
                </a:lnTo>
                <a:lnTo>
                  <a:pt x="0" y="93929"/>
                </a:lnTo>
                <a:lnTo>
                  <a:pt x="1650" y="96570"/>
                </a:lnTo>
                <a:lnTo>
                  <a:pt x="4825" y="97472"/>
                </a:lnTo>
                <a:lnTo>
                  <a:pt x="8000" y="97802"/>
                </a:lnTo>
                <a:lnTo>
                  <a:pt x="16890" y="97802"/>
                </a:lnTo>
                <a:lnTo>
                  <a:pt x="20065" y="97472"/>
                </a:lnTo>
                <a:lnTo>
                  <a:pt x="23240" y="96570"/>
                </a:lnTo>
                <a:lnTo>
                  <a:pt x="25018" y="93929"/>
                </a:lnTo>
                <a:lnTo>
                  <a:pt x="25018" y="35242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056764" y="6478447"/>
            <a:ext cx="62992" cy="97802"/>
          </a:xfrm>
          <a:custGeom>
            <a:avLst/>
            <a:gdLst/>
            <a:ahLst/>
            <a:cxnLst/>
            <a:rect l="l" t="t" r="r" b="b"/>
            <a:pathLst>
              <a:path w="62992" h="97802">
                <a:moveTo>
                  <a:pt x="39878" y="96570"/>
                </a:moveTo>
                <a:lnTo>
                  <a:pt x="42926" y="97472"/>
                </a:lnTo>
                <a:lnTo>
                  <a:pt x="46228" y="97802"/>
                </a:lnTo>
                <a:lnTo>
                  <a:pt x="54991" y="97802"/>
                </a:lnTo>
                <a:lnTo>
                  <a:pt x="58293" y="97472"/>
                </a:lnTo>
                <a:lnTo>
                  <a:pt x="61341" y="96570"/>
                </a:lnTo>
                <a:lnTo>
                  <a:pt x="62992" y="93929"/>
                </a:lnTo>
                <a:lnTo>
                  <a:pt x="62992" y="32994"/>
                </a:lnTo>
                <a:lnTo>
                  <a:pt x="62484" y="27520"/>
                </a:lnTo>
                <a:lnTo>
                  <a:pt x="61341" y="22961"/>
                </a:lnTo>
                <a:lnTo>
                  <a:pt x="60198" y="18415"/>
                </a:lnTo>
                <a:lnTo>
                  <a:pt x="58420" y="14439"/>
                </a:lnTo>
                <a:lnTo>
                  <a:pt x="55880" y="11036"/>
                </a:lnTo>
                <a:lnTo>
                  <a:pt x="53340" y="7645"/>
                </a:lnTo>
                <a:lnTo>
                  <a:pt x="49911" y="4953"/>
                </a:lnTo>
                <a:lnTo>
                  <a:pt x="45847" y="2971"/>
                </a:lnTo>
                <a:lnTo>
                  <a:pt x="41656" y="990"/>
                </a:lnTo>
                <a:lnTo>
                  <a:pt x="36703" y="0"/>
                </a:lnTo>
                <a:lnTo>
                  <a:pt x="25146" y="0"/>
                </a:lnTo>
                <a:lnTo>
                  <a:pt x="19939" y="1320"/>
                </a:lnTo>
                <a:lnTo>
                  <a:pt x="14859" y="3962"/>
                </a:lnTo>
                <a:lnTo>
                  <a:pt x="9779" y="6604"/>
                </a:lnTo>
                <a:lnTo>
                  <a:pt x="4826" y="10566"/>
                </a:lnTo>
                <a:lnTo>
                  <a:pt x="0" y="15836"/>
                </a:lnTo>
                <a:lnTo>
                  <a:pt x="3683" y="35242"/>
                </a:lnTo>
                <a:lnTo>
                  <a:pt x="7112" y="30822"/>
                </a:lnTo>
                <a:lnTo>
                  <a:pt x="10541" y="27457"/>
                </a:lnTo>
                <a:lnTo>
                  <a:pt x="13716" y="25146"/>
                </a:lnTo>
                <a:lnTo>
                  <a:pt x="17018" y="22834"/>
                </a:lnTo>
                <a:lnTo>
                  <a:pt x="20193" y="21678"/>
                </a:lnTo>
                <a:lnTo>
                  <a:pt x="23368" y="21678"/>
                </a:lnTo>
                <a:lnTo>
                  <a:pt x="28067" y="22161"/>
                </a:lnTo>
                <a:lnTo>
                  <a:pt x="31750" y="24066"/>
                </a:lnTo>
                <a:lnTo>
                  <a:pt x="34543" y="27178"/>
                </a:lnTo>
                <a:lnTo>
                  <a:pt x="36576" y="31013"/>
                </a:lnTo>
                <a:lnTo>
                  <a:pt x="37846" y="35902"/>
                </a:lnTo>
                <a:lnTo>
                  <a:pt x="38227" y="39268"/>
                </a:lnTo>
                <a:lnTo>
                  <a:pt x="38227" y="93929"/>
                </a:lnTo>
                <a:lnTo>
                  <a:pt x="39878" y="96570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581277" y="6478447"/>
            <a:ext cx="62991" cy="97802"/>
          </a:xfrm>
          <a:custGeom>
            <a:avLst/>
            <a:gdLst/>
            <a:ahLst/>
            <a:cxnLst/>
            <a:rect l="l" t="t" r="r" b="b"/>
            <a:pathLst>
              <a:path w="62991" h="97802">
                <a:moveTo>
                  <a:pt x="39878" y="96570"/>
                </a:moveTo>
                <a:lnTo>
                  <a:pt x="42925" y="97472"/>
                </a:lnTo>
                <a:lnTo>
                  <a:pt x="46228" y="97802"/>
                </a:lnTo>
                <a:lnTo>
                  <a:pt x="54990" y="97802"/>
                </a:lnTo>
                <a:lnTo>
                  <a:pt x="58292" y="97472"/>
                </a:lnTo>
                <a:lnTo>
                  <a:pt x="61340" y="96570"/>
                </a:lnTo>
                <a:lnTo>
                  <a:pt x="62991" y="93929"/>
                </a:lnTo>
                <a:lnTo>
                  <a:pt x="62991" y="32994"/>
                </a:lnTo>
                <a:lnTo>
                  <a:pt x="62484" y="27520"/>
                </a:lnTo>
                <a:lnTo>
                  <a:pt x="61340" y="22961"/>
                </a:lnTo>
                <a:lnTo>
                  <a:pt x="60197" y="18415"/>
                </a:lnTo>
                <a:lnTo>
                  <a:pt x="58420" y="14439"/>
                </a:lnTo>
                <a:lnTo>
                  <a:pt x="55879" y="11036"/>
                </a:lnTo>
                <a:lnTo>
                  <a:pt x="53340" y="7645"/>
                </a:lnTo>
                <a:lnTo>
                  <a:pt x="49910" y="4953"/>
                </a:lnTo>
                <a:lnTo>
                  <a:pt x="45846" y="2971"/>
                </a:lnTo>
                <a:lnTo>
                  <a:pt x="41656" y="990"/>
                </a:lnTo>
                <a:lnTo>
                  <a:pt x="36703" y="0"/>
                </a:lnTo>
                <a:lnTo>
                  <a:pt x="25145" y="0"/>
                </a:lnTo>
                <a:lnTo>
                  <a:pt x="19938" y="1320"/>
                </a:lnTo>
                <a:lnTo>
                  <a:pt x="14859" y="3962"/>
                </a:lnTo>
                <a:lnTo>
                  <a:pt x="9778" y="6604"/>
                </a:lnTo>
                <a:lnTo>
                  <a:pt x="4825" y="10566"/>
                </a:lnTo>
                <a:lnTo>
                  <a:pt x="0" y="15836"/>
                </a:lnTo>
                <a:lnTo>
                  <a:pt x="3682" y="35242"/>
                </a:lnTo>
                <a:lnTo>
                  <a:pt x="7111" y="30822"/>
                </a:lnTo>
                <a:lnTo>
                  <a:pt x="10540" y="27457"/>
                </a:lnTo>
                <a:lnTo>
                  <a:pt x="13715" y="25146"/>
                </a:lnTo>
                <a:lnTo>
                  <a:pt x="17017" y="22834"/>
                </a:lnTo>
                <a:lnTo>
                  <a:pt x="20192" y="21678"/>
                </a:lnTo>
                <a:lnTo>
                  <a:pt x="23367" y="21678"/>
                </a:lnTo>
                <a:lnTo>
                  <a:pt x="28066" y="22161"/>
                </a:lnTo>
                <a:lnTo>
                  <a:pt x="31750" y="24066"/>
                </a:lnTo>
                <a:lnTo>
                  <a:pt x="34543" y="27178"/>
                </a:lnTo>
                <a:lnTo>
                  <a:pt x="36575" y="31013"/>
                </a:lnTo>
                <a:lnTo>
                  <a:pt x="37845" y="35902"/>
                </a:lnTo>
                <a:lnTo>
                  <a:pt x="38226" y="39268"/>
                </a:lnTo>
                <a:lnTo>
                  <a:pt x="38226" y="93929"/>
                </a:lnTo>
                <a:lnTo>
                  <a:pt x="39878" y="96570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559941" y="6480213"/>
            <a:ext cx="25018" cy="96037"/>
          </a:xfrm>
          <a:custGeom>
            <a:avLst/>
            <a:gdLst/>
            <a:ahLst/>
            <a:cxnLst/>
            <a:rect l="l" t="t" r="r" b="b"/>
            <a:pathLst>
              <a:path w="25018" h="96037">
                <a:moveTo>
                  <a:pt x="1650" y="94805"/>
                </a:moveTo>
                <a:lnTo>
                  <a:pt x="4825" y="95707"/>
                </a:lnTo>
                <a:lnTo>
                  <a:pt x="8000" y="96037"/>
                </a:lnTo>
                <a:lnTo>
                  <a:pt x="16890" y="96037"/>
                </a:lnTo>
                <a:lnTo>
                  <a:pt x="20065" y="95707"/>
                </a:lnTo>
                <a:lnTo>
                  <a:pt x="23240" y="94805"/>
                </a:lnTo>
                <a:lnTo>
                  <a:pt x="25018" y="92163"/>
                </a:lnTo>
                <a:lnTo>
                  <a:pt x="25018" y="33477"/>
                </a:lnTo>
                <a:lnTo>
                  <a:pt x="21336" y="14071"/>
                </a:lnTo>
                <a:lnTo>
                  <a:pt x="21336" y="3886"/>
                </a:lnTo>
                <a:lnTo>
                  <a:pt x="19939" y="1244"/>
                </a:lnTo>
                <a:lnTo>
                  <a:pt x="17399" y="330"/>
                </a:lnTo>
                <a:lnTo>
                  <a:pt x="14605" y="0"/>
                </a:lnTo>
                <a:lnTo>
                  <a:pt x="6984" y="0"/>
                </a:lnTo>
                <a:lnTo>
                  <a:pt x="4318" y="330"/>
                </a:lnTo>
                <a:lnTo>
                  <a:pt x="1396" y="1244"/>
                </a:lnTo>
                <a:lnTo>
                  <a:pt x="0" y="3886"/>
                </a:lnTo>
                <a:lnTo>
                  <a:pt x="0" y="92163"/>
                </a:lnTo>
                <a:lnTo>
                  <a:pt x="1650" y="94805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03597" y="6544017"/>
            <a:ext cx="13534" cy="30519"/>
          </a:xfrm>
          <a:custGeom>
            <a:avLst/>
            <a:gdLst/>
            <a:ahLst/>
            <a:cxnLst/>
            <a:rect l="l" t="t" r="r" b="b"/>
            <a:pathLst>
              <a:path w="13534" h="30519">
                <a:moveTo>
                  <a:pt x="11451" y="28016"/>
                </a:moveTo>
                <a:lnTo>
                  <a:pt x="13534" y="0"/>
                </a:lnTo>
                <a:lnTo>
                  <a:pt x="10270" y="3733"/>
                </a:lnTo>
                <a:lnTo>
                  <a:pt x="6193" y="6515"/>
                </a:lnTo>
                <a:lnTo>
                  <a:pt x="1316" y="8369"/>
                </a:lnTo>
                <a:lnTo>
                  <a:pt x="0" y="30519"/>
                </a:lnTo>
                <a:lnTo>
                  <a:pt x="11451" y="28016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47408" y="6447675"/>
            <a:ext cx="106387" cy="128066"/>
          </a:xfrm>
          <a:custGeom>
            <a:avLst/>
            <a:gdLst/>
            <a:ahLst/>
            <a:cxnLst/>
            <a:rect l="l" t="t" r="r" b="b"/>
            <a:pathLst>
              <a:path w="106387" h="128066">
                <a:moveTo>
                  <a:pt x="736" y="124853"/>
                </a:moveTo>
                <a:lnTo>
                  <a:pt x="3708" y="127419"/>
                </a:lnTo>
                <a:lnTo>
                  <a:pt x="7721" y="128066"/>
                </a:lnTo>
                <a:lnTo>
                  <a:pt x="43008" y="127993"/>
                </a:lnTo>
                <a:lnTo>
                  <a:pt x="56188" y="126861"/>
                </a:lnTo>
                <a:lnTo>
                  <a:pt x="57505" y="104711"/>
                </a:lnTo>
                <a:lnTo>
                  <a:pt x="52616" y="106552"/>
                </a:lnTo>
                <a:lnTo>
                  <a:pt x="46609" y="107480"/>
                </a:lnTo>
                <a:lnTo>
                  <a:pt x="25933" y="107480"/>
                </a:lnTo>
                <a:lnTo>
                  <a:pt x="25933" y="20383"/>
                </a:lnTo>
                <a:lnTo>
                  <a:pt x="47078" y="20383"/>
                </a:lnTo>
                <a:lnTo>
                  <a:pt x="53530" y="21462"/>
                </a:lnTo>
                <a:lnTo>
                  <a:pt x="58445" y="23596"/>
                </a:lnTo>
                <a:lnTo>
                  <a:pt x="63360" y="25742"/>
                </a:lnTo>
                <a:lnTo>
                  <a:pt x="67386" y="28727"/>
                </a:lnTo>
                <a:lnTo>
                  <a:pt x="70510" y="32562"/>
                </a:lnTo>
                <a:lnTo>
                  <a:pt x="73647" y="36385"/>
                </a:lnTo>
                <a:lnTo>
                  <a:pt x="75920" y="40906"/>
                </a:lnTo>
                <a:lnTo>
                  <a:pt x="77343" y="46113"/>
                </a:lnTo>
                <a:lnTo>
                  <a:pt x="78765" y="51333"/>
                </a:lnTo>
                <a:lnTo>
                  <a:pt x="79476" y="56972"/>
                </a:lnTo>
                <a:lnTo>
                  <a:pt x="79476" y="70434"/>
                </a:lnTo>
                <a:lnTo>
                  <a:pt x="78663" y="76898"/>
                </a:lnTo>
                <a:lnTo>
                  <a:pt x="77050" y="82435"/>
                </a:lnTo>
                <a:lnTo>
                  <a:pt x="75425" y="87985"/>
                </a:lnTo>
                <a:lnTo>
                  <a:pt x="72986" y="92621"/>
                </a:lnTo>
                <a:lnTo>
                  <a:pt x="69723" y="96342"/>
                </a:lnTo>
                <a:lnTo>
                  <a:pt x="67640" y="124358"/>
                </a:lnTo>
                <a:lnTo>
                  <a:pt x="75857" y="121881"/>
                </a:lnTo>
                <a:lnTo>
                  <a:pt x="82842" y="118008"/>
                </a:lnTo>
                <a:lnTo>
                  <a:pt x="88582" y="112725"/>
                </a:lnTo>
                <a:lnTo>
                  <a:pt x="94322" y="107441"/>
                </a:lnTo>
                <a:lnTo>
                  <a:pt x="98717" y="100634"/>
                </a:lnTo>
                <a:lnTo>
                  <a:pt x="101790" y="92290"/>
                </a:lnTo>
                <a:lnTo>
                  <a:pt x="103194" y="87972"/>
                </a:lnTo>
                <a:lnTo>
                  <a:pt x="105588" y="75949"/>
                </a:lnTo>
                <a:lnTo>
                  <a:pt x="106387" y="62153"/>
                </a:lnTo>
                <a:lnTo>
                  <a:pt x="106370" y="60196"/>
                </a:lnTo>
                <a:lnTo>
                  <a:pt x="105185" y="46964"/>
                </a:lnTo>
                <a:lnTo>
                  <a:pt x="102133" y="35331"/>
                </a:lnTo>
                <a:lnTo>
                  <a:pt x="99301" y="27609"/>
                </a:lnTo>
                <a:lnTo>
                  <a:pt x="95161" y="21132"/>
                </a:lnTo>
                <a:lnTo>
                  <a:pt x="89712" y="15887"/>
                </a:lnTo>
                <a:lnTo>
                  <a:pt x="84277" y="10642"/>
                </a:lnTo>
                <a:lnTo>
                  <a:pt x="77571" y="6680"/>
                </a:lnTo>
                <a:lnTo>
                  <a:pt x="69621" y="4000"/>
                </a:lnTo>
                <a:lnTo>
                  <a:pt x="54434" y="750"/>
                </a:lnTo>
                <a:lnTo>
                  <a:pt x="40576" y="0"/>
                </a:lnTo>
                <a:lnTo>
                  <a:pt x="5537" y="0"/>
                </a:lnTo>
                <a:lnTo>
                  <a:pt x="2222" y="1930"/>
                </a:lnTo>
                <a:lnTo>
                  <a:pt x="0" y="5308"/>
                </a:lnTo>
                <a:lnTo>
                  <a:pt x="0" y="122758"/>
                </a:lnTo>
                <a:lnTo>
                  <a:pt x="736" y="124853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73938" y="6480238"/>
            <a:ext cx="24942" cy="96012"/>
          </a:xfrm>
          <a:custGeom>
            <a:avLst/>
            <a:gdLst/>
            <a:ahLst/>
            <a:cxnLst/>
            <a:rect l="l" t="t" r="r" b="b"/>
            <a:pathLst>
              <a:path w="24942" h="96012">
                <a:moveTo>
                  <a:pt x="0" y="4051"/>
                </a:moveTo>
                <a:lnTo>
                  <a:pt x="0" y="92138"/>
                </a:lnTo>
                <a:lnTo>
                  <a:pt x="1663" y="94780"/>
                </a:lnTo>
                <a:lnTo>
                  <a:pt x="4851" y="95681"/>
                </a:lnTo>
                <a:lnTo>
                  <a:pt x="8013" y="96012"/>
                </a:lnTo>
                <a:lnTo>
                  <a:pt x="16929" y="96012"/>
                </a:lnTo>
                <a:lnTo>
                  <a:pt x="20091" y="95681"/>
                </a:lnTo>
                <a:lnTo>
                  <a:pt x="23279" y="94780"/>
                </a:lnTo>
                <a:lnTo>
                  <a:pt x="24942" y="92138"/>
                </a:lnTo>
                <a:lnTo>
                  <a:pt x="24942" y="4051"/>
                </a:lnTo>
                <a:lnTo>
                  <a:pt x="23279" y="1397"/>
                </a:lnTo>
                <a:lnTo>
                  <a:pt x="20091" y="393"/>
                </a:lnTo>
                <a:lnTo>
                  <a:pt x="16929" y="0"/>
                </a:lnTo>
                <a:lnTo>
                  <a:pt x="8013" y="0"/>
                </a:lnTo>
                <a:lnTo>
                  <a:pt x="4851" y="393"/>
                </a:lnTo>
                <a:lnTo>
                  <a:pt x="1663" y="1397"/>
                </a:lnTo>
                <a:lnTo>
                  <a:pt x="0" y="4051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72058" y="6441338"/>
            <a:ext cx="28702" cy="26123"/>
          </a:xfrm>
          <a:custGeom>
            <a:avLst/>
            <a:gdLst/>
            <a:ahLst/>
            <a:cxnLst/>
            <a:rect l="l" t="t" r="r" b="b"/>
            <a:pathLst>
              <a:path w="28702" h="26123">
                <a:moveTo>
                  <a:pt x="28702" y="12865"/>
                </a:moveTo>
                <a:lnTo>
                  <a:pt x="28702" y="8051"/>
                </a:lnTo>
                <a:lnTo>
                  <a:pt x="27711" y="4698"/>
                </a:lnTo>
                <a:lnTo>
                  <a:pt x="23749" y="939"/>
                </a:lnTo>
                <a:lnTo>
                  <a:pt x="19989" y="0"/>
                </a:lnTo>
                <a:lnTo>
                  <a:pt x="8839" y="0"/>
                </a:lnTo>
                <a:lnTo>
                  <a:pt x="5029" y="977"/>
                </a:lnTo>
                <a:lnTo>
                  <a:pt x="1003" y="4864"/>
                </a:lnTo>
                <a:lnTo>
                  <a:pt x="0" y="8343"/>
                </a:lnTo>
                <a:lnTo>
                  <a:pt x="0" y="18173"/>
                </a:lnTo>
                <a:lnTo>
                  <a:pt x="965" y="21513"/>
                </a:lnTo>
                <a:lnTo>
                  <a:pt x="4864" y="25209"/>
                </a:lnTo>
                <a:lnTo>
                  <a:pt x="8635" y="26123"/>
                </a:lnTo>
                <a:lnTo>
                  <a:pt x="19786" y="26123"/>
                </a:lnTo>
                <a:lnTo>
                  <a:pt x="23583" y="25171"/>
                </a:lnTo>
                <a:lnTo>
                  <a:pt x="27673" y="21348"/>
                </a:lnTo>
                <a:lnTo>
                  <a:pt x="28702" y="17881"/>
                </a:lnTo>
                <a:lnTo>
                  <a:pt x="28702" y="12865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24230" y="6478447"/>
            <a:ext cx="56680" cy="97802"/>
          </a:xfrm>
          <a:custGeom>
            <a:avLst/>
            <a:gdLst/>
            <a:ahLst/>
            <a:cxnLst/>
            <a:rect l="l" t="t" r="r" b="b"/>
            <a:pathLst>
              <a:path w="56680" h="97802">
                <a:moveTo>
                  <a:pt x="23279" y="96570"/>
                </a:moveTo>
                <a:lnTo>
                  <a:pt x="24942" y="93929"/>
                </a:lnTo>
                <a:lnTo>
                  <a:pt x="24942" y="38900"/>
                </a:lnTo>
                <a:lnTo>
                  <a:pt x="26784" y="36004"/>
                </a:lnTo>
                <a:lnTo>
                  <a:pt x="30137" y="31572"/>
                </a:lnTo>
                <a:lnTo>
                  <a:pt x="33299" y="28016"/>
                </a:lnTo>
                <a:lnTo>
                  <a:pt x="36271" y="25641"/>
                </a:lnTo>
                <a:lnTo>
                  <a:pt x="39090" y="24206"/>
                </a:lnTo>
                <a:lnTo>
                  <a:pt x="41859" y="23368"/>
                </a:lnTo>
                <a:lnTo>
                  <a:pt x="44437" y="23368"/>
                </a:lnTo>
                <a:lnTo>
                  <a:pt x="47510" y="23939"/>
                </a:lnTo>
                <a:lnTo>
                  <a:pt x="50063" y="24714"/>
                </a:lnTo>
                <a:lnTo>
                  <a:pt x="52717" y="25539"/>
                </a:lnTo>
                <a:lnTo>
                  <a:pt x="55651" y="24117"/>
                </a:lnTo>
                <a:lnTo>
                  <a:pt x="56375" y="21221"/>
                </a:lnTo>
                <a:lnTo>
                  <a:pt x="56642" y="18186"/>
                </a:lnTo>
                <a:lnTo>
                  <a:pt x="56680" y="9601"/>
                </a:lnTo>
                <a:lnTo>
                  <a:pt x="56540" y="6832"/>
                </a:lnTo>
                <a:lnTo>
                  <a:pt x="56032" y="3860"/>
                </a:lnTo>
                <a:lnTo>
                  <a:pt x="53339" y="1435"/>
                </a:lnTo>
                <a:lnTo>
                  <a:pt x="50571" y="647"/>
                </a:lnTo>
                <a:lnTo>
                  <a:pt x="47510" y="152"/>
                </a:lnTo>
                <a:lnTo>
                  <a:pt x="44729" y="0"/>
                </a:lnTo>
                <a:lnTo>
                  <a:pt x="41033" y="254"/>
                </a:lnTo>
                <a:lnTo>
                  <a:pt x="37337" y="1244"/>
                </a:lnTo>
                <a:lnTo>
                  <a:pt x="33654" y="3365"/>
                </a:lnTo>
                <a:lnTo>
                  <a:pt x="29857" y="6324"/>
                </a:lnTo>
                <a:lnTo>
                  <a:pt x="25768" y="10617"/>
                </a:lnTo>
                <a:lnTo>
                  <a:pt x="23583" y="13335"/>
                </a:lnTo>
                <a:lnTo>
                  <a:pt x="21272" y="16637"/>
                </a:lnTo>
                <a:lnTo>
                  <a:pt x="21272" y="5651"/>
                </a:lnTo>
                <a:lnTo>
                  <a:pt x="19913" y="3009"/>
                </a:lnTo>
                <a:lnTo>
                  <a:pt x="17322" y="2095"/>
                </a:lnTo>
                <a:lnTo>
                  <a:pt x="14541" y="1765"/>
                </a:lnTo>
                <a:lnTo>
                  <a:pt x="6946" y="1765"/>
                </a:lnTo>
                <a:lnTo>
                  <a:pt x="4241" y="2095"/>
                </a:lnTo>
                <a:lnTo>
                  <a:pt x="1422" y="3009"/>
                </a:lnTo>
                <a:lnTo>
                  <a:pt x="0" y="5651"/>
                </a:lnTo>
                <a:lnTo>
                  <a:pt x="0" y="93929"/>
                </a:lnTo>
                <a:lnTo>
                  <a:pt x="1663" y="96570"/>
                </a:lnTo>
                <a:lnTo>
                  <a:pt x="4851" y="97472"/>
                </a:lnTo>
                <a:lnTo>
                  <a:pt x="8013" y="97802"/>
                </a:lnTo>
                <a:lnTo>
                  <a:pt x="16929" y="97802"/>
                </a:lnTo>
                <a:lnTo>
                  <a:pt x="20091" y="97472"/>
                </a:lnTo>
                <a:lnTo>
                  <a:pt x="23279" y="96570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14527" y="6478447"/>
            <a:ext cx="61353" cy="59880"/>
          </a:xfrm>
          <a:custGeom>
            <a:avLst/>
            <a:gdLst/>
            <a:ahLst/>
            <a:cxnLst/>
            <a:rect l="l" t="t" r="r" b="b"/>
            <a:pathLst>
              <a:path w="61353" h="59880">
                <a:moveTo>
                  <a:pt x="2260" y="28587"/>
                </a:moveTo>
                <a:lnTo>
                  <a:pt x="4991" y="24206"/>
                </a:lnTo>
                <a:lnTo>
                  <a:pt x="8496" y="20586"/>
                </a:lnTo>
                <a:lnTo>
                  <a:pt x="13169" y="18211"/>
                </a:lnTo>
                <a:lnTo>
                  <a:pt x="15925" y="17627"/>
                </a:lnTo>
                <a:lnTo>
                  <a:pt x="25361" y="17627"/>
                </a:lnTo>
                <a:lnTo>
                  <a:pt x="29997" y="19621"/>
                </a:lnTo>
                <a:lnTo>
                  <a:pt x="33007" y="23609"/>
                </a:lnTo>
                <a:lnTo>
                  <a:pt x="36004" y="27597"/>
                </a:lnTo>
                <a:lnTo>
                  <a:pt x="37401" y="33096"/>
                </a:lnTo>
                <a:lnTo>
                  <a:pt x="37211" y="40093"/>
                </a:lnTo>
                <a:lnTo>
                  <a:pt x="0" y="40093"/>
                </a:lnTo>
                <a:lnTo>
                  <a:pt x="0" y="59880"/>
                </a:lnTo>
                <a:lnTo>
                  <a:pt x="0" y="56121"/>
                </a:lnTo>
                <a:lnTo>
                  <a:pt x="56108" y="56121"/>
                </a:lnTo>
                <a:lnTo>
                  <a:pt x="59334" y="53949"/>
                </a:lnTo>
                <a:lnTo>
                  <a:pt x="61353" y="50253"/>
                </a:lnTo>
                <a:lnTo>
                  <a:pt x="61353" y="37058"/>
                </a:lnTo>
                <a:lnTo>
                  <a:pt x="60566" y="31318"/>
                </a:lnTo>
                <a:lnTo>
                  <a:pt x="58978" y="26035"/>
                </a:lnTo>
                <a:lnTo>
                  <a:pt x="57403" y="20751"/>
                </a:lnTo>
                <a:lnTo>
                  <a:pt x="54927" y="16192"/>
                </a:lnTo>
                <a:lnTo>
                  <a:pt x="51562" y="12331"/>
                </a:lnTo>
                <a:lnTo>
                  <a:pt x="48196" y="8470"/>
                </a:lnTo>
                <a:lnTo>
                  <a:pt x="43891" y="5448"/>
                </a:lnTo>
                <a:lnTo>
                  <a:pt x="38646" y="3276"/>
                </a:lnTo>
                <a:lnTo>
                  <a:pt x="33401" y="1092"/>
                </a:lnTo>
                <a:lnTo>
                  <a:pt x="27076" y="0"/>
                </a:lnTo>
                <a:lnTo>
                  <a:pt x="12700" y="0"/>
                </a:lnTo>
                <a:lnTo>
                  <a:pt x="6413" y="1155"/>
                </a:lnTo>
                <a:lnTo>
                  <a:pt x="838" y="3467"/>
                </a:lnTo>
                <a:lnTo>
                  <a:pt x="126" y="36982"/>
                </a:lnTo>
                <a:lnTo>
                  <a:pt x="609" y="34074"/>
                </a:lnTo>
                <a:lnTo>
                  <a:pt x="1435" y="31330"/>
                </a:lnTo>
                <a:lnTo>
                  <a:pt x="2260" y="28587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89190" y="6481914"/>
            <a:ext cx="82537" cy="96100"/>
          </a:xfrm>
          <a:custGeom>
            <a:avLst/>
            <a:gdLst/>
            <a:ahLst/>
            <a:cxnLst/>
            <a:rect l="l" t="t" r="r" b="b"/>
            <a:pathLst>
              <a:path w="82537" h="96100">
                <a:moveTo>
                  <a:pt x="75082" y="91744"/>
                </a:moveTo>
                <a:lnTo>
                  <a:pt x="78905" y="90169"/>
                </a:lnTo>
                <a:lnTo>
                  <a:pt x="81546" y="87642"/>
                </a:lnTo>
                <a:lnTo>
                  <a:pt x="82270" y="85089"/>
                </a:lnTo>
                <a:lnTo>
                  <a:pt x="82499" y="82168"/>
                </a:lnTo>
                <a:lnTo>
                  <a:pt x="82537" y="79476"/>
                </a:lnTo>
                <a:lnTo>
                  <a:pt x="82384" y="75374"/>
                </a:lnTo>
                <a:lnTo>
                  <a:pt x="81254" y="71843"/>
                </a:lnTo>
                <a:lnTo>
                  <a:pt x="78384" y="71259"/>
                </a:lnTo>
                <a:lnTo>
                  <a:pt x="75514" y="72199"/>
                </a:lnTo>
                <a:lnTo>
                  <a:pt x="71932" y="73520"/>
                </a:lnTo>
                <a:lnTo>
                  <a:pt x="67119" y="75044"/>
                </a:lnTo>
                <a:lnTo>
                  <a:pt x="64261" y="75730"/>
                </a:lnTo>
                <a:lnTo>
                  <a:pt x="60959" y="76352"/>
                </a:lnTo>
                <a:lnTo>
                  <a:pt x="57657" y="76987"/>
                </a:lnTo>
                <a:lnTo>
                  <a:pt x="53835" y="77304"/>
                </a:lnTo>
                <a:lnTo>
                  <a:pt x="45186" y="77304"/>
                </a:lnTo>
                <a:lnTo>
                  <a:pt x="41516" y="76733"/>
                </a:lnTo>
                <a:lnTo>
                  <a:pt x="38442" y="75615"/>
                </a:lnTo>
                <a:lnTo>
                  <a:pt x="35382" y="74498"/>
                </a:lnTo>
                <a:lnTo>
                  <a:pt x="32867" y="72859"/>
                </a:lnTo>
                <a:lnTo>
                  <a:pt x="28981" y="68567"/>
                </a:lnTo>
                <a:lnTo>
                  <a:pt x="27558" y="65963"/>
                </a:lnTo>
                <a:lnTo>
                  <a:pt x="26669" y="62903"/>
                </a:lnTo>
                <a:lnTo>
                  <a:pt x="25780" y="59829"/>
                </a:lnTo>
                <a:lnTo>
                  <a:pt x="25336" y="56413"/>
                </a:lnTo>
                <a:lnTo>
                  <a:pt x="25463" y="33515"/>
                </a:lnTo>
                <a:lnTo>
                  <a:pt x="26174" y="0"/>
                </a:lnTo>
                <a:lnTo>
                  <a:pt x="20599" y="2311"/>
                </a:lnTo>
                <a:lnTo>
                  <a:pt x="15862" y="5664"/>
                </a:lnTo>
                <a:lnTo>
                  <a:pt x="11976" y="10045"/>
                </a:lnTo>
                <a:lnTo>
                  <a:pt x="8077" y="14439"/>
                </a:lnTo>
                <a:lnTo>
                  <a:pt x="5105" y="19786"/>
                </a:lnTo>
                <a:lnTo>
                  <a:pt x="3060" y="26085"/>
                </a:lnTo>
                <a:lnTo>
                  <a:pt x="1015" y="32385"/>
                </a:lnTo>
                <a:lnTo>
                  <a:pt x="0" y="39458"/>
                </a:lnTo>
                <a:lnTo>
                  <a:pt x="0" y="55562"/>
                </a:lnTo>
                <a:lnTo>
                  <a:pt x="965" y="62750"/>
                </a:lnTo>
                <a:lnTo>
                  <a:pt x="2920" y="68884"/>
                </a:lnTo>
                <a:lnTo>
                  <a:pt x="4864" y="75018"/>
                </a:lnTo>
                <a:lnTo>
                  <a:pt x="7810" y="80098"/>
                </a:lnTo>
                <a:lnTo>
                  <a:pt x="11772" y="84124"/>
                </a:lnTo>
                <a:lnTo>
                  <a:pt x="15735" y="88150"/>
                </a:lnTo>
                <a:lnTo>
                  <a:pt x="20662" y="91160"/>
                </a:lnTo>
                <a:lnTo>
                  <a:pt x="26568" y="93129"/>
                </a:lnTo>
                <a:lnTo>
                  <a:pt x="32473" y="95110"/>
                </a:lnTo>
                <a:lnTo>
                  <a:pt x="39357" y="96100"/>
                </a:lnTo>
                <a:lnTo>
                  <a:pt x="51561" y="96100"/>
                </a:lnTo>
                <a:lnTo>
                  <a:pt x="55651" y="95821"/>
                </a:lnTo>
                <a:lnTo>
                  <a:pt x="59474" y="95262"/>
                </a:lnTo>
                <a:lnTo>
                  <a:pt x="63309" y="94703"/>
                </a:lnTo>
                <a:lnTo>
                  <a:pt x="66700" y="94043"/>
                </a:lnTo>
                <a:lnTo>
                  <a:pt x="69672" y="93281"/>
                </a:lnTo>
                <a:lnTo>
                  <a:pt x="72643" y="92519"/>
                </a:lnTo>
                <a:lnTo>
                  <a:pt x="75082" y="9174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96442" y="6438074"/>
            <a:ext cx="82041" cy="138264"/>
          </a:xfrm>
          <a:custGeom>
            <a:avLst/>
            <a:gdLst/>
            <a:ahLst/>
            <a:cxnLst/>
            <a:rect l="l" t="t" r="r" b="b"/>
            <a:pathLst>
              <a:path w="82041" h="138264">
                <a:moveTo>
                  <a:pt x="73964" y="138176"/>
                </a:moveTo>
                <a:lnTo>
                  <a:pt x="77266" y="137845"/>
                </a:lnTo>
                <a:lnTo>
                  <a:pt x="80479" y="137020"/>
                </a:lnTo>
                <a:lnTo>
                  <a:pt x="82041" y="134404"/>
                </a:lnTo>
                <a:lnTo>
                  <a:pt x="81495" y="131775"/>
                </a:lnTo>
                <a:lnTo>
                  <a:pt x="79768" y="128358"/>
                </a:lnTo>
                <a:lnTo>
                  <a:pt x="49885" y="82143"/>
                </a:lnTo>
                <a:lnTo>
                  <a:pt x="75717" y="52844"/>
                </a:lnTo>
                <a:lnTo>
                  <a:pt x="77444" y="50406"/>
                </a:lnTo>
                <a:lnTo>
                  <a:pt x="78676" y="47104"/>
                </a:lnTo>
                <a:lnTo>
                  <a:pt x="77685" y="43789"/>
                </a:lnTo>
                <a:lnTo>
                  <a:pt x="74929" y="42722"/>
                </a:lnTo>
                <a:lnTo>
                  <a:pt x="71907" y="42303"/>
                </a:lnTo>
                <a:lnTo>
                  <a:pt x="68160" y="42062"/>
                </a:lnTo>
                <a:lnTo>
                  <a:pt x="63207" y="42062"/>
                </a:lnTo>
                <a:lnTo>
                  <a:pt x="59524" y="42303"/>
                </a:lnTo>
                <a:lnTo>
                  <a:pt x="56565" y="42722"/>
                </a:lnTo>
                <a:lnTo>
                  <a:pt x="53505" y="43840"/>
                </a:lnTo>
                <a:lnTo>
                  <a:pt x="51066" y="46520"/>
                </a:lnTo>
                <a:lnTo>
                  <a:pt x="24942" y="81648"/>
                </a:lnTo>
                <a:lnTo>
                  <a:pt x="24942" y="4152"/>
                </a:lnTo>
                <a:lnTo>
                  <a:pt x="23279" y="1396"/>
                </a:lnTo>
                <a:lnTo>
                  <a:pt x="20091" y="393"/>
                </a:lnTo>
                <a:lnTo>
                  <a:pt x="16929" y="0"/>
                </a:lnTo>
                <a:lnTo>
                  <a:pt x="8013" y="0"/>
                </a:lnTo>
                <a:lnTo>
                  <a:pt x="4851" y="393"/>
                </a:lnTo>
                <a:lnTo>
                  <a:pt x="1663" y="1396"/>
                </a:lnTo>
                <a:lnTo>
                  <a:pt x="0" y="4152"/>
                </a:lnTo>
                <a:lnTo>
                  <a:pt x="0" y="134302"/>
                </a:lnTo>
                <a:lnTo>
                  <a:pt x="1663" y="136944"/>
                </a:lnTo>
                <a:lnTo>
                  <a:pt x="4851" y="137845"/>
                </a:lnTo>
                <a:lnTo>
                  <a:pt x="8013" y="138176"/>
                </a:lnTo>
                <a:lnTo>
                  <a:pt x="16929" y="138176"/>
                </a:lnTo>
                <a:lnTo>
                  <a:pt x="20091" y="137845"/>
                </a:lnTo>
                <a:lnTo>
                  <a:pt x="23279" y="136944"/>
                </a:lnTo>
                <a:lnTo>
                  <a:pt x="24942" y="134302"/>
                </a:lnTo>
                <a:lnTo>
                  <a:pt x="24942" y="87591"/>
                </a:lnTo>
                <a:lnTo>
                  <a:pt x="54330" y="134099"/>
                </a:lnTo>
                <a:lnTo>
                  <a:pt x="56515" y="136715"/>
                </a:lnTo>
                <a:lnTo>
                  <a:pt x="59524" y="137718"/>
                </a:lnTo>
                <a:lnTo>
                  <a:pt x="62598" y="138061"/>
                </a:lnTo>
                <a:lnTo>
                  <a:pt x="66471" y="138264"/>
                </a:lnTo>
                <a:lnTo>
                  <a:pt x="73964" y="138176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82256" y="6456959"/>
            <a:ext cx="62458" cy="120764"/>
          </a:xfrm>
          <a:custGeom>
            <a:avLst/>
            <a:gdLst/>
            <a:ahLst/>
            <a:cxnLst/>
            <a:rect l="l" t="t" r="r" b="b"/>
            <a:pathLst>
              <a:path w="62458" h="120764">
                <a:moveTo>
                  <a:pt x="62458" y="106705"/>
                </a:moveTo>
                <a:lnTo>
                  <a:pt x="62458" y="104863"/>
                </a:lnTo>
                <a:lnTo>
                  <a:pt x="62204" y="102158"/>
                </a:lnTo>
                <a:lnTo>
                  <a:pt x="61468" y="98640"/>
                </a:lnTo>
                <a:lnTo>
                  <a:pt x="58712" y="97713"/>
                </a:lnTo>
                <a:lnTo>
                  <a:pt x="56070" y="98742"/>
                </a:lnTo>
                <a:lnTo>
                  <a:pt x="53251" y="99529"/>
                </a:lnTo>
                <a:lnTo>
                  <a:pt x="49682" y="99872"/>
                </a:lnTo>
                <a:lnTo>
                  <a:pt x="45796" y="99872"/>
                </a:lnTo>
                <a:lnTo>
                  <a:pt x="43091" y="98678"/>
                </a:lnTo>
                <a:lnTo>
                  <a:pt x="40055" y="93852"/>
                </a:lnTo>
                <a:lnTo>
                  <a:pt x="39293" y="90246"/>
                </a:lnTo>
                <a:lnTo>
                  <a:pt x="39293" y="43954"/>
                </a:lnTo>
                <a:lnTo>
                  <a:pt x="58597" y="43954"/>
                </a:lnTo>
                <a:lnTo>
                  <a:pt x="60807" y="43179"/>
                </a:lnTo>
                <a:lnTo>
                  <a:pt x="62128" y="40081"/>
                </a:lnTo>
                <a:lnTo>
                  <a:pt x="62458" y="37490"/>
                </a:lnTo>
                <a:lnTo>
                  <a:pt x="62369" y="30340"/>
                </a:lnTo>
                <a:lnTo>
                  <a:pt x="62039" y="27698"/>
                </a:lnTo>
                <a:lnTo>
                  <a:pt x="61137" y="25145"/>
                </a:lnTo>
                <a:lnTo>
                  <a:pt x="58496" y="23774"/>
                </a:lnTo>
                <a:lnTo>
                  <a:pt x="39293" y="23774"/>
                </a:lnTo>
                <a:lnTo>
                  <a:pt x="39293" y="4076"/>
                </a:lnTo>
                <a:lnTo>
                  <a:pt x="37642" y="1320"/>
                </a:lnTo>
                <a:lnTo>
                  <a:pt x="34531" y="330"/>
                </a:lnTo>
                <a:lnTo>
                  <a:pt x="31292" y="0"/>
                </a:lnTo>
                <a:lnTo>
                  <a:pt x="22453" y="0"/>
                </a:lnTo>
                <a:lnTo>
                  <a:pt x="19215" y="330"/>
                </a:lnTo>
                <a:lnTo>
                  <a:pt x="16014" y="1320"/>
                </a:lnTo>
                <a:lnTo>
                  <a:pt x="14452" y="4076"/>
                </a:lnTo>
                <a:lnTo>
                  <a:pt x="14452" y="23774"/>
                </a:lnTo>
                <a:lnTo>
                  <a:pt x="3962" y="23774"/>
                </a:lnTo>
                <a:lnTo>
                  <a:pt x="1320" y="25145"/>
                </a:lnTo>
                <a:lnTo>
                  <a:pt x="419" y="27698"/>
                </a:lnTo>
                <a:lnTo>
                  <a:pt x="88" y="30340"/>
                </a:lnTo>
                <a:lnTo>
                  <a:pt x="0" y="37490"/>
                </a:lnTo>
                <a:lnTo>
                  <a:pt x="330" y="40081"/>
                </a:lnTo>
                <a:lnTo>
                  <a:pt x="990" y="41630"/>
                </a:lnTo>
                <a:lnTo>
                  <a:pt x="3860" y="43954"/>
                </a:lnTo>
                <a:lnTo>
                  <a:pt x="14452" y="43954"/>
                </a:lnTo>
                <a:lnTo>
                  <a:pt x="14452" y="94602"/>
                </a:lnTo>
                <a:lnTo>
                  <a:pt x="15011" y="99288"/>
                </a:lnTo>
                <a:lnTo>
                  <a:pt x="16129" y="103238"/>
                </a:lnTo>
                <a:lnTo>
                  <a:pt x="17259" y="107200"/>
                </a:lnTo>
                <a:lnTo>
                  <a:pt x="18999" y="110489"/>
                </a:lnTo>
                <a:lnTo>
                  <a:pt x="21386" y="113093"/>
                </a:lnTo>
                <a:lnTo>
                  <a:pt x="23761" y="115696"/>
                </a:lnTo>
                <a:lnTo>
                  <a:pt x="26758" y="117627"/>
                </a:lnTo>
                <a:lnTo>
                  <a:pt x="30391" y="118884"/>
                </a:lnTo>
                <a:lnTo>
                  <a:pt x="34010" y="120129"/>
                </a:lnTo>
                <a:lnTo>
                  <a:pt x="38303" y="120764"/>
                </a:lnTo>
                <a:lnTo>
                  <a:pt x="46926" y="120662"/>
                </a:lnTo>
                <a:lnTo>
                  <a:pt x="50558" y="120268"/>
                </a:lnTo>
                <a:lnTo>
                  <a:pt x="53797" y="119621"/>
                </a:lnTo>
                <a:lnTo>
                  <a:pt x="57848" y="118338"/>
                </a:lnTo>
                <a:lnTo>
                  <a:pt x="61061" y="116027"/>
                </a:lnTo>
                <a:lnTo>
                  <a:pt x="61912" y="113385"/>
                </a:lnTo>
                <a:lnTo>
                  <a:pt x="62458" y="109613"/>
                </a:lnTo>
                <a:lnTo>
                  <a:pt x="62458" y="106705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81417" y="6536397"/>
            <a:ext cx="12636" cy="41617"/>
          </a:xfrm>
          <a:custGeom>
            <a:avLst/>
            <a:gdLst/>
            <a:ahLst/>
            <a:cxnLst/>
            <a:rect l="l" t="t" r="r" b="b"/>
            <a:pathLst>
              <a:path w="12636" h="41617">
                <a:moveTo>
                  <a:pt x="11087" y="19494"/>
                </a:moveTo>
                <a:lnTo>
                  <a:pt x="8318" y="18021"/>
                </a:lnTo>
                <a:lnTo>
                  <a:pt x="6121" y="15925"/>
                </a:lnTo>
                <a:lnTo>
                  <a:pt x="4508" y="13220"/>
                </a:lnTo>
                <a:lnTo>
                  <a:pt x="2895" y="10515"/>
                </a:lnTo>
                <a:lnTo>
                  <a:pt x="1714" y="7327"/>
                </a:lnTo>
                <a:lnTo>
                  <a:pt x="990" y="3670"/>
                </a:lnTo>
                <a:lnTo>
                  <a:pt x="266" y="0"/>
                </a:lnTo>
                <a:lnTo>
                  <a:pt x="0" y="38353"/>
                </a:lnTo>
                <a:lnTo>
                  <a:pt x="5803" y="40525"/>
                </a:lnTo>
                <a:lnTo>
                  <a:pt x="12636" y="41617"/>
                </a:lnTo>
                <a:lnTo>
                  <a:pt x="11087" y="1949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55687" y="6478447"/>
            <a:ext cx="94614" cy="99568"/>
          </a:xfrm>
          <a:custGeom>
            <a:avLst/>
            <a:gdLst/>
            <a:ahLst/>
            <a:cxnLst/>
            <a:rect l="l" t="t" r="r" b="b"/>
            <a:pathLst>
              <a:path w="94614" h="99567">
                <a:moveTo>
                  <a:pt x="25730" y="96304"/>
                </a:moveTo>
                <a:lnTo>
                  <a:pt x="25996" y="57950"/>
                </a:lnTo>
                <a:lnTo>
                  <a:pt x="25628" y="53949"/>
                </a:lnTo>
                <a:lnTo>
                  <a:pt x="25628" y="44907"/>
                </a:lnTo>
                <a:lnTo>
                  <a:pt x="26085" y="40728"/>
                </a:lnTo>
                <a:lnTo>
                  <a:pt x="26974" y="37071"/>
                </a:lnTo>
                <a:lnTo>
                  <a:pt x="27863" y="33413"/>
                </a:lnTo>
                <a:lnTo>
                  <a:pt x="29197" y="30276"/>
                </a:lnTo>
                <a:lnTo>
                  <a:pt x="30975" y="27673"/>
                </a:lnTo>
                <a:lnTo>
                  <a:pt x="32765" y="25057"/>
                </a:lnTo>
                <a:lnTo>
                  <a:pt x="35039" y="23088"/>
                </a:lnTo>
                <a:lnTo>
                  <a:pt x="37807" y="21729"/>
                </a:lnTo>
                <a:lnTo>
                  <a:pt x="40576" y="20383"/>
                </a:lnTo>
                <a:lnTo>
                  <a:pt x="43814" y="19697"/>
                </a:lnTo>
                <a:lnTo>
                  <a:pt x="51663" y="19697"/>
                </a:lnTo>
                <a:lnTo>
                  <a:pt x="55105" y="20459"/>
                </a:lnTo>
                <a:lnTo>
                  <a:pt x="57848" y="21983"/>
                </a:lnTo>
                <a:lnTo>
                  <a:pt x="60591" y="23495"/>
                </a:lnTo>
                <a:lnTo>
                  <a:pt x="62776" y="25603"/>
                </a:lnTo>
                <a:lnTo>
                  <a:pt x="64427" y="28308"/>
                </a:lnTo>
                <a:lnTo>
                  <a:pt x="66078" y="31013"/>
                </a:lnTo>
                <a:lnTo>
                  <a:pt x="67246" y="34201"/>
                </a:lnTo>
                <a:lnTo>
                  <a:pt x="67944" y="37858"/>
                </a:lnTo>
                <a:lnTo>
                  <a:pt x="68643" y="41529"/>
                </a:lnTo>
                <a:lnTo>
                  <a:pt x="68986" y="45529"/>
                </a:lnTo>
                <a:lnTo>
                  <a:pt x="68986" y="54571"/>
                </a:lnTo>
                <a:lnTo>
                  <a:pt x="68554" y="58750"/>
                </a:lnTo>
                <a:lnTo>
                  <a:pt x="67690" y="62407"/>
                </a:lnTo>
                <a:lnTo>
                  <a:pt x="66840" y="66065"/>
                </a:lnTo>
                <a:lnTo>
                  <a:pt x="65519" y="69189"/>
                </a:lnTo>
                <a:lnTo>
                  <a:pt x="63741" y="71755"/>
                </a:lnTo>
                <a:lnTo>
                  <a:pt x="61950" y="74333"/>
                </a:lnTo>
                <a:lnTo>
                  <a:pt x="59677" y="76301"/>
                </a:lnTo>
                <a:lnTo>
                  <a:pt x="56908" y="77647"/>
                </a:lnTo>
                <a:lnTo>
                  <a:pt x="54140" y="79006"/>
                </a:lnTo>
                <a:lnTo>
                  <a:pt x="50876" y="79679"/>
                </a:lnTo>
                <a:lnTo>
                  <a:pt x="43014" y="79679"/>
                </a:lnTo>
                <a:lnTo>
                  <a:pt x="39585" y="78930"/>
                </a:lnTo>
                <a:lnTo>
                  <a:pt x="36817" y="77444"/>
                </a:lnTo>
                <a:lnTo>
                  <a:pt x="38366" y="99568"/>
                </a:lnTo>
                <a:lnTo>
                  <a:pt x="54330" y="99568"/>
                </a:lnTo>
                <a:lnTo>
                  <a:pt x="61429" y="98348"/>
                </a:lnTo>
                <a:lnTo>
                  <a:pt x="67500" y="95910"/>
                </a:lnTo>
                <a:lnTo>
                  <a:pt x="73571" y="93472"/>
                </a:lnTo>
                <a:lnTo>
                  <a:pt x="78612" y="90004"/>
                </a:lnTo>
                <a:lnTo>
                  <a:pt x="82638" y="85521"/>
                </a:lnTo>
                <a:lnTo>
                  <a:pt x="86664" y="81026"/>
                </a:lnTo>
                <a:lnTo>
                  <a:pt x="89674" y="75679"/>
                </a:lnTo>
                <a:lnTo>
                  <a:pt x="91643" y="69481"/>
                </a:lnTo>
                <a:lnTo>
                  <a:pt x="93624" y="63284"/>
                </a:lnTo>
                <a:lnTo>
                  <a:pt x="94614" y="56413"/>
                </a:lnTo>
                <a:lnTo>
                  <a:pt x="94614" y="41046"/>
                </a:lnTo>
                <a:lnTo>
                  <a:pt x="93687" y="34086"/>
                </a:lnTo>
                <a:lnTo>
                  <a:pt x="91846" y="28016"/>
                </a:lnTo>
                <a:lnTo>
                  <a:pt x="89992" y="21945"/>
                </a:lnTo>
                <a:lnTo>
                  <a:pt x="87172" y="16827"/>
                </a:lnTo>
                <a:lnTo>
                  <a:pt x="83388" y="12674"/>
                </a:lnTo>
                <a:lnTo>
                  <a:pt x="79590" y="8521"/>
                </a:lnTo>
                <a:lnTo>
                  <a:pt x="74790" y="5372"/>
                </a:lnTo>
                <a:lnTo>
                  <a:pt x="68986" y="3225"/>
                </a:lnTo>
                <a:lnTo>
                  <a:pt x="63182" y="1079"/>
                </a:lnTo>
                <a:lnTo>
                  <a:pt x="56311" y="0"/>
                </a:lnTo>
                <a:lnTo>
                  <a:pt x="40284" y="0"/>
                </a:lnTo>
                <a:lnTo>
                  <a:pt x="33210" y="1231"/>
                </a:lnTo>
                <a:lnTo>
                  <a:pt x="27165" y="3670"/>
                </a:lnTo>
                <a:lnTo>
                  <a:pt x="21132" y="6108"/>
                </a:lnTo>
                <a:lnTo>
                  <a:pt x="16103" y="9550"/>
                </a:lnTo>
                <a:lnTo>
                  <a:pt x="12077" y="14008"/>
                </a:lnTo>
                <a:lnTo>
                  <a:pt x="8051" y="18465"/>
                </a:lnTo>
                <a:lnTo>
                  <a:pt x="5029" y="23812"/>
                </a:lnTo>
                <a:lnTo>
                  <a:pt x="3022" y="30048"/>
                </a:lnTo>
                <a:lnTo>
                  <a:pt x="1003" y="36283"/>
                </a:lnTo>
                <a:lnTo>
                  <a:pt x="0" y="43154"/>
                </a:lnTo>
                <a:lnTo>
                  <a:pt x="0" y="58470"/>
                </a:lnTo>
                <a:lnTo>
                  <a:pt x="927" y="65392"/>
                </a:lnTo>
                <a:lnTo>
                  <a:pt x="2768" y="71462"/>
                </a:lnTo>
                <a:lnTo>
                  <a:pt x="4622" y="77533"/>
                </a:lnTo>
                <a:lnTo>
                  <a:pt x="7454" y="82651"/>
                </a:lnTo>
                <a:lnTo>
                  <a:pt x="11277" y="86804"/>
                </a:lnTo>
                <a:lnTo>
                  <a:pt x="15112" y="90957"/>
                </a:lnTo>
                <a:lnTo>
                  <a:pt x="19926" y="94132"/>
                </a:lnTo>
                <a:lnTo>
                  <a:pt x="25730" y="9630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70762" y="6478447"/>
            <a:ext cx="56680" cy="97802"/>
          </a:xfrm>
          <a:custGeom>
            <a:avLst/>
            <a:gdLst/>
            <a:ahLst/>
            <a:cxnLst/>
            <a:rect l="l" t="t" r="r" b="b"/>
            <a:pathLst>
              <a:path w="56680" h="97802">
                <a:moveTo>
                  <a:pt x="23279" y="96570"/>
                </a:moveTo>
                <a:lnTo>
                  <a:pt x="24942" y="93929"/>
                </a:lnTo>
                <a:lnTo>
                  <a:pt x="24942" y="38900"/>
                </a:lnTo>
                <a:lnTo>
                  <a:pt x="26784" y="36004"/>
                </a:lnTo>
                <a:lnTo>
                  <a:pt x="30137" y="31572"/>
                </a:lnTo>
                <a:lnTo>
                  <a:pt x="33299" y="28016"/>
                </a:lnTo>
                <a:lnTo>
                  <a:pt x="36271" y="25641"/>
                </a:lnTo>
                <a:lnTo>
                  <a:pt x="39090" y="24206"/>
                </a:lnTo>
                <a:lnTo>
                  <a:pt x="41859" y="23368"/>
                </a:lnTo>
                <a:lnTo>
                  <a:pt x="44437" y="23368"/>
                </a:lnTo>
                <a:lnTo>
                  <a:pt x="47510" y="23939"/>
                </a:lnTo>
                <a:lnTo>
                  <a:pt x="50063" y="24714"/>
                </a:lnTo>
                <a:lnTo>
                  <a:pt x="52717" y="25539"/>
                </a:lnTo>
                <a:lnTo>
                  <a:pt x="55651" y="24117"/>
                </a:lnTo>
                <a:lnTo>
                  <a:pt x="56375" y="21221"/>
                </a:lnTo>
                <a:lnTo>
                  <a:pt x="56642" y="18186"/>
                </a:lnTo>
                <a:lnTo>
                  <a:pt x="56680" y="9601"/>
                </a:lnTo>
                <a:lnTo>
                  <a:pt x="56540" y="6832"/>
                </a:lnTo>
                <a:lnTo>
                  <a:pt x="56032" y="3860"/>
                </a:lnTo>
                <a:lnTo>
                  <a:pt x="53340" y="1435"/>
                </a:lnTo>
                <a:lnTo>
                  <a:pt x="50571" y="647"/>
                </a:lnTo>
                <a:lnTo>
                  <a:pt x="47510" y="152"/>
                </a:lnTo>
                <a:lnTo>
                  <a:pt x="44729" y="0"/>
                </a:lnTo>
                <a:lnTo>
                  <a:pt x="41033" y="254"/>
                </a:lnTo>
                <a:lnTo>
                  <a:pt x="37337" y="1244"/>
                </a:lnTo>
                <a:lnTo>
                  <a:pt x="33655" y="3365"/>
                </a:lnTo>
                <a:lnTo>
                  <a:pt x="29857" y="6324"/>
                </a:lnTo>
                <a:lnTo>
                  <a:pt x="25768" y="10617"/>
                </a:lnTo>
                <a:lnTo>
                  <a:pt x="23583" y="13335"/>
                </a:lnTo>
                <a:lnTo>
                  <a:pt x="21272" y="16637"/>
                </a:lnTo>
                <a:lnTo>
                  <a:pt x="21272" y="5651"/>
                </a:lnTo>
                <a:lnTo>
                  <a:pt x="19913" y="3009"/>
                </a:lnTo>
                <a:lnTo>
                  <a:pt x="17322" y="2095"/>
                </a:lnTo>
                <a:lnTo>
                  <a:pt x="14541" y="1765"/>
                </a:lnTo>
                <a:lnTo>
                  <a:pt x="6946" y="1765"/>
                </a:lnTo>
                <a:lnTo>
                  <a:pt x="4241" y="2095"/>
                </a:lnTo>
                <a:lnTo>
                  <a:pt x="1422" y="3009"/>
                </a:lnTo>
                <a:lnTo>
                  <a:pt x="0" y="5651"/>
                </a:lnTo>
                <a:lnTo>
                  <a:pt x="0" y="93929"/>
                </a:lnTo>
                <a:lnTo>
                  <a:pt x="1663" y="96570"/>
                </a:lnTo>
                <a:lnTo>
                  <a:pt x="4851" y="97472"/>
                </a:lnTo>
                <a:lnTo>
                  <a:pt x="8013" y="97802"/>
                </a:lnTo>
                <a:lnTo>
                  <a:pt x="16929" y="97802"/>
                </a:lnTo>
                <a:lnTo>
                  <a:pt x="20091" y="97472"/>
                </a:lnTo>
                <a:lnTo>
                  <a:pt x="23279" y="96570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132370" y="6478447"/>
            <a:ext cx="80670" cy="99568"/>
          </a:xfrm>
          <a:custGeom>
            <a:avLst/>
            <a:gdLst/>
            <a:ahLst/>
            <a:cxnLst/>
            <a:rect l="l" t="t" r="r" b="b"/>
            <a:pathLst>
              <a:path w="80670" h="99567">
                <a:moveTo>
                  <a:pt x="47663" y="96304"/>
                </a:moveTo>
                <a:lnTo>
                  <a:pt x="52311" y="94132"/>
                </a:lnTo>
                <a:lnTo>
                  <a:pt x="56451" y="91097"/>
                </a:lnTo>
                <a:lnTo>
                  <a:pt x="60083" y="87198"/>
                </a:lnTo>
                <a:lnTo>
                  <a:pt x="60083" y="94221"/>
                </a:lnTo>
                <a:lnTo>
                  <a:pt x="60921" y="96405"/>
                </a:lnTo>
                <a:lnTo>
                  <a:pt x="63792" y="97536"/>
                </a:lnTo>
                <a:lnTo>
                  <a:pt x="67309" y="97891"/>
                </a:lnTo>
                <a:lnTo>
                  <a:pt x="75133" y="97777"/>
                </a:lnTo>
                <a:lnTo>
                  <a:pt x="79019" y="96926"/>
                </a:lnTo>
                <a:lnTo>
                  <a:pt x="80670" y="94221"/>
                </a:lnTo>
                <a:lnTo>
                  <a:pt x="80670" y="28778"/>
                </a:lnTo>
                <a:lnTo>
                  <a:pt x="79933" y="23533"/>
                </a:lnTo>
                <a:lnTo>
                  <a:pt x="78486" y="19113"/>
                </a:lnTo>
                <a:lnTo>
                  <a:pt x="77038" y="14681"/>
                </a:lnTo>
                <a:lnTo>
                  <a:pt x="74726" y="11074"/>
                </a:lnTo>
                <a:lnTo>
                  <a:pt x="71564" y="8267"/>
                </a:lnTo>
                <a:lnTo>
                  <a:pt x="68389" y="5461"/>
                </a:lnTo>
                <a:lnTo>
                  <a:pt x="64350" y="3390"/>
                </a:lnTo>
                <a:lnTo>
                  <a:pt x="59436" y="2032"/>
                </a:lnTo>
                <a:lnTo>
                  <a:pt x="54521" y="685"/>
                </a:lnTo>
                <a:lnTo>
                  <a:pt x="48602" y="0"/>
                </a:lnTo>
                <a:lnTo>
                  <a:pt x="37782" y="0"/>
                </a:lnTo>
                <a:lnTo>
                  <a:pt x="33997" y="317"/>
                </a:lnTo>
                <a:lnTo>
                  <a:pt x="30340" y="952"/>
                </a:lnTo>
                <a:lnTo>
                  <a:pt x="26682" y="1574"/>
                </a:lnTo>
                <a:lnTo>
                  <a:pt x="23291" y="2387"/>
                </a:lnTo>
                <a:lnTo>
                  <a:pt x="20193" y="3365"/>
                </a:lnTo>
                <a:lnTo>
                  <a:pt x="17094" y="4356"/>
                </a:lnTo>
                <a:lnTo>
                  <a:pt x="14389" y="5435"/>
                </a:lnTo>
                <a:lnTo>
                  <a:pt x="9766" y="7747"/>
                </a:lnTo>
                <a:lnTo>
                  <a:pt x="6299" y="10706"/>
                </a:lnTo>
                <a:lnTo>
                  <a:pt x="5016" y="14160"/>
                </a:lnTo>
                <a:lnTo>
                  <a:pt x="4851" y="17818"/>
                </a:lnTo>
                <a:lnTo>
                  <a:pt x="4953" y="20726"/>
                </a:lnTo>
                <a:lnTo>
                  <a:pt x="5626" y="24282"/>
                </a:lnTo>
                <a:lnTo>
                  <a:pt x="7378" y="27127"/>
                </a:lnTo>
                <a:lnTo>
                  <a:pt x="10363" y="27813"/>
                </a:lnTo>
                <a:lnTo>
                  <a:pt x="13411" y="26428"/>
                </a:lnTo>
                <a:lnTo>
                  <a:pt x="17195" y="24485"/>
                </a:lnTo>
                <a:lnTo>
                  <a:pt x="22212" y="22237"/>
                </a:lnTo>
                <a:lnTo>
                  <a:pt x="25095" y="21221"/>
                </a:lnTo>
                <a:lnTo>
                  <a:pt x="28359" y="20294"/>
                </a:lnTo>
                <a:lnTo>
                  <a:pt x="31623" y="19367"/>
                </a:lnTo>
                <a:lnTo>
                  <a:pt x="35331" y="18910"/>
                </a:lnTo>
                <a:lnTo>
                  <a:pt x="42659" y="18910"/>
                </a:lnTo>
                <a:lnTo>
                  <a:pt x="45313" y="19240"/>
                </a:lnTo>
                <a:lnTo>
                  <a:pt x="47459" y="19900"/>
                </a:lnTo>
                <a:lnTo>
                  <a:pt x="51320" y="21577"/>
                </a:lnTo>
                <a:lnTo>
                  <a:pt x="53898" y="24358"/>
                </a:lnTo>
                <a:lnTo>
                  <a:pt x="55371" y="28168"/>
                </a:lnTo>
                <a:lnTo>
                  <a:pt x="56222" y="32664"/>
                </a:lnTo>
                <a:lnTo>
                  <a:pt x="56222" y="40779"/>
                </a:lnTo>
                <a:lnTo>
                  <a:pt x="39751" y="40779"/>
                </a:lnTo>
                <a:lnTo>
                  <a:pt x="32867" y="41376"/>
                </a:lnTo>
                <a:lnTo>
                  <a:pt x="26924" y="42557"/>
                </a:lnTo>
                <a:lnTo>
                  <a:pt x="20980" y="43751"/>
                </a:lnTo>
                <a:lnTo>
                  <a:pt x="16014" y="45580"/>
                </a:lnTo>
                <a:lnTo>
                  <a:pt x="12026" y="48056"/>
                </a:lnTo>
                <a:lnTo>
                  <a:pt x="8039" y="50533"/>
                </a:lnTo>
                <a:lnTo>
                  <a:pt x="5029" y="53670"/>
                </a:lnTo>
                <a:lnTo>
                  <a:pt x="3022" y="57454"/>
                </a:lnTo>
                <a:lnTo>
                  <a:pt x="1015" y="61252"/>
                </a:lnTo>
                <a:lnTo>
                  <a:pt x="0" y="65722"/>
                </a:lnTo>
                <a:lnTo>
                  <a:pt x="0" y="75615"/>
                </a:lnTo>
                <a:lnTo>
                  <a:pt x="800" y="79781"/>
                </a:lnTo>
                <a:lnTo>
                  <a:pt x="2374" y="83337"/>
                </a:lnTo>
                <a:lnTo>
                  <a:pt x="3962" y="86906"/>
                </a:lnTo>
                <a:lnTo>
                  <a:pt x="6184" y="89890"/>
                </a:lnTo>
                <a:lnTo>
                  <a:pt x="9055" y="92290"/>
                </a:lnTo>
                <a:lnTo>
                  <a:pt x="11925" y="94703"/>
                </a:lnTo>
                <a:lnTo>
                  <a:pt x="15328" y="96520"/>
                </a:lnTo>
                <a:lnTo>
                  <a:pt x="19253" y="97739"/>
                </a:lnTo>
                <a:lnTo>
                  <a:pt x="23177" y="98958"/>
                </a:lnTo>
                <a:lnTo>
                  <a:pt x="24345" y="73774"/>
                </a:lnTo>
                <a:lnTo>
                  <a:pt x="24345" y="70078"/>
                </a:lnTo>
                <a:lnTo>
                  <a:pt x="24765" y="65963"/>
                </a:lnTo>
                <a:lnTo>
                  <a:pt x="26415" y="62611"/>
                </a:lnTo>
                <a:lnTo>
                  <a:pt x="29502" y="59982"/>
                </a:lnTo>
                <a:lnTo>
                  <a:pt x="33591" y="57899"/>
                </a:lnTo>
                <a:lnTo>
                  <a:pt x="36423" y="57315"/>
                </a:lnTo>
                <a:lnTo>
                  <a:pt x="39268" y="56718"/>
                </a:lnTo>
                <a:lnTo>
                  <a:pt x="42697" y="56413"/>
                </a:lnTo>
                <a:lnTo>
                  <a:pt x="56222" y="56413"/>
                </a:lnTo>
                <a:lnTo>
                  <a:pt x="56222" y="71462"/>
                </a:lnTo>
                <a:lnTo>
                  <a:pt x="53187" y="74891"/>
                </a:lnTo>
                <a:lnTo>
                  <a:pt x="50203" y="77495"/>
                </a:lnTo>
                <a:lnTo>
                  <a:pt x="47256" y="79286"/>
                </a:lnTo>
                <a:lnTo>
                  <a:pt x="44323" y="81064"/>
                </a:lnTo>
                <a:lnTo>
                  <a:pt x="41109" y="81953"/>
                </a:lnTo>
                <a:lnTo>
                  <a:pt x="33451" y="81953"/>
                </a:lnTo>
                <a:lnTo>
                  <a:pt x="37846" y="99568"/>
                </a:lnTo>
                <a:lnTo>
                  <a:pt x="43002" y="98475"/>
                </a:lnTo>
                <a:lnTo>
                  <a:pt x="47663" y="9630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55547" y="6552222"/>
            <a:ext cx="14668" cy="25793"/>
          </a:xfrm>
          <a:custGeom>
            <a:avLst/>
            <a:gdLst/>
            <a:ahLst/>
            <a:cxnLst/>
            <a:rect l="l" t="t" r="r" b="b"/>
            <a:pathLst>
              <a:path w="14668" h="25793">
                <a:moveTo>
                  <a:pt x="14668" y="25793"/>
                </a:moveTo>
                <a:lnTo>
                  <a:pt x="10274" y="8178"/>
                </a:lnTo>
                <a:lnTo>
                  <a:pt x="7023" y="7124"/>
                </a:lnTo>
                <a:lnTo>
                  <a:pt x="2349" y="2895"/>
                </a:lnTo>
                <a:lnTo>
                  <a:pt x="1168" y="0"/>
                </a:lnTo>
                <a:lnTo>
                  <a:pt x="0" y="25184"/>
                </a:lnTo>
                <a:lnTo>
                  <a:pt x="4305" y="25793"/>
                </a:lnTo>
                <a:lnTo>
                  <a:pt x="14668" y="25793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226680" y="6456959"/>
            <a:ext cx="62496" cy="120764"/>
          </a:xfrm>
          <a:custGeom>
            <a:avLst/>
            <a:gdLst/>
            <a:ahLst/>
            <a:cxnLst/>
            <a:rect l="l" t="t" r="r" b="b"/>
            <a:pathLst>
              <a:path w="62496" h="120764">
                <a:moveTo>
                  <a:pt x="16014" y="1320"/>
                </a:moveTo>
                <a:lnTo>
                  <a:pt x="14452" y="4076"/>
                </a:lnTo>
                <a:lnTo>
                  <a:pt x="14452" y="23774"/>
                </a:lnTo>
                <a:lnTo>
                  <a:pt x="3962" y="23774"/>
                </a:lnTo>
                <a:lnTo>
                  <a:pt x="1320" y="25145"/>
                </a:lnTo>
                <a:lnTo>
                  <a:pt x="419" y="27698"/>
                </a:lnTo>
                <a:lnTo>
                  <a:pt x="88" y="30340"/>
                </a:lnTo>
                <a:lnTo>
                  <a:pt x="0" y="37490"/>
                </a:lnTo>
                <a:lnTo>
                  <a:pt x="330" y="40081"/>
                </a:lnTo>
                <a:lnTo>
                  <a:pt x="990" y="41630"/>
                </a:lnTo>
                <a:lnTo>
                  <a:pt x="3860" y="43954"/>
                </a:lnTo>
                <a:lnTo>
                  <a:pt x="14452" y="43954"/>
                </a:lnTo>
                <a:lnTo>
                  <a:pt x="14452" y="94602"/>
                </a:lnTo>
                <a:lnTo>
                  <a:pt x="15011" y="99288"/>
                </a:lnTo>
                <a:lnTo>
                  <a:pt x="16128" y="103238"/>
                </a:lnTo>
                <a:lnTo>
                  <a:pt x="17259" y="107200"/>
                </a:lnTo>
                <a:lnTo>
                  <a:pt x="18999" y="110489"/>
                </a:lnTo>
                <a:lnTo>
                  <a:pt x="21386" y="113093"/>
                </a:lnTo>
                <a:lnTo>
                  <a:pt x="23761" y="115696"/>
                </a:lnTo>
                <a:lnTo>
                  <a:pt x="26758" y="117627"/>
                </a:lnTo>
                <a:lnTo>
                  <a:pt x="30391" y="118884"/>
                </a:lnTo>
                <a:lnTo>
                  <a:pt x="34010" y="120129"/>
                </a:lnTo>
                <a:lnTo>
                  <a:pt x="38303" y="120764"/>
                </a:lnTo>
                <a:lnTo>
                  <a:pt x="46875" y="120662"/>
                </a:lnTo>
                <a:lnTo>
                  <a:pt x="50558" y="120268"/>
                </a:lnTo>
                <a:lnTo>
                  <a:pt x="53733" y="119621"/>
                </a:lnTo>
                <a:lnTo>
                  <a:pt x="57797" y="118338"/>
                </a:lnTo>
                <a:lnTo>
                  <a:pt x="61099" y="116027"/>
                </a:lnTo>
                <a:lnTo>
                  <a:pt x="61861" y="113385"/>
                </a:lnTo>
                <a:lnTo>
                  <a:pt x="62496" y="109613"/>
                </a:lnTo>
                <a:lnTo>
                  <a:pt x="62496" y="104863"/>
                </a:lnTo>
                <a:lnTo>
                  <a:pt x="61988" y="100964"/>
                </a:lnTo>
                <a:lnTo>
                  <a:pt x="60845" y="97955"/>
                </a:lnTo>
                <a:lnTo>
                  <a:pt x="58178" y="97955"/>
                </a:lnTo>
                <a:lnTo>
                  <a:pt x="55257" y="99034"/>
                </a:lnTo>
                <a:lnTo>
                  <a:pt x="52209" y="99758"/>
                </a:lnTo>
                <a:lnTo>
                  <a:pt x="45732" y="99872"/>
                </a:lnTo>
                <a:lnTo>
                  <a:pt x="43091" y="98678"/>
                </a:lnTo>
                <a:lnTo>
                  <a:pt x="40055" y="93852"/>
                </a:lnTo>
                <a:lnTo>
                  <a:pt x="39293" y="90246"/>
                </a:lnTo>
                <a:lnTo>
                  <a:pt x="39293" y="43954"/>
                </a:lnTo>
                <a:lnTo>
                  <a:pt x="58559" y="43954"/>
                </a:lnTo>
                <a:lnTo>
                  <a:pt x="60845" y="43179"/>
                </a:lnTo>
                <a:lnTo>
                  <a:pt x="62115" y="40081"/>
                </a:lnTo>
                <a:lnTo>
                  <a:pt x="62496" y="37490"/>
                </a:lnTo>
                <a:lnTo>
                  <a:pt x="62496" y="33870"/>
                </a:lnTo>
                <a:lnTo>
                  <a:pt x="62369" y="30340"/>
                </a:lnTo>
                <a:lnTo>
                  <a:pt x="61988" y="27698"/>
                </a:lnTo>
                <a:lnTo>
                  <a:pt x="61099" y="25145"/>
                </a:lnTo>
                <a:lnTo>
                  <a:pt x="58432" y="23774"/>
                </a:lnTo>
                <a:lnTo>
                  <a:pt x="39293" y="23774"/>
                </a:lnTo>
                <a:lnTo>
                  <a:pt x="39293" y="4076"/>
                </a:lnTo>
                <a:lnTo>
                  <a:pt x="37642" y="1320"/>
                </a:lnTo>
                <a:lnTo>
                  <a:pt x="34531" y="330"/>
                </a:lnTo>
                <a:lnTo>
                  <a:pt x="31292" y="0"/>
                </a:lnTo>
                <a:lnTo>
                  <a:pt x="22453" y="0"/>
                </a:lnTo>
                <a:lnTo>
                  <a:pt x="19215" y="330"/>
                </a:lnTo>
                <a:lnTo>
                  <a:pt x="16014" y="1320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354201" y="6447675"/>
            <a:ext cx="87630" cy="128663"/>
          </a:xfrm>
          <a:custGeom>
            <a:avLst/>
            <a:gdLst/>
            <a:ahLst/>
            <a:cxnLst/>
            <a:rect l="l" t="t" r="r" b="b"/>
            <a:pathLst>
              <a:path w="87630" h="128663">
                <a:moveTo>
                  <a:pt x="87630" y="38900"/>
                </a:moveTo>
                <a:lnTo>
                  <a:pt x="87630" y="33680"/>
                </a:lnTo>
                <a:lnTo>
                  <a:pt x="86995" y="28981"/>
                </a:lnTo>
                <a:lnTo>
                  <a:pt x="85471" y="24790"/>
                </a:lnTo>
                <a:lnTo>
                  <a:pt x="84074" y="20599"/>
                </a:lnTo>
                <a:lnTo>
                  <a:pt x="81915" y="16941"/>
                </a:lnTo>
                <a:lnTo>
                  <a:pt x="79121" y="13804"/>
                </a:lnTo>
                <a:lnTo>
                  <a:pt x="76327" y="10667"/>
                </a:lnTo>
                <a:lnTo>
                  <a:pt x="73025" y="8077"/>
                </a:lnTo>
                <a:lnTo>
                  <a:pt x="69087" y="6032"/>
                </a:lnTo>
                <a:lnTo>
                  <a:pt x="65151" y="3987"/>
                </a:lnTo>
                <a:lnTo>
                  <a:pt x="61340" y="2590"/>
                </a:lnTo>
                <a:lnTo>
                  <a:pt x="57531" y="1828"/>
                </a:lnTo>
                <a:lnTo>
                  <a:pt x="53721" y="1066"/>
                </a:lnTo>
                <a:lnTo>
                  <a:pt x="50418" y="571"/>
                </a:lnTo>
                <a:lnTo>
                  <a:pt x="47625" y="342"/>
                </a:lnTo>
                <a:lnTo>
                  <a:pt x="44958" y="114"/>
                </a:lnTo>
                <a:lnTo>
                  <a:pt x="6096" y="0"/>
                </a:lnTo>
                <a:lnTo>
                  <a:pt x="2412" y="2324"/>
                </a:lnTo>
                <a:lnTo>
                  <a:pt x="0" y="6197"/>
                </a:lnTo>
                <a:lnTo>
                  <a:pt x="0" y="124498"/>
                </a:lnTo>
                <a:lnTo>
                  <a:pt x="1015" y="126809"/>
                </a:lnTo>
                <a:lnTo>
                  <a:pt x="3683" y="127901"/>
                </a:lnTo>
                <a:lnTo>
                  <a:pt x="6604" y="128358"/>
                </a:lnTo>
                <a:lnTo>
                  <a:pt x="10414" y="128663"/>
                </a:lnTo>
                <a:lnTo>
                  <a:pt x="17653" y="128562"/>
                </a:lnTo>
                <a:lnTo>
                  <a:pt x="20955" y="128168"/>
                </a:lnTo>
                <a:lnTo>
                  <a:pt x="24257" y="127241"/>
                </a:lnTo>
                <a:lnTo>
                  <a:pt x="26035" y="124498"/>
                </a:lnTo>
                <a:lnTo>
                  <a:pt x="26035" y="20091"/>
                </a:lnTo>
                <a:lnTo>
                  <a:pt x="39751" y="20091"/>
                </a:lnTo>
                <a:lnTo>
                  <a:pt x="42418" y="20269"/>
                </a:lnTo>
                <a:lnTo>
                  <a:pt x="44958" y="20637"/>
                </a:lnTo>
                <a:lnTo>
                  <a:pt x="47498" y="20993"/>
                </a:lnTo>
                <a:lnTo>
                  <a:pt x="52196" y="23253"/>
                </a:lnTo>
                <a:lnTo>
                  <a:pt x="56515" y="26784"/>
                </a:lnTo>
                <a:lnTo>
                  <a:pt x="58039" y="29692"/>
                </a:lnTo>
                <a:lnTo>
                  <a:pt x="59690" y="32588"/>
                </a:lnTo>
                <a:lnTo>
                  <a:pt x="60452" y="36283"/>
                </a:lnTo>
                <a:lnTo>
                  <a:pt x="60452" y="44068"/>
                </a:lnTo>
                <a:lnTo>
                  <a:pt x="59943" y="47129"/>
                </a:lnTo>
                <a:lnTo>
                  <a:pt x="59055" y="49923"/>
                </a:lnTo>
                <a:lnTo>
                  <a:pt x="58165" y="52730"/>
                </a:lnTo>
                <a:lnTo>
                  <a:pt x="54990" y="57149"/>
                </a:lnTo>
                <a:lnTo>
                  <a:pt x="50927" y="60731"/>
                </a:lnTo>
                <a:lnTo>
                  <a:pt x="48133" y="61848"/>
                </a:lnTo>
                <a:lnTo>
                  <a:pt x="45339" y="62979"/>
                </a:lnTo>
                <a:lnTo>
                  <a:pt x="41910" y="63538"/>
                </a:lnTo>
                <a:lnTo>
                  <a:pt x="45085" y="83629"/>
                </a:lnTo>
                <a:lnTo>
                  <a:pt x="52451" y="82638"/>
                </a:lnTo>
                <a:lnTo>
                  <a:pt x="58674" y="80657"/>
                </a:lnTo>
                <a:lnTo>
                  <a:pt x="64896" y="78676"/>
                </a:lnTo>
                <a:lnTo>
                  <a:pt x="70231" y="75793"/>
                </a:lnTo>
                <a:lnTo>
                  <a:pt x="74549" y="71996"/>
                </a:lnTo>
                <a:lnTo>
                  <a:pt x="78740" y="68211"/>
                </a:lnTo>
                <a:lnTo>
                  <a:pt x="82042" y="63538"/>
                </a:lnTo>
                <a:lnTo>
                  <a:pt x="84328" y="58000"/>
                </a:lnTo>
                <a:lnTo>
                  <a:pt x="86614" y="52450"/>
                </a:lnTo>
                <a:lnTo>
                  <a:pt x="87630" y="46088"/>
                </a:lnTo>
                <a:lnTo>
                  <a:pt x="87630" y="38900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380236" y="6511213"/>
            <a:ext cx="19050" cy="20091"/>
          </a:xfrm>
          <a:custGeom>
            <a:avLst/>
            <a:gdLst/>
            <a:ahLst/>
            <a:cxnLst/>
            <a:rect l="l" t="t" r="r" b="b"/>
            <a:pathLst>
              <a:path w="19050" h="20091">
                <a:moveTo>
                  <a:pt x="11683" y="0"/>
                </a:moveTo>
                <a:lnTo>
                  <a:pt x="0" y="0"/>
                </a:lnTo>
                <a:lnTo>
                  <a:pt x="0" y="20091"/>
                </a:lnTo>
                <a:lnTo>
                  <a:pt x="19050" y="20091"/>
                </a:lnTo>
                <a:lnTo>
                  <a:pt x="15875" y="0"/>
                </a:lnTo>
                <a:lnTo>
                  <a:pt x="11683" y="0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452753" y="6481914"/>
            <a:ext cx="82550" cy="96100"/>
          </a:xfrm>
          <a:custGeom>
            <a:avLst/>
            <a:gdLst/>
            <a:ahLst/>
            <a:cxnLst/>
            <a:rect l="l" t="t" r="r" b="b"/>
            <a:pathLst>
              <a:path w="82550" h="96100">
                <a:moveTo>
                  <a:pt x="26543" y="93129"/>
                </a:moveTo>
                <a:lnTo>
                  <a:pt x="32384" y="95110"/>
                </a:lnTo>
                <a:lnTo>
                  <a:pt x="39369" y="96100"/>
                </a:lnTo>
                <a:lnTo>
                  <a:pt x="51562" y="96100"/>
                </a:lnTo>
                <a:lnTo>
                  <a:pt x="55625" y="95821"/>
                </a:lnTo>
                <a:lnTo>
                  <a:pt x="59435" y="95262"/>
                </a:lnTo>
                <a:lnTo>
                  <a:pt x="63246" y="94703"/>
                </a:lnTo>
                <a:lnTo>
                  <a:pt x="66675" y="94043"/>
                </a:lnTo>
                <a:lnTo>
                  <a:pt x="69596" y="93281"/>
                </a:lnTo>
                <a:lnTo>
                  <a:pt x="72643" y="92519"/>
                </a:lnTo>
                <a:lnTo>
                  <a:pt x="75056" y="91744"/>
                </a:lnTo>
                <a:lnTo>
                  <a:pt x="78866" y="90169"/>
                </a:lnTo>
                <a:lnTo>
                  <a:pt x="81534" y="87642"/>
                </a:lnTo>
                <a:lnTo>
                  <a:pt x="82296" y="85089"/>
                </a:lnTo>
                <a:lnTo>
                  <a:pt x="82422" y="82168"/>
                </a:lnTo>
                <a:lnTo>
                  <a:pt x="82550" y="79476"/>
                </a:lnTo>
                <a:lnTo>
                  <a:pt x="82296" y="75374"/>
                </a:lnTo>
                <a:lnTo>
                  <a:pt x="81153" y="71843"/>
                </a:lnTo>
                <a:lnTo>
                  <a:pt x="78359" y="71259"/>
                </a:lnTo>
                <a:lnTo>
                  <a:pt x="75437" y="72199"/>
                </a:lnTo>
                <a:lnTo>
                  <a:pt x="71881" y="73520"/>
                </a:lnTo>
                <a:lnTo>
                  <a:pt x="67056" y="75044"/>
                </a:lnTo>
                <a:lnTo>
                  <a:pt x="64262" y="75730"/>
                </a:lnTo>
                <a:lnTo>
                  <a:pt x="60959" y="76352"/>
                </a:lnTo>
                <a:lnTo>
                  <a:pt x="57658" y="76987"/>
                </a:lnTo>
                <a:lnTo>
                  <a:pt x="53847" y="77304"/>
                </a:lnTo>
                <a:lnTo>
                  <a:pt x="45212" y="77304"/>
                </a:lnTo>
                <a:lnTo>
                  <a:pt x="41528" y="76733"/>
                </a:lnTo>
                <a:lnTo>
                  <a:pt x="38353" y="75615"/>
                </a:lnTo>
                <a:lnTo>
                  <a:pt x="35306" y="74498"/>
                </a:lnTo>
                <a:lnTo>
                  <a:pt x="32893" y="72859"/>
                </a:lnTo>
                <a:lnTo>
                  <a:pt x="28956" y="68567"/>
                </a:lnTo>
                <a:lnTo>
                  <a:pt x="27559" y="65963"/>
                </a:lnTo>
                <a:lnTo>
                  <a:pt x="26669" y="62903"/>
                </a:lnTo>
                <a:lnTo>
                  <a:pt x="25781" y="59829"/>
                </a:lnTo>
                <a:lnTo>
                  <a:pt x="25272" y="56413"/>
                </a:lnTo>
                <a:lnTo>
                  <a:pt x="25272" y="36626"/>
                </a:lnTo>
                <a:lnTo>
                  <a:pt x="25400" y="33515"/>
                </a:lnTo>
                <a:lnTo>
                  <a:pt x="25908" y="30607"/>
                </a:lnTo>
                <a:lnTo>
                  <a:pt x="26162" y="0"/>
                </a:lnTo>
                <a:lnTo>
                  <a:pt x="20574" y="2311"/>
                </a:lnTo>
                <a:lnTo>
                  <a:pt x="15875" y="5664"/>
                </a:lnTo>
                <a:lnTo>
                  <a:pt x="11937" y="10045"/>
                </a:lnTo>
                <a:lnTo>
                  <a:pt x="8000" y="14439"/>
                </a:lnTo>
                <a:lnTo>
                  <a:pt x="5080" y="19786"/>
                </a:lnTo>
                <a:lnTo>
                  <a:pt x="3047" y="26085"/>
                </a:lnTo>
                <a:lnTo>
                  <a:pt x="1015" y="32385"/>
                </a:lnTo>
                <a:lnTo>
                  <a:pt x="0" y="39458"/>
                </a:lnTo>
                <a:lnTo>
                  <a:pt x="0" y="55562"/>
                </a:lnTo>
                <a:lnTo>
                  <a:pt x="888" y="62750"/>
                </a:lnTo>
                <a:lnTo>
                  <a:pt x="2921" y="68884"/>
                </a:lnTo>
                <a:lnTo>
                  <a:pt x="4825" y="75018"/>
                </a:lnTo>
                <a:lnTo>
                  <a:pt x="7746" y="80098"/>
                </a:lnTo>
                <a:lnTo>
                  <a:pt x="11684" y="84124"/>
                </a:lnTo>
                <a:lnTo>
                  <a:pt x="15747" y="88150"/>
                </a:lnTo>
                <a:lnTo>
                  <a:pt x="20574" y="91160"/>
                </a:lnTo>
                <a:lnTo>
                  <a:pt x="26543" y="93129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478026" y="6478447"/>
            <a:ext cx="61340" cy="59880"/>
          </a:xfrm>
          <a:custGeom>
            <a:avLst/>
            <a:gdLst/>
            <a:ahLst/>
            <a:cxnLst/>
            <a:rect l="l" t="t" r="r" b="b"/>
            <a:pathLst>
              <a:path w="61340" h="59880">
                <a:moveTo>
                  <a:pt x="2286" y="28587"/>
                </a:moveTo>
                <a:lnTo>
                  <a:pt x="5080" y="24206"/>
                </a:lnTo>
                <a:lnTo>
                  <a:pt x="8509" y="20586"/>
                </a:lnTo>
                <a:lnTo>
                  <a:pt x="13208" y="18211"/>
                </a:lnTo>
                <a:lnTo>
                  <a:pt x="16002" y="17627"/>
                </a:lnTo>
                <a:lnTo>
                  <a:pt x="25400" y="17627"/>
                </a:lnTo>
                <a:lnTo>
                  <a:pt x="29971" y="19621"/>
                </a:lnTo>
                <a:lnTo>
                  <a:pt x="33020" y="23609"/>
                </a:lnTo>
                <a:lnTo>
                  <a:pt x="36068" y="27597"/>
                </a:lnTo>
                <a:lnTo>
                  <a:pt x="37465" y="33096"/>
                </a:lnTo>
                <a:lnTo>
                  <a:pt x="37211" y="40093"/>
                </a:lnTo>
                <a:lnTo>
                  <a:pt x="0" y="40093"/>
                </a:lnTo>
                <a:lnTo>
                  <a:pt x="0" y="59880"/>
                </a:lnTo>
                <a:lnTo>
                  <a:pt x="0" y="56121"/>
                </a:lnTo>
                <a:lnTo>
                  <a:pt x="56134" y="56121"/>
                </a:lnTo>
                <a:lnTo>
                  <a:pt x="59309" y="53949"/>
                </a:lnTo>
                <a:lnTo>
                  <a:pt x="61340" y="50253"/>
                </a:lnTo>
                <a:lnTo>
                  <a:pt x="61340" y="37058"/>
                </a:lnTo>
                <a:lnTo>
                  <a:pt x="60579" y="31318"/>
                </a:lnTo>
                <a:lnTo>
                  <a:pt x="59055" y="26035"/>
                </a:lnTo>
                <a:lnTo>
                  <a:pt x="57404" y="20751"/>
                </a:lnTo>
                <a:lnTo>
                  <a:pt x="54990" y="16192"/>
                </a:lnTo>
                <a:lnTo>
                  <a:pt x="51562" y="12331"/>
                </a:lnTo>
                <a:lnTo>
                  <a:pt x="48260" y="8470"/>
                </a:lnTo>
                <a:lnTo>
                  <a:pt x="43942" y="5448"/>
                </a:lnTo>
                <a:lnTo>
                  <a:pt x="38608" y="3276"/>
                </a:lnTo>
                <a:lnTo>
                  <a:pt x="33401" y="1092"/>
                </a:lnTo>
                <a:lnTo>
                  <a:pt x="27051" y="0"/>
                </a:lnTo>
                <a:lnTo>
                  <a:pt x="12700" y="0"/>
                </a:lnTo>
                <a:lnTo>
                  <a:pt x="6477" y="1155"/>
                </a:lnTo>
                <a:lnTo>
                  <a:pt x="889" y="3467"/>
                </a:lnTo>
                <a:lnTo>
                  <a:pt x="635" y="34074"/>
                </a:lnTo>
                <a:lnTo>
                  <a:pt x="1396" y="31330"/>
                </a:lnTo>
                <a:lnTo>
                  <a:pt x="2286" y="28587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652016" y="6480238"/>
            <a:ext cx="42925" cy="131622"/>
          </a:xfrm>
          <a:custGeom>
            <a:avLst/>
            <a:gdLst/>
            <a:ahLst/>
            <a:cxnLst/>
            <a:rect l="l" t="t" r="r" b="b"/>
            <a:pathLst>
              <a:path w="42925" h="131622">
                <a:moveTo>
                  <a:pt x="0" y="120142"/>
                </a:moveTo>
                <a:lnTo>
                  <a:pt x="0" y="122897"/>
                </a:lnTo>
                <a:lnTo>
                  <a:pt x="253" y="125679"/>
                </a:lnTo>
                <a:lnTo>
                  <a:pt x="1142" y="128460"/>
                </a:lnTo>
                <a:lnTo>
                  <a:pt x="3809" y="130340"/>
                </a:lnTo>
                <a:lnTo>
                  <a:pt x="6984" y="131089"/>
                </a:lnTo>
                <a:lnTo>
                  <a:pt x="11302" y="131622"/>
                </a:lnTo>
                <a:lnTo>
                  <a:pt x="18795" y="131622"/>
                </a:lnTo>
                <a:lnTo>
                  <a:pt x="23113" y="130886"/>
                </a:lnTo>
                <a:lnTo>
                  <a:pt x="26796" y="129400"/>
                </a:lnTo>
                <a:lnTo>
                  <a:pt x="30352" y="127914"/>
                </a:lnTo>
                <a:lnTo>
                  <a:pt x="33400" y="125704"/>
                </a:lnTo>
                <a:lnTo>
                  <a:pt x="35813" y="122770"/>
                </a:lnTo>
                <a:lnTo>
                  <a:pt x="38226" y="119837"/>
                </a:lnTo>
                <a:lnTo>
                  <a:pt x="40004" y="116217"/>
                </a:lnTo>
                <a:lnTo>
                  <a:pt x="41147" y="111937"/>
                </a:lnTo>
                <a:lnTo>
                  <a:pt x="42417" y="107645"/>
                </a:lnTo>
                <a:lnTo>
                  <a:pt x="42925" y="102031"/>
                </a:lnTo>
                <a:lnTo>
                  <a:pt x="42925" y="4051"/>
                </a:lnTo>
                <a:lnTo>
                  <a:pt x="41275" y="1397"/>
                </a:lnTo>
                <a:lnTo>
                  <a:pt x="38100" y="393"/>
                </a:lnTo>
                <a:lnTo>
                  <a:pt x="34925" y="0"/>
                </a:lnTo>
                <a:lnTo>
                  <a:pt x="26034" y="0"/>
                </a:lnTo>
                <a:lnTo>
                  <a:pt x="22859" y="393"/>
                </a:lnTo>
                <a:lnTo>
                  <a:pt x="19811" y="1397"/>
                </a:lnTo>
                <a:lnTo>
                  <a:pt x="18160" y="4051"/>
                </a:lnTo>
                <a:lnTo>
                  <a:pt x="18160" y="98577"/>
                </a:lnTo>
                <a:lnTo>
                  <a:pt x="17906" y="101460"/>
                </a:lnTo>
                <a:lnTo>
                  <a:pt x="17525" y="103276"/>
                </a:lnTo>
                <a:lnTo>
                  <a:pt x="16509" y="106565"/>
                </a:lnTo>
                <a:lnTo>
                  <a:pt x="13969" y="109728"/>
                </a:lnTo>
                <a:lnTo>
                  <a:pt x="11429" y="110782"/>
                </a:lnTo>
                <a:lnTo>
                  <a:pt x="8254" y="111036"/>
                </a:lnTo>
                <a:lnTo>
                  <a:pt x="4952" y="110794"/>
                </a:lnTo>
                <a:lnTo>
                  <a:pt x="1904" y="110705"/>
                </a:lnTo>
                <a:lnTo>
                  <a:pt x="507" y="113347"/>
                </a:lnTo>
                <a:lnTo>
                  <a:pt x="126" y="116763"/>
                </a:lnTo>
                <a:lnTo>
                  <a:pt x="0" y="120142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668145" y="6441338"/>
            <a:ext cx="28702" cy="26123"/>
          </a:xfrm>
          <a:custGeom>
            <a:avLst/>
            <a:gdLst/>
            <a:ahLst/>
            <a:cxnLst/>
            <a:rect l="l" t="t" r="r" b="b"/>
            <a:pathLst>
              <a:path w="28702" h="26123">
                <a:moveTo>
                  <a:pt x="28702" y="12865"/>
                </a:moveTo>
                <a:lnTo>
                  <a:pt x="28702" y="8051"/>
                </a:lnTo>
                <a:lnTo>
                  <a:pt x="27812" y="4698"/>
                </a:lnTo>
                <a:lnTo>
                  <a:pt x="23875" y="939"/>
                </a:lnTo>
                <a:lnTo>
                  <a:pt x="20066" y="0"/>
                </a:lnTo>
                <a:lnTo>
                  <a:pt x="8890" y="0"/>
                </a:lnTo>
                <a:lnTo>
                  <a:pt x="5080" y="977"/>
                </a:lnTo>
                <a:lnTo>
                  <a:pt x="1016" y="4864"/>
                </a:lnTo>
                <a:lnTo>
                  <a:pt x="0" y="8343"/>
                </a:lnTo>
                <a:lnTo>
                  <a:pt x="0" y="18173"/>
                </a:lnTo>
                <a:lnTo>
                  <a:pt x="1016" y="21513"/>
                </a:lnTo>
                <a:lnTo>
                  <a:pt x="4953" y="25209"/>
                </a:lnTo>
                <a:lnTo>
                  <a:pt x="8762" y="26123"/>
                </a:lnTo>
                <a:lnTo>
                  <a:pt x="19938" y="26123"/>
                </a:lnTo>
                <a:lnTo>
                  <a:pt x="23749" y="25171"/>
                </a:lnTo>
                <a:lnTo>
                  <a:pt x="27686" y="21348"/>
                </a:lnTo>
                <a:lnTo>
                  <a:pt x="28702" y="17881"/>
                </a:lnTo>
                <a:lnTo>
                  <a:pt x="28702" y="12865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714500" y="6478447"/>
            <a:ext cx="80644" cy="99568"/>
          </a:xfrm>
          <a:custGeom>
            <a:avLst/>
            <a:gdLst/>
            <a:ahLst/>
            <a:cxnLst/>
            <a:rect l="l" t="t" r="r" b="b"/>
            <a:pathLst>
              <a:path w="80644" h="99567">
                <a:moveTo>
                  <a:pt x="47751" y="96304"/>
                </a:moveTo>
                <a:lnTo>
                  <a:pt x="52324" y="94132"/>
                </a:lnTo>
                <a:lnTo>
                  <a:pt x="56514" y="91097"/>
                </a:lnTo>
                <a:lnTo>
                  <a:pt x="60070" y="87198"/>
                </a:lnTo>
                <a:lnTo>
                  <a:pt x="60070" y="94221"/>
                </a:lnTo>
                <a:lnTo>
                  <a:pt x="60960" y="96405"/>
                </a:lnTo>
                <a:lnTo>
                  <a:pt x="63881" y="97536"/>
                </a:lnTo>
                <a:lnTo>
                  <a:pt x="67310" y="97891"/>
                </a:lnTo>
                <a:lnTo>
                  <a:pt x="75183" y="97777"/>
                </a:lnTo>
                <a:lnTo>
                  <a:pt x="78993" y="96926"/>
                </a:lnTo>
                <a:lnTo>
                  <a:pt x="80644" y="94221"/>
                </a:lnTo>
                <a:lnTo>
                  <a:pt x="80644" y="28778"/>
                </a:lnTo>
                <a:lnTo>
                  <a:pt x="80010" y="23533"/>
                </a:lnTo>
                <a:lnTo>
                  <a:pt x="78486" y="19113"/>
                </a:lnTo>
                <a:lnTo>
                  <a:pt x="77088" y="14681"/>
                </a:lnTo>
                <a:lnTo>
                  <a:pt x="74802" y="11074"/>
                </a:lnTo>
                <a:lnTo>
                  <a:pt x="71627" y="8267"/>
                </a:lnTo>
                <a:lnTo>
                  <a:pt x="68452" y="5461"/>
                </a:lnTo>
                <a:lnTo>
                  <a:pt x="64388" y="3390"/>
                </a:lnTo>
                <a:lnTo>
                  <a:pt x="59436" y="2032"/>
                </a:lnTo>
                <a:lnTo>
                  <a:pt x="54610" y="685"/>
                </a:lnTo>
                <a:lnTo>
                  <a:pt x="48641" y="0"/>
                </a:lnTo>
                <a:lnTo>
                  <a:pt x="37845" y="0"/>
                </a:lnTo>
                <a:lnTo>
                  <a:pt x="34036" y="317"/>
                </a:lnTo>
                <a:lnTo>
                  <a:pt x="30352" y="952"/>
                </a:lnTo>
                <a:lnTo>
                  <a:pt x="26669" y="1574"/>
                </a:lnTo>
                <a:lnTo>
                  <a:pt x="23368" y="2387"/>
                </a:lnTo>
                <a:lnTo>
                  <a:pt x="20193" y="3365"/>
                </a:lnTo>
                <a:lnTo>
                  <a:pt x="17144" y="4356"/>
                </a:lnTo>
                <a:lnTo>
                  <a:pt x="14477" y="5435"/>
                </a:lnTo>
                <a:lnTo>
                  <a:pt x="9779" y="7747"/>
                </a:lnTo>
                <a:lnTo>
                  <a:pt x="6350" y="10706"/>
                </a:lnTo>
                <a:lnTo>
                  <a:pt x="5080" y="14160"/>
                </a:lnTo>
                <a:lnTo>
                  <a:pt x="4952" y="17818"/>
                </a:lnTo>
                <a:lnTo>
                  <a:pt x="4952" y="20726"/>
                </a:lnTo>
                <a:lnTo>
                  <a:pt x="5714" y="24282"/>
                </a:lnTo>
                <a:lnTo>
                  <a:pt x="7366" y="27127"/>
                </a:lnTo>
                <a:lnTo>
                  <a:pt x="10413" y="27813"/>
                </a:lnTo>
                <a:lnTo>
                  <a:pt x="13462" y="26428"/>
                </a:lnTo>
                <a:lnTo>
                  <a:pt x="17272" y="24485"/>
                </a:lnTo>
                <a:lnTo>
                  <a:pt x="22225" y="22237"/>
                </a:lnTo>
                <a:lnTo>
                  <a:pt x="25145" y="21221"/>
                </a:lnTo>
                <a:lnTo>
                  <a:pt x="28448" y="20294"/>
                </a:lnTo>
                <a:lnTo>
                  <a:pt x="31623" y="19367"/>
                </a:lnTo>
                <a:lnTo>
                  <a:pt x="35432" y="18910"/>
                </a:lnTo>
                <a:lnTo>
                  <a:pt x="42672" y="18910"/>
                </a:lnTo>
                <a:lnTo>
                  <a:pt x="45338" y="19240"/>
                </a:lnTo>
                <a:lnTo>
                  <a:pt x="47498" y="19900"/>
                </a:lnTo>
                <a:lnTo>
                  <a:pt x="51307" y="21577"/>
                </a:lnTo>
                <a:lnTo>
                  <a:pt x="53975" y="24358"/>
                </a:lnTo>
                <a:lnTo>
                  <a:pt x="55372" y="28168"/>
                </a:lnTo>
                <a:lnTo>
                  <a:pt x="56261" y="32664"/>
                </a:lnTo>
                <a:lnTo>
                  <a:pt x="56261" y="40779"/>
                </a:lnTo>
                <a:lnTo>
                  <a:pt x="39750" y="40779"/>
                </a:lnTo>
                <a:lnTo>
                  <a:pt x="32893" y="41376"/>
                </a:lnTo>
                <a:lnTo>
                  <a:pt x="26924" y="42557"/>
                </a:lnTo>
                <a:lnTo>
                  <a:pt x="21081" y="43751"/>
                </a:lnTo>
                <a:lnTo>
                  <a:pt x="16001" y="45580"/>
                </a:lnTo>
                <a:lnTo>
                  <a:pt x="12064" y="48056"/>
                </a:lnTo>
                <a:lnTo>
                  <a:pt x="8127" y="50533"/>
                </a:lnTo>
                <a:lnTo>
                  <a:pt x="5080" y="53670"/>
                </a:lnTo>
                <a:lnTo>
                  <a:pt x="3048" y="57454"/>
                </a:lnTo>
                <a:lnTo>
                  <a:pt x="1016" y="61252"/>
                </a:lnTo>
                <a:lnTo>
                  <a:pt x="0" y="65722"/>
                </a:lnTo>
                <a:lnTo>
                  <a:pt x="0" y="75615"/>
                </a:lnTo>
                <a:lnTo>
                  <a:pt x="888" y="79781"/>
                </a:lnTo>
                <a:lnTo>
                  <a:pt x="2412" y="83337"/>
                </a:lnTo>
                <a:lnTo>
                  <a:pt x="4063" y="86906"/>
                </a:lnTo>
                <a:lnTo>
                  <a:pt x="6223" y="89890"/>
                </a:lnTo>
                <a:lnTo>
                  <a:pt x="9143" y="92290"/>
                </a:lnTo>
                <a:lnTo>
                  <a:pt x="11937" y="94703"/>
                </a:lnTo>
                <a:lnTo>
                  <a:pt x="15367" y="96520"/>
                </a:lnTo>
                <a:lnTo>
                  <a:pt x="19304" y="97739"/>
                </a:lnTo>
                <a:lnTo>
                  <a:pt x="23241" y="98958"/>
                </a:lnTo>
                <a:lnTo>
                  <a:pt x="24383" y="73774"/>
                </a:lnTo>
                <a:lnTo>
                  <a:pt x="24383" y="70078"/>
                </a:lnTo>
                <a:lnTo>
                  <a:pt x="24764" y="65963"/>
                </a:lnTo>
                <a:lnTo>
                  <a:pt x="26416" y="62611"/>
                </a:lnTo>
                <a:lnTo>
                  <a:pt x="29591" y="59982"/>
                </a:lnTo>
                <a:lnTo>
                  <a:pt x="33655" y="57899"/>
                </a:lnTo>
                <a:lnTo>
                  <a:pt x="36449" y="57315"/>
                </a:lnTo>
                <a:lnTo>
                  <a:pt x="39243" y="56718"/>
                </a:lnTo>
                <a:lnTo>
                  <a:pt x="42672" y="56413"/>
                </a:lnTo>
                <a:lnTo>
                  <a:pt x="56261" y="56413"/>
                </a:lnTo>
                <a:lnTo>
                  <a:pt x="56261" y="71462"/>
                </a:lnTo>
                <a:lnTo>
                  <a:pt x="53212" y="74891"/>
                </a:lnTo>
                <a:lnTo>
                  <a:pt x="50292" y="77495"/>
                </a:lnTo>
                <a:lnTo>
                  <a:pt x="47243" y="79286"/>
                </a:lnTo>
                <a:lnTo>
                  <a:pt x="44323" y="81064"/>
                </a:lnTo>
                <a:lnTo>
                  <a:pt x="41148" y="81953"/>
                </a:lnTo>
                <a:lnTo>
                  <a:pt x="33527" y="81953"/>
                </a:lnTo>
                <a:lnTo>
                  <a:pt x="37845" y="99568"/>
                </a:lnTo>
                <a:lnTo>
                  <a:pt x="43052" y="98475"/>
                </a:lnTo>
                <a:lnTo>
                  <a:pt x="47751" y="9630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737741" y="6552222"/>
            <a:ext cx="14604" cy="25793"/>
          </a:xfrm>
          <a:custGeom>
            <a:avLst/>
            <a:gdLst/>
            <a:ahLst/>
            <a:cxnLst/>
            <a:rect l="l" t="t" r="r" b="b"/>
            <a:pathLst>
              <a:path w="14604" h="25793">
                <a:moveTo>
                  <a:pt x="14604" y="25793"/>
                </a:moveTo>
                <a:lnTo>
                  <a:pt x="10286" y="8178"/>
                </a:lnTo>
                <a:lnTo>
                  <a:pt x="6984" y="7124"/>
                </a:lnTo>
                <a:lnTo>
                  <a:pt x="2285" y="2895"/>
                </a:lnTo>
                <a:lnTo>
                  <a:pt x="1142" y="0"/>
                </a:lnTo>
                <a:lnTo>
                  <a:pt x="0" y="25184"/>
                </a:lnTo>
                <a:lnTo>
                  <a:pt x="4317" y="25793"/>
                </a:lnTo>
                <a:lnTo>
                  <a:pt x="14604" y="25793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820545" y="6478447"/>
            <a:ext cx="140462" cy="97802"/>
          </a:xfrm>
          <a:custGeom>
            <a:avLst/>
            <a:gdLst/>
            <a:ahLst/>
            <a:cxnLst/>
            <a:rect l="l" t="t" r="r" b="b"/>
            <a:pathLst>
              <a:path w="140462" h="97802">
                <a:moveTo>
                  <a:pt x="78740" y="16141"/>
                </a:moveTo>
                <a:lnTo>
                  <a:pt x="77597" y="13703"/>
                </a:lnTo>
                <a:lnTo>
                  <a:pt x="74549" y="9512"/>
                </a:lnTo>
                <a:lnTo>
                  <a:pt x="70993" y="5829"/>
                </a:lnTo>
                <a:lnTo>
                  <a:pt x="66421" y="2997"/>
                </a:lnTo>
                <a:lnTo>
                  <a:pt x="63754" y="1905"/>
                </a:lnTo>
                <a:lnTo>
                  <a:pt x="60832" y="1143"/>
                </a:lnTo>
                <a:lnTo>
                  <a:pt x="58038" y="381"/>
                </a:lnTo>
                <a:lnTo>
                  <a:pt x="54737" y="0"/>
                </a:lnTo>
                <a:lnTo>
                  <a:pt x="45847" y="0"/>
                </a:lnTo>
                <a:lnTo>
                  <a:pt x="40767" y="1320"/>
                </a:lnTo>
                <a:lnTo>
                  <a:pt x="35941" y="3962"/>
                </a:lnTo>
                <a:lnTo>
                  <a:pt x="31115" y="6604"/>
                </a:lnTo>
                <a:lnTo>
                  <a:pt x="26162" y="10566"/>
                </a:lnTo>
                <a:lnTo>
                  <a:pt x="21336" y="15836"/>
                </a:lnTo>
                <a:lnTo>
                  <a:pt x="21336" y="5651"/>
                </a:lnTo>
                <a:lnTo>
                  <a:pt x="20447" y="3416"/>
                </a:lnTo>
                <a:lnTo>
                  <a:pt x="17399" y="2095"/>
                </a:lnTo>
                <a:lnTo>
                  <a:pt x="14605" y="1765"/>
                </a:lnTo>
                <a:lnTo>
                  <a:pt x="6985" y="1765"/>
                </a:lnTo>
                <a:lnTo>
                  <a:pt x="4318" y="2095"/>
                </a:lnTo>
                <a:lnTo>
                  <a:pt x="1397" y="3009"/>
                </a:lnTo>
                <a:lnTo>
                  <a:pt x="0" y="5651"/>
                </a:lnTo>
                <a:lnTo>
                  <a:pt x="0" y="93929"/>
                </a:lnTo>
                <a:lnTo>
                  <a:pt x="1650" y="96570"/>
                </a:lnTo>
                <a:lnTo>
                  <a:pt x="4825" y="97472"/>
                </a:lnTo>
                <a:lnTo>
                  <a:pt x="8000" y="97802"/>
                </a:lnTo>
                <a:lnTo>
                  <a:pt x="16891" y="97802"/>
                </a:lnTo>
                <a:lnTo>
                  <a:pt x="20066" y="97472"/>
                </a:lnTo>
                <a:lnTo>
                  <a:pt x="23241" y="96570"/>
                </a:lnTo>
                <a:lnTo>
                  <a:pt x="25018" y="93929"/>
                </a:lnTo>
                <a:lnTo>
                  <a:pt x="25018" y="35242"/>
                </a:lnTo>
                <a:lnTo>
                  <a:pt x="28448" y="30822"/>
                </a:lnTo>
                <a:lnTo>
                  <a:pt x="31750" y="27457"/>
                </a:lnTo>
                <a:lnTo>
                  <a:pt x="34798" y="25146"/>
                </a:lnTo>
                <a:lnTo>
                  <a:pt x="37846" y="22834"/>
                </a:lnTo>
                <a:lnTo>
                  <a:pt x="40893" y="21678"/>
                </a:lnTo>
                <a:lnTo>
                  <a:pt x="43815" y="21678"/>
                </a:lnTo>
                <a:lnTo>
                  <a:pt x="48260" y="22161"/>
                </a:lnTo>
                <a:lnTo>
                  <a:pt x="51943" y="24066"/>
                </a:lnTo>
                <a:lnTo>
                  <a:pt x="54482" y="27178"/>
                </a:lnTo>
                <a:lnTo>
                  <a:pt x="56387" y="31013"/>
                </a:lnTo>
                <a:lnTo>
                  <a:pt x="57531" y="35902"/>
                </a:lnTo>
                <a:lnTo>
                  <a:pt x="57785" y="38608"/>
                </a:lnTo>
                <a:lnTo>
                  <a:pt x="57785" y="93929"/>
                </a:lnTo>
                <a:lnTo>
                  <a:pt x="59436" y="96570"/>
                </a:lnTo>
                <a:lnTo>
                  <a:pt x="62611" y="97472"/>
                </a:lnTo>
                <a:lnTo>
                  <a:pt x="65786" y="97802"/>
                </a:lnTo>
                <a:lnTo>
                  <a:pt x="74675" y="97802"/>
                </a:lnTo>
                <a:lnTo>
                  <a:pt x="77850" y="97472"/>
                </a:lnTo>
                <a:lnTo>
                  <a:pt x="81025" y="96570"/>
                </a:lnTo>
                <a:lnTo>
                  <a:pt x="82677" y="93929"/>
                </a:lnTo>
                <a:lnTo>
                  <a:pt x="82677" y="35242"/>
                </a:lnTo>
                <a:lnTo>
                  <a:pt x="86232" y="30822"/>
                </a:lnTo>
                <a:lnTo>
                  <a:pt x="89535" y="27457"/>
                </a:lnTo>
                <a:lnTo>
                  <a:pt x="92582" y="25146"/>
                </a:lnTo>
                <a:lnTo>
                  <a:pt x="95631" y="22834"/>
                </a:lnTo>
                <a:lnTo>
                  <a:pt x="98552" y="21678"/>
                </a:lnTo>
                <a:lnTo>
                  <a:pt x="101600" y="21678"/>
                </a:lnTo>
                <a:lnTo>
                  <a:pt x="106044" y="22161"/>
                </a:lnTo>
                <a:lnTo>
                  <a:pt x="109600" y="24066"/>
                </a:lnTo>
                <a:lnTo>
                  <a:pt x="112268" y="27178"/>
                </a:lnTo>
                <a:lnTo>
                  <a:pt x="114173" y="31013"/>
                </a:lnTo>
                <a:lnTo>
                  <a:pt x="115316" y="35902"/>
                </a:lnTo>
                <a:lnTo>
                  <a:pt x="115569" y="38608"/>
                </a:lnTo>
                <a:lnTo>
                  <a:pt x="115569" y="93929"/>
                </a:lnTo>
                <a:lnTo>
                  <a:pt x="117221" y="96570"/>
                </a:lnTo>
                <a:lnTo>
                  <a:pt x="120396" y="97472"/>
                </a:lnTo>
                <a:lnTo>
                  <a:pt x="123571" y="97802"/>
                </a:lnTo>
                <a:lnTo>
                  <a:pt x="132587" y="97802"/>
                </a:lnTo>
                <a:lnTo>
                  <a:pt x="135762" y="97472"/>
                </a:lnTo>
                <a:lnTo>
                  <a:pt x="138811" y="96570"/>
                </a:lnTo>
                <a:lnTo>
                  <a:pt x="140462" y="93929"/>
                </a:lnTo>
                <a:lnTo>
                  <a:pt x="140462" y="32334"/>
                </a:lnTo>
                <a:lnTo>
                  <a:pt x="139954" y="27520"/>
                </a:lnTo>
                <a:lnTo>
                  <a:pt x="138937" y="22961"/>
                </a:lnTo>
                <a:lnTo>
                  <a:pt x="137794" y="18415"/>
                </a:lnTo>
                <a:lnTo>
                  <a:pt x="136017" y="14439"/>
                </a:lnTo>
                <a:lnTo>
                  <a:pt x="133604" y="11036"/>
                </a:lnTo>
                <a:lnTo>
                  <a:pt x="131063" y="7645"/>
                </a:lnTo>
                <a:lnTo>
                  <a:pt x="127888" y="4953"/>
                </a:lnTo>
                <a:lnTo>
                  <a:pt x="123825" y="2971"/>
                </a:lnTo>
                <a:lnTo>
                  <a:pt x="119761" y="990"/>
                </a:lnTo>
                <a:lnTo>
                  <a:pt x="114807" y="0"/>
                </a:lnTo>
                <a:lnTo>
                  <a:pt x="106425" y="0"/>
                </a:lnTo>
                <a:lnTo>
                  <a:pt x="101473" y="952"/>
                </a:lnTo>
                <a:lnTo>
                  <a:pt x="93980" y="3810"/>
                </a:lnTo>
                <a:lnTo>
                  <a:pt x="89027" y="6769"/>
                </a:lnTo>
                <a:lnTo>
                  <a:pt x="86487" y="8813"/>
                </a:lnTo>
                <a:lnTo>
                  <a:pt x="83947" y="10858"/>
                </a:lnTo>
                <a:lnTo>
                  <a:pt x="81406" y="13296"/>
                </a:lnTo>
                <a:lnTo>
                  <a:pt x="78740" y="16141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057145" y="1301740"/>
            <a:ext cx="2097502" cy="1193901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55067">
              <a:lnSpc>
                <a:spcPts val="2595"/>
              </a:lnSpc>
            </a:pPr>
            <a:r>
              <a:rPr sz="2400" b="1" spc="0" dirty="0" smtClean="0">
                <a:latin typeface="Century Gothic"/>
                <a:cs typeface="Century Gothic"/>
              </a:rPr>
              <a:t>Auditor Mutu</a:t>
            </a:r>
            <a:endParaRPr sz="2400">
              <a:latin typeface="Century Gothic"/>
              <a:cs typeface="Century Gothic"/>
            </a:endParaRPr>
          </a:p>
          <a:p>
            <a:pPr marL="12700" marR="45720">
              <a:lnSpc>
                <a:spcPct val="100626"/>
              </a:lnSpc>
              <a:spcBef>
                <a:spcPts val="1519"/>
              </a:spcBef>
            </a:pPr>
            <a:r>
              <a:rPr sz="2000" b="1" spc="0" dirty="0" smtClean="0">
                <a:latin typeface="Corbel"/>
                <a:cs typeface="Corbel"/>
              </a:rPr>
              <a:t>Berpenampila</a:t>
            </a:r>
            <a:endParaRPr sz="2000">
              <a:latin typeface="Corbel"/>
              <a:cs typeface="Corbel"/>
            </a:endParaRPr>
          </a:p>
          <a:p>
            <a:pPr marL="898144" marR="45720">
              <a:lnSpc>
                <a:spcPct val="100626"/>
              </a:lnSpc>
              <a:spcBef>
                <a:spcPts val="225"/>
              </a:spcBef>
            </a:pPr>
            <a:r>
              <a:rPr sz="2000" b="1" spc="2" dirty="0" smtClean="0">
                <a:latin typeface="Corbel"/>
                <a:cs typeface="Corbel"/>
              </a:rPr>
              <a:t>Menge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170426" y="1301740"/>
            <a:ext cx="2893756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sz="2400" b="1" dirty="0" smtClean="0">
                <a:latin typeface="Century Gothic"/>
                <a:cs typeface="Century Gothic"/>
              </a:rPr>
              <a:t>Internal sebaiknya: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526794" y="1880072"/>
            <a:ext cx="395008" cy="4304233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 marR="38176">
              <a:lnSpc>
                <a:spcPts val="2105"/>
              </a:lnSpc>
            </a:pPr>
            <a:r>
              <a:rPr sz="2000" b="1" spc="4" dirty="0" smtClean="0">
                <a:latin typeface="Corbel"/>
                <a:cs typeface="Corbel"/>
              </a:rPr>
              <a:t>1.</a:t>
            </a:r>
            <a:endParaRPr sz="2000">
              <a:latin typeface="Corbel"/>
              <a:cs typeface="Corbel"/>
            </a:endParaRPr>
          </a:p>
          <a:p>
            <a:pPr marL="12700" marR="38176">
              <a:lnSpc>
                <a:spcPct val="100626"/>
              </a:lnSpc>
              <a:spcBef>
                <a:spcPts val="119"/>
              </a:spcBef>
            </a:pPr>
            <a:r>
              <a:rPr sz="2000" b="1" spc="-4" dirty="0" smtClean="0">
                <a:latin typeface="Corbel"/>
                <a:cs typeface="Corbel"/>
              </a:rPr>
              <a:t>2.</a:t>
            </a:r>
            <a:endParaRPr sz="2000">
              <a:latin typeface="Corbel"/>
              <a:cs typeface="Corbel"/>
            </a:endParaRPr>
          </a:p>
          <a:p>
            <a:pPr marL="12700" marR="38176">
              <a:lnSpc>
                <a:spcPct val="100626"/>
              </a:lnSpc>
              <a:spcBef>
                <a:spcPts val="225"/>
              </a:spcBef>
            </a:pPr>
            <a:r>
              <a:rPr sz="2000" b="1" spc="-4" dirty="0" smtClean="0">
                <a:latin typeface="Corbel"/>
                <a:cs typeface="Corbel"/>
              </a:rPr>
              <a:t>3.</a:t>
            </a:r>
            <a:endParaRPr sz="2000">
              <a:latin typeface="Corbel"/>
              <a:cs typeface="Corbel"/>
            </a:endParaRPr>
          </a:p>
          <a:p>
            <a:pPr marL="12700" marR="38176">
              <a:lnSpc>
                <a:spcPct val="100626"/>
              </a:lnSpc>
              <a:spcBef>
                <a:spcPts val="225"/>
              </a:spcBef>
            </a:pPr>
            <a:r>
              <a:rPr sz="2000" b="1" dirty="0" smtClean="0">
                <a:latin typeface="Corbel"/>
                <a:cs typeface="Corbel"/>
              </a:rPr>
              <a:t>4.</a:t>
            </a:r>
            <a:endParaRPr sz="2000">
              <a:latin typeface="Corbel"/>
              <a:cs typeface="Corbel"/>
            </a:endParaRPr>
          </a:p>
          <a:p>
            <a:pPr marL="12700" marR="38176">
              <a:lnSpc>
                <a:spcPct val="100626"/>
              </a:lnSpc>
              <a:spcBef>
                <a:spcPts val="225"/>
              </a:spcBef>
            </a:pPr>
            <a:r>
              <a:rPr sz="2000" b="1" spc="4" dirty="0" smtClean="0">
                <a:latin typeface="Corbel"/>
                <a:cs typeface="Corbel"/>
              </a:rPr>
              <a:t>5.</a:t>
            </a:r>
            <a:endParaRPr sz="2000">
              <a:latin typeface="Corbel"/>
              <a:cs typeface="Corbel"/>
            </a:endParaRPr>
          </a:p>
          <a:p>
            <a:pPr marL="12700" marR="38176">
              <a:lnSpc>
                <a:spcPct val="100626"/>
              </a:lnSpc>
              <a:spcBef>
                <a:spcPts val="225"/>
              </a:spcBef>
            </a:pPr>
            <a:r>
              <a:rPr sz="2000" b="1" dirty="0" smtClean="0">
                <a:latin typeface="Corbel"/>
                <a:cs typeface="Corbel"/>
              </a:rPr>
              <a:t>6.</a:t>
            </a:r>
            <a:endParaRPr sz="2000">
              <a:latin typeface="Corbel"/>
              <a:cs typeface="Corbel"/>
            </a:endParaRPr>
          </a:p>
          <a:p>
            <a:pPr marL="12700" marR="38176">
              <a:lnSpc>
                <a:spcPct val="100626"/>
              </a:lnSpc>
              <a:spcBef>
                <a:spcPts val="225"/>
              </a:spcBef>
            </a:pPr>
            <a:r>
              <a:rPr sz="2000" b="1" spc="4" dirty="0" smtClean="0">
                <a:latin typeface="Corbel"/>
                <a:cs typeface="Corbel"/>
              </a:rPr>
              <a:t>7.</a:t>
            </a:r>
            <a:endParaRPr sz="2000">
              <a:latin typeface="Corbel"/>
              <a:cs typeface="Corbel"/>
            </a:endParaRPr>
          </a:p>
          <a:p>
            <a:pPr marL="12700" marR="38176">
              <a:lnSpc>
                <a:spcPct val="100626"/>
              </a:lnSpc>
              <a:spcBef>
                <a:spcPts val="225"/>
              </a:spcBef>
            </a:pPr>
            <a:r>
              <a:rPr sz="2000" b="1" dirty="0" smtClean="0">
                <a:latin typeface="Corbel"/>
                <a:cs typeface="Corbel"/>
              </a:rPr>
              <a:t>8.</a:t>
            </a:r>
            <a:endParaRPr sz="2000">
              <a:latin typeface="Corbel"/>
              <a:cs typeface="Corbel"/>
            </a:endParaRPr>
          </a:p>
          <a:p>
            <a:pPr marL="12700" marR="38176">
              <a:lnSpc>
                <a:spcPct val="100626"/>
              </a:lnSpc>
              <a:spcBef>
                <a:spcPts val="225"/>
              </a:spcBef>
            </a:pPr>
            <a:r>
              <a:rPr sz="2000" b="1" dirty="0" smtClean="0">
                <a:latin typeface="Corbel"/>
                <a:cs typeface="Corbel"/>
              </a:rPr>
              <a:t>9.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ct val="100626"/>
              </a:lnSpc>
              <a:spcBef>
                <a:spcPts val="225"/>
              </a:spcBef>
            </a:pPr>
            <a:r>
              <a:rPr sz="2000" b="1" dirty="0" smtClean="0">
                <a:latin typeface="Corbel"/>
                <a:cs typeface="Corbel"/>
              </a:rPr>
              <a:t>10.</a:t>
            </a:r>
            <a:endParaRPr sz="2000">
              <a:latin typeface="Corbel"/>
              <a:cs typeface="Corbel"/>
            </a:endParaRPr>
          </a:p>
          <a:p>
            <a:pPr marL="12700" marR="3687">
              <a:lnSpc>
                <a:spcPct val="100626"/>
              </a:lnSpc>
              <a:spcBef>
                <a:spcPts val="225"/>
              </a:spcBef>
            </a:pPr>
            <a:r>
              <a:rPr sz="2000" b="1" spc="4" dirty="0" smtClean="0">
                <a:latin typeface="Corbel"/>
                <a:cs typeface="Corbel"/>
              </a:rPr>
              <a:t>11.</a:t>
            </a:r>
            <a:endParaRPr sz="2000">
              <a:latin typeface="Corbel"/>
              <a:cs typeface="Corbel"/>
            </a:endParaRPr>
          </a:p>
          <a:p>
            <a:pPr marL="12700" marR="4100">
              <a:lnSpc>
                <a:spcPct val="100626"/>
              </a:lnSpc>
              <a:spcBef>
                <a:spcPts val="225"/>
              </a:spcBef>
            </a:pPr>
            <a:r>
              <a:rPr sz="2000" b="1" dirty="0" smtClean="0">
                <a:latin typeface="Corbel"/>
                <a:cs typeface="Corbel"/>
              </a:rPr>
              <a:t>12.</a:t>
            </a:r>
            <a:endParaRPr sz="2000">
              <a:latin typeface="Corbel"/>
              <a:cs typeface="Corbel"/>
            </a:endParaRPr>
          </a:p>
          <a:p>
            <a:pPr marL="12700" marR="6959">
              <a:lnSpc>
                <a:spcPct val="100626"/>
              </a:lnSpc>
              <a:spcBef>
                <a:spcPts val="225"/>
              </a:spcBef>
            </a:pPr>
            <a:r>
              <a:rPr sz="2000" b="1" dirty="0" smtClean="0">
                <a:latin typeface="Corbel"/>
                <a:cs typeface="Corbel"/>
              </a:rPr>
              <a:t>13.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80103" y="1880072"/>
            <a:ext cx="1074776" cy="27990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i="1" spc="-5" dirty="0" smtClean="0">
                <a:latin typeface="Corbel"/>
                <a:cs typeface="Corbel"/>
              </a:rPr>
              <a:t>Performa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62625" y="1880072"/>
            <a:ext cx="141370" cy="27990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dirty="0" smtClean="0">
                <a:latin typeface="Corbel"/>
                <a:cs typeface="Corbel"/>
              </a:rPr>
              <a:t>)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989703" y="2215733"/>
            <a:ext cx="1722155" cy="27990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i="1" spc="0" dirty="0" smtClean="0">
                <a:latin typeface="Corbel"/>
                <a:cs typeface="Corbel"/>
              </a:rPr>
              <a:t>Time Managem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03160" y="2215733"/>
            <a:ext cx="141370" cy="27990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dirty="0" smtClean="0">
                <a:latin typeface="Corbel"/>
                <a:cs typeface="Corbel"/>
              </a:rPr>
              <a:t>)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57145" y="2551013"/>
            <a:ext cx="3285824" cy="27990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spc="-8" dirty="0" smtClean="0">
                <a:latin typeface="Corbel"/>
                <a:cs typeface="Corbel"/>
              </a:rPr>
              <a:t>Mampu berkomunikasi Non V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50077" y="2551013"/>
            <a:ext cx="2550141" cy="27990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i="1" spc="-13" dirty="0" smtClean="0">
                <a:latin typeface="Corbel"/>
                <a:cs typeface="Corbel"/>
              </a:rPr>
              <a:t>Non Verbal Communica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59774" y="2551013"/>
            <a:ext cx="141370" cy="27990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dirty="0" smtClean="0">
                <a:latin typeface="Corbel"/>
                <a:cs typeface="Corbel"/>
              </a:rPr>
              <a:t>)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42590" y="2886293"/>
            <a:ext cx="1648392" cy="27990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spc="1" dirty="0" smtClean="0">
                <a:latin typeface="Corbel"/>
                <a:cs typeface="Corbel"/>
              </a:rPr>
              <a:t>Mengumpulka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18431" y="2886293"/>
            <a:ext cx="588374" cy="27990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dirty="0" smtClean="0">
                <a:latin typeface="Corbel"/>
                <a:cs typeface="Corbel"/>
              </a:rPr>
              <a:t>Infor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89117" y="2886293"/>
            <a:ext cx="2143095" cy="27990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i="1" spc="-6" dirty="0" smtClean="0">
                <a:latin typeface="Corbel"/>
                <a:cs typeface="Corbel"/>
              </a:rPr>
              <a:t>Information Gather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00466" y="2886293"/>
            <a:ext cx="141370" cy="27990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dirty="0" smtClean="0">
                <a:latin typeface="Corbel"/>
                <a:cs typeface="Corbel"/>
              </a:rPr>
              <a:t>)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42590" y="3221573"/>
            <a:ext cx="1132989" cy="27990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spc="1" dirty="0" smtClean="0">
                <a:latin typeface="Corbel"/>
                <a:cs typeface="Corbel"/>
              </a:rPr>
              <a:t>Melakuka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88079" y="3221573"/>
            <a:ext cx="1001204" cy="27990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dirty="0" smtClean="0">
                <a:latin typeface="Corbel"/>
                <a:cs typeface="Corbel"/>
              </a:rPr>
              <a:t>Wawanc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04129" y="3221573"/>
            <a:ext cx="766704" cy="27990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i="1" dirty="0" smtClean="0">
                <a:latin typeface="Corbel"/>
                <a:cs typeface="Corbel"/>
              </a:rPr>
              <a:t>Intervi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46773" y="3221573"/>
            <a:ext cx="141370" cy="27990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dirty="0" smtClean="0">
                <a:latin typeface="Corbel"/>
                <a:cs typeface="Corbel"/>
              </a:rPr>
              <a:t>)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57145" y="3556626"/>
            <a:ext cx="3195206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spc="-3" dirty="0" smtClean="0">
                <a:latin typeface="Corbel"/>
                <a:cs typeface="Corbel"/>
              </a:rPr>
              <a:t>Mampu Mendengar dan Bert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51017" y="3556626"/>
            <a:ext cx="2388970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i="1" spc="-6" dirty="0" smtClean="0">
                <a:latin typeface="Corbel"/>
                <a:cs typeface="Corbel"/>
              </a:rPr>
              <a:t>Listening and Questio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43366" y="3556626"/>
            <a:ext cx="141509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dirty="0" smtClean="0">
                <a:latin typeface="Corbel"/>
                <a:cs typeface="Corbel"/>
              </a:rPr>
              <a:t>)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42590" y="3892387"/>
            <a:ext cx="1132989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spc="1" dirty="0" smtClean="0">
                <a:latin typeface="Corbel"/>
                <a:cs typeface="Corbel"/>
              </a:rPr>
              <a:t>Melakuka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01795" y="3892387"/>
            <a:ext cx="476994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spc="-28" dirty="0" smtClean="0">
                <a:latin typeface="Corbel"/>
                <a:cs typeface="Corbel"/>
              </a:rPr>
              <a:t>Pen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75301" y="3892387"/>
            <a:ext cx="1703717" cy="61518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666496" marR="38176">
              <a:lnSpc>
                <a:spcPts val="2105"/>
              </a:lnSpc>
            </a:pPr>
            <a:r>
              <a:rPr sz="2000" b="1" i="1" dirty="0" smtClean="0">
                <a:latin typeface="Corbel"/>
                <a:cs typeface="Corbel"/>
              </a:rPr>
              <a:t>Observ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ct val="100626"/>
              </a:lnSpc>
              <a:spcBef>
                <a:spcPts val="119"/>
              </a:spcBef>
            </a:pPr>
            <a:r>
              <a:rPr sz="2000" b="1" i="1" spc="-7" dirty="0" smtClean="0">
                <a:latin typeface="Corbel"/>
                <a:cs typeface="Corbel"/>
              </a:rPr>
              <a:t>Document Sear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45833" y="3892387"/>
            <a:ext cx="141370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dirty="0" smtClean="0">
                <a:latin typeface="Corbel"/>
                <a:cs typeface="Corbel"/>
              </a:rPr>
              <a:t>)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42590" y="4227667"/>
            <a:ext cx="816561" cy="95046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 marR="38176">
              <a:lnSpc>
                <a:spcPts val="2105"/>
              </a:lnSpc>
            </a:pPr>
            <a:r>
              <a:rPr sz="2000" b="1" spc="2" dirty="0" smtClean="0">
                <a:latin typeface="Corbel"/>
                <a:cs typeface="Corbel"/>
              </a:rPr>
              <a:t>Menca</a:t>
            </a:r>
            <a:endParaRPr sz="2000">
              <a:latin typeface="Corbel"/>
              <a:cs typeface="Corbel"/>
            </a:endParaRPr>
          </a:p>
          <a:p>
            <a:pPr marL="12700" marR="38176">
              <a:lnSpc>
                <a:spcPct val="100626"/>
              </a:lnSpc>
              <a:spcBef>
                <a:spcPts val="119"/>
              </a:spcBef>
            </a:pPr>
            <a:r>
              <a:rPr sz="2000" b="1" dirty="0" smtClean="0">
                <a:latin typeface="Corbel"/>
                <a:cs typeface="Corbel"/>
              </a:rPr>
              <a:t>Me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ct val="100626"/>
              </a:lnSpc>
              <a:spcBef>
                <a:spcPts val="225"/>
              </a:spcBef>
            </a:pPr>
            <a:r>
              <a:rPr sz="2000" b="1" spc="2" dirty="0" smtClean="0">
                <a:latin typeface="Corbel"/>
                <a:cs typeface="Corbel"/>
              </a:rPr>
              <a:t>Menyu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72611" y="4227667"/>
            <a:ext cx="379847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dirty="0" smtClean="0">
                <a:latin typeface="Corbel"/>
                <a:cs typeface="Corbel"/>
              </a:rPr>
              <a:t>Do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66584" y="4227667"/>
            <a:ext cx="141370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dirty="0" smtClean="0">
                <a:latin typeface="Corbel"/>
                <a:cs typeface="Corbel"/>
              </a:rPr>
              <a:t>)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52187" y="4562947"/>
            <a:ext cx="905233" cy="61518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 marR="38176">
              <a:lnSpc>
                <a:spcPts val="2105"/>
              </a:lnSpc>
            </a:pPr>
            <a:r>
              <a:rPr sz="2000" b="1" i="1" spc="-34" dirty="0" smtClean="0">
                <a:latin typeface="Corbel"/>
                <a:cs typeface="Corbel"/>
              </a:rPr>
              <a:t>Note T</a:t>
            </a:r>
            <a:endParaRPr sz="2000">
              <a:latin typeface="Corbel"/>
              <a:cs typeface="Corbel"/>
            </a:endParaRPr>
          </a:p>
          <a:p>
            <a:pPr marL="131825">
              <a:lnSpc>
                <a:spcPct val="100626"/>
              </a:lnSpc>
              <a:spcBef>
                <a:spcPts val="119"/>
              </a:spcBef>
            </a:pPr>
            <a:r>
              <a:rPr sz="2000" b="1" i="1" spc="0" dirty="0" smtClean="0">
                <a:latin typeface="Corbel"/>
                <a:cs typeface="Corbel"/>
              </a:rPr>
              <a:t>Report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29553" y="4562947"/>
            <a:ext cx="141370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dirty="0" smtClean="0">
                <a:latin typeface="Corbel"/>
                <a:cs typeface="Corbel"/>
              </a:rPr>
              <a:t>)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31691" y="4898227"/>
            <a:ext cx="701213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dirty="0" smtClean="0">
                <a:latin typeface="Corbel"/>
                <a:cs typeface="Corbel"/>
              </a:rPr>
              <a:t>Lapor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37984" y="4898227"/>
            <a:ext cx="141370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dirty="0" smtClean="0">
                <a:latin typeface="Corbel"/>
                <a:cs typeface="Corbel"/>
              </a:rPr>
              <a:t>)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57145" y="5233888"/>
            <a:ext cx="684436" cy="27990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dirty="0" smtClean="0">
                <a:latin typeface="Corbel"/>
                <a:cs typeface="Corbel"/>
              </a:rPr>
              <a:t>Memi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51175" y="5233888"/>
            <a:ext cx="1413365" cy="27990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spc="-2" dirty="0" smtClean="0">
                <a:latin typeface="Corbel"/>
                <a:cs typeface="Corbel"/>
              </a:rPr>
              <a:t>Keterampila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88891" y="5233888"/>
            <a:ext cx="814981" cy="27990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spc="0" dirty="0" smtClean="0">
                <a:latin typeface="Corbel"/>
                <a:cs typeface="Corbel"/>
              </a:rPr>
              <a:t>Presen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91581" y="5233888"/>
            <a:ext cx="2216490" cy="27990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i="1" spc="-5" dirty="0" smtClean="0">
                <a:latin typeface="Corbel"/>
                <a:cs typeface="Corbel"/>
              </a:rPr>
              <a:t>(Presentation Skills)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57145" y="5569117"/>
            <a:ext cx="4596207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spc="-4" dirty="0" smtClean="0">
                <a:latin typeface="Corbel"/>
                <a:cs typeface="Corbel"/>
              </a:rPr>
              <a:t>Memiliki Keterampilan Mengelola Umpan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81597" y="5569117"/>
            <a:ext cx="1712493" cy="61518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650112">
              <a:lnSpc>
                <a:spcPts val="2105"/>
              </a:lnSpc>
            </a:pPr>
            <a:r>
              <a:rPr sz="2000" b="1" i="1" spc="0" dirty="0" smtClean="0">
                <a:latin typeface="Corbel"/>
                <a:cs typeface="Corbel"/>
              </a:rPr>
              <a:t>Feedback</a:t>
            </a:r>
            <a:endParaRPr sz="2000">
              <a:latin typeface="Corbel"/>
              <a:cs typeface="Corbel"/>
            </a:endParaRPr>
          </a:p>
          <a:p>
            <a:pPr marL="12700" marR="38176">
              <a:lnSpc>
                <a:spcPct val="100626"/>
              </a:lnSpc>
              <a:spcBef>
                <a:spcPts val="119"/>
              </a:spcBef>
            </a:pPr>
            <a:r>
              <a:rPr sz="2000" b="1" i="1" spc="-7" dirty="0" smtClean="0">
                <a:latin typeface="Corbel"/>
                <a:cs typeface="Corbel"/>
              </a:rPr>
              <a:t>(Conflict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43594" y="5569117"/>
            <a:ext cx="141370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dirty="0" smtClean="0">
                <a:latin typeface="Corbel"/>
                <a:cs typeface="Corbel"/>
              </a:rPr>
              <a:t>)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7145" y="5904397"/>
            <a:ext cx="684436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dirty="0" smtClean="0">
                <a:latin typeface="Corbel"/>
                <a:cs typeface="Corbel"/>
              </a:rPr>
              <a:t>Memi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51175" y="5904397"/>
            <a:ext cx="1325381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spc="-3" dirty="0" smtClean="0">
                <a:latin typeface="Corbel"/>
                <a:cs typeface="Corbel"/>
              </a:rPr>
              <a:t>Kemampua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0499" y="5904397"/>
            <a:ext cx="1223050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spc="1" dirty="0" smtClean="0">
                <a:latin typeface="Corbel"/>
                <a:cs typeface="Corbel"/>
              </a:rPr>
              <a:t>Manajeme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47969" y="5904397"/>
            <a:ext cx="585524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spc="-8" dirty="0" smtClean="0">
                <a:latin typeface="Corbel"/>
                <a:cs typeface="Corbel"/>
              </a:rPr>
              <a:t>Konf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57145" y="6178717"/>
            <a:ext cx="1569413" cy="27990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i="1" spc="0" dirty="0" smtClean="0">
                <a:latin typeface="Corbel"/>
                <a:cs typeface="Corbel"/>
              </a:rPr>
              <a:t>Management)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620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13098" y="3964686"/>
            <a:ext cx="719327" cy="864107"/>
          </a:xfrm>
          <a:custGeom>
            <a:avLst/>
            <a:gdLst/>
            <a:ahLst/>
            <a:cxnLst/>
            <a:rect l="l" t="t" r="r" b="b"/>
            <a:pathLst>
              <a:path w="719327" h="864108">
                <a:moveTo>
                  <a:pt x="359663" y="864107"/>
                </a:moveTo>
                <a:lnTo>
                  <a:pt x="719327" y="504444"/>
                </a:lnTo>
                <a:lnTo>
                  <a:pt x="539496" y="504444"/>
                </a:lnTo>
                <a:lnTo>
                  <a:pt x="539496" y="0"/>
                </a:lnTo>
                <a:lnTo>
                  <a:pt x="179831" y="0"/>
                </a:lnTo>
                <a:lnTo>
                  <a:pt x="179831" y="504444"/>
                </a:lnTo>
                <a:lnTo>
                  <a:pt x="0" y="504444"/>
                </a:lnTo>
                <a:lnTo>
                  <a:pt x="359663" y="86410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13098" y="3964686"/>
            <a:ext cx="719327" cy="864107"/>
          </a:xfrm>
          <a:custGeom>
            <a:avLst/>
            <a:gdLst/>
            <a:ahLst/>
            <a:cxnLst/>
            <a:rect l="l" t="t" r="r" b="b"/>
            <a:pathLst>
              <a:path w="719327" h="864108">
                <a:moveTo>
                  <a:pt x="0" y="504444"/>
                </a:moveTo>
                <a:lnTo>
                  <a:pt x="179831" y="504444"/>
                </a:lnTo>
                <a:lnTo>
                  <a:pt x="179831" y="0"/>
                </a:lnTo>
                <a:lnTo>
                  <a:pt x="539496" y="0"/>
                </a:lnTo>
                <a:lnTo>
                  <a:pt x="539496" y="504444"/>
                </a:lnTo>
                <a:lnTo>
                  <a:pt x="719327" y="504444"/>
                </a:lnTo>
                <a:lnTo>
                  <a:pt x="359663" y="864107"/>
                </a:lnTo>
                <a:lnTo>
                  <a:pt x="0" y="504444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7408" y="6438074"/>
            <a:ext cx="3731145" cy="173786"/>
          </a:xfrm>
          <a:custGeom>
            <a:avLst/>
            <a:gdLst/>
            <a:ahLst/>
            <a:cxnLst/>
            <a:rect l="l" t="t" r="r" b="b"/>
            <a:pathLst>
              <a:path w="3731145" h="173786">
                <a:moveTo>
                  <a:pt x="1537728" y="46215"/>
                </a:moveTo>
                <a:lnTo>
                  <a:pt x="1537728" y="134302"/>
                </a:lnTo>
                <a:lnTo>
                  <a:pt x="1539379" y="136944"/>
                </a:lnTo>
                <a:lnTo>
                  <a:pt x="1542554" y="137845"/>
                </a:lnTo>
                <a:lnTo>
                  <a:pt x="1545729" y="138176"/>
                </a:lnTo>
                <a:lnTo>
                  <a:pt x="1554619" y="138176"/>
                </a:lnTo>
                <a:lnTo>
                  <a:pt x="1557794" y="137845"/>
                </a:lnTo>
                <a:lnTo>
                  <a:pt x="1560969" y="136944"/>
                </a:lnTo>
                <a:lnTo>
                  <a:pt x="1562747" y="134302"/>
                </a:lnTo>
                <a:lnTo>
                  <a:pt x="1562747" y="46215"/>
                </a:lnTo>
                <a:lnTo>
                  <a:pt x="1561731" y="43992"/>
                </a:lnTo>
                <a:lnTo>
                  <a:pt x="1559064" y="42837"/>
                </a:lnTo>
                <a:lnTo>
                  <a:pt x="1556270" y="42354"/>
                </a:lnTo>
                <a:lnTo>
                  <a:pt x="1552714" y="42062"/>
                </a:lnTo>
                <a:lnTo>
                  <a:pt x="1545729" y="42163"/>
                </a:lnTo>
                <a:lnTo>
                  <a:pt x="1542554" y="42557"/>
                </a:lnTo>
                <a:lnTo>
                  <a:pt x="1539379" y="43560"/>
                </a:lnTo>
                <a:lnTo>
                  <a:pt x="1537728" y="46215"/>
                </a:lnTo>
                <a:close/>
              </a:path>
              <a:path w="3731145" h="173786">
                <a:moveTo>
                  <a:pt x="1564525" y="16128"/>
                </a:moveTo>
                <a:lnTo>
                  <a:pt x="1564525" y="11315"/>
                </a:lnTo>
                <a:lnTo>
                  <a:pt x="1563636" y="7962"/>
                </a:lnTo>
                <a:lnTo>
                  <a:pt x="1559572" y="4203"/>
                </a:lnTo>
                <a:lnTo>
                  <a:pt x="1555889" y="3263"/>
                </a:lnTo>
                <a:lnTo>
                  <a:pt x="1544713" y="3263"/>
                </a:lnTo>
                <a:lnTo>
                  <a:pt x="1540903" y="4241"/>
                </a:lnTo>
                <a:lnTo>
                  <a:pt x="1536839" y="8128"/>
                </a:lnTo>
                <a:lnTo>
                  <a:pt x="1535823" y="11607"/>
                </a:lnTo>
                <a:lnTo>
                  <a:pt x="1535823" y="21437"/>
                </a:lnTo>
                <a:lnTo>
                  <a:pt x="1536839" y="24777"/>
                </a:lnTo>
                <a:lnTo>
                  <a:pt x="1540776" y="28473"/>
                </a:lnTo>
                <a:lnTo>
                  <a:pt x="1544459" y="29387"/>
                </a:lnTo>
                <a:lnTo>
                  <a:pt x="1555635" y="29387"/>
                </a:lnTo>
                <a:lnTo>
                  <a:pt x="1559445" y="28435"/>
                </a:lnTo>
                <a:lnTo>
                  <a:pt x="1563509" y="24612"/>
                </a:lnTo>
                <a:lnTo>
                  <a:pt x="1564525" y="21145"/>
                </a:lnTo>
                <a:lnTo>
                  <a:pt x="1564525" y="16128"/>
                </a:lnTo>
                <a:close/>
              </a:path>
              <a:path w="3731145" h="173786">
                <a:moveTo>
                  <a:pt x="1588020" y="46024"/>
                </a:moveTo>
                <a:lnTo>
                  <a:pt x="1588020" y="134302"/>
                </a:lnTo>
                <a:lnTo>
                  <a:pt x="1589671" y="136944"/>
                </a:lnTo>
                <a:lnTo>
                  <a:pt x="1592846" y="137845"/>
                </a:lnTo>
                <a:lnTo>
                  <a:pt x="1596021" y="138176"/>
                </a:lnTo>
                <a:lnTo>
                  <a:pt x="1604911" y="138176"/>
                </a:lnTo>
                <a:lnTo>
                  <a:pt x="1608086" y="137845"/>
                </a:lnTo>
                <a:lnTo>
                  <a:pt x="1611261" y="136944"/>
                </a:lnTo>
                <a:lnTo>
                  <a:pt x="1613039" y="134302"/>
                </a:lnTo>
                <a:lnTo>
                  <a:pt x="1613039" y="75615"/>
                </a:lnTo>
                <a:lnTo>
                  <a:pt x="1609356" y="56210"/>
                </a:lnTo>
                <a:lnTo>
                  <a:pt x="1609356" y="46024"/>
                </a:lnTo>
                <a:lnTo>
                  <a:pt x="1607959" y="43383"/>
                </a:lnTo>
                <a:lnTo>
                  <a:pt x="1605419" y="42468"/>
                </a:lnTo>
                <a:lnTo>
                  <a:pt x="1602625" y="42138"/>
                </a:lnTo>
                <a:lnTo>
                  <a:pt x="1595005" y="42138"/>
                </a:lnTo>
                <a:lnTo>
                  <a:pt x="1592338" y="42468"/>
                </a:lnTo>
                <a:lnTo>
                  <a:pt x="1589417" y="43383"/>
                </a:lnTo>
                <a:lnTo>
                  <a:pt x="1588020" y="46024"/>
                </a:lnTo>
                <a:close/>
              </a:path>
              <a:path w="3731145" h="173786">
                <a:moveTo>
                  <a:pt x="1738515" y="136677"/>
                </a:moveTo>
                <a:lnTo>
                  <a:pt x="1743087" y="134505"/>
                </a:lnTo>
                <a:lnTo>
                  <a:pt x="1747278" y="131470"/>
                </a:lnTo>
                <a:lnTo>
                  <a:pt x="1750834" y="127571"/>
                </a:lnTo>
                <a:lnTo>
                  <a:pt x="1750834" y="134594"/>
                </a:lnTo>
                <a:lnTo>
                  <a:pt x="1751723" y="136778"/>
                </a:lnTo>
                <a:lnTo>
                  <a:pt x="1754644" y="137909"/>
                </a:lnTo>
                <a:lnTo>
                  <a:pt x="1758073" y="138264"/>
                </a:lnTo>
                <a:lnTo>
                  <a:pt x="1765947" y="138150"/>
                </a:lnTo>
                <a:lnTo>
                  <a:pt x="1769757" y="137299"/>
                </a:lnTo>
                <a:lnTo>
                  <a:pt x="1771408" y="134594"/>
                </a:lnTo>
                <a:lnTo>
                  <a:pt x="1771408" y="69151"/>
                </a:lnTo>
                <a:lnTo>
                  <a:pt x="1770773" y="63906"/>
                </a:lnTo>
                <a:lnTo>
                  <a:pt x="1769249" y="59486"/>
                </a:lnTo>
                <a:lnTo>
                  <a:pt x="1767852" y="55054"/>
                </a:lnTo>
                <a:lnTo>
                  <a:pt x="1765566" y="51447"/>
                </a:lnTo>
                <a:lnTo>
                  <a:pt x="1762391" y="48640"/>
                </a:lnTo>
                <a:lnTo>
                  <a:pt x="1759216" y="45834"/>
                </a:lnTo>
                <a:lnTo>
                  <a:pt x="1755152" y="43764"/>
                </a:lnTo>
                <a:lnTo>
                  <a:pt x="1750199" y="42405"/>
                </a:lnTo>
                <a:lnTo>
                  <a:pt x="1745373" y="41059"/>
                </a:lnTo>
                <a:lnTo>
                  <a:pt x="1739404" y="40373"/>
                </a:lnTo>
                <a:lnTo>
                  <a:pt x="1728609" y="40373"/>
                </a:lnTo>
                <a:lnTo>
                  <a:pt x="1724799" y="40690"/>
                </a:lnTo>
                <a:lnTo>
                  <a:pt x="1721116" y="41325"/>
                </a:lnTo>
                <a:lnTo>
                  <a:pt x="1717433" y="41948"/>
                </a:lnTo>
                <a:lnTo>
                  <a:pt x="1714131" y="42760"/>
                </a:lnTo>
                <a:lnTo>
                  <a:pt x="1710956" y="43738"/>
                </a:lnTo>
                <a:lnTo>
                  <a:pt x="1707908" y="44729"/>
                </a:lnTo>
                <a:lnTo>
                  <a:pt x="1705241" y="45808"/>
                </a:lnTo>
                <a:lnTo>
                  <a:pt x="1702828" y="46964"/>
                </a:lnTo>
                <a:lnTo>
                  <a:pt x="1698002" y="50126"/>
                </a:lnTo>
                <a:lnTo>
                  <a:pt x="1696097" y="53339"/>
                </a:lnTo>
                <a:lnTo>
                  <a:pt x="1695716" y="56146"/>
                </a:lnTo>
                <a:lnTo>
                  <a:pt x="1695716" y="59715"/>
                </a:lnTo>
                <a:lnTo>
                  <a:pt x="1695970" y="62356"/>
                </a:lnTo>
                <a:lnTo>
                  <a:pt x="1696732" y="65519"/>
                </a:lnTo>
                <a:lnTo>
                  <a:pt x="1699399" y="68186"/>
                </a:lnTo>
                <a:lnTo>
                  <a:pt x="1702574" y="67729"/>
                </a:lnTo>
                <a:lnTo>
                  <a:pt x="1705876" y="65874"/>
                </a:lnTo>
                <a:lnTo>
                  <a:pt x="1710448" y="63741"/>
                </a:lnTo>
                <a:lnTo>
                  <a:pt x="1712988" y="62610"/>
                </a:lnTo>
                <a:lnTo>
                  <a:pt x="1715909" y="61594"/>
                </a:lnTo>
                <a:lnTo>
                  <a:pt x="1719211" y="60667"/>
                </a:lnTo>
                <a:lnTo>
                  <a:pt x="1722386" y="59740"/>
                </a:lnTo>
                <a:lnTo>
                  <a:pt x="1726196" y="59283"/>
                </a:lnTo>
                <a:lnTo>
                  <a:pt x="1733435" y="59283"/>
                </a:lnTo>
                <a:lnTo>
                  <a:pt x="1736102" y="59613"/>
                </a:lnTo>
                <a:lnTo>
                  <a:pt x="1738261" y="60274"/>
                </a:lnTo>
                <a:lnTo>
                  <a:pt x="1742071" y="61950"/>
                </a:lnTo>
                <a:lnTo>
                  <a:pt x="1744738" y="64731"/>
                </a:lnTo>
                <a:lnTo>
                  <a:pt x="1746135" y="68541"/>
                </a:lnTo>
                <a:lnTo>
                  <a:pt x="1747024" y="73037"/>
                </a:lnTo>
                <a:lnTo>
                  <a:pt x="1747024" y="81152"/>
                </a:lnTo>
                <a:lnTo>
                  <a:pt x="1730514" y="81152"/>
                </a:lnTo>
                <a:lnTo>
                  <a:pt x="1723656" y="81749"/>
                </a:lnTo>
                <a:lnTo>
                  <a:pt x="1717687" y="82930"/>
                </a:lnTo>
                <a:lnTo>
                  <a:pt x="1711845" y="84124"/>
                </a:lnTo>
                <a:lnTo>
                  <a:pt x="1706765" y="85953"/>
                </a:lnTo>
                <a:lnTo>
                  <a:pt x="1702828" y="88430"/>
                </a:lnTo>
                <a:lnTo>
                  <a:pt x="1698891" y="90906"/>
                </a:lnTo>
                <a:lnTo>
                  <a:pt x="1695843" y="94043"/>
                </a:lnTo>
                <a:lnTo>
                  <a:pt x="1693811" y="97828"/>
                </a:lnTo>
                <a:lnTo>
                  <a:pt x="1691779" y="101625"/>
                </a:lnTo>
                <a:lnTo>
                  <a:pt x="1690763" y="106095"/>
                </a:lnTo>
                <a:lnTo>
                  <a:pt x="1690763" y="115989"/>
                </a:lnTo>
                <a:lnTo>
                  <a:pt x="1691652" y="120154"/>
                </a:lnTo>
                <a:lnTo>
                  <a:pt x="1693176" y="123710"/>
                </a:lnTo>
                <a:lnTo>
                  <a:pt x="1694827" y="127279"/>
                </a:lnTo>
                <a:lnTo>
                  <a:pt x="1696986" y="130263"/>
                </a:lnTo>
                <a:lnTo>
                  <a:pt x="1699907" y="132664"/>
                </a:lnTo>
                <a:lnTo>
                  <a:pt x="1702701" y="135077"/>
                </a:lnTo>
                <a:lnTo>
                  <a:pt x="1706130" y="136893"/>
                </a:lnTo>
                <a:lnTo>
                  <a:pt x="1710067" y="138112"/>
                </a:lnTo>
                <a:lnTo>
                  <a:pt x="1714004" y="139331"/>
                </a:lnTo>
                <a:lnTo>
                  <a:pt x="1715147" y="114147"/>
                </a:lnTo>
                <a:lnTo>
                  <a:pt x="1715147" y="110451"/>
                </a:lnTo>
                <a:lnTo>
                  <a:pt x="1715528" y="106337"/>
                </a:lnTo>
                <a:lnTo>
                  <a:pt x="1717179" y="102984"/>
                </a:lnTo>
                <a:lnTo>
                  <a:pt x="1720354" y="100355"/>
                </a:lnTo>
                <a:lnTo>
                  <a:pt x="1724418" y="98272"/>
                </a:lnTo>
                <a:lnTo>
                  <a:pt x="1727212" y="97688"/>
                </a:lnTo>
                <a:lnTo>
                  <a:pt x="1730006" y="97091"/>
                </a:lnTo>
                <a:lnTo>
                  <a:pt x="1733435" y="96786"/>
                </a:lnTo>
                <a:lnTo>
                  <a:pt x="1747024" y="96786"/>
                </a:lnTo>
                <a:lnTo>
                  <a:pt x="1747024" y="111836"/>
                </a:lnTo>
                <a:lnTo>
                  <a:pt x="1743976" y="115265"/>
                </a:lnTo>
                <a:lnTo>
                  <a:pt x="1741055" y="117868"/>
                </a:lnTo>
                <a:lnTo>
                  <a:pt x="1738007" y="119659"/>
                </a:lnTo>
                <a:lnTo>
                  <a:pt x="1735086" y="121437"/>
                </a:lnTo>
                <a:lnTo>
                  <a:pt x="1731911" y="122326"/>
                </a:lnTo>
                <a:lnTo>
                  <a:pt x="1724291" y="122326"/>
                </a:lnTo>
                <a:lnTo>
                  <a:pt x="1728609" y="139941"/>
                </a:lnTo>
                <a:lnTo>
                  <a:pt x="1733816" y="138849"/>
                </a:lnTo>
                <a:lnTo>
                  <a:pt x="1738515" y="136677"/>
                </a:lnTo>
                <a:close/>
              </a:path>
              <a:path w="3731145" h="173786">
                <a:moveTo>
                  <a:pt x="1728609" y="139941"/>
                </a:moveTo>
                <a:lnTo>
                  <a:pt x="1724291" y="122326"/>
                </a:lnTo>
                <a:lnTo>
                  <a:pt x="1720989" y="121272"/>
                </a:lnTo>
                <a:lnTo>
                  <a:pt x="1716290" y="117043"/>
                </a:lnTo>
                <a:lnTo>
                  <a:pt x="1715147" y="114147"/>
                </a:lnTo>
                <a:lnTo>
                  <a:pt x="1714004" y="139331"/>
                </a:lnTo>
                <a:lnTo>
                  <a:pt x="1718322" y="139941"/>
                </a:lnTo>
                <a:lnTo>
                  <a:pt x="1728609" y="139941"/>
                </a:lnTo>
                <a:close/>
              </a:path>
              <a:path w="3731145" h="173786">
                <a:moveTo>
                  <a:pt x="2192921" y="136944"/>
                </a:moveTo>
                <a:lnTo>
                  <a:pt x="2195588" y="137845"/>
                </a:lnTo>
                <a:lnTo>
                  <a:pt x="2198255" y="138176"/>
                </a:lnTo>
                <a:lnTo>
                  <a:pt x="2206002" y="138176"/>
                </a:lnTo>
                <a:lnTo>
                  <a:pt x="2208669" y="137845"/>
                </a:lnTo>
                <a:lnTo>
                  <a:pt x="2211336" y="136944"/>
                </a:lnTo>
                <a:lnTo>
                  <a:pt x="2212733" y="134302"/>
                </a:lnTo>
                <a:lnTo>
                  <a:pt x="2212733" y="46024"/>
                </a:lnTo>
                <a:lnTo>
                  <a:pt x="2211082" y="43383"/>
                </a:lnTo>
                <a:lnTo>
                  <a:pt x="2208034" y="42468"/>
                </a:lnTo>
                <a:lnTo>
                  <a:pt x="2204859" y="42138"/>
                </a:lnTo>
                <a:lnTo>
                  <a:pt x="2195969" y="42138"/>
                </a:lnTo>
                <a:lnTo>
                  <a:pt x="2192794" y="42468"/>
                </a:lnTo>
                <a:lnTo>
                  <a:pt x="2189619" y="43383"/>
                </a:lnTo>
                <a:lnTo>
                  <a:pt x="2188095" y="46024"/>
                </a:lnTo>
                <a:lnTo>
                  <a:pt x="2188095" y="104711"/>
                </a:lnTo>
                <a:lnTo>
                  <a:pt x="2184412" y="109131"/>
                </a:lnTo>
                <a:lnTo>
                  <a:pt x="2180983" y="112496"/>
                </a:lnTo>
                <a:lnTo>
                  <a:pt x="2177808" y="114807"/>
                </a:lnTo>
                <a:lnTo>
                  <a:pt x="2174633" y="117119"/>
                </a:lnTo>
                <a:lnTo>
                  <a:pt x="2171458" y="118275"/>
                </a:lnTo>
                <a:lnTo>
                  <a:pt x="2165743" y="118275"/>
                </a:lnTo>
                <a:lnTo>
                  <a:pt x="2159774" y="115874"/>
                </a:lnTo>
                <a:lnTo>
                  <a:pt x="2156980" y="112775"/>
                </a:lnTo>
                <a:lnTo>
                  <a:pt x="2154948" y="108927"/>
                </a:lnTo>
                <a:lnTo>
                  <a:pt x="2153678" y="104051"/>
                </a:lnTo>
                <a:lnTo>
                  <a:pt x="2153424" y="100520"/>
                </a:lnTo>
                <a:lnTo>
                  <a:pt x="2153424" y="46024"/>
                </a:lnTo>
                <a:lnTo>
                  <a:pt x="2151773" y="43383"/>
                </a:lnTo>
                <a:lnTo>
                  <a:pt x="2148598" y="42468"/>
                </a:lnTo>
                <a:lnTo>
                  <a:pt x="2145423" y="42138"/>
                </a:lnTo>
                <a:lnTo>
                  <a:pt x="2136533" y="42138"/>
                </a:lnTo>
                <a:lnTo>
                  <a:pt x="2133358" y="42468"/>
                </a:lnTo>
                <a:lnTo>
                  <a:pt x="2130183" y="43383"/>
                </a:lnTo>
                <a:lnTo>
                  <a:pt x="2128532" y="46024"/>
                </a:lnTo>
                <a:lnTo>
                  <a:pt x="2128532" y="106794"/>
                </a:lnTo>
                <a:lnTo>
                  <a:pt x="2129167" y="112407"/>
                </a:lnTo>
                <a:lnTo>
                  <a:pt x="2130183" y="116928"/>
                </a:lnTo>
                <a:lnTo>
                  <a:pt x="2131326" y="121450"/>
                </a:lnTo>
                <a:lnTo>
                  <a:pt x="2133104" y="125425"/>
                </a:lnTo>
                <a:lnTo>
                  <a:pt x="2135644" y="128854"/>
                </a:lnTo>
                <a:lnTo>
                  <a:pt x="2138184" y="132295"/>
                </a:lnTo>
                <a:lnTo>
                  <a:pt x="2141486" y="135001"/>
                </a:lnTo>
                <a:lnTo>
                  <a:pt x="2145677" y="136969"/>
                </a:lnTo>
                <a:lnTo>
                  <a:pt x="2149741" y="138950"/>
                </a:lnTo>
                <a:lnTo>
                  <a:pt x="2154821" y="139941"/>
                </a:lnTo>
                <a:lnTo>
                  <a:pt x="2166378" y="139941"/>
                </a:lnTo>
                <a:lnTo>
                  <a:pt x="2171585" y="138620"/>
                </a:lnTo>
                <a:lnTo>
                  <a:pt x="2176665" y="135978"/>
                </a:lnTo>
                <a:lnTo>
                  <a:pt x="2181618" y="133349"/>
                </a:lnTo>
                <a:lnTo>
                  <a:pt x="2186571" y="129387"/>
                </a:lnTo>
                <a:lnTo>
                  <a:pt x="2191524" y="124104"/>
                </a:lnTo>
                <a:lnTo>
                  <a:pt x="2191524" y="134302"/>
                </a:lnTo>
                <a:lnTo>
                  <a:pt x="2192921" y="136944"/>
                </a:lnTo>
                <a:close/>
              </a:path>
              <a:path w="3731145" h="173786">
                <a:moveTo>
                  <a:pt x="2243086" y="20205"/>
                </a:moveTo>
                <a:lnTo>
                  <a:pt x="2241562" y="22961"/>
                </a:lnTo>
                <a:lnTo>
                  <a:pt x="2241562" y="42659"/>
                </a:lnTo>
                <a:lnTo>
                  <a:pt x="2231021" y="42659"/>
                </a:lnTo>
                <a:lnTo>
                  <a:pt x="2228354" y="44030"/>
                </a:lnTo>
                <a:lnTo>
                  <a:pt x="2227465" y="46583"/>
                </a:lnTo>
                <a:lnTo>
                  <a:pt x="2227211" y="49225"/>
                </a:lnTo>
                <a:lnTo>
                  <a:pt x="2227084" y="56375"/>
                </a:lnTo>
                <a:lnTo>
                  <a:pt x="2227465" y="58966"/>
                </a:lnTo>
                <a:lnTo>
                  <a:pt x="2228100" y="60515"/>
                </a:lnTo>
                <a:lnTo>
                  <a:pt x="2230894" y="62839"/>
                </a:lnTo>
                <a:lnTo>
                  <a:pt x="2241562" y="62839"/>
                </a:lnTo>
                <a:lnTo>
                  <a:pt x="2241562" y="113487"/>
                </a:lnTo>
                <a:lnTo>
                  <a:pt x="2242070" y="118173"/>
                </a:lnTo>
                <a:lnTo>
                  <a:pt x="2243213" y="122123"/>
                </a:lnTo>
                <a:lnTo>
                  <a:pt x="2244356" y="126085"/>
                </a:lnTo>
                <a:lnTo>
                  <a:pt x="2246261" y="19215"/>
                </a:lnTo>
                <a:lnTo>
                  <a:pt x="2243086" y="20205"/>
                </a:lnTo>
                <a:close/>
              </a:path>
              <a:path w="3731145" h="173786">
                <a:moveTo>
                  <a:pt x="2289441" y="49225"/>
                </a:moveTo>
                <a:lnTo>
                  <a:pt x="2289060" y="46583"/>
                </a:lnTo>
                <a:lnTo>
                  <a:pt x="2288171" y="44030"/>
                </a:lnTo>
                <a:lnTo>
                  <a:pt x="2285504" y="42659"/>
                </a:lnTo>
                <a:lnTo>
                  <a:pt x="2266327" y="42659"/>
                </a:lnTo>
                <a:lnTo>
                  <a:pt x="2266327" y="22961"/>
                </a:lnTo>
                <a:lnTo>
                  <a:pt x="2264676" y="20205"/>
                </a:lnTo>
                <a:lnTo>
                  <a:pt x="2261628" y="19215"/>
                </a:lnTo>
                <a:lnTo>
                  <a:pt x="2258326" y="18884"/>
                </a:lnTo>
                <a:lnTo>
                  <a:pt x="2249563" y="18884"/>
                </a:lnTo>
                <a:lnTo>
                  <a:pt x="2246261" y="19215"/>
                </a:lnTo>
                <a:lnTo>
                  <a:pt x="2244356" y="126085"/>
                </a:lnTo>
                <a:lnTo>
                  <a:pt x="2246134" y="129374"/>
                </a:lnTo>
                <a:lnTo>
                  <a:pt x="2250833" y="134581"/>
                </a:lnTo>
                <a:lnTo>
                  <a:pt x="2257437" y="137769"/>
                </a:lnTo>
                <a:lnTo>
                  <a:pt x="2265438" y="139649"/>
                </a:lnTo>
                <a:lnTo>
                  <a:pt x="2270264" y="139649"/>
                </a:lnTo>
                <a:lnTo>
                  <a:pt x="2266327" y="109131"/>
                </a:lnTo>
                <a:lnTo>
                  <a:pt x="2266327" y="62839"/>
                </a:lnTo>
                <a:lnTo>
                  <a:pt x="2285631" y="62839"/>
                </a:lnTo>
                <a:lnTo>
                  <a:pt x="2287917" y="62064"/>
                </a:lnTo>
                <a:lnTo>
                  <a:pt x="2289187" y="58966"/>
                </a:lnTo>
                <a:lnTo>
                  <a:pt x="2289568" y="56375"/>
                </a:lnTo>
                <a:lnTo>
                  <a:pt x="2289441" y="49225"/>
                </a:lnTo>
                <a:close/>
              </a:path>
              <a:path w="3731145" h="173786">
                <a:moveTo>
                  <a:pt x="2289568" y="125590"/>
                </a:moveTo>
                <a:lnTo>
                  <a:pt x="2289568" y="123748"/>
                </a:lnTo>
                <a:lnTo>
                  <a:pt x="2289314" y="121043"/>
                </a:lnTo>
                <a:lnTo>
                  <a:pt x="2288552" y="117525"/>
                </a:lnTo>
                <a:lnTo>
                  <a:pt x="2285758" y="116598"/>
                </a:lnTo>
                <a:lnTo>
                  <a:pt x="2283091" y="117627"/>
                </a:lnTo>
                <a:lnTo>
                  <a:pt x="2280297" y="118414"/>
                </a:lnTo>
                <a:lnTo>
                  <a:pt x="2276741" y="118757"/>
                </a:lnTo>
                <a:lnTo>
                  <a:pt x="2272804" y="118757"/>
                </a:lnTo>
                <a:lnTo>
                  <a:pt x="2270137" y="117563"/>
                </a:lnTo>
                <a:lnTo>
                  <a:pt x="2267089" y="112737"/>
                </a:lnTo>
                <a:lnTo>
                  <a:pt x="2266327" y="109131"/>
                </a:lnTo>
                <a:lnTo>
                  <a:pt x="2270264" y="139649"/>
                </a:lnTo>
                <a:lnTo>
                  <a:pt x="2273947" y="139547"/>
                </a:lnTo>
                <a:lnTo>
                  <a:pt x="2277630" y="139153"/>
                </a:lnTo>
                <a:lnTo>
                  <a:pt x="2280805" y="138506"/>
                </a:lnTo>
                <a:lnTo>
                  <a:pt x="2284869" y="137223"/>
                </a:lnTo>
                <a:lnTo>
                  <a:pt x="2288171" y="134912"/>
                </a:lnTo>
                <a:lnTo>
                  <a:pt x="2288933" y="132270"/>
                </a:lnTo>
                <a:lnTo>
                  <a:pt x="2289568" y="128498"/>
                </a:lnTo>
                <a:lnTo>
                  <a:pt x="2289568" y="125590"/>
                </a:lnTo>
                <a:close/>
              </a:path>
              <a:path w="3731145" h="173786">
                <a:moveTo>
                  <a:pt x="2371229" y="136944"/>
                </a:moveTo>
                <a:lnTo>
                  <a:pt x="2373896" y="137845"/>
                </a:lnTo>
                <a:lnTo>
                  <a:pt x="2376563" y="138176"/>
                </a:lnTo>
                <a:lnTo>
                  <a:pt x="2384310" y="138176"/>
                </a:lnTo>
                <a:lnTo>
                  <a:pt x="2386977" y="137845"/>
                </a:lnTo>
                <a:lnTo>
                  <a:pt x="2389644" y="136944"/>
                </a:lnTo>
                <a:lnTo>
                  <a:pt x="2391041" y="134302"/>
                </a:lnTo>
                <a:lnTo>
                  <a:pt x="2391041" y="46024"/>
                </a:lnTo>
                <a:lnTo>
                  <a:pt x="2389390" y="43383"/>
                </a:lnTo>
                <a:lnTo>
                  <a:pt x="2386342" y="42468"/>
                </a:lnTo>
                <a:lnTo>
                  <a:pt x="2383167" y="42138"/>
                </a:lnTo>
                <a:lnTo>
                  <a:pt x="2374277" y="42138"/>
                </a:lnTo>
                <a:lnTo>
                  <a:pt x="2371102" y="42468"/>
                </a:lnTo>
                <a:lnTo>
                  <a:pt x="2367927" y="43383"/>
                </a:lnTo>
                <a:lnTo>
                  <a:pt x="2366403" y="46024"/>
                </a:lnTo>
                <a:lnTo>
                  <a:pt x="2366403" y="104711"/>
                </a:lnTo>
                <a:lnTo>
                  <a:pt x="2362720" y="109131"/>
                </a:lnTo>
                <a:lnTo>
                  <a:pt x="2359291" y="112496"/>
                </a:lnTo>
                <a:lnTo>
                  <a:pt x="2356116" y="114807"/>
                </a:lnTo>
                <a:lnTo>
                  <a:pt x="2352941" y="117119"/>
                </a:lnTo>
                <a:lnTo>
                  <a:pt x="2349766" y="118275"/>
                </a:lnTo>
                <a:lnTo>
                  <a:pt x="2346591" y="118275"/>
                </a:lnTo>
                <a:lnTo>
                  <a:pt x="2341892" y="117792"/>
                </a:lnTo>
                <a:lnTo>
                  <a:pt x="2338082" y="115874"/>
                </a:lnTo>
                <a:lnTo>
                  <a:pt x="2335288" y="112775"/>
                </a:lnTo>
                <a:lnTo>
                  <a:pt x="2333256" y="108927"/>
                </a:lnTo>
                <a:lnTo>
                  <a:pt x="2331986" y="104051"/>
                </a:lnTo>
                <a:lnTo>
                  <a:pt x="2331732" y="100520"/>
                </a:lnTo>
                <a:lnTo>
                  <a:pt x="2331732" y="46024"/>
                </a:lnTo>
                <a:lnTo>
                  <a:pt x="2330081" y="43383"/>
                </a:lnTo>
                <a:lnTo>
                  <a:pt x="2326906" y="42468"/>
                </a:lnTo>
                <a:lnTo>
                  <a:pt x="2323731" y="42138"/>
                </a:lnTo>
                <a:lnTo>
                  <a:pt x="2314841" y="42138"/>
                </a:lnTo>
                <a:lnTo>
                  <a:pt x="2311666" y="42468"/>
                </a:lnTo>
                <a:lnTo>
                  <a:pt x="2308491" y="43383"/>
                </a:lnTo>
                <a:lnTo>
                  <a:pt x="2306840" y="46024"/>
                </a:lnTo>
                <a:lnTo>
                  <a:pt x="2306840" y="106794"/>
                </a:lnTo>
                <a:lnTo>
                  <a:pt x="2307475" y="112407"/>
                </a:lnTo>
                <a:lnTo>
                  <a:pt x="2308491" y="116928"/>
                </a:lnTo>
                <a:lnTo>
                  <a:pt x="2309634" y="121450"/>
                </a:lnTo>
                <a:lnTo>
                  <a:pt x="2311412" y="125425"/>
                </a:lnTo>
                <a:lnTo>
                  <a:pt x="2313952" y="128854"/>
                </a:lnTo>
                <a:lnTo>
                  <a:pt x="2316492" y="132295"/>
                </a:lnTo>
                <a:lnTo>
                  <a:pt x="2319794" y="135001"/>
                </a:lnTo>
                <a:lnTo>
                  <a:pt x="2323985" y="136969"/>
                </a:lnTo>
                <a:lnTo>
                  <a:pt x="2328049" y="138950"/>
                </a:lnTo>
                <a:lnTo>
                  <a:pt x="2333129" y="139941"/>
                </a:lnTo>
                <a:lnTo>
                  <a:pt x="2344686" y="139941"/>
                </a:lnTo>
                <a:lnTo>
                  <a:pt x="2349893" y="138620"/>
                </a:lnTo>
                <a:lnTo>
                  <a:pt x="2354973" y="135978"/>
                </a:lnTo>
                <a:lnTo>
                  <a:pt x="2359926" y="133349"/>
                </a:lnTo>
                <a:lnTo>
                  <a:pt x="2364879" y="129387"/>
                </a:lnTo>
                <a:lnTo>
                  <a:pt x="2369832" y="124104"/>
                </a:lnTo>
                <a:lnTo>
                  <a:pt x="2369832" y="134302"/>
                </a:lnTo>
                <a:lnTo>
                  <a:pt x="2371229" y="136944"/>
                </a:lnTo>
                <a:close/>
              </a:path>
              <a:path w="3731145" h="173786">
                <a:moveTo>
                  <a:pt x="2417965" y="135089"/>
                </a:moveTo>
                <a:lnTo>
                  <a:pt x="2405900" y="162407"/>
                </a:lnTo>
                <a:lnTo>
                  <a:pt x="2405519" y="163131"/>
                </a:lnTo>
                <a:lnTo>
                  <a:pt x="2406789" y="165912"/>
                </a:lnTo>
                <a:lnTo>
                  <a:pt x="2410091" y="166484"/>
                </a:lnTo>
                <a:lnTo>
                  <a:pt x="2413520" y="166573"/>
                </a:lnTo>
                <a:lnTo>
                  <a:pt x="2417711" y="166319"/>
                </a:lnTo>
                <a:lnTo>
                  <a:pt x="2421394" y="165417"/>
                </a:lnTo>
                <a:lnTo>
                  <a:pt x="2424188" y="162902"/>
                </a:lnTo>
                <a:lnTo>
                  <a:pt x="2437396" y="143903"/>
                </a:lnTo>
                <a:lnTo>
                  <a:pt x="2438793" y="141985"/>
                </a:lnTo>
                <a:lnTo>
                  <a:pt x="2440952" y="138315"/>
                </a:lnTo>
                <a:lnTo>
                  <a:pt x="2442603" y="134632"/>
                </a:lnTo>
                <a:lnTo>
                  <a:pt x="2443746" y="130809"/>
                </a:lnTo>
                <a:lnTo>
                  <a:pt x="2444508" y="126631"/>
                </a:lnTo>
                <a:lnTo>
                  <a:pt x="2444889" y="122097"/>
                </a:lnTo>
                <a:lnTo>
                  <a:pt x="2444889" y="119456"/>
                </a:lnTo>
                <a:lnTo>
                  <a:pt x="2444635" y="115404"/>
                </a:lnTo>
                <a:lnTo>
                  <a:pt x="2443619" y="112623"/>
                </a:lnTo>
                <a:lnTo>
                  <a:pt x="2440698" y="110121"/>
                </a:lnTo>
                <a:lnTo>
                  <a:pt x="2437650" y="109410"/>
                </a:lnTo>
                <a:lnTo>
                  <a:pt x="2433967" y="109067"/>
                </a:lnTo>
                <a:lnTo>
                  <a:pt x="2429268" y="109067"/>
                </a:lnTo>
                <a:lnTo>
                  <a:pt x="2425458" y="109410"/>
                </a:lnTo>
                <a:lnTo>
                  <a:pt x="2422283" y="110121"/>
                </a:lnTo>
                <a:lnTo>
                  <a:pt x="2419235" y="112623"/>
                </a:lnTo>
                <a:lnTo>
                  <a:pt x="2418219" y="115404"/>
                </a:lnTo>
                <a:lnTo>
                  <a:pt x="2417965" y="119456"/>
                </a:lnTo>
                <a:lnTo>
                  <a:pt x="2417965" y="135089"/>
                </a:lnTo>
                <a:close/>
              </a:path>
              <a:path w="3731145" h="173786">
                <a:moveTo>
                  <a:pt x="2609989" y="111632"/>
                </a:moveTo>
                <a:lnTo>
                  <a:pt x="2611259" y="107937"/>
                </a:lnTo>
                <a:lnTo>
                  <a:pt x="2611894" y="103822"/>
                </a:lnTo>
                <a:lnTo>
                  <a:pt x="2611894" y="94907"/>
                </a:lnTo>
                <a:lnTo>
                  <a:pt x="2611259" y="90982"/>
                </a:lnTo>
                <a:lnTo>
                  <a:pt x="2609862" y="87490"/>
                </a:lnTo>
                <a:lnTo>
                  <a:pt x="2608592" y="83997"/>
                </a:lnTo>
                <a:lnTo>
                  <a:pt x="2606814" y="80937"/>
                </a:lnTo>
                <a:lnTo>
                  <a:pt x="2604528" y="78333"/>
                </a:lnTo>
                <a:lnTo>
                  <a:pt x="2602242" y="75730"/>
                </a:lnTo>
                <a:lnTo>
                  <a:pt x="2599575" y="73596"/>
                </a:lnTo>
                <a:lnTo>
                  <a:pt x="2596527" y="71945"/>
                </a:lnTo>
                <a:lnTo>
                  <a:pt x="2593479" y="70307"/>
                </a:lnTo>
                <a:lnTo>
                  <a:pt x="2590050" y="69151"/>
                </a:lnTo>
                <a:lnTo>
                  <a:pt x="2586494" y="68491"/>
                </a:lnTo>
                <a:lnTo>
                  <a:pt x="2586748" y="133807"/>
                </a:lnTo>
                <a:lnTo>
                  <a:pt x="2590431" y="132486"/>
                </a:lnTo>
                <a:lnTo>
                  <a:pt x="2593860" y="130809"/>
                </a:lnTo>
                <a:lnTo>
                  <a:pt x="2596908" y="128765"/>
                </a:lnTo>
                <a:lnTo>
                  <a:pt x="2599956" y="126720"/>
                </a:lnTo>
                <a:lnTo>
                  <a:pt x="2602623" y="124269"/>
                </a:lnTo>
                <a:lnTo>
                  <a:pt x="2604782" y="121437"/>
                </a:lnTo>
                <a:lnTo>
                  <a:pt x="2607068" y="118592"/>
                </a:lnTo>
                <a:lnTo>
                  <a:pt x="2608719" y="115328"/>
                </a:lnTo>
                <a:lnTo>
                  <a:pt x="2609989" y="111632"/>
                </a:lnTo>
                <a:close/>
              </a:path>
              <a:path w="3731145" h="173786">
                <a:moveTo>
                  <a:pt x="2584843" y="100152"/>
                </a:moveTo>
                <a:lnTo>
                  <a:pt x="2584843" y="102997"/>
                </a:lnTo>
                <a:lnTo>
                  <a:pt x="2584335" y="105524"/>
                </a:lnTo>
                <a:lnTo>
                  <a:pt x="2582303" y="109943"/>
                </a:lnTo>
                <a:lnTo>
                  <a:pt x="2579128" y="113271"/>
                </a:lnTo>
                <a:lnTo>
                  <a:pt x="2575191" y="115874"/>
                </a:lnTo>
                <a:lnTo>
                  <a:pt x="2570746" y="137350"/>
                </a:lnTo>
                <a:lnTo>
                  <a:pt x="2574937" y="136728"/>
                </a:lnTo>
                <a:lnTo>
                  <a:pt x="2579128" y="136105"/>
                </a:lnTo>
                <a:lnTo>
                  <a:pt x="2583065" y="135127"/>
                </a:lnTo>
                <a:lnTo>
                  <a:pt x="2586748" y="133807"/>
                </a:lnTo>
                <a:lnTo>
                  <a:pt x="2584843" y="100152"/>
                </a:lnTo>
                <a:close/>
              </a:path>
              <a:path w="3731145" h="173786">
                <a:moveTo>
                  <a:pt x="2519946" y="134454"/>
                </a:moveTo>
                <a:lnTo>
                  <a:pt x="2522867" y="137020"/>
                </a:lnTo>
                <a:lnTo>
                  <a:pt x="2526931" y="137667"/>
                </a:lnTo>
                <a:lnTo>
                  <a:pt x="2566047" y="137667"/>
                </a:lnTo>
                <a:lnTo>
                  <a:pt x="2570746" y="137350"/>
                </a:lnTo>
                <a:lnTo>
                  <a:pt x="2575191" y="115874"/>
                </a:lnTo>
                <a:lnTo>
                  <a:pt x="2570238" y="117398"/>
                </a:lnTo>
                <a:lnTo>
                  <a:pt x="2567190" y="117779"/>
                </a:lnTo>
                <a:lnTo>
                  <a:pt x="2544711" y="117779"/>
                </a:lnTo>
                <a:lnTo>
                  <a:pt x="2544711" y="81356"/>
                </a:lnTo>
                <a:lnTo>
                  <a:pt x="2560205" y="81356"/>
                </a:lnTo>
                <a:lnTo>
                  <a:pt x="2562999" y="62356"/>
                </a:lnTo>
                <a:lnTo>
                  <a:pt x="2544711" y="62356"/>
                </a:lnTo>
                <a:lnTo>
                  <a:pt x="2544711" y="29095"/>
                </a:lnTo>
                <a:lnTo>
                  <a:pt x="2561856" y="29095"/>
                </a:lnTo>
                <a:lnTo>
                  <a:pt x="2565158" y="29463"/>
                </a:lnTo>
                <a:lnTo>
                  <a:pt x="2567571" y="30187"/>
                </a:lnTo>
                <a:lnTo>
                  <a:pt x="2571889" y="31953"/>
                </a:lnTo>
                <a:lnTo>
                  <a:pt x="2575064" y="34658"/>
                </a:lnTo>
                <a:lnTo>
                  <a:pt x="2577096" y="38404"/>
                </a:lnTo>
                <a:lnTo>
                  <a:pt x="2578239" y="42760"/>
                </a:lnTo>
                <a:lnTo>
                  <a:pt x="2578239" y="45326"/>
                </a:lnTo>
                <a:lnTo>
                  <a:pt x="2577858" y="49834"/>
                </a:lnTo>
                <a:lnTo>
                  <a:pt x="2576461" y="53987"/>
                </a:lnTo>
                <a:lnTo>
                  <a:pt x="2574683" y="83502"/>
                </a:lnTo>
                <a:lnTo>
                  <a:pt x="2579001" y="86296"/>
                </a:lnTo>
                <a:lnTo>
                  <a:pt x="2582430" y="89852"/>
                </a:lnTo>
                <a:lnTo>
                  <a:pt x="2584335" y="94538"/>
                </a:lnTo>
                <a:lnTo>
                  <a:pt x="2584843" y="97193"/>
                </a:lnTo>
                <a:lnTo>
                  <a:pt x="2584843" y="100152"/>
                </a:lnTo>
                <a:lnTo>
                  <a:pt x="2586748" y="133807"/>
                </a:lnTo>
                <a:lnTo>
                  <a:pt x="2586494" y="68491"/>
                </a:lnTo>
                <a:lnTo>
                  <a:pt x="2589288" y="67436"/>
                </a:lnTo>
                <a:lnTo>
                  <a:pt x="2591828" y="66039"/>
                </a:lnTo>
                <a:lnTo>
                  <a:pt x="2596273" y="62610"/>
                </a:lnTo>
                <a:lnTo>
                  <a:pt x="2599575" y="58394"/>
                </a:lnTo>
                <a:lnTo>
                  <a:pt x="2602242" y="53657"/>
                </a:lnTo>
                <a:lnTo>
                  <a:pt x="2603131" y="50914"/>
                </a:lnTo>
                <a:lnTo>
                  <a:pt x="2603893" y="48183"/>
                </a:lnTo>
                <a:lnTo>
                  <a:pt x="2604274" y="45262"/>
                </a:lnTo>
                <a:lnTo>
                  <a:pt x="2604274" y="36614"/>
                </a:lnTo>
                <a:lnTo>
                  <a:pt x="2603258" y="31800"/>
                </a:lnTo>
                <a:lnTo>
                  <a:pt x="2601353" y="27711"/>
                </a:lnTo>
                <a:lnTo>
                  <a:pt x="2599321" y="23621"/>
                </a:lnTo>
                <a:lnTo>
                  <a:pt x="2596527" y="20243"/>
                </a:lnTo>
                <a:lnTo>
                  <a:pt x="2592717" y="17564"/>
                </a:lnTo>
                <a:lnTo>
                  <a:pt x="2589034" y="14897"/>
                </a:lnTo>
                <a:lnTo>
                  <a:pt x="2584462" y="12903"/>
                </a:lnTo>
                <a:lnTo>
                  <a:pt x="2579001" y="11582"/>
                </a:lnTo>
                <a:lnTo>
                  <a:pt x="2573540" y="10261"/>
                </a:lnTo>
                <a:lnTo>
                  <a:pt x="2566936" y="9601"/>
                </a:lnTo>
                <a:lnTo>
                  <a:pt x="2524772" y="9601"/>
                </a:lnTo>
                <a:lnTo>
                  <a:pt x="2521343" y="11531"/>
                </a:lnTo>
                <a:lnTo>
                  <a:pt x="2519184" y="14909"/>
                </a:lnTo>
                <a:lnTo>
                  <a:pt x="2519184" y="132359"/>
                </a:lnTo>
                <a:lnTo>
                  <a:pt x="2519946" y="134454"/>
                </a:lnTo>
                <a:close/>
              </a:path>
              <a:path w="3731145" h="173786">
                <a:moveTo>
                  <a:pt x="2562999" y="62356"/>
                </a:moveTo>
                <a:lnTo>
                  <a:pt x="2560205" y="81356"/>
                </a:lnTo>
                <a:lnTo>
                  <a:pt x="2564904" y="81356"/>
                </a:lnTo>
                <a:lnTo>
                  <a:pt x="2568714" y="81787"/>
                </a:lnTo>
                <a:lnTo>
                  <a:pt x="2571762" y="82638"/>
                </a:lnTo>
                <a:lnTo>
                  <a:pt x="2574683" y="83502"/>
                </a:lnTo>
                <a:lnTo>
                  <a:pt x="2576461" y="53987"/>
                </a:lnTo>
                <a:lnTo>
                  <a:pt x="2573794" y="57353"/>
                </a:lnTo>
                <a:lnTo>
                  <a:pt x="2570492" y="60121"/>
                </a:lnTo>
                <a:lnTo>
                  <a:pt x="2566047" y="61899"/>
                </a:lnTo>
                <a:lnTo>
                  <a:pt x="2562999" y="62356"/>
                </a:lnTo>
                <a:close/>
              </a:path>
              <a:path w="3731145" h="173786">
                <a:moveTo>
                  <a:pt x="2653423" y="136969"/>
                </a:moveTo>
                <a:lnTo>
                  <a:pt x="2659265" y="138950"/>
                </a:lnTo>
                <a:lnTo>
                  <a:pt x="2666250" y="139941"/>
                </a:lnTo>
                <a:lnTo>
                  <a:pt x="2678442" y="139941"/>
                </a:lnTo>
                <a:lnTo>
                  <a:pt x="2682506" y="139661"/>
                </a:lnTo>
                <a:lnTo>
                  <a:pt x="2686316" y="139103"/>
                </a:lnTo>
                <a:lnTo>
                  <a:pt x="2690126" y="138544"/>
                </a:lnTo>
                <a:lnTo>
                  <a:pt x="2693555" y="137883"/>
                </a:lnTo>
                <a:lnTo>
                  <a:pt x="2696476" y="137121"/>
                </a:lnTo>
                <a:lnTo>
                  <a:pt x="2699524" y="136359"/>
                </a:lnTo>
                <a:lnTo>
                  <a:pt x="2701937" y="135585"/>
                </a:lnTo>
                <a:lnTo>
                  <a:pt x="2705747" y="134010"/>
                </a:lnTo>
                <a:lnTo>
                  <a:pt x="2708414" y="131483"/>
                </a:lnTo>
                <a:lnTo>
                  <a:pt x="2709176" y="128930"/>
                </a:lnTo>
                <a:lnTo>
                  <a:pt x="2709430" y="123316"/>
                </a:lnTo>
                <a:lnTo>
                  <a:pt x="2709176" y="119214"/>
                </a:lnTo>
                <a:lnTo>
                  <a:pt x="2708033" y="115684"/>
                </a:lnTo>
                <a:lnTo>
                  <a:pt x="2705239" y="115100"/>
                </a:lnTo>
                <a:lnTo>
                  <a:pt x="2702318" y="116039"/>
                </a:lnTo>
                <a:lnTo>
                  <a:pt x="2698762" y="117360"/>
                </a:lnTo>
                <a:lnTo>
                  <a:pt x="2693936" y="118884"/>
                </a:lnTo>
                <a:lnTo>
                  <a:pt x="2691142" y="119570"/>
                </a:lnTo>
                <a:lnTo>
                  <a:pt x="2687840" y="120192"/>
                </a:lnTo>
                <a:lnTo>
                  <a:pt x="2684538" y="120827"/>
                </a:lnTo>
                <a:lnTo>
                  <a:pt x="2680728" y="121145"/>
                </a:lnTo>
                <a:lnTo>
                  <a:pt x="2672092" y="121145"/>
                </a:lnTo>
                <a:lnTo>
                  <a:pt x="2668409" y="120573"/>
                </a:lnTo>
                <a:lnTo>
                  <a:pt x="2665234" y="119456"/>
                </a:lnTo>
                <a:lnTo>
                  <a:pt x="2662186" y="118338"/>
                </a:lnTo>
                <a:lnTo>
                  <a:pt x="2659773" y="116700"/>
                </a:lnTo>
                <a:lnTo>
                  <a:pt x="2655836" y="112407"/>
                </a:lnTo>
                <a:lnTo>
                  <a:pt x="2654439" y="109804"/>
                </a:lnTo>
                <a:lnTo>
                  <a:pt x="2653550" y="106743"/>
                </a:lnTo>
                <a:lnTo>
                  <a:pt x="2652661" y="103670"/>
                </a:lnTo>
                <a:lnTo>
                  <a:pt x="2652153" y="100253"/>
                </a:lnTo>
                <a:lnTo>
                  <a:pt x="2652280" y="77355"/>
                </a:lnTo>
                <a:lnTo>
                  <a:pt x="2652788" y="74447"/>
                </a:lnTo>
                <a:lnTo>
                  <a:pt x="2653042" y="43840"/>
                </a:lnTo>
                <a:lnTo>
                  <a:pt x="2647454" y="46151"/>
                </a:lnTo>
                <a:lnTo>
                  <a:pt x="2642755" y="49504"/>
                </a:lnTo>
                <a:lnTo>
                  <a:pt x="2638818" y="53886"/>
                </a:lnTo>
                <a:lnTo>
                  <a:pt x="2634881" y="58280"/>
                </a:lnTo>
                <a:lnTo>
                  <a:pt x="2631960" y="63626"/>
                </a:lnTo>
                <a:lnTo>
                  <a:pt x="2629928" y="69926"/>
                </a:lnTo>
                <a:lnTo>
                  <a:pt x="2627896" y="76225"/>
                </a:lnTo>
                <a:lnTo>
                  <a:pt x="2626880" y="83299"/>
                </a:lnTo>
                <a:lnTo>
                  <a:pt x="2626880" y="99402"/>
                </a:lnTo>
                <a:lnTo>
                  <a:pt x="2627769" y="106591"/>
                </a:lnTo>
                <a:lnTo>
                  <a:pt x="2629801" y="112725"/>
                </a:lnTo>
                <a:lnTo>
                  <a:pt x="2631706" y="118859"/>
                </a:lnTo>
                <a:lnTo>
                  <a:pt x="2634627" y="123939"/>
                </a:lnTo>
                <a:lnTo>
                  <a:pt x="2638564" y="127965"/>
                </a:lnTo>
                <a:lnTo>
                  <a:pt x="2642628" y="131991"/>
                </a:lnTo>
                <a:lnTo>
                  <a:pt x="2647454" y="135001"/>
                </a:lnTo>
                <a:lnTo>
                  <a:pt x="2653423" y="136969"/>
                </a:lnTo>
                <a:close/>
              </a:path>
              <a:path w="3731145" h="173786">
                <a:moveTo>
                  <a:pt x="2654439" y="68960"/>
                </a:moveTo>
                <a:lnTo>
                  <a:pt x="2657233" y="64579"/>
                </a:lnTo>
                <a:lnTo>
                  <a:pt x="2660662" y="60959"/>
                </a:lnTo>
                <a:lnTo>
                  <a:pt x="2665361" y="58585"/>
                </a:lnTo>
                <a:lnTo>
                  <a:pt x="2668155" y="58000"/>
                </a:lnTo>
                <a:lnTo>
                  <a:pt x="2677553" y="58000"/>
                </a:lnTo>
                <a:lnTo>
                  <a:pt x="2682125" y="59994"/>
                </a:lnTo>
                <a:lnTo>
                  <a:pt x="2685173" y="63982"/>
                </a:lnTo>
                <a:lnTo>
                  <a:pt x="2688221" y="67970"/>
                </a:lnTo>
                <a:lnTo>
                  <a:pt x="2689618" y="73469"/>
                </a:lnTo>
                <a:lnTo>
                  <a:pt x="2689364" y="80467"/>
                </a:lnTo>
                <a:lnTo>
                  <a:pt x="2652153" y="80467"/>
                </a:lnTo>
                <a:lnTo>
                  <a:pt x="2652153" y="100253"/>
                </a:lnTo>
                <a:lnTo>
                  <a:pt x="2652153" y="96494"/>
                </a:lnTo>
                <a:lnTo>
                  <a:pt x="2705874" y="96494"/>
                </a:lnTo>
                <a:lnTo>
                  <a:pt x="2703715" y="52704"/>
                </a:lnTo>
                <a:lnTo>
                  <a:pt x="2700413" y="48844"/>
                </a:lnTo>
                <a:lnTo>
                  <a:pt x="2696095" y="45821"/>
                </a:lnTo>
                <a:lnTo>
                  <a:pt x="2690761" y="43649"/>
                </a:lnTo>
                <a:lnTo>
                  <a:pt x="2685554" y="41465"/>
                </a:lnTo>
                <a:lnTo>
                  <a:pt x="2679204" y="40373"/>
                </a:lnTo>
                <a:lnTo>
                  <a:pt x="2664853" y="40373"/>
                </a:lnTo>
                <a:lnTo>
                  <a:pt x="2658630" y="41528"/>
                </a:lnTo>
                <a:lnTo>
                  <a:pt x="2653042" y="43840"/>
                </a:lnTo>
                <a:lnTo>
                  <a:pt x="2652788" y="74447"/>
                </a:lnTo>
                <a:lnTo>
                  <a:pt x="2653550" y="71704"/>
                </a:lnTo>
                <a:lnTo>
                  <a:pt x="2654439" y="68960"/>
                </a:lnTo>
                <a:close/>
              </a:path>
              <a:path w="3731145" h="173786">
                <a:moveTo>
                  <a:pt x="2711208" y="66408"/>
                </a:moveTo>
                <a:lnTo>
                  <a:pt x="2709557" y="61125"/>
                </a:lnTo>
                <a:lnTo>
                  <a:pt x="2707144" y="56565"/>
                </a:lnTo>
                <a:lnTo>
                  <a:pt x="2703715" y="52704"/>
                </a:lnTo>
                <a:lnTo>
                  <a:pt x="2705874" y="96494"/>
                </a:lnTo>
                <a:lnTo>
                  <a:pt x="2708287" y="96494"/>
                </a:lnTo>
                <a:lnTo>
                  <a:pt x="2711462" y="94322"/>
                </a:lnTo>
                <a:lnTo>
                  <a:pt x="2713494" y="90627"/>
                </a:lnTo>
                <a:lnTo>
                  <a:pt x="2713494" y="77431"/>
                </a:lnTo>
                <a:lnTo>
                  <a:pt x="2712732" y="71691"/>
                </a:lnTo>
                <a:lnTo>
                  <a:pt x="2711208" y="66408"/>
                </a:lnTo>
                <a:close/>
              </a:path>
              <a:path w="3731145" h="173786">
                <a:moveTo>
                  <a:pt x="2734068" y="4152"/>
                </a:moveTo>
                <a:lnTo>
                  <a:pt x="2734068" y="134302"/>
                </a:lnTo>
                <a:lnTo>
                  <a:pt x="2735719" y="136944"/>
                </a:lnTo>
                <a:lnTo>
                  <a:pt x="2738894" y="137845"/>
                </a:lnTo>
                <a:lnTo>
                  <a:pt x="2742069" y="138176"/>
                </a:lnTo>
                <a:lnTo>
                  <a:pt x="2750959" y="138176"/>
                </a:lnTo>
                <a:lnTo>
                  <a:pt x="2754134" y="137845"/>
                </a:lnTo>
                <a:lnTo>
                  <a:pt x="2757309" y="136944"/>
                </a:lnTo>
                <a:lnTo>
                  <a:pt x="2759087" y="134302"/>
                </a:lnTo>
                <a:lnTo>
                  <a:pt x="2759087" y="4152"/>
                </a:lnTo>
                <a:lnTo>
                  <a:pt x="2757309" y="1396"/>
                </a:lnTo>
                <a:lnTo>
                  <a:pt x="2754134" y="393"/>
                </a:lnTo>
                <a:lnTo>
                  <a:pt x="2750959" y="0"/>
                </a:lnTo>
                <a:lnTo>
                  <a:pt x="2742069" y="0"/>
                </a:lnTo>
                <a:lnTo>
                  <a:pt x="2738894" y="393"/>
                </a:lnTo>
                <a:lnTo>
                  <a:pt x="2735719" y="1396"/>
                </a:lnTo>
                <a:lnTo>
                  <a:pt x="2734068" y="4152"/>
                </a:lnTo>
                <a:close/>
              </a:path>
              <a:path w="3731145" h="173786">
                <a:moveTo>
                  <a:pt x="2991243" y="136677"/>
                </a:moveTo>
                <a:lnTo>
                  <a:pt x="2995815" y="134505"/>
                </a:lnTo>
                <a:lnTo>
                  <a:pt x="3000006" y="131470"/>
                </a:lnTo>
                <a:lnTo>
                  <a:pt x="3003562" y="127571"/>
                </a:lnTo>
                <a:lnTo>
                  <a:pt x="3003562" y="134594"/>
                </a:lnTo>
                <a:lnTo>
                  <a:pt x="3004451" y="136778"/>
                </a:lnTo>
                <a:lnTo>
                  <a:pt x="3007372" y="137909"/>
                </a:lnTo>
                <a:lnTo>
                  <a:pt x="3010801" y="138264"/>
                </a:lnTo>
                <a:lnTo>
                  <a:pt x="3018675" y="138150"/>
                </a:lnTo>
                <a:lnTo>
                  <a:pt x="3022485" y="137299"/>
                </a:lnTo>
                <a:lnTo>
                  <a:pt x="3024136" y="134594"/>
                </a:lnTo>
                <a:lnTo>
                  <a:pt x="3024136" y="69151"/>
                </a:lnTo>
                <a:lnTo>
                  <a:pt x="3023501" y="63906"/>
                </a:lnTo>
                <a:lnTo>
                  <a:pt x="3021977" y="59486"/>
                </a:lnTo>
                <a:lnTo>
                  <a:pt x="3020580" y="55054"/>
                </a:lnTo>
                <a:lnTo>
                  <a:pt x="3018294" y="51447"/>
                </a:lnTo>
                <a:lnTo>
                  <a:pt x="3015119" y="48640"/>
                </a:lnTo>
                <a:lnTo>
                  <a:pt x="3011944" y="45834"/>
                </a:lnTo>
                <a:lnTo>
                  <a:pt x="3007880" y="43764"/>
                </a:lnTo>
                <a:lnTo>
                  <a:pt x="3002927" y="42405"/>
                </a:lnTo>
                <a:lnTo>
                  <a:pt x="2998101" y="41059"/>
                </a:lnTo>
                <a:lnTo>
                  <a:pt x="2992132" y="40373"/>
                </a:lnTo>
                <a:lnTo>
                  <a:pt x="2981337" y="40373"/>
                </a:lnTo>
                <a:lnTo>
                  <a:pt x="2977527" y="40690"/>
                </a:lnTo>
                <a:lnTo>
                  <a:pt x="2973844" y="41325"/>
                </a:lnTo>
                <a:lnTo>
                  <a:pt x="2970161" y="41948"/>
                </a:lnTo>
                <a:lnTo>
                  <a:pt x="2966859" y="42760"/>
                </a:lnTo>
                <a:lnTo>
                  <a:pt x="2963684" y="43738"/>
                </a:lnTo>
                <a:lnTo>
                  <a:pt x="2960636" y="44729"/>
                </a:lnTo>
                <a:lnTo>
                  <a:pt x="2957969" y="45808"/>
                </a:lnTo>
                <a:lnTo>
                  <a:pt x="2953270" y="48120"/>
                </a:lnTo>
                <a:lnTo>
                  <a:pt x="2949841" y="51079"/>
                </a:lnTo>
                <a:lnTo>
                  <a:pt x="2948571" y="54533"/>
                </a:lnTo>
                <a:lnTo>
                  <a:pt x="2948444" y="61099"/>
                </a:lnTo>
                <a:lnTo>
                  <a:pt x="2949206" y="64655"/>
                </a:lnTo>
                <a:lnTo>
                  <a:pt x="2950857" y="67500"/>
                </a:lnTo>
                <a:lnTo>
                  <a:pt x="2953905" y="68186"/>
                </a:lnTo>
                <a:lnTo>
                  <a:pt x="2956953" y="66801"/>
                </a:lnTo>
                <a:lnTo>
                  <a:pt x="2960763" y="64858"/>
                </a:lnTo>
                <a:lnTo>
                  <a:pt x="2965716" y="62610"/>
                </a:lnTo>
                <a:lnTo>
                  <a:pt x="2968637" y="61594"/>
                </a:lnTo>
                <a:lnTo>
                  <a:pt x="2971939" y="60667"/>
                </a:lnTo>
                <a:lnTo>
                  <a:pt x="2975114" y="59740"/>
                </a:lnTo>
                <a:lnTo>
                  <a:pt x="2978924" y="59283"/>
                </a:lnTo>
                <a:lnTo>
                  <a:pt x="2986163" y="59283"/>
                </a:lnTo>
                <a:lnTo>
                  <a:pt x="2988830" y="59613"/>
                </a:lnTo>
                <a:lnTo>
                  <a:pt x="2990989" y="60274"/>
                </a:lnTo>
                <a:lnTo>
                  <a:pt x="2994799" y="61950"/>
                </a:lnTo>
                <a:lnTo>
                  <a:pt x="2997466" y="64731"/>
                </a:lnTo>
                <a:lnTo>
                  <a:pt x="2998863" y="68541"/>
                </a:lnTo>
                <a:lnTo>
                  <a:pt x="2999752" y="73037"/>
                </a:lnTo>
                <a:lnTo>
                  <a:pt x="2999752" y="81152"/>
                </a:lnTo>
                <a:lnTo>
                  <a:pt x="2983242" y="81152"/>
                </a:lnTo>
                <a:lnTo>
                  <a:pt x="2976384" y="81749"/>
                </a:lnTo>
                <a:lnTo>
                  <a:pt x="2970415" y="82930"/>
                </a:lnTo>
                <a:lnTo>
                  <a:pt x="2964573" y="84124"/>
                </a:lnTo>
                <a:lnTo>
                  <a:pt x="2959493" y="85953"/>
                </a:lnTo>
                <a:lnTo>
                  <a:pt x="2955556" y="88430"/>
                </a:lnTo>
                <a:lnTo>
                  <a:pt x="2951619" y="90906"/>
                </a:lnTo>
                <a:lnTo>
                  <a:pt x="2948571" y="94043"/>
                </a:lnTo>
                <a:lnTo>
                  <a:pt x="2946539" y="97828"/>
                </a:lnTo>
                <a:lnTo>
                  <a:pt x="2944507" y="101625"/>
                </a:lnTo>
                <a:lnTo>
                  <a:pt x="2943491" y="106095"/>
                </a:lnTo>
                <a:lnTo>
                  <a:pt x="2943491" y="115989"/>
                </a:lnTo>
                <a:lnTo>
                  <a:pt x="2944380" y="120154"/>
                </a:lnTo>
                <a:lnTo>
                  <a:pt x="2945904" y="123710"/>
                </a:lnTo>
                <a:lnTo>
                  <a:pt x="2947555" y="127279"/>
                </a:lnTo>
                <a:lnTo>
                  <a:pt x="2949714" y="130263"/>
                </a:lnTo>
                <a:lnTo>
                  <a:pt x="2952635" y="132664"/>
                </a:lnTo>
                <a:lnTo>
                  <a:pt x="2955429" y="135077"/>
                </a:lnTo>
                <a:lnTo>
                  <a:pt x="2958858" y="136893"/>
                </a:lnTo>
                <a:lnTo>
                  <a:pt x="2962795" y="138112"/>
                </a:lnTo>
                <a:lnTo>
                  <a:pt x="2966732" y="139331"/>
                </a:lnTo>
                <a:lnTo>
                  <a:pt x="2967875" y="114147"/>
                </a:lnTo>
                <a:lnTo>
                  <a:pt x="2967875" y="110451"/>
                </a:lnTo>
                <a:lnTo>
                  <a:pt x="2968256" y="106337"/>
                </a:lnTo>
                <a:lnTo>
                  <a:pt x="2969907" y="102984"/>
                </a:lnTo>
                <a:lnTo>
                  <a:pt x="2973082" y="100355"/>
                </a:lnTo>
                <a:lnTo>
                  <a:pt x="2977146" y="98272"/>
                </a:lnTo>
                <a:lnTo>
                  <a:pt x="2979940" y="97688"/>
                </a:lnTo>
                <a:lnTo>
                  <a:pt x="2982734" y="97091"/>
                </a:lnTo>
                <a:lnTo>
                  <a:pt x="2986163" y="96786"/>
                </a:lnTo>
                <a:lnTo>
                  <a:pt x="2999752" y="96786"/>
                </a:lnTo>
                <a:lnTo>
                  <a:pt x="2999752" y="111836"/>
                </a:lnTo>
                <a:lnTo>
                  <a:pt x="2996704" y="115265"/>
                </a:lnTo>
                <a:lnTo>
                  <a:pt x="2993783" y="117868"/>
                </a:lnTo>
                <a:lnTo>
                  <a:pt x="2990735" y="119659"/>
                </a:lnTo>
                <a:lnTo>
                  <a:pt x="2987814" y="121437"/>
                </a:lnTo>
                <a:lnTo>
                  <a:pt x="2984639" y="122326"/>
                </a:lnTo>
                <a:lnTo>
                  <a:pt x="2977019" y="122326"/>
                </a:lnTo>
                <a:lnTo>
                  <a:pt x="2981337" y="139941"/>
                </a:lnTo>
                <a:lnTo>
                  <a:pt x="2986544" y="138849"/>
                </a:lnTo>
                <a:lnTo>
                  <a:pt x="2991243" y="136677"/>
                </a:lnTo>
                <a:close/>
              </a:path>
              <a:path w="3731145" h="173786">
                <a:moveTo>
                  <a:pt x="2981337" y="139941"/>
                </a:moveTo>
                <a:lnTo>
                  <a:pt x="2977019" y="122326"/>
                </a:lnTo>
                <a:lnTo>
                  <a:pt x="2973717" y="121272"/>
                </a:lnTo>
                <a:lnTo>
                  <a:pt x="2969018" y="117043"/>
                </a:lnTo>
                <a:lnTo>
                  <a:pt x="2967875" y="114147"/>
                </a:lnTo>
                <a:lnTo>
                  <a:pt x="2966732" y="139331"/>
                </a:lnTo>
                <a:lnTo>
                  <a:pt x="2971050" y="139941"/>
                </a:lnTo>
                <a:lnTo>
                  <a:pt x="2981337" y="139941"/>
                </a:lnTo>
                <a:close/>
              </a:path>
              <a:path w="3731145" h="173786">
                <a:moveTo>
                  <a:pt x="3039884" y="43599"/>
                </a:moveTo>
                <a:lnTo>
                  <a:pt x="3038995" y="46545"/>
                </a:lnTo>
                <a:lnTo>
                  <a:pt x="3039503" y="49631"/>
                </a:lnTo>
                <a:lnTo>
                  <a:pt x="3040392" y="53047"/>
                </a:lnTo>
                <a:lnTo>
                  <a:pt x="3063760" y="132918"/>
                </a:lnTo>
                <a:lnTo>
                  <a:pt x="3065538" y="136232"/>
                </a:lnTo>
                <a:lnTo>
                  <a:pt x="3068586" y="137566"/>
                </a:lnTo>
                <a:lnTo>
                  <a:pt x="3072269" y="138010"/>
                </a:lnTo>
                <a:lnTo>
                  <a:pt x="3076841" y="138264"/>
                </a:lnTo>
                <a:lnTo>
                  <a:pt x="3086112" y="138201"/>
                </a:lnTo>
                <a:lnTo>
                  <a:pt x="3090176" y="137934"/>
                </a:lnTo>
                <a:lnTo>
                  <a:pt x="3095510" y="135635"/>
                </a:lnTo>
                <a:lnTo>
                  <a:pt x="3110242" y="79273"/>
                </a:lnTo>
                <a:lnTo>
                  <a:pt x="3110623" y="79273"/>
                </a:lnTo>
                <a:lnTo>
                  <a:pt x="3125482" y="132918"/>
                </a:lnTo>
                <a:lnTo>
                  <a:pt x="3127260" y="136232"/>
                </a:lnTo>
                <a:lnTo>
                  <a:pt x="3130435" y="137566"/>
                </a:lnTo>
                <a:lnTo>
                  <a:pt x="3133991" y="138010"/>
                </a:lnTo>
                <a:lnTo>
                  <a:pt x="3138690" y="138264"/>
                </a:lnTo>
                <a:lnTo>
                  <a:pt x="3147834" y="138201"/>
                </a:lnTo>
                <a:lnTo>
                  <a:pt x="3153422" y="137667"/>
                </a:lnTo>
                <a:lnTo>
                  <a:pt x="3156851" y="135635"/>
                </a:lnTo>
                <a:lnTo>
                  <a:pt x="3181743" y="53047"/>
                </a:lnTo>
                <a:lnTo>
                  <a:pt x="3182886" y="48501"/>
                </a:lnTo>
                <a:lnTo>
                  <a:pt x="3183140" y="45821"/>
                </a:lnTo>
                <a:lnTo>
                  <a:pt x="3182632" y="44094"/>
                </a:lnTo>
                <a:lnTo>
                  <a:pt x="3179965" y="42608"/>
                </a:lnTo>
                <a:lnTo>
                  <a:pt x="3177171" y="42265"/>
                </a:lnTo>
                <a:lnTo>
                  <a:pt x="3173615" y="42062"/>
                </a:lnTo>
                <a:lnTo>
                  <a:pt x="3168662" y="42062"/>
                </a:lnTo>
                <a:lnTo>
                  <a:pt x="3165106" y="42265"/>
                </a:lnTo>
                <a:lnTo>
                  <a:pt x="3159772" y="43726"/>
                </a:lnTo>
                <a:lnTo>
                  <a:pt x="3141738" y="111137"/>
                </a:lnTo>
                <a:lnTo>
                  <a:pt x="3141230" y="111239"/>
                </a:lnTo>
                <a:lnTo>
                  <a:pt x="3123704" y="45923"/>
                </a:lnTo>
                <a:lnTo>
                  <a:pt x="3121799" y="43294"/>
                </a:lnTo>
                <a:lnTo>
                  <a:pt x="3118878" y="42468"/>
                </a:lnTo>
                <a:lnTo>
                  <a:pt x="3115830" y="42138"/>
                </a:lnTo>
                <a:lnTo>
                  <a:pt x="3106940" y="42125"/>
                </a:lnTo>
                <a:lnTo>
                  <a:pt x="3103892" y="42392"/>
                </a:lnTo>
                <a:lnTo>
                  <a:pt x="3100336" y="43726"/>
                </a:lnTo>
                <a:lnTo>
                  <a:pt x="3098939" y="46316"/>
                </a:lnTo>
                <a:lnTo>
                  <a:pt x="3082429" y="111137"/>
                </a:lnTo>
                <a:lnTo>
                  <a:pt x="3082048" y="111137"/>
                </a:lnTo>
                <a:lnTo>
                  <a:pt x="3064522" y="46316"/>
                </a:lnTo>
                <a:lnTo>
                  <a:pt x="3060839" y="42621"/>
                </a:lnTo>
                <a:lnTo>
                  <a:pt x="3057918" y="42265"/>
                </a:lnTo>
                <a:lnTo>
                  <a:pt x="3054108" y="42062"/>
                </a:lnTo>
                <a:lnTo>
                  <a:pt x="3049028" y="42062"/>
                </a:lnTo>
                <a:lnTo>
                  <a:pt x="3045472" y="42265"/>
                </a:lnTo>
                <a:lnTo>
                  <a:pt x="3042551" y="42608"/>
                </a:lnTo>
                <a:lnTo>
                  <a:pt x="3039884" y="43599"/>
                </a:lnTo>
                <a:close/>
              </a:path>
              <a:path w="3731145" h="173786">
                <a:moveTo>
                  <a:pt x="3239655" y="136677"/>
                </a:moveTo>
                <a:lnTo>
                  <a:pt x="3244227" y="134505"/>
                </a:lnTo>
                <a:lnTo>
                  <a:pt x="3248418" y="131470"/>
                </a:lnTo>
                <a:lnTo>
                  <a:pt x="3251974" y="127571"/>
                </a:lnTo>
                <a:lnTo>
                  <a:pt x="3251974" y="134594"/>
                </a:lnTo>
                <a:lnTo>
                  <a:pt x="3252863" y="136778"/>
                </a:lnTo>
                <a:lnTo>
                  <a:pt x="3255784" y="137909"/>
                </a:lnTo>
                <a:lnTo>
                  <a:pt x="3259213" y="138264"/>
                </a:lnTo>
                <a:lnTo>
                  <a:pt x="3267087" y="138150"/>
                </a:lnTo>
                <a:lnTo>
                  <a:pt x="3270897" y="137299"/>
                </a:lnTo>
                <a:lnTo>
                  <a:pt x="3272548" y="134594"/>
                </a:lnTo>
                <a:lnTo>
                  <a:pt x="3272548" y="69151"/>
                </a:lnTo>
                <a:lnTo>
                  <a:pt x="3271913" y="63906"/>
                </a:lnTo>
                <a:lnTo>
                  <a:pt x="3270389" y="59486"/>
                </a:lnTo>
                <a:lnTo>
                  <a:pt x="3268992" y="55054"/>
                </a:lnTo>
                <a:lnTo>
                  <a:pt x="3266706" y="51447"/>
                </a:lnTo>
                <a:lnTo>
                  <a:pt x="3263531" y="48640"/>
                </a:lnTo>
                <a:lnTo>
                  <a:pt x="3260356" y="45834"/>
                </a:lnTo>
                <a:lnTo>
                  <a:pt x="3256292" y="43764"/>
                </a:lnTo>
                <a:lnTo>
                  <a:pt x="3251339" y="42405"/>
                </a:lnTo>
                <a:lnTo>
                  <a:pt x="3246513" y="41059"/>
                </a:lnTo>
                <a:lnTo>
                  <a:pt x="3240544" y="40373"/>
                </a:lnTo>
                <a:lnTo>
                  <a:pt x="3229749" y="40373"/>
                </a:lnTo>
                <a:lnTo>
                  <a:pt x="3225939" y="40690"/>
                </a:lnTo>
                <a:lnTo>
                  <a:pt x="3222256" y="41325"/>
                </a:lnTo>
                <a:lnTo>
                  <a:pt x="3218573" y="41948"/>
                </a:lnTo>
                <a:lnTo>
                  <a:pt x="3215271" y="42760"/>
                </a:lnTo>
                <a:lnTo>
                  <a:pt x="3212096" y="43738"/>
                </a:lnTo>
                <a:lnTo>
                  <a:pt x="3209048" y="44729"/>
                </a:lnTo>
                <a:lnTo>
                  <a:pt x="3206381" y="45808"/>
                </a:lnTo>
                <a:lnTo>
                  <a:pt x="3201682" y="48120"/>
                </a:lnTo>
                <a:lnTo>
                  <a:pt x="3198253" y="51079"/>
                </a:lnTo>
                <a:lnTo>
                  <a:pt x="3196983" y="54533"/>
                </a:lnTo>
                <a:lnTo>
                  <a:pt x="3196856" y="61099"/>
                </a:lnTo>
                <a:lnTo>
                  <a:pt x="3197618" y="64655"/>
                </a:lnTo>
                <a:lnTo>
                  <a:pt x="3199269" y="67500"/>
                </a:lnTo>
                <a:lnTo>
                  <a:pt x="3202317" y="68186"/>
                </a:lnTo>
                <a:lnTo>
                  <a:pt x="3205365" y="66801"/>
                </a:lnTo>
                <a:lnTo>
                  <a:pt x="3209175" y="64858"/>
                </a:lnTo>
                <a:lnTo>
                  <a:pt x="3214128" y="62610"/>
                </a:lnTo>
                <a:lnTo>
                  <a:pt x="3217049" y="61594"/>
                </a:lnTo>
                <a:lnTo>
                  <a:pt x="3220351" y="60667"/>
                </a:lnTo>
                <a:lnTo>
                  <a:pt x="3223526" y="59740"/>
                </a:lnTo>
                <a:lnTo>
                  <a:pt x="3227336" y="59283"/>
                </a:lnTo>
                <a:lnTo>
                  <a:pt x="3234575" y="59283"/>
                </a:lnTo>
                <a:lnTo>
                  <a:pt x="3237242" y="59613"/>
                </a:lnTo>
                <a:lnTo>
                  <a:pt x="3239401" y="60274"/>
                </a:lnTo>
                <a:lnTo>
                  <a:pt x="3243211" y="61950"/>
                </a:lnTo>
                <a:lnTo>
                  <a:pt x="3245878" y="64731"/>
                </a:lnTo>
                <a:lnTo>
                  <a:pt x="3247275" y="68541"/>
                </a:lnTo>
                <a:lnTo>
                  <a:pt x="3248164" y="73037"/>
                </a:lnTo>
                <a:lnTo>
                  <a:pt x="3248164" y="81152"/>
                </a:lnTo>
                <a:lnTo>
                  <a:pt x="3231654" y="81152"/>
                </a:lnTo>
                <a:lnTo>
                  <a:pt x="3224796" y="81749"/>
                </a:lnTo>
                <a:lnTo>
                  <a:pt x="3218827" y="82930"/>
                </a:lnTo>
                <a:lnTo>
                  <a:pt x="3212985" y="84124"/>
                </a:lnTo>
                <a:lnTo>
                  <a:pt x="3207905" y="85953"/>
                </a:lnTo>
                <a:lnTo>
                  <a:pt x="3203968" y="88430"/>
                </a:lnTo>
                <a:lnTo>
                  <a:pt x="3200031" y="90906"/>
                </a:lnTo>
                <a:lnTo>
                  <a:pt x="3196983" y="94043"/>
                </a:lnTo>
                <a:lnTo>
                  <a:pt x="3194951" y="97828"/>
                </a:lnTo>
                <a:lnTo>
                  <a:pt x="3192919" y="101625"/>
                </a:lnTo>
                <a:lnTo>
                  <a:pt x="3191903" y="106095"/>
                </a:lnTo>
                <a:lnTo>
                  <a:pt x="3191903" y="115989"/>
                </a:lnTo>
                <a:lnTo>
                  <a:pt x="3192792" y="120154"/>
                </a:lnTo>
                <a:lnTo>
                  <a:pt x="3194316" y="123710"/>
                </a:lnTo>
                <a:lnTo>
                  <a:pt x="3195967" y="127279"/>
                </a:lnTo>
                <a:lnTo>
                  <a:pt x="3198126" y="130263"/>
                </a:lnTo>
                <a:lnTo>
                  <a:pt x="3201047" y="132664"/>
                </a:lnTo>
                <a:lnTo>
                  <a:pt x="3203841" y="135077"/>
                </a:lnTo>
                <a:lnTo>
                  <a:pt x="3207270" y="136893"/>
                </a:lnTo>
                <a:lnTo>
                  <a:pt x="3211207" y="138112"/>
                </a:lnTo>
                <a:lnTo>
                  <a:pt x="3215144" y="139331"/>
                </a:lnTo>
                <a:lnTo>
                  <a:pt x="3216287" y="114147"/>
                </a:lnTo>
                <a:lnTo>
                  <a:pt x="3216287" y="110451"/>
                </a:lnTo>
                <a:lnTo>
                  <a:pt x="3216668" y="106337"/>
                </a:lnTo>
                <a:lnTo>
                  <a:pt x="3218319" y="102984"/>
                </a:lnTo>
                <a:lnTo>
                  <a:pt x="3221494" y="100355"/>
                </a:lnTo>
                <a:lnTo>
                  <a:pt x="3225558" y="98272"/>
                </a:lnTo>
                <a:lnTo>
                  <a:pt x="3228352" y="97688"/>
                </a:lnTo>
                <a:lnTo>
                  <a:pt x="3231146" y="97091"/>
                </a:lnTo>
                <a:lnTo>
                  <a:pt x="3234575" y="96786"/>
                </a:lnTo>
                <a:lnTo>
                  <a:pt x="3248164" y="96786"/>
                </a:lnTo>
                <a:lnTo>
                  <a:pt x="3248164" y="111836"/>
                </a:lnTo>
                <a:lnTo>
                  <a:pt x="3245116" y="115265"/>
                </a:lnTo>
                <a:lnTo>
                  <a:pt x="3242195" y="117868"/>
                </a:lnTo>
                <a:lnTo>
                  <a:pt x="3239147" y="119659"/>
                </a:lnTo>
                <a:lnTo>
                  <a:pt x="3236226" y="121437"/>
                </a:lnTo>
                <a:lnTo>
                  <a:pt x="3233051" y="122326"/>
                </a:lnTo>
                <a:lnTo>
                  <a:pt x="3225431" y="122326"/>
                </a:lnTo>
                <a:lnTo>
                  <a:pt x="3229749" y="139941"/>
                </a:lnTo>
                <a:lnTo>
                  <a:pt x="3234956" y="138849"/>
                </a:lnTo>
                <a:lnTo>
                  <a:pt x="3239655" y="136677"/>
                </a:lnTo>
                <a:close/>
              </a:path>
              <a:path w="3731145" h="173786">
                <a:moveTo>
                  <a:pt x="3229749" y="139941"/>
                </a:moveTo>
                <a:lnTo>
                  <a:pt x="3225431" y="122326"/>
                </a:lnTo>
                <a:lnTo>
                  <a:pt x="3222129" y="121272"/>
                </a:lnTo>
                <a:lnTo>
                  <a:pt x="3217430" y="117043"/>
                </a:lnTo>
                <a:lnTo>
                  <a:pt x="3216287" y="114147"/>
                </a:lnTo>
                <a:lnTo>
                  <a:pt x="3215144" y="139331"/>
                </a:lnTo>
                <a:lnTo>
                  <a:pt x="3219462" y="139941"/>
                </a:lnTo>
                <a:lnTo>
                  <a:pt x="3229749" y="139941"/>
                </a:lnTo>
                <a:close/>
              </a:path>
              <a:path w="3731145" h="173786">
                <a:moveTo>
                  <a:pt x="3415677" y="57175"/>
                </a:moveTo>
                <a:lnTo>
                  <a:pt x="3416439" y="53149"/>
                </a:lnTo>
                <a:lnTo>
                  <a:pt x="3417201" y="49123"/>
                </a:lnTo>
                <a:lnTo>
                  <a:pt x="3417582" y="45034"/>
                </a:lnTo>
                <a:lnTo>
                  <a:pt x="3417582" y="36118"/>
                </a:lnTo>
                <a:lnTo>
                  <a:pt x="3416820" y="31686"/>
                </a:lnTo>
                <a:lnTo>
                  <a:pt x="3415169" y="27558"/>
                </a:lnTo>
                <a:lnTo>
                  <a:pt x="3413645" y="23444"/>
                </a:lnTo>
                <a:lnTo>
                  <a:pt x="3411105" y="19875"/>
                </a:lnTo>
                <a:lnTo>
                  <a:pt x="3407803" y="16878"/>
                </a:lnTo>
                <a:lnTo>
                  <a:pt x="3404501" y="13868"/>
                </a:lnTo>
                <a:lnTo>
                  <a:pt x="3405517" y="75958"/>
                </a:lnTo>
                <a:lnTo>
                  <a:pt x="3408946" y="70815"/>
                </a:lnTo>
                <a:lnTo>
                  <a:pt x="3411486" y="66166"/>
                </a:lnTo>
                <a:lnTo>
                  <a:pt x="3414026" y="61506"/>
                </a:lnTo>
                <a:lnTo>
                  <a:pt x="3415677" y="57175"/>
                </a:lnTo>
                <a:close/>
              </a:path>
              <a:path w="3731145" h="173786">
                <a:moveTo>
                  <a:pt x="3382784" y="101244"/>
                </a:moveTo>
                <a:lnTo>
                  <a:pt x="3383912" y="100118"/>
                </a:lnTo>
                <a:lnTo>
                  <a:pt x="3393418" y="90244"/>
                </a:lnTo>
                <a:lnTo>
                  <a:pt x="3400945" y="81597"/>
                </a:lnTo>
                <a:lnTo>
                  <a:pt x="3405517" y="75958"/>
                </a:lnTo>
                <a:lnTo>
                  <a:pt x="3404501" y="13868"/>
                </a:lnTo>
                <a:lnTo>
                  <a:pt x="3400437" y="11531"/>
                </a:lnTo>
                <a:lnTo>
                  <a:pt x="3395484" y="9842"/>
                </a:lnTo>
                <a:lnTo>
                  <a:pt x="3390404" y="8166"/>
                </a:lnTo>
                <a:lnTo>
                  <a:pt x="3384562" y="7327"/>
                </a:lnTo>
                <a:lnTo>
                  <a:pt x="3373767" y="7327"/>
                </a:lnTo>
                <a:lnTo>
                  <a:pt x="3369703" y="7721"/>
                </a:lnTo>
                <a:lnTo>
                  <a:pt x="3365766" y="8508"/>
                </a:lnTo>
                <a:lnTo>
                  <a:pt x="3361829" y="9296"/>
                </a:lnTo>
                <a:lnTo>
                  <a:pt x="3358273" y="10274"/>
                </a:lnTo>
                <a:lnTo>
                  <a:pt x="3355098" y="11429"/>
                </a:lnTo>
                <a:lnTo>
                  <a:pt x="3351923" y="12585"/>
                </a:lnTo>
                <a:lnTo>
                  <a:pt x="3349129" y="13766"/>
                </a:lnTo>
                <a:lnTo>
                  <a:pt x="3346970" y="14998"/>
                </a:lnTo>
                <a:lnTo>
                  <a:pt x="3343160" y="17221"/>
                </a:lnTo>
                <a:lnTo>
                  <a:pt x="3340620" y="20040"/>
                </a:lnTo>
                <a:lnTo>
                  <a:pt x="3339604" y="22783"/>
                </a:lnTo>
                <a:lnTo>
                  <a:pt x="3339350" y="25717"/>
                </a:lnTo>
                <a:lnTo>
                  <a:pt x="3339350" y="32638"/>
                </a:lnTo>
                <a:lnTo>
                  <a:pt x="3339731" y="35750"/>
                </a:lnTo>
                <a:lnTo>
                  <a:pt x="3340747" y="39484"/>
                </a:lnTo>
                <a:lnTo>
                  <a:pt x="3343541" y="40474"/>
                </a:lnTo>
                <a:lnTo>
                  <a:pt x="3346335" y="38938"/>
                </a:lnTo>
                <a:lnTo>
                  <a:pt x="3349637" y="36804"/>
                </a:lnTo>
                <a:lnTo>
                  <a:pt x="3354209" y="34353"/>
                </a:lnTo>
                <a:lnTo>
                  <a:pt x="3356876" y="33248"/>
                </a:lnTo>
                <a:lnTo>
                  <a:pt x="3359924" y="32257"/>
                </a:lnTo>
                <a:lnTo>
                  <a:pt x="3362845" y="31280"/>
                </a:lnTo>
                <a:lnTo>
                  <a:pt x="3366401" y="30784"/>
                </a:lnTo>
                <a:lnTo>
                  <a:pt x="3373005" y="30784"/>
                </a:lnTo>
                <a:lnTo>
                  <a:pt x="3375418" y="31191"/>
                </a:lnTo>
                <a:lnTo>
                  <a:pt x="3379482" y="32842"/>
                </a:lnTo>
                <a:lnTo>
                  <a:pt x="3382530" y="35432"/>
                </a:lnTo>
                <a:lnTo>
                  <a:pt x="3384943" y="38582"/>
                </a:lnTo>
                <a:lnTo>
                  <a:pt x="3386340" y="42468"/>
                </a:lnTo>
                <a:lnTo>
                  <a:pt x="3386721" y="46710"/>
                </a:lnTo>
                <a:lnTo>
                  <a:pt x="3386340" y="51600"/>
                </a:lnTo>
                <a:lnTo>
                  <a:pt x="3385832" y="54241"/>
                </a:lnTo>
                <a:lnTo>
                  <a:pt x="3385324" y="56870"/>
                </a:lnTo>
                <a:lnTo>
                  <a:pt x="3384181" y="59766"/>
                </a:lnTo>
                <a:lnTo>
                  <a:pt x="3382657" y="62890"/>
                </a:lnTo>
                <a:lnTo>
                  <a:pt x="3381133" y="66027"/>
                </a:lnTo>
                <a:lnTo>
                  <a:pt x="3379101" y="69494"/>
                </a:lnTo>
                <a:lnTo>
                  <a:pt x="3376434" y="73291"/>
                </a:lnTo>
                <a:lnTo>
                  <a:pt x="3373640" y="77076"/>
                </a:lnTo>
                <a:lnTo>
                  <a:pt x="3370084" y="81292"/>
                </a:lnTo>
                <a:lnTo>
                  <a:pt x="3365639" y="85902"/>
                </a:lnTo>
                <a:lnTo>
                  <a:pt x="3343541" y="109664"/>
                </a:lnTo>
                <a:lnTo>
                  <a:pt x="3340239" y="113474"/>
                </a:lnTo>
                <a:lnTo>
                  <a:pt x="3338207" y="117030"/>
                </a:lnTo>
                <a:lnTo>
                  <a:pt x="3337318" y="119633"/>
                </a:lnTo>
                <a:lnTo>
                  <a:pt x="3336937" y="122745"/>
                </a:lnTo>
                <a:lnTo>
                  <a:pt x="3337064" y="130975"/>
                </a:lnTo>
                <a:lnTo>
                  <a:pt x="3337572" y="133870"/>
                </a:lnTo>
                <a:lnTo>
                  <a:pt x="3339477" y="136499"/>
                </a:lnTo>
                <a:lnTo>
                  <a:pt x="3342398" y="137540"/>
                </a:lnTo>
                <a:lnTo>
                  <a:pt x="3418725" y="137667"/>
                </a:lnTo>
                <a:lnTo>
                  <a:pt x="3421519" y="136144"/>
                </a:lnTo>
                <a:lnTo>
                  <a:pt x="3422408" y="133324"/>
                </a:lnTo>
                <a:lnTo>
                  <a:pt x="3422662" y="130619"/>
                </a:lnTo>
                <a:lnTo>
                  <a:pt x="3422662" y="123634"/>
                </a:lnTo>
                <a:lnTo>
                  <a:pt x="3422281" y="120929"/>
                </a:lnTo>
                <a:lnTo>
                  <a:pt x="3421265" y="118186"/>
                </a:lnTo>
                <a:lnTo>
                  <a:pt x="3418344" y="116585"/>
                </a:lnTo>
                <a:lnTo>
                  <a:pt x="3367798" y="116585"/>
                </a:lnTo>
                <a:lnTo>
                  <a:pt x="3382784" y="101244"/>
                </a:lnTo>
                <a:close/>
              </a:path>
              <a:path w="3731145" h="173786">
                <a:moveTo>
                  <a:pt x="3490226" y="117195"/>
                </a:moveTo>
                <a:lnTo>
                  <a:pt x="3486289" y="118846"/>
                </a:lnTo>
                <a:lnTo>
                  <a:pt x="3481463" y="119265"/>
                </a:lnTo>
                <a:lnTo>
                  <a:pt x="3478034" y="119265"/>
                </a:lnTo>
                <a:lnTo>
                  <a:pt x="3475113" y="118554"/>
                </a:lnTo>
                <a:lnTo>
                  <a:pt x="3472700" y="117132"/>
                </a:lnTo>
                <a:lnTo>
                  <a:pt x="3468255" y="113233"/>
                </a:lnTo>
                <a:lnTo>
                  <a:pt x="3471684" y="139941"/>
                </a:lnTo>
                <a:lnTo>
                  <a:pt x="3489083" y="139941"/>
                </a:lnTo>
                <a:lnTo>
                  <a:pt x="3496449" y="138391"/>
                </a:lnTo>
                <a:lnTo>
                  <a:pt x="3502418" y="135293"/>
                </a:lnTo>
                <a:lnTo>
                  <a:pt x="3508387" y="132194"/>
                </a:lnTo>
                <a:lnTo>
                  <a:pt x="3513213" y="127736"/>
                </a:lnTo>
                <a:lnTo>
                  <a:pt x="3516896" y="121932"/>
                </a:lnTo>
                <a:lnTo>
                  <a:pt x="3520706" y="116128"/>
                </a:lnTo>
                <a:lnTo>
                  <a:pt x="3523373" y="109092"/>
                </a:lnTo>
                <a:lnTo>
                  <a:pt x="3525024" y="100850"/>
                </a:lnTo>
                <a:lnTo>
                  <a:pt x="3526949" y="86528"/>
                </a:lnTo>
                <a:lnTo>
                  <a:pt x="3527437" y="73139"/>
                </a:lnTo>
                <a:lnTo>
                  <a:pt x="3527424" y="70569"/>
                </a:lnTo>
                <a:lnTo>
                  <a:pt x="3526878" y="57344"/>
                </a:lnTo>
                <a:lnTo>
                  <a:pt x="3525532" y="45478"/>
                </a:lnTo>
                <a:lnTo>
                  <a:pt x="3524135" y="37325"/>
                </a:lnTo>
                <a:lnTo>
                  <a:pt x="3521849" y="30429"/>
                </a:lnTo>
                <a:lnTo>
                  <a:pt x="3518420" y="24790"/>
                </a:lnTo>
                <a:lnTo>
                  <a:pt x="3515118" y="19151"/>
                </a:lnTo>
                <a:lnTo>
                  <a:pt x="3510546" y="14833"/>
                </a:lnTo>
                <a:lnTo>
                  <a:pt x="3504704" y="11823"/>
                </a:lnTo>
                <a:lnTo>
                  <a:pt x="3498989" y="8826"/>
                </a:lnTo>
                <a:lnTo>
                  <a:pt x="3491750" y="7327"/>
                </a:lnTo>
                <a:lnTo>
                  <a:pt x="3474351" y="7327"/>
                </a:lnTo>
                <a:lnTo>
                  <a:pt x="3467112" y="8877"/>
                </a:lnTo>
                <a:lnTo>
                  <a:pt x="3461143" y="11976"/>
                </a:lnTo>
                <a:lnTo>
                  <a:pt x="3455174" y="15074"/>
                </a:lnTo>
                <a:lnTo>
                  <a:pt x="3450348" y="19532"/>
                </a:lnTo>
                <a:lnTo>
                  <a:pt x="3446538" y="25336"/>
                </a:lnTo>
                <a:lnTo>
                  <a:pt x="3442855" y="31140"/>
                </a:lnTo>
                <a:lnTo>
                  <a:pt x="3440188" y="38188"/>
                </a:lnTo>
                <a:lnTo>
                  <a:pt x="3438410" y="46469"/>
                </a:lnTo>
                <a:lnTo>
                  <a:pt x="3436416" y="60783"/>
                </a:lnTo>
                <a:lnTo>
                  <a:pt x="3435870" y="74129"/>
                </a:lnTo>
                <a:lnTo>
                  <a:pt x="3435886" y="76705"/>
                </a:lnTo>
                <a:lnTo>
                  <a:pt x="3436502" y="89919"/>
                </a:lnTo>
                <a:lnTo>
                  <a:pt x="3437902" y="101790"/>
                </a:lnTo>
                <a:lnTo>
                  <a:pt x="3439299" y="109943"/>
                </a:lnTo>
                <a:lnTo>
                  <a:pt x="3441712" y="116839"/>
                </a:lnTo>
                <a:lnTo>
                  <a:pt x="3445014" y="122478"/>
                </a:lnTo>
                <a:lnTo>
                  <a:pt x="3448443" y="128117"/>
                </a:lnTo>
                <a:lnTo>
                  <a:pt x="3452888" y="132435"/>
                </a:lnTo>
                <a:lnTo>
                  <a:pt x="3458730" y="135445"/>
                </a:lnTo>
                <a:lnTo>
                  <a:pt x="3464445" y="138442"/>
                </a:lnTo>
                <a:lnTo>
                  <a:pt x="3463302" y="95453"/>
                </a:lnTo>
                <a:lnTo>
                  <a:pt x="3462540" y="89484"/>
                </a:lnTo>
                <a:lnTo>
                  <a:pt x="3462159" y="81953"/>
                </a:lnTo>
                <a:lnTo>
                  <a:pt x="3462159" y="65379"/>
                </a:lnTo>
                <a:lnTo>
                  <a:pt x="3462413" y="58851"/>
                </a:lnTo>
                <a:lnTo>
                  <a:pt x="3463048" y="53251"/>
                </a:lnTo>
                <a:lnTo>
                  <a:pt x="3463683" y="47637"/>
                </a:lnTo>
                <a:lnTo>
                  <a:pt x="3464699" y="42951"/>
                </a:lnTo>
                <a:lnTo>
                  <a:pt x="3466096" y="39192"/>
                </a:lnTo>
                <a:lnTo>
                  <a:pt x="3467620" y="35432"/>
                </a:lnTo>
                <a:lnTo>
                  <a:pt x="3469652" y="32613"/>
                </a:lnTo>
                <a:lnTo>
                  <a:pt x="3474732" y="28854"/>
                </a:lnTo>
                <a:lnTo>
                  <a:pt x="3477907" y="27914"/>
                </a:lnTo>
                <a:lnTo>
                  <a:pt x="3481844" y="27914"/>
                </a:lnTo>
                <a:lnTo>
                  <a:pt x="3486162" y="28206"/>
                </a:lnTo>
                <a:lnTo>
                  <a:pt x="3489845" y="29387"/>
                </a:lnTo>
                <a:lnTo>
                  <a:pt x="3492893" y="31813"/>
                </a:lnTo>
                <a:lnTo>
                  <a:pt x="3495560" y="35128"/>
                </a:lnTo>
                <a:lnTo>
                  <a:pt x="3497719" y="39890"/>
                </a:lnTo>
                <a:lnTo>
                  <a:pt x="3498481" y="42786"/>
                </a:lnTo>
                <a:lnTo>
                  <a:pt x="3499243" y="46215"/>
                </a:lnTo>
                <a:lnTo>
                  <a:pt x="3499878" y="49644"/>
                </a:lnTo>
                <a:lnTo>
                  <a:pt x="3500386" y="53695"/>
                </a:lnTo>
                <a:lnTo>
                  <a:pt x="3500767" y="58343"/>
                </a:lnTo>
                <a:lnTo>
                  <a:pt x="3501021" y="62991"/>
                </a:lnTo>
                <a:lnTo>
                  <a:pt x="3501275" y="68351"/>
                </a:lnTo>
                <a:lnTo>
                  <a:pt x="3501148" y="84023"/>
                </a:lnTo>
                <a:lnTo>
                  <a:pt x="3500894" y="88176"/>
                </a:lnTo>
                <a:lnTo>
                  <a:pt x="3500640" y="92341"/>
                </a:lnTo>
                <a:lnTo>
                  <a:pt x="3500259" y="96062"/>
                </a:lnTo>
                <a:lnTo>
                  <a:pt x="3499624" y="99364"/>
                </a:lnTo>
                <a:lnTo>
                  <a:pt x="3498989" y="102666"/>
                </a:lnTo>
                <a:lnTo>
                  <a:pt x="3498227" y="105562"/>
                </a:lnTo>
                <a:lnTo>
                  <a:pt x="3496195" y="110578"/>
                </a:lnTo>
                <a:lnTo>
                  <a:pt x="3493528" y="114312"/>
                </a:lnTo>
                <a:lnTo>
                  <a:pt x="3490226" y="117195"/>
                </a:lnTo>
                <a:close/>
              </a:path>
              <a:path w="3731145" h="173786">
                <a:moveTo>
                  <a:pt x="3468255" y="113233"/>
                </a:moveTo>
                <a:lnTo>
                  <a:pt x="3466604" y="109702"/>
                </a:lnTo>
                <a:lnTo>
                  <a:pt x="3465080" y="106172"/>
                </a:lnTo>
                <a:lnTo>
                  <a:pt x="3463937" y="101422"/>
                </a:lnTo>
                <a:lnTo>
                  <a:pt x="3463302" y="95453"/>
                </a:lnTo>
                <a:lnTo>
                  <a:pt x="3464445" y="138442"/>
                </a:lnTo>
                <a:lnTo>
                  <a:pt x="3471684" y="139941"/>
                </a:lnTo>
                <a:lnTo>
                  <a:pt x="3468255" y="113233"/>
                </a:lnTo>
                <a:close/>
              </a:path>
              <a:path w="3731145" h="173786">
                <a:moveTo>
                  <a:pt x="3546995" y="36029"/>
                </a:moveTo>
                <a:lnTo>
                  <a:pt x="3546995" y="40119"/>
                </a:lnTo>
                <a:lnTo>
                  <a:pt x="3547376" y="43446"/>
                </a:lnTo>
                <a:lnTo>
                  <a:pt x="3549027" y="46926"/>
                </a:lnTo>
                <a:lnTo>
                  <a:pt x="3551694" y="46799"/>
                </a:lnTo>
                <a:lnTo>
                  <a:pt x="3554488" y="45618"/>
                </a:lnTo>
                <a:lnTo>
                  <a:pt x="3575062" y="34239"/>
                </a:lnTo>
                <a:lnTo>
                  <a:pt x="3575062" y="117576"/>
                </a:lnTo>
                <a:lnTo>
                  <a:pt x="3551186" y="117576"/>
                </a:lnTo>
                <a:lnTo>
                  <a:pt x="3548392" y="119849"/>
                </a:lnTo>
                <a:lnTo>
                  <a:pt x="3547630" y="122974"/>
                </a:lnTo>
                <a:lnTo>
                  <a:pt x="3547376" y="125856"/>
                </a:lnTo>
                <a:lnTo>
                  <a:pt x="3547376" y="129616"/>
                </a:lnTo>
                <a:lnTo>
                  <a:pt x="3547630" y="132473"/>
                </a:lnTo>
                <a:lnTo>
                  <a:pt x="3548519" y="135534"/>
                </a:lnTo>
                <a:lnTo>
                  <a:pt x="3551186" y="137667"/>
                </a:lnTo>
                <a:lnTo>
                  <a:pt x="3621798" y="137667"/>
                </a:lnTo>
                <a:lnTo>
                  <a:pt x="3624338" y="136296"/>
                </a:lnTo>
                <a:lnTo>
                  <a:pt x="3625354" y="133756"/>
                </a:lnTo>
                <a:lnTo>
                  <a:pt x="3625735" y="131190"/>
                </a:lnTo>
                <a:lnTo>
                  <a:pt x="3625735" y="124256"/>
                </a:lnTo>
                <a:lnTo>
                  <a:pt x="3625354" y="121678"/>
                </a:lnTo>
                <a:lnTo>
                  <a:pt x="3624465" y="119062"/>
                </a:lnTo>
                <a:lnTo>
                  <a:pt x="3621798" y="117576"/>
                </a:lnTo>
                <a:lnTo>
                  <a:pt x="3600970" y="117576"/>
                </a:lnTo>
                <a:lnTo>
                  <a:pt x="3600843" y="10693"/>
                </a:lnTo>
                <a:lnTo>
                  <a:pt x="3598176" y="9118"/>
                </a:lnTo>
                <a:lnTo>
                  <a:pt x="3595509" y="8851"/>
                </a:lnTo>
                <a:lnTo>
                  <a:pt x="3591953" y="8712"/>
                </a:lnTo>
                <a:lnTo>
                  <a:pt x="3584460" y="8762"/>
                </a:lnTo>
                <a:lnTo>
                  <a:pt x="3581285" y="8953"/>
                </a:lnTo>
                <a:lnTo>
                  <a:pt x="3578110" y="9994"/>
                </a:lnTo>
                <a:lnTo>
                  <a:pt x="3550551" y="27812"/>
                </a:lnTo>
                <a:lnTo>
                  <a:pt x="3548265" y="29756"/>
                </a:lnTo>
                <a:lnTo>
                  <a:pt x="3547249" y="32677"/>
                </a:lnTo>
                <a:lnTo>
                  <a:pt x="3546995" y="36029"/>
                </a:lnTo>
                <a:close/>
              </a:path>
              <a:path w="3731145" h="173786">
                <a:moveTo>
                  <a:pt x="3721620" y="56210"/>
                </a:moveTo>
                <a:lnTo>
                  <a:pt x="3723398" y="53581"/>
                </a:lnTo>
                <a:lnTo>
                  <a:pt x="3724922" y="50787"/>
                </a:lnTo>
                <a:lnTo>
                  <a:pt x="3725938" y="47853"/>
                </a:lnTo>
                <a:lnTo>
                  <a:pt x="3726954" y="44919"/>
                </a:lnTo>
                <a:lnTo>
                  <a:pt x="3727462" y="41897"/>
                </a:lnTo>
                <a:lnTo>
                  <a:pt x="3727462" y="34112"/>
                </a:lnTo>
                <a:lnTo>
                  <a:pt x="3726700" y="29844"/>
                </a:lnTo>
                <a:lnTo>
                  <a:pt x="3725049" y="25984"/>
                </a:lnTo>
                <a:lnTo>
                  <a:pt x="3723525" y="22123"/>
                </a:lnTo>
                <a:lnTo>
                  <a:pt x="3721112" y="18808"/>
                </a:lnTo>
                <a:lnTo>
                  <a:pt x="3717937" y="16027"/>
                </a:lnTo>
                <a:lnTo>
                  <a:pt x="3714762" y="63690"/>
                </a:lnTo>
                <a:lnTo>
                  <a:pt x="3717429" y="61340"/>
                </a:lnTo>
                <a:lnTo>
                  <a:pt x="3719715" y="58851"/>
                </a:lnTo>
                <a:lnTo>
                  <a:pt x="3721620" y="56210"/>
                </a:lnTo>
                <a:close/>
              </a:path>
              <a:path w="3731145" h="173786">
                <a:moveTo>
                  <a:pt x="3687330" y="61061"/>
                </a:moveTo>
                <a:lnTo>
                  <a:pt x="3684155" y="59347"/>
                </a:lnTo>
                <a:lnTo>
                  <a:pt x="3681488" y="57734"/>
                </a:lnTo>
                <a:lnTo>
                  <a:pt x="3676789" y="54698"/>
                </a:lnTo>
                <a:lnTo>
                  <a:pt x="3678821" y="85839"/>
                </a:lnTo>
                <a:lnTo>
                  <a:pt x="3681488" y="84188"/>
                </a:lnTo>
                <a:lnTo>
                  <a:pt x="3684536" y="82537"/>
                </a:lnTo>
                <a:lnTo>
                  <a:pt x="3687965" y="84251"/>
                </a:lnTo>
                <a:lnTo>
                  <a:pt x="3691013" y="85940"/>
                </a:lnTo>
                <a:lnTo>
                  <a:pt x="3693680" y="87591"/>
                </a:lnTo>
                <a:lnTo>
                  <a:pt x="3696347" y="89242"/>
                </a:lnTo>
                <a:lnTo>
                  <a:pt x="3700284" y="92735"/>
                </a:lnTo>
                <a:lnTo>
                  <a:pt x="3703332" y="96418"/>
                </a:lnTo>
                <a:lnTo>
                  <a:pt x="3704983" y="100444"/>
                </a:lnTo>
                <a:lnTo>
                  <a:pt x="3705364" y="105105"/>
                </a:lnTo>
                <a:lnTo>
                  <a:pt x="3705364" y="109994"/>
                </a:lnTo>
                <a:lnTo>
                  <a:pt x="3703713" y="113817"/>
                </a:lnTo>
                <a:lnTo>
                  <a:pt x="3700538" y="116585"/>
                </a:lnTo>
                <a:lnTo>
                  <a:pt x="3697363" y="119354"/>
                </a:lnTo>
                <a:lnTo>
                  <a:pt x="3692537" y="120738"/>
                </a:lnTo>
                <a:lnTo>
                  <a:pt x="3679456" y="120738"/>
                </a:lnTo>
                <a:lnTo>
                  <a:pt x="3674503" y="119392"/>
                </a:lnTo>
                <a:lnTo>
                  <a:pt x="3671201" y="116687"/>
                </a:lnTo>
                <a:lnTo>
                  <a:pt x="3667772" y="113982"/>
                </a:lnTo>
                <a:lnTo>
                  <a:pt x="3666121" y="110058"/>
                </a:lnTo>
                <a:lnTo>
                  <a:pt x="3665359" y="137769"/>
                </a:lnTo>
                <a:lnTo>
                  <a:pt x="3670820" y="139217"/>
                </a:lnTo>
                <a:lnTo>
                  <a:pt x="3677170" y="139941"/>
                </a:lnTo>
                <a:lnTo>
                  <a:pt x="3692029" y="139941"/>
                </a:lnTo>
                <a:lnTo>
                  <a:pt x="3698760" y="139141"/>
                </a:lnTo>
                <a:lnTo>
                  <a:pt x="3704602" y="137515"/>
                </a:lnTo>
                <a:lnTo>
                  <a:pt x="3710317" y="135902"/>
                </a:lnTo>
                <a:lnTo>
                  <a:pt x="3715270" y="133527"/>
                </a:lnTo>
                <a:lnTo>
                  <a:pt x="3719207" y="130390"/>
                </a:lnTo>
                <a:lnTo>
                  <a:pt x="3723144" y="127253"/>
                </a:lnTo>
                <a:lnTo>
                  <a:pt x="3726065" y="123418"/>
                </a:lnTo>
                <a:lnTo>
                  <a:pt x="3728097" y="118859"/>
                </a:lnTo>
                <a:lnTo>
                  <a:pt x="3730129" y="114312"/>
                </a:lnTo>
                <a:lnTo>
                  <a:pt x="3731145" y="109131"/>
                </a:lnTo>
                <a:lnTo>
                  <a:pt x="3731145" y="99694"/>
                </a:lnTo>
                <a:lnTo>
                  <a:pt x="3730510" y="96329"/>
                </a:lnTo>
                <a:lnTo>
                  <a:pt x="3729367" y="93230"/>
                </a:lnTo>
                <a:lnTo>
                  <a:pt x="3728224" y="90131"/>
                </a:lnTo>
                <a:lnTo>
                  <a:pt x="3726573" y="87210"/>
                </a:lnTo>
                <a:lnTo>
                  <a:pt x="3724414" y="84467"/>
                </a:lnTo>
                <a:lnTo>
                  <a:pt x="3722128" y="81737"/>
                </a:lnTo>
                <a:lnTo>
                  <a:pt x="3719461" y="79171"/>
                </a:lnTo>
                <a:lnTo>
                  <a:pt x="3716286" y="76796"/>
                </a:lnTo>
                <a:lnTo>
                  <a:pt x="3713238" y="74422"/>
                </a:lnTo>
                <a:lnTo>
                  <a:pt x="3709555" y="72186"/>
                </a:lnTo>
                <a:lnTo>
                  <a:pt x="3705618" y="70065"/>
                </a:lnTo>
                <a:lnTo>
                  <a:pt x="3709047" y="68160"/>
                </a:lnTo>
                <a:lnTo>
                  <a:pt x="3712095" y="66027"/>
                </a:lnTo>
                <a:lnTo>
                  <a:pt x="3714762" y="63690"/>
                </a:lnTo>
                <a:lnTo>
                  <a:pt x="3717937" y="16027"/>
                </a:lnTo>
                <a:lnTo>
                  <a:pt x="3714635" y="13258"/>
                </a:lnTo>
                <a:lnTo>
                  <a:pt x="3710571" y="11112"/>
                </a:lnTo>
                <a:lnTo>
                  <a:pt x="3705491" y="9601"/>
                </a:lnTo>
                <a:lnTo>
                  <a:pt x="3700411" y="8077"/>
                </a:lnTo>
                <a:lnTo>
                  <a:pt x="3694442" y="7327"/>
                </a:lnTo>
                <a:lnTo>
                  <a:pt x="3680218" y="7327"/>
                </a:lnTo>
                <a:lnTo>
                  <a:pt x="3673995" y="8153"/>
                </a:lnTo>
                <a:lnTo>
                  <a:pt x="3668534" y="9791"/>
                </a:lnTo>
                <a:lnTo>
                  <a:pt x="3669296" y="36194"/>
                </a:lnTo>
                <a:lnTo>
                  <a:pt x="3670566" y="32677"/>
                </a:lnTo>
                <a:lnTo>
                  <a:pt x="3673233" y="30137"/>
                </a:lnTo>
                <a:lnTo>
                  <a:pt x="3676027" y="27597"/>
                </a:lnTo>
                <a:lnTo>
                  <a:pt x="3680091" y="26327"/>
                </a:lnTo>
                <a:lnTo>
                  <a:pt x="3688473" y="26327"/>
                </a:lnTo>
                <a:lnTo>
                  <a:pt x="3691013" y="26657"/>
                </a:lnTo>
                <a:lnTo>
                  <a:pt x="3695077" y="27978"/>
                </a:lnTo>
                <a:lnTo>
                  <a:pt x="3698252" y="30238"/>
                </a:lnTo>
                <a:lnTo>
                  <a:pt x="3700792" y="33083"/>
                </a:lnTo>
                <a:lnTo>
                  <a:pt x="3702062" y="36779"/>
                </a:lnTo>
                <a:lnTo>
                  <a:pt x="3702443" y="41173"/>
                </a:lnTo>
                <a:lnTo>
                  <a:pt x="3702443" y="45135"/>
                </a:lnTo>
                <a:lnTo>
                  <a:pt x="3701046" y="48729"/>
                </a:lnTo>
                <a:lnTo>
                  <a:pt x="3698506" y="51955"/>
                </a:lnTo>
                <a:lnTo>
                  <a:pt x="3695839" y="55194"/>
                </a:lnTo>
                <a:lnTo>
                  <a:pt x="3692156" y="58229"/>
                </a:lnTo>
                <a:lnTo>
                  <a:pt x="3687330" y="61061"/>
                </a:lnTo>
                <a:close/>
              </a:path>
              <a:path w="3731145" h="173786">
                <a:moveTo>
                  <a:pt x="3644150" y="41770"/>
                </a:moveTo>
                <a:lnTo>
                  <a:pt x="3644150" y="45326"/>
                </a:lnTo>
                <a:lnTo>
                  <a:pt x="3644658" y="48628"/>
                </a:lnTo>
                <a:lnTo>
                  <a:pt x="3645674" y="51663"/>
                </a:lnTo>
                <a:lnTo>
                  <a:pt x="3646690" y="54698"/>
                </a:lnTo>
                <a:lnTo>
                  <a:pt x="3648087" y="57480"/>
                </a:lnTo>
                <a:lnTo>
                  <a:pt x="3649992" y="60020"/>
                </a:lnTo>
                <a:lnTo>
                  <a:pt x="3654310" y="64909"/>
                </a:lnTo>
                <a:lnTo>
                  <a:pt x="3656977" y="67055"/>
                </a:lnTo>
                <a:lnTo>
                  <a:pt x="3659644" y="69202"/>
                </a:lnTo>
                <a:lnTo>
                  <a:pt x="3662692" y="71196"/>
                </a:lnTo>
                <a:lnTo>
                  <a:pt x="3666121" y="73037"/>
                </a:lnTo>
                <a:lnTo>
                  <a:pt x="3661930" y="75222"/>
                </a:lnTo>
                <a:lnTo>
                  <a:pt x="3658247" y="77508"/>
                </a:lnTo>
                <a:lnTo>
                  <a:pt x="3655072" y="79921"/>
                </a:lnTo>
                <a:lnTo>
                  <a:pt x="3651897" y="82321"/>
                </a:lnTo>
                <a:lnTo>
                  <a:pt x="3649103" y="84899"/>
                </a:lnTo>
                <a:lnTo>
                  <a:pt x="3647071" y="87642"/>
                </a:lnTo>
                <a:lnTo>
                  <a:pt x="3644912" y="90373"/>
                </a:lnTo>
                <a:lnTo>
                  <a:pt x="3643261" y="93344"/>
                </a:lnTo>
                <a:lnTo>
                  <a:pt x="3642118" y="96545"/>
                </a:lnTo>
                <a:lnTo>
                  <a:pt x="3641102" y="99745"/>
                </a:lnTo>
                <a:lnTo>
                  <a:pt x="3640594" y="103162"/>
                </a:lnTo>
                <a:lnTo>
                  <a:pt x="3640594" y="112128"/>
                </a:lnTo>
                <a:lnTo>
                  <a:pt x="3641483" y="116865"/>
                </a:lnTo>
                <a:lnTo>
                  <a:pt x="3643261" y="120992"/>
                </a:lnTo>
                <a:lnTo>
                  <a:pt x="3645166" y="125120"/>
                </a:lnTo>
                <a:lnTo>
                  <a:pt x="3647960" y="128574"/>
                </a:lnTo>
                <a:lnTo>
                  <a:pt x="3651643" y="131381"/>
                </a:lnTo>
                <a:lnTo>
                  <a:pt x="3655326" y="134188"/>
                </a:lnTo>
                <a:lnTo>
                  <a:pt x="3659898" y="136309"/>
                </a:lnTo>
                <a:lnTo>
                  <a:pt x="3665359" y="137769"/>
                </a:lnTo>
                <a:lnTo>
                  <a:pt x="3666121" y="110058"/>
                </a:lnTo>
                <a:lnTo>
                  <a:pt x="3666121" y="104901"/>
                </a:lnTo>
                <a:lnTo>
                  <a:pt x="3666502" y="100444"/>
                </a:lnTo>
                <a:lnTo>
                  <a:pt x="3668026" y="96418"/>
                </a:lnTo>
                <a:lnTo>
                  <a:pt x="3670693" y="92684"/>
                </a:lnTo>
                <a:lnTo>
                  <a:pt x="3674122" y="89141"/>
                </a:lnTo>
                <a:lnTo>
                  <a:pt x="3678821" y="85839"/>
                </a:lnTo>
                <a:lnTo>
                  <a:pt x="3676789" y="54698"/>
                </a:lnTo>
                <a:lnTo>
                  <a:pt x="3673487" y="51561"/>
                </a:lnTo>
                <a:lnTo>
                  <a:pt x="3670947" y="48298"/>
                </a:lnTo>
                <a:lnTo>
                  <a:pt x="3669550" y="44729"/>
                </a:lnTo>
                <a:lnTo>
                  <a:pt x="3669296" y="40678"/>
                </a:lnTo>
                <a:lnTo>
                  <a:pt x="3669296" y="36194"/>
                </a:lnTo>
                <a:lnTo>
                  <a:pt x="3668534" y="9791"/>
                </a:lnTo>
                <a:lnTo>
                  <a:pt x="3663073" y="11442"/>
                </a:lnTo>
                <a:lnTo>
                  <a:pt x="3658628" y="13804"/>
                </a:lnTo>
                <a:lnTo>
                  <a:pt x="3655072" y="16878"/>
                </a:lnTo>
                <a:lnTo>
                  <a:pt x="3651389" y="19938"/>
                </a:lnTo>
                <a:lnTo>
                  <a:pt x="3648722" y="23571"/>
                </a:lnTo>
                <a:lnTo>
                  <a:pt x="3646944" y="27762"/>
                </a:lnTo>
                <a:lnTo>
                  <a:pt x="3645166" y="31953"/>
                </a:lnTo>
                <a:lnTo>
                  <a:pt x="3644150" y="36614"/>
                </a:lnTo>
                <a:lnTo>
                  <a:pt x="3644150" y="41770"/>
                </a:lnTo>
                <a:close/>
              </a:path>
              <a:path w="3731145" h="173786">
                <a:moveTo>
                  <a:pt x="2786011" y="136944"/>
                </a:moveTo>
                <a:lnTo>
                  <a:pt x="2789186" y="137845"/>
                </a:lnTo>
                <a:lnTo>
                  <a:pt x="2792361" y="138176"/>
                </a:lnTo>
                <a:lnTo>
                  <a:pt x="2801251" y="138176"/>
                </a:lnTo>
                <a:lnTo>
                  <a:pt x="2804426" y="137845"/>
                </a:lnTo>
                <a:lnTo>
                  <a:pt x="2807601" y="136944"/>
                </a:lnTo>
                <a:lnTo>
                  <a:pt x="2809379" y="134302"/>
                </a:lnTo>
                <a:lnTo>
                  <a:pt x="2809379" y="75615"/>
                </a:lnTo>
                <a:lnTo>
                  <a:pt x="2812808" y="71196"/>
                </a:lnTo>
                <a:lnTo>
                  <a:pt x="2816110" y="67830"/>
                </a:lnTo>
                <a:lnTo>
                  <a:pt x="2819158" y="65519"/>
                </a:lnTo>
                <a:lnTo>
                  <a:pt x="2822206" y="63207"/>
                </a:lnTo>
                <a:lnTo>
                  <a:pt x="2825254" y="62052"/>
                </a:lnTo>
                <a:lnTo>
                  <a:pt x="2828175" y="62052"/>
                </a:lnTo>
                <a:lnTo>
                  <a:pt x="2832620" y="62534"/>
                </a:lnTo>
                <a:lnTo>
                  <a:pt x="2836303" y="64439"/>
                </a:lnTo>
                <a:lnTo>
                  <a:pt x="2838843" y="67551"/>
                </a:lnTo>
                <a:lnTo>
                  <a:pt x="2840748" y="71386"/>
                </a:lnTo>
                <a:lnTo>
                  <a:pt x="2841891" y="76276"/>
                </a:lnTo>
                <a:lnTo>
                  <a:pt x="2842145" y="78981"/>
                </a:lnTo>
                <a:lnTo>
                  <a:pt x="2842145" y="134302"/>
                </a:lnTo>
                <a:lnTo>
                  <a:pt x="2843796" y="136944"/>
                </a:lnTo>
                <a:lnTo>
                  <a:pt x="2846971" y="137845"/>
                </a:lnTo>
                <a:lnTo>
                  <a:pt x="2850146" y="138176"/>
                </a:lnTo>
                <a:lnTo>
                  <a:pt x="2859036" y="138176"/>
                </a:lnTo>
                <a:lnTo>
                  <a:pt x="2862211" y="137845"/>
                </a:lnTo>
                <a:lnTo>
                  <a:pt x="2865386" y="136944"/>
                </a:lnTo>
                <a:lnTo>
                  <a:pt x="2867037" y="134302"/>
                </a:lnTo>
                <a:lnTo>
                  <a:pt x="2867037" y="75615"/>
                </a:lnTo>
                <a:lnTo>
                  <a:pt x="2870593" y="71196"/>
                </a:lnTo>
                <a:lnTo>
                  <a:pt x="2873895" y="67830"/>
                </a:lnTo>
                <a:lnTo>
                  <a:pt x="2876943" y="65519"/>
                </a:lnTo>
                <a:lnTo>
                  <a:pt x="2879991" y="63207"/>
                </a:lnTo>
                <a:lnTo>
                  <a:pt x="2882912" y="62052"/>
                </a:lnTo>
                <a:lnTo>
                  <a:pt x="2885960" y="62052"/>
                </a:lnTo>
                <a:lnTo>
                  <a:pt x="2890405" y="62534"/>
                </a:lnTo>
                <a:lnTo>
                  <a:pt x="2893961" y="64439"/>
                </a:lnTo>
                <a:lnTo>
                  <a:pt x="2896628" y="67551"/>
                </a:lnTo>
                <a:lnTo>
                  <a:pt x="2898533" y="71386"/>
                </a:lnTo>
                <a:lnTo>
                  <a:pt x="2899676" y="76276"/>
                </a:lnTo>
                <a:lnTo>
                  <a:pt x="2899930" y="78981"/>
                </a:lnTo>
                <a:lnTo>
                  <a:pt x="2899930" y="134302"/>
                </a:lnTo>
                <a:lnTo>
                  <a:pt x="2901581" y="136944"/>
                </a:lnTo>
                <a:lnTo>
                  <a:pt x="2904756" y="137845"/>
                </a:lnTo>
                <a:lnTo>
                  <a:pt x="2907931" y="138176"/>
                </a:lnTo>
                <a:lnTo>
                  <a:pt x="2916948" y="138176"/>
                </a:lnTo>
                <a:lnTo>
                  <a:pt x="2920123" y="137845"/>
                </a:lnTo>
                <a:lnTo>
                  <a:pt x="2923171" y="136944"/>
                </a:lnTo>
                <a:lnTo>
                  <a:pt x="2924822" y="134302"/>
                </a:lnTo>
                <a:lnTo>
                  <a:pt x="2924822" y="72707"/>
                </a:lnTo>
                <a:lnTo>
                  <a:pt x="2924314" y="67894"/>
                </a:lnTo>
                <a:lnTo>
                  <a:pt x="2923298" y="63334"/>
                </a:lnTo>
                <a:lnTo>
                  <a:pt x="2922155" y="58788"/>
                </a:lnTo>
                <a:lnTo>
                  <a:pt x="2920377" y="54813"/>
                </a:lnTo>
                <a:lnTo>
                  <a:pt x="2917964" y="51409"/>
                </a:lnTo>
                <a:lnTo>
                  <a:pt x="2915424" y="48018"/>
                </a:lnTo>
                <a:lnTo>
                  <a:pt x="2912249" y="45326"/>
                </a:lnTo>
                <a:lnTo>
                  <a:pt x="2908185" y="43345"/>
                </a:lnTo>
                <a:lnTo>
                  <a:pt x="2904121" y="41363"/>
                </a:lnTo>
                <a:lnTo>
                  <a:pt x="2899168" y="40373"/>
                </a:lnTo>
                <a:lnTo>
                  <a:pt x="2890786" y="40373"/>
                </a:lnTo>
                <a:lnTo>
                  <a:pt x="2883293" y="41948"/>
                </a:lnTo>
                <a:lnTo>
                  <a:pt x="2878340" y="44183"/>
                </a:lnTo>
                <a:lnTo>
                  <a:pt x="2873387" y="47142"/>
                </a:lnTo>
                <a:lnTo>
                  <a:pt x="2870847" y="49187"/>
                </a:lnTo>
                <a:lnTo>
                  <a:pt x="2865767" y="53670"/>
                </a:lnTo>
                <a:lnTo>
                  <a:pt x="2863100" y="56514"/>
                </a:lnTo>
                <a:lnTo>
                  <a:pt x="2861957" y="54076"/>
                </a:lnTo>
                <a:lnTo>
                  <a:pt x="2858909" y="49885"/>
                </a:lnTo>
                <a:lnTo>
                  <a:pt x="2855353" y="46202"/>
                </a:lnTo>
                <a:lnTo>
                  <a:pt x="2850781" y="43370"/>
                </a:lnTo>
                <a:lnTo>
                  <a:pt x="2848114" y="42278"/>
                </a:lnTo>
                <a:lnTo>
                  <a:pt x="2845193" y="41516"/>
                </a:lnTo>
                <a:lnTo>
                  <a:pt x="2842399" y="40754"/>
                </a:lnTo>
                <a:lnTo>
                  <a:pt x="2839097" y="40373"/>
                </a:lnTo>
                <a:lnTo>
                  <a:pt x="2830207" y="40373"/>
                </a:lnTo>
                <a:lnTo>
                  <a:pt x="2825127" y="41694"/>
                </a:lnTo>
                <a:lnTo>
                  <a:pt x="2820301" y="44335"/>
                </a:lnTo>
                <a:lnTo>
                  <a:pt x="2815475" y="46977"/>
                </a:lnTo>
                <a:lnTo>
                  <a:pt x="2810522" y="50939"/>
                </a:lnTo>
                <a:lnTo>
                  <a:pt x="2805696" y="56210"/>
                </a:lnTo>
                <a:lnTo>
                  <a:pt x="2805696" y="46024"/>
                </a:lnTo>
                <a:lnTo>
                  <a:pt x="2804299" y="43383"/>
                </a:lnTo>
                <a:lnTo>
                  <a:pt x="2801759" y="42468"/>
                </a:lnTo>
                <a:lnTo>
                  <a:pt x="2798965" y="42138"/>
                </a:lnTo>
                <a:lnTo>
                  <a:pt x="2791345" y="42138"/>
                </a:lnTo>
                <a:lnTo>
                  <a:pt x="2788678" y="42468"/>
                </a:lnTo>
                <a:lnTo>
                  <a:pt x="2785757" y="43383"/>
                </a:lnTo>
                <a:lnTo>
                  <a:pt x="2784360" y="46024"/>
                </a:lnTo>
                <a:lnTo>
                  <a:pt x="2784360" y="134302"/>
                </a:lnTo>
                <a:lnTo>
                  <a:pt x="2786011" y="136944"/>
                </a:lnTo>
                <a:close/>
              </a:path>
              <a:path w="3731145" h="173786">
                <a:moveTo>
                  <a:pt x="2080018" y="136842"/>
                </a:moveTo>
                <a:lnTo>
                  <a:pt x="2083066" y="137769"/>
                </a:lnTo>
                <a:lnTo>
                  <a:pt x="2086241" y="138163"/>
                </a:lnTo>
                <a:lnTo>
                  <a:pt x="2095131" y="138163"/>
                </a:lnTo>
                <a:lnTo>
                  <a:pt x="2098306" y="137769"/>
                </a:lnTo>
                <a:lnTo>
                  <a:pt x="2101481" y="136842"/>
                </a:lnTo>
                <a:lnTo>
                  <a:pt x="2103005" y="134099"/>
                </a:lnTo>
                <a:lnTo>
                  <a:pt x="2103005" y="19989"/>
                </a:lnTo>
                <a:lnTo>
                  <a:pt x="2101989" y="14300"/>
                </a:lnTo>
                <a:lnTo>
                  <a:pt x="2096020" y="9829"/>
                </a:lnTo>
                <a:lnTo>
                  <a:pt x="2092718" y="9601"/>
                </a:lnTo>
                <a:lnTo>
                  <a:pt x="2072779" y="9601"/>
                </a:lnTo>
                <a:lnTo>
                  <a:pt x="2065286" y="11683"/>
                </a:lnTo>
                <a:lnTo>
                  <a:pt x="2060460" y="17513"/>
                </a:lnTo>
                <a:lnTo>
                  <a:pt x="2058428" y="21767"/>
                </a:lnTo>
                <a:lnTo>
                  <a:pt x="2057539" y="24549"/>
                </a:lnTo>
                <a:lnTo>
                  <a:pt x="2028837" y="100647"/>
                </a:lnTo>
                <a:lnTo>
                  <a:pt x="2028456" y="100647"/>
                </a:lnTo>
                <a:lnTo>
                  <a:pt x="2000770" y="24345"/>
                </a:lnTo>
                <a:lnTo>
                  <a:pt x="2000008" y="21577"/>
                </a:lnTo>
                <a:lnTo>
                  <a:pt x="1999119" y="19253"/>
                </a:lnTo>
                <a:lnTo>
                  <a:pt x="1996960" y="15493"/>
                </a:lnTo>
                <a:lnTo>
                  <a:pt x="1990610" y="10833"/>
                </a:lnTo>
                <a:lnTo>
                  <a:pt x="1986165" y="9842"/>
                </a:lnTo>
                <a:lnTo>
                  <a:pt x="1983625" y="9601"/>
                </a:lnTo>
                <a:lnTo>
                  <a:pt x="1960638" y="9601"/>
                </a:lnTo>
                <a:lnTo>
                  <a:pt x="1958225" y="10490"/>
                </a:lnTo>
                <a:lnTo>
                  <a:pt x="1954669" y="14058"/>
                </a:lnTo>
                <a:lnTo>
                  <a:pt x="1953780" y="16624"/>
                </a:lnTo>
                <a:lnTo>
                  <a:pt x="1953780" y="134099"/>
                </a:lnTo>
                <a:lnTo>
                  <a:pt x="1955304" y="136842"/>
                </a:lnTo>
                <a:lnTo>
                  <a:pt x="1958479" y="137769"/>
                </a:lnTo>
                <a:lnTo>
                  <a:pt x="1961654" y="138163"/>
                </a:lnTo>
                <a:lnTo>
                  <a:pt x="1970417" y="138163"/>
                </a:lnTo>
                <a:lnTo>
                  <a:pt x="1973592" y="137769"/>
                </a:lnTo>
                <a:lnTo>
                  <a:pt x="1976767" y="136842"/>
                </a:lnTo>
                <a:lnTo>
                  <a:pt x="1978418" y="134099"/>
                </a:lnTo>
                <a:lnTo>
                  <a:pt x="1978418" y="29883"/>
                </a:lnTo>
                <a:lnTo>
                  <a:pt x="2014486" y="134010"/>
                </a:lnTo>
                <a:lnTo>
                  <a:pt x="2019058" y="137579"/>
                </a:lnTo>
                <a:lnTo>
                  <a:pt x="2025408" y="138264"/>
                </a:lnTo>
                <a:lnTo>
                  <a:pt x="2029980" y="138264"/>
                </a:lnTo>
                <a:lnTo>
                  <a:pt x="2036330" y="137794"/>
                </a:lnTo>
                <a:lnTo>
                  <a:pt x="2041029" y="134010"/>
                </a:lnTo>
                <a:lnTo>
                  <a:pt x="2078113" y="29883"/>
                </a:lnTo>
                <a:lnTo>
                  <a:pt x="2078367" y="29883"/>
                </a:lnTo>
                <a:lnTo>
                  <a:pt x="2078367" y="134099"/>
                </a:lnTo>
                <a:lnTo>
                  <a:pt x="2080018" y="136842"/>
                </a:lnTo>
                <a:close/>
              </a:path>
              <a:path w="3731145" h="173786">
                <a:moveTo>
                  <a:pt x="1821827" y="75615"/>
                </a:moveTo>
                <a:lnTo>
                  <a:pt x="1825256" y="71196"/>
                </a:lnTo>
                <a:lnTo>
                  <a:pt x="1828685" y="67830"/>
                </a:lnTo>
                <a:lnTo>
                  <a:pt x="1831860" y="65519"/>
                </a:lnTo>
                <a:lnTo>
                  <a:pt x="1835162" y="63207"/>
                </a:lnTo>
                <a:lnTo>
                  <a:pt x="1838337" y="62052"/>
                </a:lnTo>
                <a:lnTo>
                  <a:pt x="1841512" y="62052"/>
                </a:lnTo>
                <a:lnTo>
                  <a:pt x="1846211" y="62534"/>
                </a:lnTo>
                <a:lnTo>
                  <a:pt x="1849894" y="64439"/>
                </a:lnTo>
                <a:lnTo>
                  <a:pt x="1852688" y="67551"/>
                </a:lnTo>
                <a:lnTo>
                  <a:pt x="1854720" y="71386"/>
                </a:lnTo>
                <a:lnTo>
                  <a:pt x="1855990" y="76276"/>
                </a:lnTo>
                <a:lnTo>
                  <a:pt x="1856371" y="79641"/>
                </a:lnTo>
                <a:lnTo>
                  <a:pt x="1856371" y="134302"/>
                </a:lnTo>
                <a:lnTo>
                  <a:pt x="1858022" y="136944"/>
                </a:lnTo>
                <a:lnTo>
                  <a:pt x="1861070" y="137845"/>
                </a:lnTo>
                <a:lnTo>
                  <a:pt x="1864372" y="138176"/>
                </a:lnTo>
                <a:lnTo>
                  <a:pt x="1873135" y="138176"/>
                </a:lnTo>
                <a:lnTo>
                  <a:pt x="1876437" y="137845"/>
                </a:lnTo>
                <a:lnTo>
                  <a:pt x="1879485" y="136944"/>
                </a:lnTo>
                <a:lnTo>
                  <a:pt x="1881136" y="134302"/>
                </a:lnTo>
                <a:lnTo>
                  <a:pt x="1881136" y="73367"/>
                </a:lnTo>
                <a:lnTo>
                  <a:pt x="1880628" y="67894"/>
                </a:lnTo>
                <a:lnTo>
                  <a:pt x="1879485" y="63334"/>
                </a:lnTo>
                <a:lnTo>
                  <a:pt x="1878342" y="58788"/>
                </a:lnTo>
                <a:lnTo>
                  <a:pt x="1876564" y="54813"/>
                </a:lnTo>
                <a:lnTo>
                  <a:pt x="1874024" y="51409"/>
                </a:lnTo>
                <a:lnTo>
                  <a:pt x="1871484" y="48018"/>
                </a:lnTo>
                <a:lnTo>
                  <a:pt x="1868055" y="45326"/>
                </a:lnTo>
                <a:lnTo>
                  <a:pt x="1863991" y="43345"/>
                </a:lnTo>
                <a:lnTo>
                  <a:pt x="1859800" y="41363"/>
                </a:lnTo>
                <a:lnTo>
                  <a:pt x="1854847" y="40373"/>
                </a:lnTo>
                <a:lnTo>
                  <a:pt x="1843290" y="40373"/>
                </a:lnTo>
                <a:lnTo>
                  <a:pt x="1838083" y="41694"/>
                </a:lnTo>
                <a:lnTo>
                  <a:pt x="1833003" y="44335"/>
                </a:lnTo>
                <a:lnTo>
                  <a:pt x="1827923" y="46977"/>
                </a:lnTo>
                <a:lnTo>
                  <a:pt x="1822970" y="50939"/>
                </a:lnTo>
                <a:lnTo>
                  <a:pt x="1818144" y="56210"/>
                </a:lnTo>
                <a:lnTo>
                  <a:pt x="1818144" y="46024"/>
                </a:lnTo>
                <a:lnTo>
                  <a:pt x="1817255" y="43789"/>
                </a:lnTo>
                <a:lnTo>
                  <a:pt x="1814207" y="42468"/>
                </a:lnTo>
                <a:lnTo>
                  <a:pt x="1811413" y="42138"/>
                </a:lnTo>
                <a:lnTo>
                  <a:pt x="1803793" y="42138"/>
                </a:lnTo>
                <a:lnTo>
                  <a:pt x="1801126" y="42468"/>
                </a:lnTo>
                <a:lnTo>
                  <a:pt x="1798205" y="43383"/>
                </a:lnTo>
                <a:lnTo>
                  <a:pt x="1796808" y="46024"/>
                </a:lnTo>
                <a:lnTo>
                  <a:pt x="1796808" y="134302"/>
                </a:lnTo>
                <a:lnTo>
                  <a:pt x="1798459" y="136944"/>
                </a:lnTo>
                <a:lnTo>
                  <a:pt x="1801634" y="137845"/>
                </a:lnTo>
                <a:lnTo>
                  <a:pt x="1804809" y="138176"/>
                </a:lnTo>
                <a:lnTo>
                  <a:pt x="1813699" y="138176"/>
                </a:lnTo>
                <a:lnTo>
                  <a:pt x="1816874" y="137845"/>
                </a:lnTo>
                <a:lnTo>
                  <a:pt x="1820049" y="136944"/>
                </a:lnTo>
                <a:lnTo>
                  <a:pt x="1821827" y="134302"/>
                </a:lnTo>
                <a:lnTo>
                  <a:pt x="1821827" y="75615"/>
                </a:lnTo>
                <a:close/>
              </a:path>
              <a:path w="3731145" h="173786">
                <a:moveTo>
                  <a:pt x="1649234" y="136944"/>
                </a:moveTo>
                <a:lnTo>
                  <a:pt x="1652282" y="137845"/>
                </a:lnTo>
                <a:lnTo>
                  <a:pt x="1655584" y="138176"/>
                </a:lnTo>
                <a:lnTo>
                  <a:pt x="1664347" y="138176"/>
                </a:lnTo>
                <a:lnTo>
                  <a:pt x="1667649" y="137845"/>
                </a:lnTo>
                <a:lnTo>
                  <a:pt x="1670697" y="136944"/>
                </a:lnTo>
                <a:lnTo>
                  <a:pt x="1672348" y="134302"/>
                </a:lnTo>
                <a:lnTo>
                  <a:pt x="1672348" y="73367"/>
                </a:lnTo>
                <a:lnTo>
                  <a:pt x="1671840" y="67894"/>
                </a:lnTo>
                <a:lnTo>
                  <a:pt x="1670697" y="63334"/>
                </a:lnTo>
                <a:lnTo>
                  <a:pt x="1669554" y="58788"/>
                </a:lnTo>
                <a:lnTo>
                  <a:pt x="1667776" y="54813"/>
                </a:lnTo>
                <a:lnTo>
                  <a:pt x="1665236" y="51409"/>
                </a:lnTo>
                <a:lnTo>
                  <a:pt x="1662696" y="48018"/>
                </a:lnTo>
                <a:lnTo>
                  <a:pt x="1659267" y="45326"/>
                </a:lnTo>
                <a:lnTo>
                  <a:pt x="1655203" y="43345"/>
                </a:lnTo>
                <a:lnTo>
                  <a:pt x="1651012" y="41363"/>
                </a:lnTo>
                <a:lnTo>
                  <a:pt x="1646059" y="40373"/>
                </a:lnTo>
                <a:lnTo>
                  <a:pt x="1634502" y="40373"/>
                </a:lnTo>
                <a:lnTo>
                  <a:pt x="1629295" y="41694"/>
                </a:lnTo>
                <a:lnTo>
                  <a:pt x="1624215" y="44335"/>
                </a:lnTo>
                <a:lnTo>
                  <a:pt x="1619135" y="46977"/>
                </a:lnTo>
                <a:lnTo>
                  <a:pt x="1614182" y="50939"/>
                </a:lnTo>
                <a:lnTo>
                  <a:pt x="1609356" y="56210"/>
                </a:lnTo>
                <a:lnTo>
                  <a:pt x="1613039" y="75615"/>
                </a:lnTo>
                <a:lnTo>
                  <a:pt x="1616468" y="71196"/>
                </a:lnTo>
                <a:lnTo>
                  <a:pt x="1619897" y="67830"/>
                </a:lnTo>
                <a:lnTo>
                  <a:pt x="1623072" y="65519"/>
                </a:lnTo>
                <a:lnTo>
                  <a:pt x="1626374" y="63207"/>
                </a:lnTo>
                <a:lnTo>
                  <a:pt x="1629549" y="62052"/>
                </a:lnTo>
                <a:lnTo>
                  <a:pt x="1632724" y="62052"/>
                </a:lnTo>
                <a:lnTo>
                  <a:pt x="1637423" y="62534"/>
                </a:lnTo>
                <a:lnTo>
                  <a:pt x="1641106" y="64439"/>
                </a:lnTo>
                <a:lnTo>
                  <a:pt x="1643900" y="67551"/>
                </a:lnTo>
                <a:lnTo>
                  <a:pt x="1645932" y="71386"/>
                </a:lnTo>
                <a:lnTo>
                  <a:pt x="1647202" y="76276"/>
                </a:lnTo>
                <a:lnTo>
                  <a:pt x="1647583" y="79641"/>
                </a:lnTo>
                <a:lnTo>
                  <a:pt x="1647583" y="134302"/>
                </a:lnTo>
                <a:lnTo>
                  <a:pt x="1649234" y="136944"/>
                </a:lnTo>
                <a:close/>
              </a:path>
              <a:path w="3731145" h="173786">
                <a:moveTo>
                  <a:pt x="1173746" y="136944"/>
                </a:moveTo>
                <a:lnTo>
                  <a:pt x="1176794" y="137845"/>
                </a:lnTo>
                <a:lnTo>
                  <a:pt x="1180096" y="138176"/>
                </a:lnTo>
                <a:lnTo>
                  <a:pt x="1188859" y="138176"/>
                </a:lnTo>
                <a:lnTo>
                  <a:pt x="1192161" y="137845"/>
                </a:lnTo>
                <a:lnTo>
                  <a:pt x="1195209" y="136944"/>
                </a:lnTo>
                <a:lnTo>
                  <a:pt x="1196860" y="134302"/>
                </a:lnTo>
                <a:lnTo>
                  <a:pt x="1196860" y="73367"/>
                </a:lnTo>
                <a:lnTo>
                  <a:pt x="1196352" y="67894"/>
                </a:lnTo>
                <a:lnTo>
                  <a:pt x="1195209" y="63334"/>
                </a:lnTo>
                <a:lnTo>
                  <a:pt x="1194066" y="58788"/>
                </a:lnTo>
                <a:lnTo>
                  <a:pt x="1192288" y="54813"/>
                </a:lnTo>
                <a:lnTo>
                  <a:pt x="1189748" y="51409"/>
                </a:lnTo>
                <a:lnTo>
                  <a:pt x="1187208" y="48018"/>
                </a:lnTo>
                <a:lnTo>
                  <a:pt x="1183779" y="45326"/>
                </a:lnTo>
                <a:lnTo>
                  <a:pt x="1179715" y="43345"/>
                </a:lnTo>
                <a:lnTo>
                  <a:pt x="1175524" y="41363"/>
                </a:lnTo>
                <a:lnTo>
                  <a:pt x="1170571" y="40373"/>
                </a:lnTo>
                <a:lnTo>
                  <a:pt x="1159014" y="40373"/>
                </a:lnTo>
                <a:lnTo>
                  <a:pt x="1153807" y="41694"/>
                </a:lnTo>
                <a:lnTo>
                  <a:pt x="1148727" y="44335"/>
                </a:lnTo>
                <a:lnTo>
                  <a:pt x="1143647" y="46977"/>
                </a:lnTo>
                <a:lnTo>
                  <a:pt x="1138694" y="50939"/>
                </a:lnTo>
                <a:lnTo>
                  <a:pt x="1133868" y="56210"/>
                </a:lnTo>
                <a:lnTo>
                  <a:pt x="1137551" y="75615"/>
                </a:lnTo>
                <a:lnTo>
                  <a:pt x="1140980" y="71196"/>
                </a:lnTo>
                <a:lnTo>
                  <a:pt x="1144409" y="67830"/>
                </a:lnTo>
                <a:lnTo>
                  <a:pt x="1147584" y="65519"/>
                </a:lnTo>
                <a:lnTo>
                  <a:pt x="1150886" y="63207"/>
                </a:lnTo>
                <a:lnTo>
                  <a:pt x="1154061" y="62052"/>
                </a:lnTo>
                <a:lnTo>
                  <a:pt x="1157236" y="62052"/>
                </a:lnTo>
                <a:lnTo>
                  <a:pt x="1161935" y="62534"/>
                </a:lnTo>
                <a:lnTo>
                  <a:pt x="1165618" y="64439"/>
                </a:lnTo>
                <a:lnTo>
                  <a:pt x="1168412" y="67551"/>
                </a:lnTo>
                <a:lnTo>
                  <a:pt x="1170444" y="71386"/>
                </a:lnTo>
                <a:lnTo>
                  <a:pt x="1171714" y="76276"/>
                </a:lnTo>
                <a:lnTo>
                  <a:pt x="1172095" y="79641"/>
                </a:lnTo>
                <a:lnTo>
                  <a:pt x="1172095" y="134302"/>
                </a:lnTo>
                <a:lnTo>
                  <a:pt x="1173746" y="136944"/>
                </a:lnTo>
                <a:close/>
              </a:path>
              <a:path w="3731145" h="173786">
                <a:moveTo>
                  <a:pt x="1114183" y="136944"/>
                </a:moveTo>
                <a:lnTo>
                  <a:pt x="1117358" y="137845"/>
                </a:lnTo>
                <a:lnTo>
                  <a:pt x="1120533" y="138176"/>
                </a:lnTo>
                <a:lnTo>
                  <a:pt x="1129423" y="138176"/>
                </a:lnTo>
                <a:lnTo>
                  <a:pt x="1132598" y="137845"/>
                </a:lnTo>
                <a:lnTo>
                  <a:pt x="1135773" y="136944"/>
                </a:lnTo>
                <a:lnTo>
                  <a:pt x="1137551" y="134302"/>
                </a:lnTo>
                <a:lnTo>
                  <a:pt x="1137551" y="75615"/>
                </a:lnTo>
                <a:lnTo>
                  <a:pt x="1133868" y="56210"/>
                </a:lnTo>
                <a:lnTo>
                  <a:pt x="1133868" y="46024"/>
                </a:lnTo>
                <a:lnTo>
                  <a:pt x="1132471" y="43383"/>
                </a:lnTo>
                <a:lnTo>
                  <a:pt x="1129931" y="42468"/>
                </a:lnTo>
                <a:lnTo>
                  <a:pt x="1127137" y="42138"/>
                </a:lnTo>
                <a:lnTo>
                  <a:pt x="1119517" y="42138"/>
                </a:lnTo>
                <a:lnTo>
                  <a:pt x="1116850" y="42468"/>
                </a:lnTo>
                <a:lnTo>
                  <a:pt x="1113929" y="43383"/>
                </a:lnTo>
                <a:lnTo>
                  <a:pt x="1112532" y="46024"/>
                </a:lnTo>
                <a:lnTo>
                  <a:pt x="1112532" y="134302"/>
                </a:lnTo>
                <a:lnTo>
                  <a:pt x="1114183" y="136944"/>
                </a:lnTo>
                <a:close/>
              </a:path>
              <a:path w="3731145" h="173786">
                <a:moveTo>
                  <a:pt x="67640" y="133959"/>
                </a:moveTo>
                <a:lnTo>
                  <a:pt x="69723" y="105943"/>
                </a:lnTo>
                <a:lnTo>
                  <a:pt x="66459" y="109677"/>
                </a:lnTo>
                <a:lnTo>
                  <a:pt x="62382" y="112458"/>
                </a:lnTo>
                <a:lnTo>
                  <a:pt x="57505" y="114312"/>
                </a:lnTo>
                <a:lnTo>
                  <a:pt x="56188" y="136462"/>
                </a:lnTo>
                <a:lnTo>
                  <a:pt x="67640" y="133959"/>
                </a:lnTo>
                <a:close/>
              </a:path>
              <a:path w="3731145" h="173786">
                <a:moveTo>
                  <a:pt x="736" y="134454"/>
                </a:moveTo>
                <a:lnTo>
                  <a:pt x="3708" y="137020"/>
                </a:lnTo>
                <a:lnTo>
                  <a:pt x="7721" y="137667"/>
                </a:lnTo>
                <a:lnTo>
                  <a:pt x="43008" y="137594"/>
                </a:lnTo>
                <a:lnTo>
                  <a:pt x="56188" y="136462"/>
                </a:lnTo>
                <a:lnTo>
                  <a:pt x="57505" y="114312"/>
                </a:lnTo>
                <a:lnTo>
                  <a:pt x="52616" y="116154"/>
                </a:lnTo>
                <a:lnTo>
                  <a:pt x="46609" y="117081"/>
                </a:lnTo>
                <a:lnTo>
                  <a:pt x="25933" y="117081"/>
                </a:lnTo>
                <a:lnTo>
                  <a:pt x="25933" y="29984"/>
                </a:lnTo>
                <a:lnTo>
                  <a:pt x="47078" y="29984"/>
                </a:lnTo>
                <a:lnTo>
                  <a:pt x="53530" y="31064"/>
                </a:lnTo>
                <a:lnTo>
                  <a:pt x="58445" y="33197"/>
                </a:lnTo>
                <a:lnTo>
                  <a:pt x="63360" y="35344"/>
                </a:lnTo>
                <a:lnTo>
                  <a:pt x="67386" y="38328"/>
                </a:lnTo>
                <a:lnTo>
                  <a:pt x="70510" y="42163"/>
                </a:lnTo>
                <a:lnTo>
                  <a:pt x="73647" y="45986"/>
                </a:lnTo>
                <a:lnTo>
                  <a:pt x="75920" y="50507"/>
                </a:lnTo>
                <a:lnTo>
                  <a:pt x="77343" y="55714"/>
                </a:lnTo>
                <a:lnTo>
                  <a:pt x="78765" y="60934"/>
                </a:lnTo>
                <a:lnTo>
                  <a:pt x="79476" y="66573"/>
                </a:lnTo>
                <a:lnTo>
                  <a:pt x="79476" y="80035"/>
                </a:lnTo>
                <a:lnTo>
                  <a:pt x="78663" y="86499"/>
                </a:lnTo>
                <a:lnTo>
                  <a:pt x="77050" y="92036"/>
                </a:lnTo>
                <a:lnTo>
                  <a:pt x="75425" y="97586"/>
                </a:lnTo>
                <a:lnTo>
                  <a:pt x="72986" y="102222"/>
                </a:lnTo>
                <a:lnTo>
                  <a:pt x="69723" y="105943"/>
                </a:lnTo>
                <a:lnTo>
                  <a:pt x="67640" y="133959"/>
                </a:lnTo>
                <a:lnTo>
                  <a:pt x="75857" y="131483"/>
                </a:lnTo>
                <a:lnTo>
                  <a:pt x="82842" y="127609"/>
                </a:lnTo>
                <a:lnTo>
                  <a:pt x="88582" y="122326"/>
                </a:lnTo>
                <a:lnTo>
                  <a:pt x="94322" y="117043"/>
                </a:lnTo>
                <a:lnTo>
                  <a:pt x="98717" y="110235"/>
                </a:lnTo>
                <a:lnTo>
                  <a:pt x="101790" y="101892"/>
                </a:lnTo>
                <a:lnTo>
                  <a:pt x="103194" y="97574"/>
                </a:lnTo>
                <a:lnTo>
                  <a:pt x="105588" y="85550"/>
                </a:lnTo>
                <a:lnTo>
                  <a:pt x="106387" y="71754"/>
                </a:lnTo>
                <a:lnTo>
                  <a:pt x="106370" y="69797"/>
                </a:lnTo>
                <a:lnTo>
                  <a:pt x="105185" y="56565"/>
                </a:lnTo>
                <a:lnTo>
                  <a:pt x="102133" y="44932"/>
                </a:lnTo>
                <a:lnTo>
                  <a:pt x="99301" y="37210"/>
                </a:lnTo>
                <a:lnTo>
                  <a:pt x="95161" y="30733"/>
                </a:lnTo>
                <a:lnTo>
                  <a:pt x="89712" y="25488"/>
                </a:lnTo>
                <a:lnTo>
                  <a:pt x="84277" y="20243"/>
                </a:lnTo>
                <a:lnTo>
                  <a:pt x="77571" y="16281"/>
                </a:lnTo>
                <a:lnTo>
                  <a:pt x="69621" y="13601"/>
                </a:lnTo>
                <a:lnTo>
                  <a:pt x="54434" y="10351"/>
                </a:lnTo>
                <a:lnTo>
                  <a:pt x="40576" y="9601"/>
                </a:lnTo>
                <a:lnTo>
                  <a:pt x="5537" y="9601"/>
                </a:lnTo>
                <a:lnTo>
                  <a:pt x="2222" y="11531"/>
                </a:lnTo>
                <a:lnTo>
                  <a:pt x="0" y="14909"/>
                </a:lnTo>
                <a:lnTo>
                  <a:pt x="0" y="132359"/>
                </a:lnTo>
                <a:lnTo>
                  <a:pt x="736" y="134454"/>
                </a:lnTo>
                <a:close/>
              </a:path>
              <a:path w="3731145" h="173786">
                <a:moveTo>
                  <a:pt x="126530" y="46215"/>
                </a:moveTo>
                <a:lnTo>
                  <a:pt x="126530" y="134302"/>
                </a:lnTo>
                <a:lnTo>
                  <a:pt x="128193" y="136944"/>
                </a:lnTo>
                <a:lnTo>
                  <a:pt x="131381" y="137845"/>
                </a:lnTo>
                <a:lnTo>
                  <a:pt x="134543" y="138176"/>
                </a:lnTo>
                <a:lnTo>
                  <a:pt x="143459" y="138176"/>
                </a:lnTo>
                <a:lnTo>
                  <a:pt x="146621" y="137845"/>
                </a:lnTo>
                <a:lnTo>
                  <a:pt x="149809" y="136944"/>
                </a:lnTo>
                <a:lnTo>
                  <a:pt x="151472" y="134302"/>
                </a:lnTo>
                <a:lnTo>
                  <a:pt x="151472" y="46215"/>
                </a:lnTo>
                <a:lnTo>
                  <a:pt x="149809" y="43560"/>
                </a:lnTo>
                <a:lnTo>
                  <a:pt x="146621" y="42557"/>
                </a:lnTo>
                <a:lnTo>
                  <a:pt x="143459" y="42163"/>
                </a:lnTo>
                <a:lnTo>
                  <a:pt x="134543" y="42163"/>
                </a:lnTo>
                <a:lnTo>
                  <a:pt x="131381" y="42557"/>
                </a:lnTo>
                <a:lnTo>
                  <a:pt x="128193" y="43560"/>
                </a:lnTo>
                <a:lnTo>
                  <a:pt x="126530" y="46215"/>
                </a:lnTo>
                <a:close/>
              </a:path>
              <a:path w="3731145" h="173786">
                <a:moveTo>
                  <a:pt x="153352" y="16128"/>
                </a:moveTo>
                <a:lnTo>
                  <a:pt x="153352" y="11315"/>
                </a:lnTo>
                <a:lnTo>
                  <a:pt x="152361" y="7962"/>
                </a:lnTo>
                <a:lnTo>
                  <a:pt x="148399" y="4203"/>
                </a:lnTo>
                <a:lnTo>
                  <a:pt x="144640" y="3263"/>
                </a:lnTo>
                <a:lnTo>
                  <a:pt x="133489" y="3263"/>
                </a:lnTo>
                <a:lnTo>
                  <a:pt x="129679" y="4241"/>
                </a:lnTo>
                <a:lnTo>
                  <a:pt x="125653" y="8128"/>
                </a:lnTo>
                <a:lnTo>
                  <a:pt x="124650" y="11607"/>
                </a:lnTo>
                <a:lnTo>
                  <a:pt x="124650" y="21437"/>
                </a:lnTo>
                <a:lnTo>
                  <a:pt x="125615" y="24777"/>
                </a:lnTo>
                <a:lnTo>
                  <a:pt x="129514" y="28473"/>
                </a:lnTo>
                <a:lnTo>
                  <a:pt x="133286" y="29387"/>
                </a:lnTo>
                <a:lnTo>
                  <a:pt x="144437" y="29387"/>
                </a:lnTo>
                <a:lnTo>
                  <a:pt x="148234" y="28435"/>
                </a:lnTo>
                <a:lnTo>
                  <a:pt x="152323" y="24612"/>
                </a:lnTo>
                <a:lnTo>
                  <a:pt x="153352" y="21145"/>
                </a:lnTo>
                <a:lnTo>
                  <a:pt x="153352" y="16128"/>
                </a:lnTo>
                <a:close/>
              </a:path>
              <a:path w="3731145" h="173786">
                <a:moveTo>
                  <a:pt x="200101" y="136944"/>
                </a:moveTo>
                <a:lnTo>
                  <a:pt x="201764" y="134302"/>
                </a:lnTo>
                <a:lnTo>
                  <a:pt x="201764" y="79273"/>
                </a:lnTo>
                <a:lnTo>
                  <a:pt x="203606" y="76377"/>
                </a:lnTo>
                <a:lnTo>
                  <a:pt x="206959" y="71945"/>
                </a:lnTo>
                <a:lnTo>
                  <a:pt x="210121" y="68389"/>
                </a:lnTo>
                <a:lnTo>
                  <a:pt x="213093" y="66014"/>
                </a:lnTo>
                <a:lnTo>
                  <a:pt x="215912" y="64579"/>
                </a:lnTo>
                <a:lnTo>
                  <a:pt x="218681" y="63741"/>
                </a:lnTo>
                <a:lnTo>
                  <a:pt x="221259" y="63741"/>
                </a:lnTo>
                <a:lnTo>
                  <a:pt x="224332" y="64312"/>
                </a:lnTo>
                <a:lnTo>
                  <a:pt x="226885" y="65087"/>
                </a:lnTo>
                <a:lnTo>
                  <a:pt x="229539" y="65912"/>
                </a:lnTo>
                <a:lnTo>
                  <a:pt x="232473" y="64490"/>
                </a:lnTo>
                <a:lnTo>
                  <a:pt x="233197" y="61594"/>
                </a:lnTo>
                <a:lnTo>
                  <a:pt x="233464" y="58559"/>
                </a:lnTo>
                <a:lnTo>
                  <a:pt x="233502" y="49974"/>
                </a:lnTo>
                <a:lnTo>
                  <a:pt x="233362" y="47205"/>
                </a:lnTo>
                <a:lnTo>
                  <a:pt x="232854" y="44234"/>
                </a:lnTo>
                <a:lnTo>
                  <a:pt x="230162" y="41808"/>
                </a:lnTo>
                <a:lnTo>
                  <a:pt x="227393" y="41020"/>
                </a:lnTo>
                <a:lnTo>
                  <a:pt x="224332" y="40525"/>
                </a:lnTo>
                <a:lnTo>
                  <a:pt x="221551" y="40373"/>
                </a:lnTo>
                <a:lnTo>
                  <a:pt x="217855" y="40627"/>
                </a:lnTo>
                <a:lnTo>
                  <a:pt x="214160" y="41617"/>
                </a:lnTo>
                <a:lnTo>
                  <a:pt x="210477" y="43738"/>
                </a:lnTo>
                <a:lnTo>
                  <a:pt x="206679" y="46697"/>
                </a:lnTo>
                <a:lnTo>
                  <a:pt x="202590" y="50990"/>
                </a:lnTo>
                <a:lnTo>
                  <a:pt x="200406" y="53708"/>
                </a:lnTo>
                <a:lnTo>
                  <a:pt x="198094" y="57010"/>
                </a:lnTo>
                <a:lnTo>
                  <a:pt x="198094" y="46024"/>
                </a:lnTo>
                <a:lnTo>
                  <a:pt x="196735" y="43383"/>
                </a:lnTo>
                <a:lnTo>
                  <a:pt x="194144" y="42468"/>
                </a:lnTo>
                <a:lnTo>
                  <a:pt x="191363" y="42138"/>
                </a:lnTo>
                <a:lnTo>
                  <a:pt x="183769" y="42138"/>
                </a:lnTo>
                <a:lnTo>
                  <a:pt x="181063" y="42468"/>
                </a:lnTo>
                <a:lnTo>
                  <a:pt x="178244" y="43383"/>
                </a:lnTo>
                <a:lnTo>
                  <a:pt x="176822" y="46024"/>
                </a:lnTo>
                <a:lnTo>
                  <a:pt x="176822" y="134302"/>
                </a:lnTo>
                <a:lnTo>
                  <a:pt x="178485" y="136944"/>
                </a:lnTo>
                <a:lnTo>
                  <a:pt x="181673" y="137845"/>
                </a:lnTo>
                <a:lnTo>
                  <a:pt x="184835" y="138176"/>
                </a:lnTo>
                <a:lnTo>
                  <a:pt x="193751" y="138176"/>
                </a:lnTo>
                <a:lnTo>
                  <a:pt x="196913" y="137845"/>
                </a:lnTo>
                <a:lnTo>
                  <a:pt x="200101" y="136944"/>
                </a:lnTo>
                <a:close/>
              </a:path>
              <a:path w="3731145" h="173786">
                <a:moveTo>
                  <a:pt x="269379" y="68960"/>
                </a:moveTo>
                <a:lnTo>
                  <a:pt x="272110" y="64579"/>
                </a:lnTo>
                <a:lnTo>
                  <a:pt x="275615" y="60959"/>
                </a:lnTo>
                <a:lnTo>
                  <a:pt x="280289" y="58585"/>
                </a:lnTo>
                <a:lnTo>
                  <a:pt x="283044" y="58000"/>
                </a:lnTo>
                <a:lnTo>
                  <a:pt x="292481" y="58000"/>
                </a:lnTo>
                <a:lnTo>
                  <a:pt x="297116" y="59994"/>
                </a:lnTo>
                <a:lnTo>
                  <a:pt x="300126" y="63982"/>
                </a:lnTo>
                <a:lnTo>
                  <a:pt x="303123" y="67970"/>
                </a:lnTo>
                <a:lnTo>
                  <a:pt x="304520" y="73469"/>
                </a:lnTo>
                <a:lnTo>
                  <a:pt x="304330" y="80467"/>
                </a:lnTo>
                <a:lnTo>
                  <a:pt x="267119" y="80467"/>
                </a:lnTo>
                <a:lnTo>
                  <a:pt x="267119" y="100253"/>
                </a:lnTo>
                <a:lnTo>
                  <a:pt x="267119" y="96494"/>
                </a:lnTo>
                <a:lnTo>
                  <a:pt x="323227" y="96494"/>
                </a:lnTo>
                <a:lnTo>
                  <a:pt x="326453" y="94322"/>
                </a:lnTo>
                <a:lnTo>
                  <a:pt x="328472" y="90627"/>
                </a:lnTo>
                <a:lnTo>
                  <a:pt x="328472" y="77431"/>
                </a:lnTo>
                <a:lnTo>
                  <a:pt x="327685" y="71691"/>
                </a:lnTo>
                <a:lnTo>
                  <a:pt x="326097" y="66408"/>
                </a:lnTo>
                <a:lnTo>
                  <a:pt x="324523" y="61125"/>
                </a:lnTo>
                <a:lnTo>
                  <a:pt x="322046" y="56565"/>
                </a:lnTo>
                <a:lnTo>
                  <a:pt x="318681" y="52704"/>
                </a:lnTo>
                <a:lnTo>
                  <a:pt x="315315" y="48844"/>
                </a:lnTo>
                <a:lnTo>
                  <a:pt x="311010" y="45821"/>
                </a:lnTo>
                <a:lnTo>
                  <a:pt x="305765" y="43649"/>
                </a:lnTo>
                <a:lnTo>
                  <a:pt x="300520" y="41465"/>
                </a:lnTo>
                <a:lnTo>
                  <a:pt x="294195" y="40373"/>
                </a:lnTo>
                <a:lnTo>
                  <a:pt x="279819" y="40373"/>
                </a:lnTo>
                <a:lnTo>
                  <a:pt x="273532" y="41528"/>
                </a:lnTo>
                <a:lnTo>
                  <a:pt x="267957" y="43840"/>
                </a:lnTo>
                <a:lnTo>
                  <a:pt x="267246" y="77355"/>
                </a:lnTo>
                <a:lnTo>
                  <a:pt x="267728" y="74447"/>
                </a:lnTo>
                <a:lnTo>
                  <a:pt x="268554" y="71704"/>
                </a:lnTo>
                <a:lnTo>
                  <a:pt x="269379" y="68960"/>
                </a:lnTo>
                <a:close/>
              </a:path>
              <a:path w="3731145" h="173786">
                <a:moveTo>
                  <a:pt x="316865" y="135585"/>
                </a:moveTo>
                <a:lnTo>
                  <a:pt x="320687" y="134010"/>
                </a:lnTo>
                <a:lnTo>
                  <a:pt x="323329" y="131483"/>
                </a:lnTo>
                <a:lnTo>
                  <a:pt x="324053" y="128930"/>
                </a:lnTo>
                <a:lnTo>
                  <a:pt x="324281" y="126009"/>
                </a:lnTo>
                <a:lnTo>
                  <a:pt x="324319" y="123316"/>
                </a:lnTo>
                <a:lnTo>
                  <a:pt x="324167" y="119214"/>
                </a:lnTo>
                <a:lnTo>
                  <a:pt x="323037" y="115684"/>
                </a:lnTo>
                <a:lnTo>
                  <a:pt x="320167" y="115100"/>
                </a:lnTo>
                <a:lnTo>
                  <a:pt x="317296" y="116039"/>
                </a:lnTo>
                <a:lnTo>
                  <a:pt x="313715" y="117360"/>
                </a:lnTo>
                <a:lnTo>
                  <a:pt x="308902" y="118884"/>
                </a:lnTo>
                <a:lnTo>
                  <a:pt x="306044" y="119570"/>
                </a:lnTo>
                <a:lnTo>
                  <a:pt x="302742" y="120192"/>
                </a:lnTo>
                <a:lnTo>
                  <a:pt x="299440" y="120827"/>
                </a:lnTo>
                <a:lnTo>
                  <a:pt x="295617" y="121145"/>
                </a:lnTo>
                <a:lnTo>
                  <a:pt x="286969" y="121145"/>
                </a:lnTo>
                <a:lnTo>
                  <a:pt x="283298" y="120573"/>
                </a:lnTo>
                <a:lnTo>
                  <a:pt x="280225" y="119456"/>
                </a:lnTo>
                <a:lnTo>
                  <a:pt x="277164" y="118338"/>
                </a:lnTo>
                <a:lnTo>
                  <a:pt x="274650" y="116700"/>
                </a:lnTo>
                <a:lnTo>
                  <a:pt x="270764" y="112407"/>
                </a:lnTo>
                <a:lnTo>
                  <a:pt x="269341" y="109804"/>
                </a:lnTo>
                <a:lnTo>
                  <a:pt x="268452" y="106743"/>
                </a:lnTo>
                <a:lnTo>
                  <a:pt x="267563" y="103670"/>
                </a:lnTo>
                <a:lnTo>
                  <a:pt x="267119" y="100253"/>
                </a:lnTo>
                <a:lnTo>
                  <a:pt x="267246" y="77355"/>
                </a:lnTo>
                <a:lnTo>
                  <a:pt x="267957" y="43840"/>
                </a:lnTo>
                <a:lnTo>
                  <a:pt x="262382" y="46151"/>
                </a:lnTo>
                <a:lnTo>
                  <a:pt x="257644" y="49504"/>
                </a:lnTo>
                <a:lnTo>
                  <a:pt x="253758" y="53886"/>
                </a:lnTo>
                <a:lnTo>
                  <a:pt x="249859" y="58280"/>
                </a:lnTo>
                <a:lnTo>
                  <a:pt x="246887" y="63626"/>
                </a:lnTo>
                <a:lnTo>
                  <a:pt x="244843" y="69926"/>
                </a:lnTo>
                <a:lnTo>
                  <a:pt x="242798" y="76225"/>
                </a:lnTo>
                <a:lnTo>
                  <a:pt x="241782" y="83299"/>
                </a:lnTo>
                <a:lnTo>
                  <a:pt x="241782" y="99402"/>
                </a:lnTo>
                <a:lnTo>
                  <a:pt x="242747" y="106591"/>
                </a:lnTo>
                <a:lnTo>
                  <a:pt x="244703" y="112725"/>
                </a:lnTo>
                <a:lnTo>
                  <a:pt x="246646" y="118859"/>
                </a:lnTo>
                <a:lnTo>
                  <a:pt x="249593" y="123939"/>
                </a:lnTo>
                <a:lnTo>
                  <a:pt x="253555" y="127965"/>
                </a:lnTo>
                <a:lnTo>
                  <a:pt x="257517" y="131991"/>
                </a:lnTo>
                <a:lnTo>
                  <a:pt x="262445" y="135001"/>
                </a:lnTo>
                <a:lnTo>
                  <a:pt x="268351" y="136969"/>
                </a:lnTo>
                <a:lnTo>
                  <a:pt x="274256" y="138950"/>
                </a:lnTo>
                <a:lnTo>
                  <a:pt x="281139" y="139941"/>
                </a:lnTo>
                <a:lnTo>
                  <a:pt x="293344" y="139941"/>
                </a:lnTo>
                <a:lnTo>
                  <a:pt x="297434" y="139661"/>
                </a:lnTo>
                <a:lnTo>
                  <a:pt x="301256" y="139103"/>
                </a:lnTo>
                <a:lnTo>
                  <a:pt x="305092" y="138544"/>
                </a:lnTo>
                <a:lnTo>
                  <a:pt x="308483" y="137883"/>
                </a:lnTo>
                <a:lnTo>
                  <a:pt x="311454" y="137121"/>
                </a:lnTo>
                <a:lnTo>
                  <a:pt x="314426" y="136359"/>
                </a:lnTo>
                <a:lnTo>
                  <a:pt x="316865" y="135585"/>
                </a:lnTo>
                <a:close/>
              </a:path>
              <a:path w="3731145" h="173786">
                <a:moveTo>
                  <a:pt x="422998" y="138176"/>
                </a:moveTo>
                <a:lnTo>
                  <a:pt x="426300" y="137845"/>
                </a:lnTo>
                <a:lnTo>
                  <a:pt x="429514" y="137020"/>
                </a:lnTo>
                <a:lnTo>
                  <a:pt x="431076" y="134404"/>
                </a:lnTo>
                <a:lnTo>
                  <a:pt x="430530" y="131775"/>
                </a:lnTo>
                <a:lnTo>
                  <a:pt x="428802" y="128358"/>
                </a:lnTo>
                <a:lnTo>
                  <a:pt x="398919" y="82143"/>
                </a:lnTo>
                <a:lnTo>
                  <a:pt x="424751" y="52844"/>
                </a:lnTo>
                <a:lnTo>
                  <a:pt x="426478" y="50406"/>
                </a:lnTo>
                <a:lnTo>
                  <a:pt x="427710" y="47104"/>
                </a:lnTo>
                <a:lnTo>
                  <a:pt x="426719" y="43789"/>
                </a:lnTo>
                <a:lnTo>
                  <a:pt x="423964" y="42722"/>
                </a:lnTo>
                <a:lnTo>
                  <a:pt x="420941" y="42303"/>
                </a:lnTo>
                <a:lnTo>
                  <a:pt x="417194" y="42062"/>
                </a:lnTo>
                <a:lnTo>
                  <a:pt x="412241" y="42062"/>
                </a:lnTo>
                <a:lnTo>
                  <a:pt x="408559" y="42303"/>
                </a:lnTo>
                <a:lnTo>
                  <a:pt x="405599" y="42722"/>
                </a:lnTo>
                <a:lnTo>
                  <a:pt x="402539" y="43840"/>
                </a:lnTo>
                <a:lnTo>
                  <a:pt x="400100" y="46520"/>
                </a:lnTo>
                <a:lnTo>
                  <a:pt x="373976" y="81648"/>
                </a:lnTo>
                <a:lnTo>
                  <a:pt x="373976" y="4152"/>
                </a:lnTo>
                <a:lnTo>
                  <a:pt x="372313" y="1396"/>
                </a:lnTo>
                <a:lnTo>
                  <a:pt x="369125" y="393"/>
                </a:lnTo>
                <a:lnTo>
                  <a:pt x="365963" y="0"/>
                </a:lnTo>
                <a:lnTo>
                  <a:pt x="357047" y="0"/>
                </a:lnTo>
                <a:lnTo>
                  <a:pt x="353885" y="393"/>
                </a:lnTo>
                <a:lnTo>
                  <a:pt x="350697" y="1396"/>
                </a:lnTo>
                <a:lnTo>
                  <a:pt x="349034" y="4152"/>
                </a:lnTo>
                <a:lnTo>
                  <a:pt x="349034" y="134302"/>
                </a:lnTo>
                <a:lnTo>
                  <a:pt x="350697" y="136944"/>
                </a:lnTo>
                <a:lnTo>
                  <a:pt x="353885" y="137845"/>
                </a:lnTo>
                <a:lnTo>
                  <a:pt x="357047" y="138176"/>
                </a:lnTo>
                <a:lnTo>
                  <a:pt x="365963" y="138176"/>
                </a:lnTo>
                <a:lnTo>
                  <a:pt x="369125" y="137845"/>
                </a:lnTo>
                <a:lnTo>
                  <a:pt x="372313" y="136944"/>
                </a:lnTo>
                <a:lnTo>
                  <a:pt x="373976" y="134302"/>
                </a:lnTo>
                <a:lnTo>
                  <a:pt x="373976" y="87591"/>
                </a:lnTo>
                <a:lnTo>
                  <a:pt x="403364" y="134099"/>
                </a:lnTo>
                <a:lnTo>
                  <a:pt x="405549" y="136715"/>
                </a:lnTo>
                <a:lnTo>
                  <a:pt x="408559" y="137718"/>
                </a:lnTo>
                <a:lnTo>
                  <a:pt x="411632" y="138061"/>
                </a:lnTo>
                <a:lnTo>
                  <a:pt x="415505" y="138264"/>
                </a:lnTo>
                <a:lnTo>
                  <a:pt x="422998" y="138176"/>
                </a:lnTo>
                <a:close/>
              </a:path>
              <a:path w="3731145" h="173786">
                <a:moveTo>
                  <a:pt x="497306" y="125590"/>
                </a:moveTo>
                <a:lnTo>
                  <a:pt x="497306" y="123748"/>
                </a:lnTo>
                <a:lnTo>
                  <a:pt x="497052" y="121043"/>
                </a:lnTo>
                <a:lnTo>
                  <a:pt x="496316" y="117525"/>
                </a:lnTo>
                <a:lnTo>
                  <a:pt x="493560" y="116598"/>
                </a:lnTo>
                <a:lnTo>
                  <a:pt x="490918" y="117627"/>
                </a:lnTo>
                <a:lnTo>
                  <a:pt x="488099" y="118414"/>
                </a:lnTo>
                <a:lnTo>
                  <a:pt x="484530" y="118757"/>
                </a:lnTo>
                <a:lnTo>
                  <a:pt x="480644" y="118757"/>
                </a:lnTo>
                <a:lnTo>
                  <a:pt x="477939" y="117563"/>
                </a:lnTo>
                <a:lnTo>
                  <a:pt x="474903" y="112737"/>
                </a:lnTo>
                <a:lnTo>
                  <a:pt x="474141" y="109131"/>
                </a:lnTo>
                <a:lnTo>
                  <a:pt x="474141" y="62839"/>
                </a:lnTo>
                <a:lnTo>
                  <a:pt x="493445" y="62839"/>
                </a:lnTo>
                <a:lnTo>
                  <a:pt x="495655" y="62064"/>
                </a:lnTo>
                <a:lnTo>
                  <a:pt x="496976" y="58966"/>
                </a:lnTo>
                <a:lnTo>
                  <a:pt x="497306" y="56375"/>
                </a:lnTo>
                <a:lnTo>
                  <a:pt x="497217" y="49225"/>
                </a:lnTo>
                <a:lnTo>
                  <a:pt x="496887" y="46583"/>
                </a:lnTo>
                <a:lnTo>
                  <a:pt x="495985" y="44030"/>
                </a:lnTo>
                <a:lnTo>
                  <a:pt x="493344" y="42659"/>
                </a:lnTo>
                <a:lnTo>
                  <a:pt x="474141" y="42659"/>
                </a:lnTo>
                <a:lnTo>
                  <a:pt x="474141" y="22961"/>
                </a:lnTo>
                <a:lnTo>
                  <a:pt x="472490" y="20205"/>
                </a:lnTo>
                <a:lnTo>
                  <a:pt x="469379" y="19215"/>
                </a:lnTo>
                <a:lnTo>
                  <a:pt x="466140" y="18884"/>
                </a:lnTo>
                <a:lnTo>
                  <a:pt x="457301" y="18884"/>
                </a:lnTo>
                <a:lnTo>
                  <a:pt x="454063" y="19215"/>
                </a:lnTo>
                <a:lnTo>
                  <a:pt x="450862" y="20205"/>
                </a:lnTo>
                <a:lnTo>
                  <a:pt x="449300" y="22961"/>
                </a:lnTo>
                <a:lnTo>
                  <a:pt x="449300" y="42659"/>
                </a:lnTo>
                <a:lnTo>
                  <a:pt x="438810" y="42659"/>
                </a:lnTo>
                <a:lnTo>
                  <a:pt x="436168" y="44030"/>
                </a:lnTo>
                <a:lnTo>
                  <a:pt x="435267" y="46583"/>
                </a:lnTo>
                <a:lnTo>
                  <a:pt x="434936" y="49225"/>
                </a:lnTo>
                <a:lnTo>
                  <a:pt x="434847" y="56375"/>
                </a:lnTo>
                <a:lnTo>
                  <a:pt x="435178" y="58966"/>
                </a:lnTo>
                <a:lnTo>
                  <a:pt x="435838" y="60515"/>
                </a:lnTo>
                <a:lnTo>
                  <a:pt x="438708" y="62839"/>
                </a:lnTo>
                <a:lnTo>
                  <a:pt x="449300" y="62839"/>
                </a:lnTo>
                <a:lnTo>
                  <a:pt x="449300" y="113487"/>
                </a:lnTo>
                <a:lnTo>
                  <a:pt x="449859" y="118173"/>
                </a:lnTo>
                <a:lnTo>
                  <a:pt x="450977" y="122123"/>
                </a:lnTo>
                <a:lnTo>
                  <a:pt x="452107" y="126085"/>
                </a:lnTo>
                <a:lnTo>
                  <a:pt x="453847" y="129374"/>
                </a:lnTo>
                <a:lnTo>
                  <a:pt x="456234" y="131978"/>
                </a:lnTo>
                <a:lnTo>
                  <a:pt x="458609" y="134581"/>
                </a:lnTo>
                <a:lnTo>
                  <a:pt x="461606" y="136512"/>
                </a:lnTo>
                <a:lnTo>
                  <a:pt x="465239" y="137769"/>
                </a:lnTo>
                <a:lnTo>
                  <a:pt x="468858" y="139014"/>
                </a:lnTo>
                <a:lnTo>
                  <a:pt x="473151" y="139649"/>
                </a:lnTo>
                <a:lnTo>
                  <a:pt x="481774" y="139547"/>
                </a:lnTo>
                <a:lnTo>
                  <a:pt x="485406" y="139153"/>
                </a:lnTo>
                <a:lnTo>
                  <a:pt x="488645" y="138506"/>
                </a:lnTo>
                <a:lnTo>
                  <a:pt x="492696" y="137223"/>
                </a:lnTo>
                <a:lnTo>
                  <a:pt x="495909" y="134912"/>
                </a:lnTo>
                <a:lnTo>
                  <a:pt x="496760" y="132270"/>
                </a:lnTo>
                <a:lnTo>
                  <a:pt x="497306" y="128498"/>
                </a:lnTo>
                <a:lnTo>
                  <a:pt x="497306" y="125590"/>
                </a:lnTo>
                <a:close/>
              </a:path>
              <a:path w="3731145" h="173786">
                <a:moveTo>
                  <a:pt x="545096" y="117817"/>
                </a:moveTo>
                <a:lnTo>
                  <a:pt x="542328" y="116344"/>
                </a:lnTo>
                <a:lnTo>
                  <a:pt x="540131" y="114249"/>
                </a:lnTo>
                <a:lnTo>
                  <a:pt x="538518" y="111544"/>
                </a:lnTo>
                <a:lnTo>
                  <a:pt x="536905" y="108838"/>
                </a:lnTo>
                <a:lnTo>
                  <a:pt x="535724" y="105651"/>
                </a:lnTo>
                <a:lnTo>
                  <a:pt x="535000" y="101993"/>
                </a:lnTo>
                <a:lnTo>
                  <a:pt x="534276" y="98323"/>
                </a:lnTo>
                <a:lnTo>
                  <a:pt x="534009" y="136677"/>
                </a:lnTo>
                <a:lnTo>
                  <a:pt x="539813" y="138849"/>
                </a:lnTo>
                <a:lnTo>
                  <a:pt x="546646" y="139941"/>
                </a:lnTo>
                <a:lnTo>
                  <a:pt x="545096" y="117817"/>
                </a:lnTo>
                <a:close/>
              </a:path>
              <a:path w="3731145" h="173786">
                <a:moveTo>
                  <a:pt x="534009" y="136677"/>
                </a:moveTo>
                <a:lnTo>
                  <a:pt x="534276" y="98323"/>
                </a:lnTo>
                <a:lnTo>
                  <a:pt x="533908" y="94322"/>
                </a:lnTo>
                <a:lnTo>
                  <a:pt x="533908" y="85280"/>
                </a:lnTo>
                <a:lnTo>
                  <a:pt x="534365" y="81102"/>
                </a:lnTo>
                <a:lnTo>
                  <a:pt x="535254" y="77444"/>
                </a:lnTo>
                <a:lnTo>
                  <a:pt x="536143" y="73786"/>
                </a:lnTo>
                <a:lnTo>
                  <a:pt x="537476" y="70650"/>
                </a:lnTo>
                <a:lnTo>
                  <a:pt x="539254" y="68046"/>
                </a:lnTo>
                <a:lnTo>
                  <a:pt x="541045" y="65430"/>
                </a:lnTo>
                <a:lnTo>
                  <a:pt x="543318" y="63461"/>
                </a:lnTo>
                <a:lnTo>
                  <a:pt x="546087" y="62102"/>
                </a:lnTo>
                <a:lnTo>
                  <a:pt x="548855" y="60756"/>
                </a:lnTo>
                <a:lnTo>
                  <a:pt x="552094" y="60070"/>
                </a:lnTo>
                <a:lnTo>
                  <a:pt x="559943" y="60070"/>
                </a:lnTo>
                <a:lnTo>
                  <a:pt x="563384" y="60832"/>
                </a:lnTo>
                <a:lnTo>
                  <a:pt x="566127" y="62356"/>
                </a:lnTo>
                <a:lnTo>
                  <a:pt x="568871" y="63868"/>
                </a:lnTo>
                <a:lnTo>
                  <a:pt x="571055" y="65976"/>
                </a:lnTo>
                <a:lnTo>
                  <a:pt x="572706" y="68681"/>
                </a:lnTo>
                <a:lnTo>
                  <a:pt x="574357" y="71386"/>
                </a:lnTo>
                <a:lnTo>
                  <a:pt x="575525" y="74574"/>
                </a:lnTo>
                <a:lnTo>
                  <a:pt x="576224" y="78231"/>
                </a:lnTo>
                <a:lnTo>
                  <a:pt x="576922" y="81902"/>
                </a:lnTo>
                <a:lnTo>
                  <a:pt x="577265" y="85902"/>
                </a:lnTo>
                <a:lnTo>
                  <a:pt x="577265" y="94945"/>
                </a:lnTo>
                <a:lnTo>
                  <a:pt x="576834" y="99123"/>
                </a:lnTo>
                <a:lnTo>
                  <a:pt x="575970" y="102781"/>
                </a:lnTo>
                <a:lnTo>
                  <a:pt x="575119" y="106438"/>
                </a:lnTo>
                <a:lnTo>
                  <a:pt x="573798" y="109562"/>
                </a:lnTo>
                <a:lnTo>
                  <a:pt x="572020" y="112128"/>
                </a:lnTo>
                <a:lnTo>
                  <a:pt x="570230" y="114706"/>
                </a:lnTo>
                <a:lnTo>
                  <a:pt x="567956" y="116674"/>
                </a:lnTo>
                <a:lnTo>
                  <a:pt x="565188" y="118021"/>
                </a:lnTo>
                <a:lnTo>
                  <a:pt x="562419" y="119379"/>
                </a:lnTo>
                <a:lnTo>
                  <a:pt x="559155" y="120053"/>
                </a:lnTo>
                <a:lnTo>
                  <a:pt x="551294" y="120053"/>
                </a:lnTo>
                <a:lnTo>
                  <a:pt x="547865" y="119303"/>
                </a:lnTo>
                <a:lnTo>
                  <a:pt x="545096" y="117817"/>
                </a:lnTo>
                <a:lnTo>
                  <a:pt x="546646" y="139941"/>
                </a:lnTo>
                <a:lnTo>
                  <a:pt x="562610" y="139941"/>
                </a:lnTo>
                <a:lnTo>
                  <a:pt x="569709" y="138722"/>
                </a:lnTo>
                <a:lnTo>
                  <a:pt x="575779" y="136283"/>
                </a:lnTo>
                <a:lnTo>
                  <a:pt x="581850" y="133845"/>
                </a:lnTo>
                <a:lnTo>
                  <a:pt x="586892" y="130378"/>
                </a:lnTo>
                <a:lnTo>
                  <a:pt x="590918" y="125895"/>
                </a:lnTo>
                <a:lnTo>
                  <a:pt x="594944" y="121399"/>
                </a:lnTo>
                <a:lnTo>
                  <a:pt x="597954" y="116052"/>
                </a:lnTo>
                <a:lnTo>
                  <a:pt x="599922" y="109854"/>
                </a:lnTo>
                <a:lnTo>
                  <a:pt x="601903" y="103657"/>
                </a:lnTo>
                <a:lnTo>
                  <a:pt x="602894" y="96786"/>
                </a:lnTo>
                <a:lnTo>
                  <a:pt x="602894" y="81419"/>
                </a:lnTo>
                <a:lnTo>
                  <a:pt x="601967" y="74460"/>
                </a:lnTo>
                <a:lnTo>
                  <a:pt x="600125" y="68389"/>
                </a:lnTo>
                <a:lnTo>
                  <a:pt x="598271" y="62318"/>
                </a:lnTo>
                <a:lnTo>
                  <a:pt x="595452" y="57200"/>
                </a:lnTo>
                <a:lnTo>
                  <a:pt x="591667" y="53047"/>
                </a:lnTo>
                <a:lnTo>
                  <a:pt x="587870" y="48894"/>
                </a:lnTo>
                <a:lnTo>
                  <a:pt x="583069" y="45745"/>
                </a:lnTo>
                <a:lnTo>
                  <a:pt x="577265" y="43599"/>
                </a:lnTo>
                <a:lnTo>
                  <a:pt x="571461" y="41452"/>
                </a:lnTo>
                <a:lnTo>
                  <a:pt x="564591" y="40373"/>
                </a:lnTo>
                <a:lnTo>
                  <a:pt x="548563" y="40373"/>
                </a:lnTo>
                <a:lnTo>
                  <a:pt x="541489" y="41605"/>
                </a:lnTo>
                <a:lnTo>
                  <a:pt x="535444" y="44043"/>
                </a:lnTo>
                <a:lnTo>
                  <a:pt x="529412" y="46481"/>
                </a:lnTo>
                <a:lnTo>
                  <a:pt x="524383" y="49923"/>
                </a:lnTo>
                <a:lnTo>
                  <a:pt x="520357" y="54381"/>
                </a:lnTo>
                <a:lnTo>
                  <a:pt x="516331" y="58839"/>
                </a:lnTo>
                <a:lnTo>
                  <a:pt x="513308" y="64185"/>
                </a:lnTo>
                <a:lnTo>
                  <a:pt x="511302" y="70421"/>
                </a:lnTo>
                <a:lnTo>
                  <a:pt x="509282" y="76657"/>
                </a:lnTo>
                <a:lnTo>
                  <a:pt x="508279" y="83527"/>
                </a:lnTo>
                <a:lnTo>
                  <a:pt x="508279" y="98844"/>
                </a:lnTo>
                <a:lnTo>
                  <a:pt x="509206" y="105765"/>
                </a:lnTo>
                <a:lnTo>
                  <a:pt x="511047" y="111836"/>
                </a:lnTo>
                <a:lnTo>
                  <a:pt x="512902" y="117906"/>
                </a:lnTo>
                <a:lnTo>
                  <a:pt x="515734" y="123024"/>
                </a:lnTo>
                <a:lnTo>
                  <a:pt x="519556" y="127177"/>
                </a:lnTo>
                <a:lnTo>
                  <a:pt x="523392" y="131330"/>
                </a:lnTo>
                <a:lnTo>
                  <a:pt x="528205" y="134505"/>
                </a:lnTo>
                <a:lnTo>
                  <a:pt x="534009" y="136677"/>
                </a:lnTo>
                <a:close/>
              </a:path>
              <a:path w="3731145" h="173786">
                <a:moveTo>
                  <a:pt x="646633" y="136944"/>
                </a:moveTo>
                <a:lnTo>
                  <a:pt x="648296" y="134302"/>
                </a:lnTo>
                <a:lnTo>
                  <a:pt x="648296" y="79273"/>
                </a:lnTo>
                <a:lnTo>
                  <a:pt x="650138" y="76377"/>
                </a:lnTo>
                <a:lnTo>
                  <a:pt x="653491" y="71945"/>
                </a:lnTo>
                <a:lnTo>
                  <a:pt x="656653" y="68389"/>
                </a:lnTo>
                <a:lnTo>
                  <a:pt x="659625" y="66014"/>
                </a:lnTo>
                <a:lnTo>
                  <a:pt x="662444" y="64579"/>
                </a:lnTo>
                <a:lnTo>
                  <a:pt x="665213" y="63741"/>
                </a:lnTo>
                <a:lnTo>
                  <a:pt x="667791" y="63741"/>
                </a:lnTo>
                <a:lnTo>
                  <a:pt x="670864" y="64312"/>
                </a:lnTo>
                <a:lnTo>
                  <a:pt x="673417" y="65087"/>
                </a:lnTo>
                <a:lnTo>
                  <a:pt x="676071" y="65912"/>
                </a:lnTo>
                <a:lnTo>
                  <a:pt x="679005" y="64490"/>
                </a:lnTo>
                <a:lnTo>
                  <a:pt x="679729" y="61594"/>
                </a:lnTo>
                <a:lnTo>
                  <a:pt x="679996" y="58559"/>
                </a:lnTo>
                <a:lnTo>
                  <a:pt x="680034" y="49974"/>
                </a:lnTo>
                <a:lnTo>
                  <a:pt x="679894" y="47205"/>
                </a:lnTo>
                <a:lnTo>
                  <a:pt x="679386" y="44234"/>
                </a:lnTo>
                <a:lnTo>
                  <a:pt x="676694" y="41808"/>
                </a:lnTo>
                <a:lnTo>
                  <a:pt x="673925" y="41020"/>
                </a:lnTo>
                <a:lnTo>
                  <a:pt x="670864" y="40525"/>
                </a:lnTo>
                <a:lnTo>
                  <a:pt x="668083" y="40373"/>
                </a:lnTo>
                <a:lnTo>
                  <a:pt x="664387" y="40627"/>
                </a:lnTo>
                <a:lnTo>
                  <a:pt x="660692" y="41617"/>
                </a:lnTo>
                <a:lnTo>
                  <a:pt x="657009" y="43738"/>
                </a:lnTo>
                <a:lnTo>
                  <a:pt x="653211" y="46697"/>
                </a:lnTo>
                <a:lnTo>
                  <a:pt x="649122" y="50990"/>
                </a:lnTo>
                <a:lnTo>
                  <a:pt x="646938" y="53708"/>
                </a:lnTo>
                <a:lnTo>
                  <a:pt x="644626" y="57010"/>
                </a:lnTo>
                <a:lnTo>
                  <a:pt x="644626" y="46024"/>
                </a:lnTo>
                <a:lnTo>
                  <a:pt x="643267" y="43383"/>
                </a:lnTo>
                <a:lnTo>
                  <a:pt x="640676" y="42468"/>
                </a:lnTo>
                <a:lnTo>
                  <a:pt x="637895" y="42138"/>
                </a:lnTo>
                <a:lnTo>
                  <a:pt x="630301" y="42138"/>
                </a:lnTo>
                <a:lnTo>
                  <a:pt x="627595" y="42468"/>
                </a:lnTo>
                <a:lnTo>
                  <a:pt x="624776" y="43383"/>
                </a:lnTo>
                <a:lnTo>
                  <a:pt x="623354" y="46024"/>
                </a:lnTo>
                <a:lnTo>
                  <a:pt x="623354" y="134302"/>
                </a:lnTo>
                <a:lnTo>
                  <a:pt x="625017" y="136944"/>
                </a:lnTo>
                <a:lnTo>
                  <a:pt x="628205" y="137845"/>
                </a:lnTo>
                <a:lnTo>
                  <a:pt x="631367" y="138176"/>
                </a:lnTo>
                <a:lnTo>
                  <a:pt x="640283" y="138176"/>
                </a:lnTo>
                <a:lnTo>
                  <a:pt x="643445" y="137845"/>
                </a:lnTo>
                <a:lnTo>
                  <a:pt x="646633" y="136944"/>
                </a:lnTo>
                <a:close/>
              </a:path>
              <a:path w="3731145" h="173786">
                <a:moveTo>
                  <a:pt x="732624" y="136677"/>
                </a:moveTo>
                <a:lnTo>
                  <a:pt x="737273" y="134505"/>
                </a:lnTo>
                <a:lnTo>
                  <a:pt x="741413" y="131470"/>
                </a:lnTo>
                <a:lnTo>
                  <a:pt x="745045" y="127571"/>
                </a:lnTo>
                <a:lnTo>
                  <a:pt x="745045" y="134594"/>
                </a:lnTo>
                <a:lnTo>
                  <a:pt x="745883" y="136778"/>
                </a:lnTo>
                <a:lnTo>
                  <a:pt x="748753" y="137909"/>
                </a:lnTo>
                <a:lnTo>
                  <a:pt x="752271" y="138264"/>
                </a:lnTo>
                <a:lnTo>
                  <a:pt x="760094" y="138150"/>
                </a:lnTo>
                <a:lnTo>
                  <a:pt x="763981" y="137299"/>
                </a:lnTo>
                <a:lnTo>
                  <a:pt x="765632" y="134594"/>
                </a:lnTo>
                <a:lnTo>
                  <a:pt x="765632" y="69151"/>
                </a:lnTo>
                <a:lnTo>
                  <a:pt x="764895" y="63906"/>
                </a:lnTo>
                <a:lnTo>
                  <a:pt x="763447" y="59486"/>
                </a:lnTo>
                <a:lnTo>
                  <a:pt x="762000" y="55054"/>
                </a:lnTo>
                <a:lnTo>
                  <a:pt x="759688" y="51447"/>
                </a:lnTo>
                <a:lnTo>
                  <a:pt x="756526" y="48640"/>
                </a:lnTo>
                <a:lnTo>
                  <a:pt x="753351" y="45834"/>
                </a:lnTo>
                <a:lnTo>
                  <a:pt x="749312" y="43764"/>
                </a:lnTo>
                <a:lnTo>
                  <a:pt x="744397" y="42405"/>
                </a:lnTo>
                <a:lnTo>
                  <a:pt x="739482" y="41059"/>
                </a:lnTo>
                <a:lnTo>
                  <a:pt x="733564" y="40373"/>
                </a:lnTo>
                <a:lnTo>
                  <a:pt x="722744" y="40373"/>
                </a:lnTo>
                <a:lnTo>
                  <a:pt x="718959" y="40690"/>
                </a:lnTo>
                <a:lnTo>
                  <a:pt x="715302" y="41325"/>
                </a:lnTo>
                <a:lnTo>
                  <a:pt x="711644" y="41948"/>
                </a:lnTo>
                <a:lnTo>
                  <a:pt x="708253" y="42760"/>
                </a:lnTo>
                <a:lnTo>
                  <a:pt x="705154" y="43738"/>
                </a:lnTo>
                <a:lnTo>
                  <a:pt x="702056" y="44729"/>
                </a:lnTo>
                <a:lnTo>
                  <a:pt x="699350" y="45808"/>
                </a:lnTo>
                <a:lnTo>
                  <a:pt x="694728" y="48120"/>
                </a:lnTo>
                <a:lnTo>
                  <a:pt x="691261" y="51079"/>
                </a:lnTo>
                <a:lnTo>
                  <a:pt x="689978" y="54533"/>
                </a:lnTo>
                <a:lnTo>
                  <a:pt x="689813" y="58191"/>
                </a:lnTo>
                <a:lnTo>
                  <a:pt x="689914" y="61099"/>
                </a:lnTo>
                <a:lnTo>
                  <a:pt x="690587" y="64655"/>
                </a:lnTo>
                <a:lnTo>
                  <a:pt x="692340" y="67500"/>
                </a:lnTo>
                <a:lnTo>
                  <a:pt x="695325" y="68186"/>
                </a:lnTo>
                <a:lnTo>
                  <a:pt x="698372" y="66801"/>
                </a:lnTo>
                <a:lnTo>
                  <a:pt x="702157" y="64858"/>
                </a:lnTo>
                <a:lnTo>
                  <a:pt x="707174" y="62610"/>
                </a:lnTo>
                <a:lnTo>
                  <a:pt x="710057" y="61594"/>
                </a:lnTo>
                <a:lnTo>
                  <a:pt x="713320" y="60667"/>
                </a:lnTo>
                <a:lnTo>
                  <a:pt x="716584" y="59740"/>
                </a:lnTo>
                <a:lnTo>
                  <a:pt x="720293" y="59283"/>
                </a:lnTo>
                <a:lnTo>
                  <a:pt x="727621" y="59283"/>
                </a:lnTo>
                <a:lnTo>
                  <a:pt x="730275" y="59613"/>
                </a:lnTo>
                <a:lnTo>
                  <a:pt x="732421" y="60274"/>
                </a:lnTo>
                <a:lnTo>
                  <a:pt x="736282" y="61950"/>
                </a:lnTo>
                <a:lnTo>
                  <a:pt x="738860" y="64731"/>
                </a:lnTo>
                <a:lnTo>
                  <a:pt x="740333" y="68541"/>
                </a:lnTo>
                <a:lnTo>
                  <a:pt x="741184" y="73037"/>
                </a:lnTo>
                <a:lnTo>
                  <a:pt x="741184" y="81152"/>
                </a:lnTo>
                <a:lnTo>
                  <a:pt x="724712" y="81152"/>
                </a:lnTo>
                <a:lnTo>
                  <a:pt x="717829" y="81749"/>
                </a:lnTo>
                <a:lnTo>
                  <a:pt x="711885" y="82930"/>
                </a:lnTo>
                <a:lnTo>
                  <a:pt x="705942" y="84124"/>
                </a:lnTo>
                <a:lnTo>
                  <a:pt x="700976" y="85953"/>
                </a:lnTo>
                <a:lnTo>
                  <a:pt x="696988" y="88430"/>
                </a:lnTo>
                <a:lnTo>
                  <a:pt x="693000" y="90906"/>
                </a:lnTo>
                <a:lnTo>
                  <a:pt x="689991" y="94043"/>
                </a:lnTo>
                <a:lnTo>
                  <a:pt x="687984" y="97828"/>
                </a:lnTo>
                <a:lnTo>
                  <a:pt x="685977" y="101625"/>
                </a:lnTo>
                <a:lnTo>
                  <a:pt x="684961" y="106095"/>
                </a:lnTo>
                <a:lnTo>
                  <a:pt x="684961" y="115989"/>
                </a:lnTo>
                <a:lnTo>
                  <a:pt x="685761" y="120154"/>
                </a:lnTo>
                <a:lnTo>
                  <a:pt x="687336" y="123710"/>
                </a:lnTo>
                <a:lnTo>
                  <a:pt x="688924" y="127279"/>
                </a:lnTo>
                <a:lnTo>
                  <a:pt x="691146" y="130263"/>
                </a:lnTo>
                <a:lnTo>
                  <a:pt x="694016" y="132664"/>
                </a:lnTo>
                <a:lnTo>
                  <a:pt x="696887" y="135077"/>
                </a:lnTo>
                <a:lnTo>
                  <a:pt x="700290" y="136893"/>
                </a:lnTo>
                <a:lnTo>
                  <a:pt x="704215" y="138112"/>
                </a:lnTo>
                <a:lnTo>
                  <a:pt x="708139" y="139331"/>
                </a:lnTo>
                <a:lnTo>
                  <a:pt x="709307" y="114147"/>
                </a:lnTo>
                <a:lnTo>
                  <a:pt x="709307" y="110451"/>
                </a:lnTo>
                <a:lnTo>
                  <a:pt x="709726" y="106337"/>
                </a:lnTo>
                <a:lnTo>
                  <a:pt x="711377" y="102984"/>
                </a:lnTo>
                <a:lnTo>
                  <a:pt x="714463" y="100355"/>
                </a:lnTo>
                <a:lnTo>
                  <a:pt x="718553" y="98272"/>
                </a:lnTo>
                <a:lnTo>
                  <a:pt x="721385" y="97688"/>
                </a:lnTo>
                <a:lnTo>
                  <a:pt x="724230" y="97091"/>
                </a:lnTo>
                <a:lnTo>
                  <a:pt x="727659" y="96786"/>
                </a:lnTo>
                <a:lnTo>
                  <a:pt x="741184" y="96786"/>
                </a:lnTo>
                <a:lnTo>
                  <a:pt x="741184" y="111836"/>
                </a:lnTo>
                <a:lnTo>
                  <a:pt x="738149" y="115265"/>
                </a:lnTo>
                <a:lnTo>
                  <a:pt x="735164" y="117868"/>
                </a:lnTo>
                <a:lnTo>
                  <a:pt x="732218" y="119659"/>
                </a:lnTo>
                <a:lnTo>
                  <a:pt x="729284" y="121437"/>
                </a:lnTo>
                <a:lnTo>
                  <a:pt x="726071" y="122326"/>
                </a:lnTo>
                <a:lnTo>
                  <a:pt x="718413" y="122326"/>
                </a:lnTo>
                <a:lnTo>
                  <a:pt x="722807" y="139941"/>
                </a:lnTo>
                <a:lnTo>
                  <a:pt x="727964" y="138849"/>
                </a:lnTo>
                <a:lnTo>
                  <a:pt x="732624" y="136677"/>
                </a:lnTo>
                <a:close/>
              </a:path>
              <a:path w="3731145" h="173786">
                <a:moveTo>
                  <a:pt x="722807" y="139941"/>
                </a:moveTo>
                <a:lnTo>
                  <a:pt x="718413" y="122326"/>
                </a:lnTo>
                <a:lnTo>
                  <a:pt x="715162" y="121272"/>
                </a:lnTo>
                <a:lnTo>
                  <a:pt x="710488" y="117043"/>
                </a:lnTo>
                <a:lnTo>
                  <a:pt x="709307" y="114147"/>
                </a:lnTo>
                <a:lnTo>
                  <a:pt x="708139" y="139331"/>
                </a:lnTo>
                <a:lnTo>
                  <a:pt x="712444" y="139941"/>
                </a:lnTo>
                <a:lnTo>
                  <a:pt x="722807" y="139941"/>
                </a:lnTo>
                <a:close/>
              </a:path>
              <a:path w="3731145" h="173786">
                <a:moveTo>
                  <a:pt x="795286" y="20205"/>
                </a:moveTo>
                <a:lnTo>
                  <a:pt x="793724" y="22961"/>
                </a:lnTo>
                <a:lnTo>
                  <a:pt x="793724" y="42659"/>
                </a:lnTo>
                <a:lnTo>
                  <a:pt x="783234" y="42659"/>
                </a:lnTo>
                <a:lnTo>
                  <a:pt x="780592" y="44030"/>
                </a:lnTo>
                <a:lnTo>
                  <a:pt x="779691" y="46583"/>
                </a:lnTo>
                <a:lnTo>
                  <a:pt x="779360" y="49225"/>
                </a:lnTo>
                <a:lnTo>
                  <a:pt x="779272" y="56375"/>
                </a:lnTo>
                <a:lnTo>
                  <a:pt x="779602" y="58966"/>
                </a:lnTo>
                <a:lnTo>
                  <a:pt x="780262" y="60515"/>
                </a:lnTo>
                <a:lnTo>
                  <a:pt x="783132" y="62839"/>
                </a:lnTo>
                <a:lnTo>
                  <a:pt x="793724" y="62839"/>
                </a:lnTo>
                <a:lnTo>
                  <a:pt x="793724" y="113487"/>
                </a:lnTo>
                <a:lnTo>
                  <a:pt x="794283" y="118173"/>
                </a:lnTo>
                <a:lnTo>
                  <a:pt x="795401" y="122123"/>
                </a:lnTo>
                <a:lnTo>
                  <a:pt x="796531" y="126085"/>
                </a:lnTo>
                <a:lnTo>
                  <a:pt x="798271" y="129374"/>
                </a:lnTo>
                <a:lnTo>
                  <a:pt x="800658" y="131978"/>
                </a:lnTo>
                <a:lnTo>
                  <a:pt x="803033" y="134581"/>
                </a:lnTo>
                <a:lnTo>
                  <a:pt x="806030" y="136512"/>
                </a:lnTo>
                <a:lnTo>
                  <a:pt x="809663" y="137769"/>
                </a:lnTo>
                <a:lnTo>
                  <a:pt x="813282" y="139014"/>
                </a:lnTo>
                <a:lnTo>
                  <a:pt x="817575" y="139649"/>
                </a:lnTo>
                <a:lnTo>
                  <a:pt x="826147" y="139547"/>
                </a:lnTo>
                <a:lnTo>
                  <a:pt x="829830" y="139153"/>
                </a:lnTo>
                <a:lnTo>
                  <a:pt x="833005" y="138506"/>
                </a:lnTo>
                <a:lnTo>
                  <a:pt x="837069" y="137223"/>
                </a:lnTo>
                <a:lnTo>
                  <a:pt x="840371" y="134912"/>
                </a:lnTo>
                <a:lnTo>
                  <a:pt x="841133" y="132270"/>
                </a:lnTo>
                <a:lnTo>
                  <a:pt x="841768" y="128498"/>
                </a:lnTo>
                <a:lnTo>
                  <a:pt x="841768" y="123748"/>
                </a:lnTo>
                <a:lnTo>
                  <a:pt x="841260" y="119849"/>
                </a:lnTo>
                <a:lnTo>
                  <a:pt x="840117" y="116839"/>
                </a:lnTo>
                <a:lnTo>
                  <a:pt x="837450" y="116839"/>
                </a:lnTo>
                <a:lnTo>
                  <a:pt x="834529" y="117919"/>
                </a:lnTo>
                <a:lnTo>
                  <a:pt x="831481" y="118643"/>
                </a:lnTo>
                <a:lnTo>
                  <a:pt x="825004" y="118757"/>
                </a:lnTo>
                <a:lnTo>
                  <a:pt x="822363" y="117563"/>
                </a:lnTo>
                <a:lnTo>
                  <a:pt x="819327" y="112737"/>
                </a:lnTo>
                <a:lnTo>
                  <a:pt x="818565" y="109131"/>
                </a:lnTo>
                <a:lnTo>
                  <a:pt x="818565" y="62839"/>
                </a:lnTo>
                <a:lnTo>
                  <a:pt x="837831" y="62839"/>
                </a:lnTo>
                <a:lnTo>
                  <a:pt x="840117" y="62064"/>
                </a:lnTo>
                <a:lnTo>
                  <a:pt x="841387" y="58966"/>
                </a:lnTo>
                <a:lnTo>
                  <a:pt x="841768" y="56375"/>
                </a:lnTo>
                <a:lnTo>
                  <a:pt x="841768" y="52755"/>
                </a:lnTo>
                <a:lnTo>
                  <a:pt x="841641" y="49225"/>
                </a:lnTo>
                <a:lnTo>
                  <a:pt x="841260" y="46583"/>
                </a:lnTo>
                <a:lnTo>
                  <a:pt x="840371" y="44030"/>
                </a:lnTo>
                <a:lnTo>
                  <a:pt x="837704" y="42659"/>
                </a:lnTo>
                <a:lnTo>
                  <a:pt x="818565" y="42659"/>
                </a:lnTo>
                <a:lnTo>
                  <a:pt x="818565" y="22961"/>
                </a:lnTo>
                <a:lnTo>
                  <a:pt x="816914" y="20205"/>
                </a:lnTo>
                <a:lnTo>
                  <a:pt x="813803" y="19215"/>
                </a:lnTo>
                <a:lnTo>
                  <a:pt x="810564" y="18884"/>
                </a:lnTo>
                <a:lnTo>
                  <a:pt x="801725" y="18884"/>
                </a:lnTo>
                <a:lnTo>
                  <a:pt x="798487" y="19215"/>
                </a:lnTo>
                <a:lnTo>
                  <a:pt x="795286" y="20205"/>
                </a:lnTo>
                <a:close/>
              </a:path>
              <a:path w="3731145" h="173786">
                <a:moveTo>
                  <a:pt x="994422" y="48501"/>
                </a:moveTo>
                <a:lnTo>
                  <a:pt x="994422" y="43281"/>
                </a:lnTo>
                <a:lnTo>
                  <a:pt x="993787" y="38582"/>
                </a:lnTo>
                <a:lnTo>
                  <a:pt x="992263" y="34391"/>
                </a:lnTo>
                <a:lnTo>
                  <a:pt x="990866" y="30200"/>
                </a:lnTo>
                <a:lnTo>
                  <a:pt x="988707" y="26542"/>
                </a:lnTo>
                <a:lnTo>
                  <a:pt x="985913" y="23406"/>
                </a:lnTo>
                <a:lnTo>
                  <a:pt x="983119" y="20269"/>
                </a:lnTo>
                <a:lnTo>
                  <a:pt x="979817" y="17678"/>
                </a:lnTo>
                <a:lnTo>
                  <a:pt x="975880" y="15633"/>
                </a:lnTo>
                <a:lnTo>
                  <a:pt x="971943" y="13588"/>
                </a:lnTo>
                <a:lnTo>
                  <a:pt x="968133" y="12192"/>
                </a:lnTo>
                <a:lnTo>
                  <a:pt x="964323" y="11429"/>
                </a:lnTo>
                <a:lnTo>
                  <a:pt x="960513" y="10667"/>
                </a:lnTo>
                <a:lnTo>
                  <a:pt x="957211" y="10172"/>
                </a:lnTo>
                <a:lnTo>
                  <a:pt x="954417" y="9944"/>
                </a:lnTo>
                <a:lnTo>
                  <a:pt x="951750" y="9715"/>
                </a:lnTo>
                <a:lnTo>
                  <a:pt x="912888" y="9601"/>
                </a:lnTo>
                <a:lnTo>
                  <a:pt x="909205" y="11925"/>
                </a:lnTo>
                <a:lnTo>
                  <a:pt x="906792" y="15798"/>
                </a:lnTo>
                <a:lnTo>
                  <a:pt x="906792" y="134099"/>
                </a:lnTo>
                <a:lnTo>
                  <a:pt x="907808" y="136410"/>
                </a:lnTo>
                <a:lnTo>
                  <a:pt x="910475" y="137502"/>
                </a:lnTo>
                <a:lnTo>
                  <a:pt x="913396" y="137960"/>
                </a:lnTo>
                <a:lnTo>
                  <a:pt x="917206" y="138264"/>
                </a:lnTo>
                <a:lnTo>
                  <a:pt x="924445" y="138163"/>
                </a:lnTo>
                <a:lnTo>
                  <a:pt x="927747" y="137769"/>
                </a:lnTo>
                <a:lnTo>
                  <a:pt x="931049" y="136842"/>
                </a:lnTo>
                <a:lnTo>
                  <a:pt x="932827" y="134099"/>
                </a:lnTo>
                <a:lnTo>
                  <a:pt x="932827" y="29692"/>
                </a:lnTo>
                <a:lnTo>
                  <a:pt x="946543" y="29692"/>
                </a:lnTo>
                <a:lnTo>
                  <a:pt x="949210" y="29870"/>
                </a:lnTo>
                <a:lnTo>
                  <a:pt x="951750" y="30238"/>
                </a:lnTo>
                <a:lnTo>
                  <a:pt x="954290" y="30594"/>
                </a:lnTo>
                <a:lnTo>
                  <a:pt x="958989" y="32854"/>
                </a:lnTo>
                <a:lnTo>
                  <a:pt x="963307" y="36385"/>
                </a:lnTo>
                <a:lnTo>
                  <a:pt x="964831" y="39293"/>
                </a:lnTo>
                <a:lnTo>
                  <a:pt x="966482" y="42189"/>
                </a:lnTo>
                <a:lnTo>
                  <a:pt x="967244" y="45885"/>
                </a:lnTo>
                <a:lnTo>
                  <a:pt x="967244" y="53670"/>
                </a:lnTo>
                <a:lnTo>
                  <a:pt x="966736" y="56730"/>
                </a:lnTo>
                <a:lnTo>
                  <a:pt x="965847" y="59524"/>
                </a:lnTo>
                <a:lnTo>
                  <a:pt x="964958" y="62331"/>
                </a:lnTo>
                <a:lnTo>
                  <a:pt x="961783" y="66751"/>
                </a:lnTo>
                <a:lnTo>
                  <a:pt x="957719" y="70332"/>
                </a:lnTo>
                <a:lnTo>
                  <a:pt x="954925" y="71450"/>
                </a:lnTo>
                <a:lnTo>
                  <a:pt x="952131" y="72580"/>
                </a:lnTo>
                <a:lnTo>
                  <a:pt x="948702" y="73139"/>
                </a:lnTo>
                <a:lnTo>
                  <a:pt x="951877" y="93230"/>
                </a:lnTo>
                <a:lnTo>
                  <a:pt x="959243" y="92240"/>
                </a:lnTo>
                <a:lnTo>
                  <a:pt x="965466" y="90258"/>
                </a:lnTo>
                <a:lnTo>
                  <a:pt x="971689" y="88277"/>
                </a:lnTo>
                <a:lnTo>
                  <a:pt x="977023" y="85394"/>
                </a:lnTo>
                <a:lnTo>
                  <a:pt x="981341" y="81597"/>
                </a:lnTo>
                <a:lnTo>
                  <a:pt x="985532" y="77812"/>
                </a:lnTo>
                <a:lnTo>
                  <a:pt x="988834" y="73139"/>
                </a:lnTo>
                <a:lnTo>
                  <a:pt x="991120" y="67602"/>
                </a:lnTo>
                <a:lnTo>
                  <a:pt x="993406" y="62052"/>
                </a:lnTo>
                <a:lnTo>
                  <a:pt x="994422" y="55689"/>
                </a:lnTo>
                <a:lnTo>
                  <a:pt x="994422" y="48501"/>
                </a:lnTo>
                <a:close/>
              </a:path>
              <a:path w="3731145" h="173786">
                <a:moveTo>
                  <a:pt x="944511" y="73139"/>
                </a:moveTo>
                <a:lnTo>
                  <a:pt x="932827" y="73139"/>
                </a:lnTo>
                <a:lnTo>
                  <a:pt x="932827" y="93230"/>
                </a:lnTo>
                <a:lnTo>
                  <a:pt x="951877" y="93230"/>
                </a:lnTo>
                <a:lnTo>
                  <a:pt x="948702" y="73139"/>
                </a:lnTo>
                <a:lnTo>
                  <a:pt x="944511" y="73139"/>
                </a:lnTo>
                <a:close/>
              </a:path>
              <a:path w="3731145" h="173786">
                <a:moveTo>
                  <a:pt x="1031887" y="136969"/>
                </a:moveTo>
                <a:lnTo>
                  <a:pt x="1037729" y="138950"/>
                </a:lnTo>
                <a:lnTo>
                  <a:pt x="1044714" y="139941"/>
                </a:lnTo>
                <a:lnTo>
                  <a:pt x="1056906" y="139941"/>
                </a:lnTo>
                <a:lnTo>
                  <a:pt x="1060970" y="139661"/>
                </a:lnTo>
                <a:lnTo>
                  <a:pt x="1064780" y="139103"/>
                </a:lnTo>
                <a:lnTo>
                  <a:pt x="1068590" y="138544"/>
                </a:lnTo>
                <a:lnTo>
                  <a:pt x="1072019" y="137883"/>
                </a:lnTo>
                <a:lnTo>
                  <a:pt x="1074940" y="137121"/>
                </a:lnTo>
                <a:lnTo>
                  <a:pt x="1077988" y="136359"/>
                </a:lnTo>
                <a:lnTo>
                  <a:pt x="1080401" y="135585"/>
                </a:lnTo>
                <a:lnTo>
                  <a:pt x="1084211" y="134010"/>
                </a:lnTo>
                <a:lnTo>
                  <a:pt x="1086878" y="131483"/>
                </a:lnTo>
                <a:lnTo>
                  <a:pt x="1087640" y="128930"/>
                </a:lnTo>
                <a:lnTo>
                  <a:pt x="1087767" y="126009"/>
                </a:lnTo>
                <a:lnTo>
                  <a:pt x="1087894" y="123316"/>
                </a:lnTo>
                <a:lnTo>
                  <a:pt x="1087640" y="119214"/>
                </a:lnTo>
                <a:lnTo>
                  <a:pt x="1086497" y="115684"/>
                </a:lnTo>
                <a:lnTo>
                  <a:pt x="1083703" y="115100"/>
                </a:lnTo>
                <a:lnTo>
                  <a:pt x="1080782" y="116039"/>
                </a:lnTo>
                <a:lnTo>
                  <a:pt x="1077226" y="117360"/>
                </a:lnTo>
                <a:lnTo>
                  <a:pt x="1072400" y="118884"/>
                </a:lnTo>
                <a:lnTo>
                  <a:pt x="1069606" y="119570"/>
                </a:lnTo>
                <a:lnTo>
                  <a:pt x="1066304" y="120192"/>
                </a:lnTo>
                <a:lnTo>
                  <a:pt x="1063002" y="120827"/>
                </a:lnTo>
                <a:lnTo>
                  <a:pt x="1059192" y="121145"/>
                </a:lnTo>
                <a:lnTo>
                  <a:pt x="1050556" y="121145"/>
                </a:lnTo>
                <a:lnTo>
                  <a:pt x="1046873" y="120573"/>
                </a:lnTo>
                <a:lnTo>
                  <a:pt x="1043698" y="119456"/>
                </a:lnTo>
                <a:lnTo>
                  <a:pt x="1040650" y="118338"/>
                </a:lnTo>
                <a:lnTo>
                  <a:pt x="1038237" y="116700"/>
                </a:lnTo>
                <a:lnTo>
                  <a:pt x="1034300" y="112407"/>
                </a:lnTo>
                <a:lnTo>
                  <a:pt x="1032903" y="109804"/>
                </a:lnTo>
                <a:lnTo>
                  <a:pt x="1032014" y="106743"/>
                </a:lnTo>
                <a:lnTo>
                  <a:pt x="1031125" y="103670"/>
                </a:lnTo>
                <a:lnTo>
                  <a:pt x="1030617" y="100253"/>
                </a:lnTo>
                <a:lnTo>
                  <a:pt x="1030617" y="80467"/>
                </a:lnTo>
                <a:lnTo>
                  <a:pt x="1030744" y="77355"/>
                </a:lnTo>
                <a:lnTo>
                  <a:pt x="1031252" y="74447"/>
                </a:lnTo>
                <a:lnTo>
                  <a:pt x="1031506" y="43840"/>
                </a:lnTo>
                <a:lnTo>
                  <a:pt x="1025918" y="46151"/>
                </a:lnTo>
                <a:lnTo>
                  <a:pt x="1021219" y="49504"/>
                </a:lnTo>
                <a:lnTo>
                  <a:pt x="1017282" y="53886"/>
                </a:lnTo>
                <a:lnTo>
                  <a:pt x="1013345" y="58280"/>
                </a:lnTo>
                <a:lnTo>
                  <a:pt x="1010424" y="63626"/>
                </a:lnTo>
                <a:lnTo>
                  <a:pt x="1008392" y="69926"/>
                </a:lnTo>
                <a:lnTo>
                  <a:pt x="1006360" y="76225"/>
                </a:lnTo>
                <a:lnTo>
                  <a:pt x="1005344" y="83299"/>
                </a:lnTo>
                <a:lnTo>
                  <a:pt x="1005344" y="99402"/>
                </a:lnTo>
                <a:lnTo>
                  <a:pt x="1006233" y="106591"/>
                </a:lnTo>
                <a:lnTo>
                  <a:pt x="1008265" y="112725"/>
                </a:lnTo>
                <a:lnTo>
                  <a:pt x="1010170" y="118859"/>
                </a:lnTo>
                <a:lnTo>
                  <a:pt x="1013091" y="123939"/>
                </a:lnTo>
                <a:lnTo>
                  <a:pt x="1017028" y="127965"/>
                </a:lnTo>
                <a:lnTo>
                  <a:pt x="1021092" y="131991"/>
                </a:lnTo>
                <a:lnTo>
                  <a:pt x="1025918" y="135001"/>
                </a:lnTo>
                <a:lnTo>
                  <a:pt x="1031887" y="136969"/>
                </a:lnTo>
                <a:close/>
              </a:path>
              <a:path w="3731145" h="173786">
                <a:moveTo>
                  <a:pt x="1032903" y="68960"/>
                </a:moveTo>
                <a:lnTo>
                  <a:pt x="1035697" y="64579"/>
                </a:lnTo>
                <a:lnTo>
                  <a:pt x="1039126" y="60959"/>
                </a:lnTo>
                <a:lnTo>
                  <a:pt x="1043825" y="58585"/>
                </a:lnTo>
                <a:lnTo>
                  <a:pt x="1046619" y="58000"/>
                </a:lnTo>
                <a:lnTo>
                  <a:pt x="1056017" y="58000"/>
                </a:lnTo>
                <a:lnTo>
                  <a:pt x="1060589" y="59994"/>
                </a:lnTo>
                <a:lnTo>
                  <a:pt x="1063637" y="63982"/>
                </a:lnTo>
                <a:lnTo>
                  <a:pt x="1066685" y="67970"/>
                </a:lnTo>
                <a:lnTo>
                  <a:pt x="1068082" y="73469"/>
                </a:lnTo>
                <a:lnTo>
                  <a:pt x="1067828" y="80467"/>
                </a:lnTo>
                <a:lnTo>
                  <a:pt x="1030617" y="80467"/>
                </a:lnTo>
                <a:lnTo>
                  <a:pt x="1030617" y="100253"/>
                </a:lnTo>
                <a:lnTo>
                  <a:pt x="1030617" y="96494"/>
                </a:lnTo>
                <a:lnTo>
                  <a:pt x="1086751" y="96494"/>
                </a:lnTo>
                <a:lnTo>
                  <a:pt x="1089926" y="94322"/>
                </a:lnTo>
                <a:lnTo>
                  <a:pt x="1091958" y="90627"/>
                </a:lnTo>
                <a:lnTo>
                  <a:pt x="1091958" y="77431"/>
                </a:lnTo>
                <a:lnTo>
                  <a:pt x="1091196" y="71691"/>
                </a:lnTo>
                <a:lnTo>
                  <a:pt x="1089672" y="66408"/>
                </a:lnTo>
                <a:lnTo>
                  <a:pt x="1088021" y="61125"/>
                </a:lnTo>
                <a:lnTo>
                  <a:pt x="1085608" y="56565"/>
                </a:lnTo>
                <a:lnTo>
                  <a:pt x="1082179" y="52704"/>
                </a:lnTo>
                <a:lnTo>
                  <a:pt x="1078877" y="48844"/>
                </a:lnTo>
                <a:lnTo>
                  <a:pt x="1074559" y="45821"/>
                </a:lnTo>
                <a:lnTo>
                  <a:pt x="1069225" y="43649"/>
                </a:lnTo>
                <a:lnTo>
                  <a:pt x="1064018" y="41465"/>
                </a:lnTo>
                <a:lnTo>
                  <a:pt x="1057668" y="40373"/>
                </a:lnTo>
                <a:lnTo>
                  <a:pt x="1043317" y="40373"/>
                </a:lnTo>
                <a:lnTo>
                  <a:pt x="1037094" y="41528"/>
                </a:lnTo>
                <a:lnTo>
                  <a:pt x="1031506" y="43840"/>
                </a:lnTo>
                <a:lnTo>
                  <a:pt x="1031252" y="74447"/>
                </a:lnTo>
                <a:lnTo>
                  <a:pt x="1032014" y="71704"/>
                </a:lnTo>
                <a:lnTo>
                  <a:pt x="1032903" y="68960"/>
                </a:lnTo>
                <a:close/>
              </a:path>
              <a:path w="3731145" h="173786">
                <a:moveTo>
                  <a:pt x="1204607" y="162305"/>
                </a:moveTo>
                <a:lnTo>
                  <a:pt x="1204607" y="165061"/>
                </a:lnTo>
                <a:lnTo>
                  <a:pt x="1204861" y="167843"/>
                </a:lnTo>
                <a:lnTo>
                  <a:pt x="1205750" y="170624"/>
                </a:lnTo>
                <a:lnTo>
                  <a:pt x="1208417" y="172504"/>
                </a:lnTo>
                <a:lnTo>
                  <a:pt x="1211592" y="173253"/>
                </a:lnTo>
                <a:lnTo>
                  <a:pt x="1215910" y="173786"/>
                </a:lnTo>
                <a:lnTo>
                  <a:pt x="1223403" y="173786"/>
                </a:lnTo>
                <a:lnTo>
                  <a:pt x="1227721" y="173050"/>
                </a:lnTo>
                <a:lnTo>
                  <a:pt x="1231404" y="171564"/>
                </a:lnTo>
                <a:lnTo>
                  <a:pt x="1234960" y="170078"/>
                </a:lnTo>
                <a:lnTo>
                  <a:pt x="1238008" y="167868"/>
                </a:lnTo>
                <a:lnTo>
                  <a:pt x="1240421" y="164934"/>
                </a:lnTo>
                <a:lnTo>
                  <a:pt x="1242834" y="162001"/>
                </a:lnTo>
                <a:lnTo>
                  <a:pt x="1244612" y="158381"/>
                </a:lnTo>
                <a:lnTo>
                  <a:pt x="1245755" y="154101"/>
                </a:lnTo>
                <a:lnTo>
                  <a:pt x="1247025" y="149809"/>
                </a:lnTo>
                <a:lnTo>
                  <a:pt x="1247533" y="144195"/>
                </a:lnTo>
                <a:lnTo>
                  <a:pt x="1247533" y="46215"/>
                </a:lnTo>
                <a:lnTo>
                  <a:pt x="1245882" y="43560"/>
                </a:lnTo>
                <a:lnTo>
                  <a:pt x="1242707" y="42557"/>
                </a:lnTo>
                <a:lnTo>
                  <a:pt x="1239532" y="42163"/>
                </a:lnTo>
                <a:lnTo>
                  <a:pt x="1230642" y="42163"/>
                </a:lnTo>
                <a:lnTo>
                  <a:pt x="1227467" y="42557"/>
                </a:lnTo>
                <a:lnTo>
                  <a:pt x="1224419" y="43560"/>
                </a:lnTo>
                <a:lnTo>
                  <a:pt x="1222768" y="46215"/>
                </a:lnTo>
                <a:lnTo>
                  <a:pt x="1222768" y="140741"/>
                </a:lnTo>
                <a:lnTo>
                  <a:pt x="1222514" y="143624"/>
                </a:lnTo>
                <a:lnTo>
                  <a:pt x="1222133" y="145440"/>
                </a:lnTo>
                <a:lnTo>
                  <a:pt x="1221117" y="148729"/>
                </a:lnTo>
                <a:lnTo>
                  <a:pt x="1218577" y="151891"/>
                </a:lnTo>
                <a:lnTo>
                  <a:pt x="1216037" y="152946"/>
                </a:lnTo>
                <a:lnTo>
                  <a:pt x="1212862" y="153200"/>
                </a:lnTo>
                <a:lnTo>
                  <a:pt x="1209560" y="152958"/>
                </a:lnTo>
                <a:lnTo>
                  <a:pt x="1206512" y="152869"/>
                </a:lnTo>
                <a:lnTo>
                  <a:pt x="1205115" y="155511"/>
                </a:lnTo>
                <a:lnTo>
                  <a:pt x="1204734" y="158927"/>
                </a:lnTo>
                <a:lnTo>
                  <a:pt x="1204607" y="162305"/>
                </a:lnTo>
                <a:close/>
              </a:path>
              <a:path w="3731145" h="173786">
                <a:moveTo>
                  <a:pt x="1249438" y="16128"/>
                </a:moveTo>
                <a:lnTo>
                  <a:pt x="1249438" y="11315"/>
                </a:lnTo>
                <a:lnTo>
                  <a:pt x="1248549" y="7962"/>
                </a:lnTo>
                <a:lnTo>
                  <a:pt x="1244612" y="4203"/>
                </a:lnTo>
                <a:lnTo>
                  <a:pt x="1240802" y="3263"/>
                </a:lnTo>
                <a:lnTo>
                  <a:pt x="1229626" y="3263"/>
                </a:lnTo>
                <a:lnTo>
                  <a:pt x="1225816" y="4241"/>
                </a:lnTo>
                <a:lnTo>
                  <a:pt x="1221752" y="8128"/>
                </a:lnTo>
                <a:lnTo>
                  <a:pt x="1220736" y="11607"/>
                </a:lnTo>
                <a:lnTo>
                  <a:pt x="1220736" y="21437"/>
                </a:lnTo>
                <a:lnTo>
                  <a:pt x="1221752" y="24777"/>
                </a:lnTo>
                <a:lnTo>
                  <a:pt x="1225689" y="28473"/>
                </a:lnTo>
                <a:lnTo>
                  <a:pt x="1229499" y="29387"/>
                </a:lnTo>
                <a:lnTo>
                  <a:pt x="1240675" y="29387"/>
                </a:lnTo>
                <a:lnTo>
                  <a:pt x="1244485" y="28435"/>
                </a:lnTo>
                <a:lnTo>
                  <a:pt x="1248422" y="24612"/>
                </a:lnTo>
                <a:lnTo>
                  <a:pt x="1249438" y="21145"/>
                </a:lnTo>
                <a:lnTo>
                  <a:pt x="1249438" y="16128"/>
                </a:lnTo>
                <a:close/>
              </a:path>
              <a:path w="3731145" h="173786">
                <a:moveTo>
                  <a:pt x="1314843" y="136677"/>
                </a:moveTo>
                <a:lnTo>
                  <a:pt x="1319415" y="134505"/>
                </a:lnTo>
                <a:lnTo>
                  <a:pt x="1323606" y="131470"/>
                </a:lnTo>
                <a:lnTo>
                  <a:pt x="1327162" y="127571"/>
                </a:lnTo>
                <a:lnTo>
                  <a:pt x="1327162" y="134594"/>
                </a:lnTo>
                <a:lnTo>
                  <a:pt x="1328051" y="136778"/>
                </a:lnTo>
                <a:lnTo>
                  <a:pt x="1330972" y="137909"/>
                </a:lnTo>
                <a:lnTo>
                  <a:pt x="1334401" y="138264"/>
                </a:lnTo>
                <a:lnTo>
                  <a:pt x="1342275" y="138150"/>
                </a:lnTo>
                <a:lnTo>
                  <a:pt x="1346085" y="137299"/>
                </a:lnTo>
                <a:lnTo>
                  <a:pt x="1347736" y="134594"/>
                </a:lnTo>
                <a:lnTo>
                  <a:pt x="1347736" y="69151"/>
                </a:lnTo>
                <a:lnTo>
                  <a:pt x="1347101" y="63906"/>
                </a:lnTo>
                <a:lnTo>
                  <a:pt x="1345577" y="59486"/>
                </a:lnTo>
                <a:lnTo>
                  <a:pt x="1344180" y="55054"/>
                </a:lnTo>
                <a:lnTo>
                  <a:pt x="1341894" y="51447"/>
                </a:lnTo>
                <a:lnTo>
                  <a:pt x="1338719" y="48640"/>
                </a:lnTo>
                <a:lnTo>
                  <a:pt x="1335544" y="45834"/>
                </a:lnTo>
                <a:lnTo>
                  <a:pt x="1331480" y="43764"/>
                </a:lnTo>
                <a:lnTo>
                  <a:pt x="1326527" y="42405"/>
                </a:lnTo>
                <a:lnTo>
                  <a:pt x="1321701" y="41059"/>
                </a:lnTo>
                <a:lnTo>
                  <a:pt x="1315732" y="40373"/>
                </a:lnTo>
                <a:lnTo>
                  <a:pt x="1304937" y="40373"/>
                </a:lnTo>
                <a:lnTo>
                  <a:pt x="1301127" y="40690"/>
                </a:lnTo>
                <a:lnTo>
                  <a:pt x="1297444" y="41325"/>
                </a:lnTo>
                <a:lnTo>
                  <a:pt x="1293761" y="41948"/>
                </a:lnTo>
                <a:lnTo>
                  <a:pt x="1290459" y="42760"/>
                </a:lnTo>
                <a:lnTo>
                  <a:pt x="1287284" y="43738"/>
                </a:lnTo>
                <a:lnTo>
                  <a:pt x="1284236" y="44729"/>
                </a:lnTo>
                <a:lnTo>
                  <a:pt x="1281569" y="45808"/>
                </a:lnTo>
                <a:lnTo>
                  <a:pt x="1276870" y="48120"/>
                </a:lnTo>
                <a:lnTo>
                  <a:pt x="1273441" y="51079"/>
                </a:lnTo>
                <a:lnTo>
                  <a:pt x="1272171" y="54533"/>
                </a:lnTo>
                <a:lnTo>
                  <a:pt x="1272044" y="58191"/>
                </a:lnTo>
                <a:lnTo>
                  <a:pt x="1272044" y="61099"/>
                </a:lnTo>
                <a:lnTo>
                  <a:pt x="1272806" y="64655"/>
                </a:lnTo>
                <a:lnTo>
                  <a:pt x="1274457" y="67500"/>
                </a:lnTo>
                <a:lnTo>
                  <a:pt x="1277505" y="68186"/>
                </a:lnTo>
                <a:lnTo>
                  <a:pt x="1280553" y="66801"/>
                </a:lnTo>
                <a:lnTo>
                  <a:pt x="1284363" y="64858"/>
                </a:lnTo>
                <a:lnTo>
                  <a:pt x="1289316" y="62610"/>
                </a:lnTo>
                <a:lnTo>
                  <a:pt x="1292237" y="61594"/>
                </a:lnTo>
                <a:lnTo>
                  <a:pt x="1295539" y="60667"/>
                </a:lnTo>
                <a:lnTo>
                  <a:pt x="1298714" y="59740"/>
                </a:lnTo>
                <a:lnTo>
                  <a:pt x="1302524" y="59283"/>
                </a:lnTo>
                <a:lnTo>
                  <a:pt x="1309763" y="59283"/>
                </a:lnTo>
                <a:lnTo>
                  <a:pt x="1312430" y="59613"/>
                </a:lnTo>
                <a:lnTo>
                  <a:pt x="1314589" y="60274"/>
                </a:lnTo>
                <a:lnTo>
                  <a:pt x="1318399" y="61950"/>
                </a:lnTo>
                <a:lnTo>
                  <a:pt x="1321066" y="64731"/>
                </a:lnTo>
                <a:lnTo>
                  <a:pt x="1322463" y="68541"/>
                </a:lnTo>
                <a:lnTo>
                  <a:pt x="1323352" y="73037"/>
                </a:lnTo>
                <a:lnTo>
                  <a:pt x="1323352" y="81152"/>
                </a:lnTo>
                <a:lnTo>
                  <a:pt x="1306842" y="81152"/>
                </a:lnTo>
                <a:lnTo>
                  <a:pt x="1299984" y="81749"/>
                </a:lnTo>
                <a:lnTo>
                  <a:pt x="1294015" y="82930"/>
                </a:lnTo>
                <a:lnTo>
                  <a:pt x="1288173" y="84124"/>
                </a:lnTo>
                <a:lnTo>
                  <a:pt x="1283093" y="85953"/>
                </a:lnTo>
                <a:lnTo>
                  <a:pt x="1279156" y="88430"/>
                </a:lnTo>
                <a:lnTo>
                  <a:pt x="1275219" y="90906"/>
                </a:lnTo>
                <a:lnTo>
                  <a:pt x="1272171" y="94043"/>
                </a:lnTo>
                <a:lnTo>
                  <a:pt x="1270139" y="97828"/>
                </a:lnTo>
                <a:lnTo>
                  <a:pt x="1268107" y="101625"/>
                </a:lnTo>
                <a:lnTo>
                  <a:pt x="1267091" y="106095"/>
                </a:lnTo>
                <a:lnTo>
                  <a:pt x="1267091" y="115989"/>
                </a:lnTo>
                <a:lnTo>
                  <a:pt x="1267980" y="120154"/>
                </a:lnTo>
                <a:lnTo>
                  <a:pt x="1269504" y="123710"/>
                </a:lnTo>
                <a:lnTo>
                  <a:pt x="1271155" y="127279"/>
                </a:lnTo>
                <a:lnTo>
                  <a:pt x="1273314" y="130263"/>
                </a:lnTo>
                <a:lnTo>
                  <a:pt x="1276235" y="132664"/>
                </a:lnTo>
                <a:lnTo>
                  <a:pt x="1279029" y="135077"/>
                </a:lnTo>
                <a:lnTo>
                  <a:pt x="1282458" y="136893"/>
                </a:lnTo>
                <a:lnTo>
                  <a:pt x="1286395" y="138112"/>
                </a:lnTo>
                <a:lnTo>
                  <a:pt x="1290332" y="139331"/>
                </a:lnTo>
                <a:lnTo>
                  <a:pt x="1291475" y="114147"/>
                </a:lnTo>
                <a:lnTo>
                  <a:pt x="1291475" y="110451"/>
                </a:lnTo>
                <a:lnTo>
                  <a:pt x="1291856" y="106337"/>
                </a:lnTo>
                <a:lnTo>
                  <a:pt x="1293507" y="102984"/>
                </a:lnTo>
                <a:lnTo>
                  <a:pt x="1296682" y="100355"/>
                </a:lnTo>
                <a:lnTo>
                  <a:pt x="1300746" y="98272"/>
                </a:lnTo>
                <a:lnTo>
                  <a:pt x="1303540" y="97688"/>
                </a:lnTo>
                <a:lnTo>
                  <a:pt x="1306334" y="97091"/>
                </a:lnTo>
                <a:lnTo>
                  <a:pt x="1309763" y="96786"/>
                </a:lnTo>
                <a:lnTo>
                  <a:pt x="1323352" y="96786"/>
                </a:lnTo>
                <a:lnTo>
                  <a:pt x="1323352" y="111836"/>
                </a:lnTo>
                <a:lnTo>
                  <a:pt x="1320304" y="115265"/>
                </a:lnTo>
                <a:lnTo>
                  <a:pt x="1317383" y="117868"/>
                </a:lnTo>
                <a:lnTo>
                  <a:pt x="1314335" y="119659"/>
                </a:lnTo>
                <a:lnTo>
                  <a:pt x="1311414" y="121437"/>
                </a:lnTo>
                <a:lnTo>
                  <a:pt x="1308239" y="122326"/>
                </a:lnTo>
                <a:lnTo>
                  <a:pt x="1300619" y="122326"/>
                </a:lnTo>
                <a:lnTo>
                  <a:pt x="1304937" y="139941"/>
                </a:lnTo>
                <a:lnTo>
                  <a:pt x="1310144" y="138849"/>
                </a:lnTo>
                <a:lnTo>
                  <a:pt x="1314843" y="136677"/>
                </a:lnTo>
                <a:close/>
              </a:path>
              <a:path w="3731145" h="173786">
                <a:moveTo>
                  <a:pt x="1304937" y="139941"/>
                </a:moveTo>
                <a:lnTo>
                  <a:pt x="1300619" y="122326"/>
                </a:lnTo>
                <a:lnTo>
                  <a:pt x="1297317" y="121272"/>
                </a:lnTo>
                <a:lnTo>
                  <a:pt x="1292618" y="117043"/>
                </a:lnTo>
                <a:lnTo>
                  <a:pt x="1291475" y="114147"/>
                </a:lnTo>
                <a:lnTo>
                  <a:pt x="1290332" y="139331"/>
                </a:lnTo>
                <a:lnTo>
                  <a:pt x="1294650" y="139941"/>
                </a:lnTo>
                <a:lnTo>
                  <a:pt x="1304937" y="139941"/>
                </a:lnTo>
                <a:close/>
              </a:path>
              <a:path w="3731145" h="173786">
                <a:moveTo>
                  <a:pt x="1451876" y="56514"/>
                </a:moveTo>
                <a:lnTo>
                  <a:pt x="1450733" y="54076"/>
                </a:lnTo>
                <a:lnTo>
                  <a:pt x="1447685" y="49885"/>
                </a:lnTo>
                <a:lnTo>
                  <a:pt x="1444129" y="46202"/>
                </a:lnTo>
                <a:lnTo>
                  <a:pt x="1439557" y="43370"/>
                </a:lnTo>
                <a:lnTo>
                  <a:pt x="1436890" y="42278"/>
                </a:lnTo>
                <a:lnTo>
                  <a:pt x="1433969" y="41516"/>
                </a:lnTo>
                <a:lnTo>
                  <a:pt x="1431175" y="40754"/>
                </a:lnTo>
                <a:lnTo>
                  <a:pt x="1427873" y="40373"/>
                </a:lnTo>
                <a:lnTo>
                  <a:pt x="1418983" y="40373"/>
                </a:lnTo>
                <a:lnTo>
                  <a:pt x="1413903" y="41694"/>
                </a:lnTo>
                <a:lnTo>
                  <a:pt x="1409077" y="44335"/>
                </a:lnTo>
                <a:lnTo>
                  <a:pt x="1404251" y="46977"/>
                </a:lnTo>
                <a:lnTo>
                  <a:pt x="1399298" y="50939"/>
                </a:lnTo>
                <a:lnTo>
                  <a:pt x="1394472" y="56210"/>
                </a:lnTo>
                <a:lnTo>
                  <a:pt x="1394472" y="46024"/>
                </a:lnTo>
                <a:lnTo>
                  <a:pt x="1393583" y="43789"/>
                </a:lnTo>
                <a:lnTo>
                  <a:pt x="1390535" y="42468"/>
                </a:lnTo>
                <a:lnTo>
                  <a:pt x="1387741" y="42138"/>
                </a:lnTo>
                <a:lnTo>
                  <a:pt x="1380121" y="42138"/>
                </a:lnTo>
                <a:lnTo>
                  <a:pt x="1377454" y="42468"/>
                </a:lnTo>
                <a:lnTo>
                  <a:pt x="1374533" y="43383"/>
                </a:lnTo>
                <a:lnTo>
                  <a:pt x="1373136" y="46024"/>
                </a:lnTo>
                <a:lnTo>
                  <a:pt x="1373136" y="134302"/>
                </a:lnTo>
                <a:lnTo>
                  <a:pt x="1374787" y="136944"/>
                </a:lnTo>
                <a:lnTo>
                  <a:pt x="1377962" y="137845"/>
                </a:lnTo>
                <a:lnTo>
                  <a:pt x="1381137" y="138176"/>
                </a:lnTo>
                <a:lnTo>
                  <a:pt x="1390027" y="138176"/>
                </a:lnTo>
                <a:lnTo>
                  <a:pt x="1393202" y="137845"/>
                </a:lnTo>
                <a:lnTo>
                  <a:pt x="1396377" y="136944"/>
                </a:lnTo>
                <a:lnTo>
                  <a:pt x="1398155" y="134302"/>
                </a:lnTo>
                <a:lnTo>
                  <a:pt x="1398155" y="75615"/>
                </a:lnTo>
                <a:lnTo>
                  <a:pt x="1401584" y="71196"/>
                </a:lnTo>
                <a:lnTo>
                  <a:pt x="1404886" y="67830"/>
                </a:lnTo>
                <a:lnTo>
                  <a:pt x="1407934" y="65519"/>
                </a:lnTo>
                <a:lnTo>
                  <a:pt x="1410982" y="63207"/>
                </a:lnTo>
                <a:lnTo>
                  <a:pt x="1414030" y="62052"/>
                </a:lnTo>
                <a:lnTo>
                  <a:pt x="1416951" y="62052"/>
                </a:lnTo>
                <a:lnTo>
                  <a:pt x="1421396" y="62534"/>
                </a:lnTo>
                <a:lnTo>
                  <a:pt x="1425079" y="64439"/>
                </a:lnTo>
                <a:lnTo>
                  <a:pt x="1427619" y="67551"/>
                </a:lnTo>
                <a:lnTo>
                  <a:pt x="1429524" y="71386"/>
                </a:lnTo>
                <a:lnTo>
                  <a:pt x="1430667" y="76276"/>
                </a:lnTo>
                <a:lnTo>
                  <a:pt x="1430921" y="78981"/>
                </a:lnTo>
                <a:lnTo>
                  <a:pt x="1430921" y="134302"/>
                </a:lnTo>
                <a:lnTo>
                  <a:pt x="1432572" y="136944"/>
                </a:lnTo>
                <a:lnTo>
                  <a:pt x="1435747" y="137845"/>
                </a:lnTo>
                <a:lnTo>
                  <a:pt x="1438922" y="138176"/>
                </a:lnTo>
                <a:lnTo>
                  <a:pt x="1447812" y="138176"/>
                </a:lnTo>
                <a:lnTo>
                  <a:pt x="1450987" y="137845"/>
                </a:lnTo>
                <a:lnTo>
                  <a:pt x="1454162" y="136944"/>
                </a:lnTo>
                <a:lnTo>
                  <a:pt x="1455813" y="134302"/>
                </a:lnTo>
                <a:lnTo>
                  <a:pt x="1455813" y="75615"/>
                </a:lnTo>
                <a:lnTo>
                  <a:pt x="1459369" y="71196"/>
                </a:lnTo>
                <a:lnTo>
                  <a:pt x="1462671" y="67830"/>
                </a:lnTo>
                <a:lnTo>
                  <a:pt x="1465719" y="65519"/>
                </a:lnTo>
                <a:lnTo>
                  <a:pt x="1468767" y="63207"/>
                </a:lnTo>
                <a:lnTo>
                  <a:pt x="1471688" y="62052"/>
                </a:lnTo>
                <a:lnTo>
                  <a:pt x="1474736" y="62052"/>
                </a:lnTo>
                <a:lnTo>
                  <a:pt x="1479181" y="62534"/>
                </a:lnTo>
                <a:lnTo>
                  <a:pt x="1482737" y="64439"/>
                </a:lnTo>
                <a:lnTo>
                  <a:pt x="1485404" y="67551"/>
                </a:lnTo>
                <a:lnTo>
                  <a:pt x="1487309" y="71386"/>
                </a:lnTo>
                <a:lnTo>
                  <a:pt x="1488452" y="76276"/>
                </a:lnTo>
                <a:lnTo>
                  <a:pt x="1488706" y="78981"/>
                </a:lnTo>
                <a:lnTo>
                  <a:pt x="1488706" y="134302"/>
                </a:lnTo>
                <a:lnTo>
                  <a:pt x="1490357" y="136944"/>
                </a:lnTo>
                <a:lnTo>
                  <a:pt x="1493532" y="137845"/>
                </a:lnTo>
                <a:lnTo>
                  <a:pt x="1496707" y="138176"/>
                </a:lnTo>
                <a:lnTo>
                  <a:pt x="1505724" y="138176"/>
                </a:lnTo>
                <a:lnTo>
                  <a:pt x="1508899" y="137845"/>
                </a:lnTo>
                <a:lnTo>
                  <a:pt x="1511947" y="136944"/>
                </a:lnTo>
                <a:lnTo>
                  <a:pt x="1513598" y="134302"/>
                </a:lnTo>
                <a:lnTo>
                  <a:pt x="1513598" y="72707"/>
                </a:lnTo>
                <a:lnTo>
                  <a:pt x="1513090" y="67894"/>
                </a:lnTo>
                <a:lnTo>
                  <a:pt x="1512074" y="63334"/>
                </a:lnTo>
                <a:lnTo>
                  <a:pt x="1510931" y="58788"/>
                </a:lnTo>
                <a:lnTo>
                  <a:pt x="1509153" y="54813"/>
                </a:lnTo>
                <a:lnTo>
                  <a:pt x="1506740" y="51409"/>
                </a:lnTo>
                <a:lnTo>
                  <a:pt x="1504200" y="48018"/>
                </a:lnTo>
                <a:lnTo>
                  <a:pt x="1501025" y="45326"/>
                </a:lnTo>
                <a:lnTo>
                  <a:pt x="1496961" y="43345"/>
                </a:lnTo>
                <a:lnTo>
                  <a:pt x="1492897" y="41363"/>
                </a:lnTo>
                <a:lnTo>
                  <a:pt x="1487944" y="40373"/>
                </a:lnTo>
                <a:lnTo>
                  <a:pt x="1479562" y="40373"/>
                </a:lnTo>
                <a:lnTo>
                  <a:pt x="1474609" y="41325"/>
                </a:lnTo>
                <a:lnTo>
                  <a:pt x="1467116" y="44183"/>
                </a:lnTo>
                <a:lnTo>
                  <a:pt x="1462163" y="47142"/>
                </a:lnTo>
                <a:lnTo>
                  <a:pt x="1459623" y="49187"/>
                </a:lnTo>
                <a:lnTo>
                  <a:pt x="1457083" y="51231"/>
                </a:lnTo>
                <a:lnTo>
                  <a:pt x="1454543" y="53670"/>
                </a:lnTo>
                <a:lnTo>
                  <a:pt x="1451876" y="5651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61997" y="1153032"/>
            <a:ext cx="4681481" cy="432308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b="1" spc="-17" dirty="0" smtClean="0">
                <a:latin typeface="Calibri"/>
                <a:cs typeface="Calibri"/>
              </a:rPr>
              <a:t>INSTRUMEN EVALUASI DIRI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9468" y="2243074"/>
            <a:ext cx="8034845" cy="1407744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algn="ctr">
              <a:lnSpc>
                <a:spcPts val="3304"/>
              </a:lnSpc>
            </a:pPr>
            <a:r>
              <a:rPr sz="3200" spc="-9" dirty="0" smtClean="0">
                <a:latin typeface="Calibri"/>
                <a:cs typeface="Calibri"/>
              </a:rPr>
              <a:t>Agar AMI lebih fokus dan efektif maka sebaiknya</a:t>
            </a:r>
            <a:endParaRPr sz="3200">
              <a:latin typeface="Calibri"/>
              <a:cs typeface="Calibri"/>
            </a:endParaRPr>
          </a:p>
          <a:p>
            <a:pPr marL="94449" marR="122205" algn="ctr">
              <a:lnSpc>
                <a:spcPts val="3840"/>
              </a:lnSpc>
              <a:spcBef>
                <a:spcPts val="26"/>
              </a:spcBef>
            </a:pPr>
            <a:r>
              <a:rPr sz="3200" spc="-4" dirty="0" smtClean="0">
                <a:latin typeface="Calibri"/>
                <a:cs typeface="Calibri"/>
              </a:rPr>
              <a:t>disediakan instrumen evaluasi diri dan teraudit</a:t>
            </a:r>
            <a:endParaRPr sz="3200">
              <a:latin typeface="Calibri"/>
              <a:cs typeface="Calibri"/>
            </a:endParaRPr>
          </a:p>
          <a:p>
            <a:pPr marL="1757365" marR="1788684" algn="ctr">
              <a:lnSpc>
                <a:spcPts val="3840"/>
              </a:lnSpc>
            </a:pPr>
            <a:r>
              <a:rPr sz="3200" spc="-6" dirty="0" smtClean="0">
                <a:latin typeface="Calibri"/>
                <a:cs typeface="Calibri"/>
              </a:rPr>
              <a:t>melaksanakan evaluasi diri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96900" y="4974107"/>
            <a:ext cx="7978542" cy="920546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312359" marR="342311" algn="ctr">
              <a:lnSpc>
                <a:spcPts val="3304"/>
              </a:lnSpc>
            </a:pPr>
            <a:r>
              <a:rPr sz="3200" spc="-6" dirty="0" smtClean="0">
                <a:latin typeface="Calibri"/>
                <a:cs typeface="Calibri"/>
              </a:rPr>
              <a:t>Evaluasi diri dilakukan sebelum AMI sebagai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ts val="3845"/>
              </a:lnSpc>
              <a:spcBef>
                <a:spcPts val="27"/>
              </a:spcBef>
            </a:pPr>
            <a:r>
              <a:rPr sz="3200" spc="-4" dirty="0" smtClean="0">
                <a:latin typeface="Calibri"/>
                <a:cs typeface="Calibri"/>
              </a:rPr>
              <a:t>salah satu bahan audit untuk menentukan risiko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34562" y="3277362"/>
            <a:ext cx="935736" cy="647700"/>
          </a:xfrm>
          <a:custGeom>
            <a:avLst/>
            <a:gdLst/>
            <a:ahLst/>
            <a:cxnLst/>
            <a:rect l="l" t="t" r="r" b="b"/>
            <a:pathLst>
              <a:path w="935736" h="647700">
                <a:moveTo>
                  <a:pt x="467867" y="647700"/>
                </a:moveTo>
                <a:lnTo>
                  <a:pt x="935736" y="323850"/>
                </a:lnTo>
                <a:lnTo>
                  <a:pt x="701801" y="323850"/>
                </a:lnTo>
                <a:lnTo>
                  <a:pt x="701801" y="0"/>
                </a:lnTo>
                <a:lnTo>
                  <a:pt x="233934" y="0"/>
                </a:lnTo>
                <a:lnTo>
                  <a:pt x="233934" y="323850"/>
                </a:lnTo>
                <a:lnTo>
                  <a:pt x="0" y="323850"/>
                </a:lnTo>
                <a:lnTo>
                  <a:pt x="467867" y="6477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4562" y="3277362"/>
            <a:ext cx="935736" cy="647700"/>
          </a:xfrm>
          <a:custGeom>
            <a:avLst/>
            <a:gdLst/>
            <a:ahLst/>
            <a:cxnLst/>
            <a:rect l="l" t="t" r="r" b="b"/>
            <a:pathLst>
              <a:path w="935736" h="647700">
                <a:moveTo>
                  <a:pt x="0" y="323850"/>
                </a:moveTo>
                <a:lnTo>
                  <a:pt x="233934" y="323850"/>
                </a:lnTo>
                <a:lnTo>
                  <a:pt x="233934" y="0"/>
                </a:lnTo>
                <a:lnTo>
                  <a:pt x="701801" y="0"/>
                </a:lnTo>
                <a:lnTo>
                  <a:pt x="701801" y="323850"/>
                </a:lnTo>
                <a:lnTo>
                  <a:pt x="935736" y="323850"/>
                </a:lnTo>
                <a:lnTo>
                  <a:pt x="467867" y="647700"/>
                </a:lnTo>
                <a:lnTo>
                  <a:pt x="0" y="32385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63162" y="4725162"/>
            <a:ext cx="467867" cy="431292"/>
          </a:xfrm>
          <a:custGeom>
            <a:avLst/>
            <a:gdLst/>
            <a:ahLst/>
            <a:cxnLst/>
            <a:rect l="l" t="t" r="r" b="b"/>
            <a:pathLst>
              <a:path w="467867" h="431291">
                <a:moveTo>
                  <a:pt x="233934" y="431292"/>
                </a:moveTo>
                <a:lnTo>
                  <a:pt x="467867" y="215645"/>
                </a:lnTo>
                <a:lnTo>
                  <a:pt x="350900" y="215645"/>
                </a:lnTo>
                <a:lnTo>
                  <a:pt x="350900" y="0"/>
                </a:lnTo>
                <a:lnTo>
                  <a:pt x="116966" y="0"/>
                </a:lnTo>
                <a:lnTo>
                  <a:pt x="116966" y="215645"/>
                </a:lnTo>
                <a:lnTo>
                  <a:pt x="0" y="215645"/>
                </a:lnTo>
                <a:lnTo>
                  <a:pt x="233934" y="43129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63162" y="4725162"/>
            <a:ext cx="467867" cy="431292"/>
          </a:xfrm>
          <a:custGeom>
            <a:avLst/>
            <a:gdLst/>
            <a:ahLst/>
            <a:cxnLst/>
            <a:rect l="l" t="t" r="r" b="b"/>
            <a:pathLst>
              <a:path w="467867" h="431291">
                <a:moveTo>
                  <a:pt x="0" y="215645"/>
                </a:moveTo>
                <a:lnTo>
                  <a:pt x="116966" y="215645"/>
                </a:lnTo>
                <a:lnTo>
                  <a:pt x="116966" y="0"/>
                </a:lnTo>
                <a:lnTo>
                  <a:pt x="350900" y="0"/>
                </a:lnTo>
                <a:lnTo>
                  <a:pt x="350900" y="215645"/>
                </a:lnTo>
                <a:lnTo>
                  <a:pt x="467867" y="215645"/>
                </a:lnTo>
                <a:lnTo>
                  <a:pt x="233934" y="431292"/>
                </a:lnTo>
                <a:lnTo>
                  <a:pt x="0" y="215645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7408" y="6438074"/>
            <a:ext cx="3731145" cy="173786"/>
          </a:xfrm>
          <a:custGeom>
            <a:avLst/>
            <a:gdLst/>
            <a:ahLst/>
            <a:cxnLst/>
            <a:rect l="l" t="t" r="r" b="b"/>
            <a:pathLst>
              <a:path w="3731145" h="173786">
                <a:moveTo>
                  <a:pt x="1537728" y="46215"/>
                </a:moveTo>
                <a:lnTo>
                  <a:pt x="1537728" y="134302"/>
                </a:lnTo>
                <a:lnTo>
                  <a:pt x="1539379" y="136944"/>
                </a:lnTo>
                <a:lnTo>
                  <a:pt x="1542554" y="137845"/>
                </a:lnTo>
                <a:lnTo>
                  <a:pt x="1545729" y="138176"/>
                </a:lnTo>
                <a:lnTo>
                  <a:pt x="1554619" y="138176"/>
                </a:lnTo>
                <a:lnTo>
                  <a:pt x="1557794" y="137845"/>
                </a:lnTo>
                <a:lnTo>
                  <a:pt x="1560969" y="136944"/>
                </a:lnTo>
                <a:lnTo>
                  <a:pt x="1562747" y="134302"/>
                </a:lnTo>
                <a:lnTo>
                  <a:pt x="1562747" y="46215"/>
                </a:lnTo>
                <a:lnTo>
                  <a:pt x="1561731" y="43992"/>
                </a:lnTo>
                <a:lnTo>
                  <a:pt x="1559064" y="42837"/>
                </a:lnTo>
                <a:lnTo>
                  <a:pt x="1556270" y="42354"/>
                </a:lnTo>
                <a:lnTo>
                  <a:pt x="1552714" y="42062"/>
                </a:lnTo>
                <a:lnTo>
                  <a:pt x="1545729" y="42163"/>
                </a:lnTo>
                <a:lnTo>
                  <a:pt x="1542554" y="42557"/>
                </a:lnTo>
                <a:lnTo>
                  <a:pt x="1539379" y="43560"/>
                </a:lnTo>
                <a:lnTo>
                  <a:pt x="1537728" y="46215"/>
                </a:lnTo>
                <a:close/>
              </a:path>
              <a:path w="3731145" h="173786">
                <a:moveTo>
                  <a:pt x="1564525" y="16128"/>
                </a:moveTo>
                <a:lnTo>
                  <a:pt x="1564525" y="11315"/>
                </a:lnTo>
                <a:lnTo>
                  <a:pt x="1563636" y="7962"/>
                </a:lnTo>
                <a:lnTo>
                  <a:pt x="1559572" y="4203"/>
                </a:lnTo>
                <a:lnTo>
                  <a:pt x="1555889" y="3263"/>
                </a:lnTo>
                <a:lnTo>
                  <a:pt x="1544713" y="3263"/>
                </a:lnTo>
                <a:lnTo>
                  <a:pt x="1540903" y="4241"/>
                </a:lnTo>
                <a:lnTo>
                  <a:pt x="1536839" y="8128"/>
                </a:lnTo>
                <a:lnTo>
                  <a:pt x="1535823" y="11607"/>
                </a:lnTo>
                <a:lnTo>
                  <a:pt x="1535823" y="21437"/>
                </a:lnTo>
                <a:lnTo>
                  <a:pt x="1536839" y="24777"/>
                </a:lnTo>
                <a:lnTo>
                  <a:pt x="1540776" y="28473"/>
                </a:lnTo>
                <a:lnTo>
                  <a:pt x="1544459" y="29387"/>
                </a:lnTo>
                <a:lnTo>
                  <a:pt x="1555635" y="29387"/>
                </a:lnTo>
                <a:lnTo>
                  <a:pt x="1559445" y="28435"/>
                </a:lnTo>
                <a:lnTo>
                  <a:pt x="1563509" y="24612"/>
                </a:lnTo>
                <a:lnTo>
                  <a:pt x="1564525" y="21145"/>
                </a:lnTo>
                <a:lnTo>
                  <a:pt x="1564525" y="16128"/>
                </a:lnTo>
                <a:close/>
              </a:path>
              <a:path w="3731145" h="173786">
                <a:moveTo>
                  <a:pt x="1588020" y="46024"/>
                </a:moveTo>
                <a:lnTo>
                  <a:pt x="1588020" y="134302"/>
                </a:lnTo>
                <a:lnTo>
                  <a:pt x="1589671" y="136944"/>
                </a:lnTo>
                <a:lnTo>
                  <a:pt x="1592846" y="137845"/>
                </a:lnTo>
                <a:lnTo>
                  <a:pt x="1596021" y="138176"/>
                </a:lnTo>
                <a:lnTo>
                  <a:pt x="1604911" y="138176"/>
                </a:lnTo>
                <a:lnTo>
                  <a:pt x="1608086" y="137845"/>
                </a:lnTo>
                <a:lnTo>
                  <a:pt x="1611261" y="136944"/>
                </a:lnTo>
                <a:lnTo>
                  <a:pt x="1613039" y="134302"/>
                </a:lnTo>
                <a:lnTo>
                  <a:pt x="1613039" y="75615"/>
                </a:lnTo>
                <a:lnTo>
                  <a:pt x="1609356" y="56210"/>
                </a:lnTo>
                <a:lnTo>
                  <a:pt x="1609356" y="46024"/>
                </a:lnTo>
                <a:lnTo>
                  <a:pt x="1607959" y="43383"/>
                </a:lnTo>
                <a:lnTo>
                  <a:pt x="1605419" y="42468"/>
                </a:lnTo>
                <a:lnTo>
                  <a:pt x="1602625" y="42138"/>
                </a:lnTo>
                <a:lnTo>
                  <a:pt x="1595005" y="42138"/>
                </a:lnTo>
                <a:lnTo>
                  <a:pt x="1592338" y="42468"/>
                </a:lnTo>
                <a:lnTo>
                  <a:pt x="1589417" y="43383"/>
                </a:lnTo>
                <a:lnTo>
                  <a:pt x="1588020" y="46024"/>
                </a:lnTo>
                <a:close/>
              </a:path>
              <a:path w="3731145" h="173786">
                <a:moveTo>
                  <a:pt x="1738515" y="136677"/>
                </a:moveTo>
                <a:lnTo>
                  <a:pt x="1743087" y="134505"/>
                </a:lnTo>
                <a:lnTo>
                  <a:pt x="1747278" y="131470"/>
                </a:lnTo>
                <a:lnTo>
                  <a:pt x="1750834" y="127571"/>
                </a:lnTo>
                <a:lnTo>
                  <a:pt x="1750834" y="134594"/>
                </a:lnTo>
                <a:lnTo>
                  <a:pt x="1751723" y="136778"/>
                </a:lnTo>
                <a:lnTo>
                  <a:pt x="1754644" y="137909"/>
                </a:lnTo>
                <a:lnTo>
                  <a:pt x="1758073" y="138264"/>
                </a:lnTo>
                <a:lnTo>
                  <a:pt x="1765947" y="138150"/>
                </a:lnTo>
                <a:lnTo>
                  <a:pt x="1769757" y="137299"/>
                </a:lnTo>
                <a:lnTo>
                  <a:pt x="1771408" y="134594"/>
                </a:lnTo>
                <a:lnTo>
                  <a:pt x="1771408" y="69151"/>
                </a:lnTo>
                <a:lnTo>
                  <a:pt x="1770773" y="63906"/>
                </a:lnTo>
                <a:lnTo>
                  <a:pt x="1769249" y="59486"/>
                </a:lnTo>
                <a:lnTo>
                  <a:pt x="1767852" y="55054"/>
                </a:lnTo>
                <a:lnTo>
                  <a:pt x="1765566" y="51447"/>
                </a:lnTo>
                <a:lnTo>
                  <a:pt x="1762391" y="48640"/>
                </a:lnTo>
                <a:lnTo>
                  <a:pt x="1759216" y="45834"/>
                </a:lnTo>
                <a:lnTo>
                  <a:pt x="1755152" y="43764"/>
                </a:lnTo>
                <a:lnTo>
                  <a:pt x="1750199" y="42405"/>
                </a:lnTo>
                <a:lnTo>
                  <a:pt x="1745373" y="41059"/>
                </a:lnTo>
                <a:lnTo>
                  <a:pt x="1739404" y="40373"/>
                </a:lnTo>
                <a:lnTo>
                  <a:pt x="1728609" y="40373"/>
                </a:lnTo>
                <a:lnTo>
                  <a:pt x="1724799" y="40690"/>
                </a:lnTo>
                <a:lnTo>
                  <a:pt x="1721116" y="41325"/>
                </a:lnTo>
                <a:lnTo>
                  <a:pt x="1717433" y="41948"/>
                </a:lnTo>
                <a:lnTo>
                  <a:pt x="1714131" y="42760"/>
                </a:lnTo>
                <a:lnTo>
                  <a:pt x="1710956" y="43738"/>
                </a:lnTo>
                <a:lnTo>
                  <a:pt x="1707908" y="44729"/>
                </a:lnTo>
                <a:lnTo>
                  <a:pt x="1705241" y="45808"/>
                </a:lnTo>
                <a:lnTo>
                  <a:pt x="1702828" y="46964"/>
                </a:lnTo>
                <a:lnTo>
                  <a:pt x="1698002" y="50126"/>
                </a:lnTo>
                <a:lnTo>
                  <a:pt x="1696097" y="53339"/>
                </a:lnTo>
                <a:lnTo>
                  <a:pt x="1695716" y="56146"/>
                </a:lnTo>
                <a:lnTo>
                  <a:pt x="1695716" y="59715"/>
                </a:lnTo>
                <a:lnTo>
                  <a:pt x="1695970" y="62356"/>
                </a:lnTo>
                <a:lnTo>
                  <a:pt x="1696732" y="65519"/>
                </a:lnTo>
                <a:lnTo>
                  <a:pt x="1699399" y="68186"/>
                </a:lnTo>
                <a:lnTo>
                  <a:pt x="1702574" y="67729"/>
                </a:lnTo>
                <a:lnTo>
                  <a:pt x="1705876" y="65874"/>
                </a:lnTo>
                <a:lnTo>
                  <a:pt x="1710448" y="63741"/>
                </a:lnTo>
                <a:lnTo>
                  <a:pt x="1712988" y="62610"/>
                </a:lnTo>
                <a:lnTo>
                  <a:pt x="1715909" y="61594"/>
                </a:lnTo>
                <a:lnTo>
                  <a:pt x="1719211" y="60667"/>
                </a:lnTo>
                <a:lnTo>
                  <a:pt x="1722386" y="59740"/>
                </a:lnTo>
                <a:lnTo>
                  <a:pt x="1726196" y="59283"/>
                </a:lnTo>
                <a:lnTo>
                  <a:pt x="1733435" y="59283"/>
                </a:lnTo>
                <a:lnTo>
                  <a:pt x="1736102" y="59613"/>
                </a:lnTo>
                <a:lnTo>
                  <a:pt x="1738261" y="60274"/>
                </a:lnTo>
                <a:lnTo>
                  <a:pt x="1742071" y="61950"/>
                </a:lnTo>
                <a:lnTo>
                  <a:pt x="1744738" y="64731"/>
                </a:lnTo>
                <a:lnTo>
                  <a:pt x="1746135" y="68541"/>
                </a:lnTo>
                <a:lnTo>
                  <a:pt x="1747024" y="73037"/>
                </a:lnTo>
                <a:lnTo>
                  <a:pt x="1747024" y="81152"/>
                </a:lnTo>
                <a:lnTo>
                  <a:pt x="1730514" y="81152"/>
                </a:lnTo>
                <a:lnTo>
                  <a:pt x="1723656" y="81749"/>
                </a:lnTo>
                <a:lnTo>
                  <a:pt x="1717687" y="82930"/>
                </a:lnTo>
                <a:lnTo>
                  <a:pt x="1711845" y="84124"/>
                </a:lnTo>
                <a:lnTo>
                  <a:pt x="1706765" y="85953"/>
                </a:lnTo>
                <a:lnTo>
                  <a:pt x="1702828" y="88430"/>
                </a:lnTo>
                <a:lnTo>
                  <a:pt x="1698891" y="90906"/>
                </a:lnTo>
                <a:lnTo>
                  <a:pt x="1695843" y="94043"/>
                </a:lnTo>
                <a:lnTo>
                  <a:pt x="1693811" y="97828"/>
                </a:lnTo>
                <a:lnTo>
                  <a:pt x="1691779" y="101625"/>
                </a:lnTo>
                <a:lnTo>
                  <a:pt x="1690763" y="106095"/>
                </a:lnTo>
                <a:lnTo>
                  <a:pt x="1690763" y="115989"/>
                </a:lnTo>
                <a:lnTo>
                  <a:pt x="1691652" y="120154"/>
                </a:lnTo>
                <a:lnTo>
                  <a:pt x="1693176" y="123710"/>
                </a:lnTo>
                <a:lnTo>
                  <a:pt x="1694827" y="127279"/>
                </a:lnTo>
                <a:lnTo>
                  <a:pt x="1696986" y="130263"/>
                </a:lnTo>
                <a:lnTo>
                  <a:pt x="1699907" y="132664"/>
                </a:lnTo>
                <a:lnTo>
                  <a:pt x="1702701" y="135077"/>
                </a:lnTo>
                <a:lnTo>
                  <a:pt x="1706130" y="136893"/>
                </a:lnTo>
                <a:lnTo>
                  <a:pt x="1710067" y="138112"/>
                </a:lnTo>
                <a:lnTo>
                  <a:pt x="1714004" y="139331"/>
                </a:lnTo>
                <a:lnTo>
                  <a:pt x="1715147" y="114147"/>
                </a:lnTo>
                <a:lnTo>
                  <a:pt x="1715147" y="110451"/>
                </a:lnTo>
                <a:lnTo>
                  <a:pt x="1715528" y="106337"/>
                </a:lnTo>
                <a:lnTo>
                  <a:pt x="1717179" y="102984"/>
                </a:lnTo>
                <a:lnTo>
                  <a:pt x="1720354" y="100355"/>
                </a:lnTo>
                <a:lnTo>
                  <a:pt x="1724418" y="98272"/>
                </a:lnTo>
                <a:lnTo>
                  <a:pt x="1727212" y="97688"/>
                </a:lnTo>
                <a:lnTo>
                  <a:pt x="1730006" y="97091"/>
                </a:lnTo>
                <a:lnTo>
                  <a:pt x="1733435" y="96786"/>
                </a:lnTo>
                <a:lnTo>
                  <a:pt x="1747024" y="96786"/>
                </a:lnTo>
                <a:lnTo>
                  <a:pt x="1747024" y="111836"/>
                </a:lnTo>
                <a:lnTo>
                  <a:pt x="1743976" y="115265"/>
                </a:lnTo>
                <a:lnTo>
                  <a:pt x="1741055" y="117868"/>
                </a:lnTo>
                <a:lnTo>
                  <a:pt x="1738007" y="119659"/>
                </a:lnTo>
                <a:lnTo>
                  <a:pt x="1735086" y="121437"/>
                </a:lnTo>
                <a:lnTo>
                  <a:pt x="1731911" y="122326"/>
                </a:lnTo>
                <a:lnTo>
                  <a:pt x="1724291" y="122326"/>
                </a:lnTo>
                <a:lnTo>
                  <a:pt x="1728609" y="139941"/>
                </a:lnTo>
                <a:lnTo>
                  <a:pt x="1733816" y="138849"/>
                </a:lnTo>
                <a:lnTo>
                  <a:pt x="1738515" y="136677"/>
                </a:lnTo>
                <a:close/>
              </a:path>
              <a:path w="3731145" h="173786">
                <a:moveTo>
                  <a:pt x="1728609" y="139941"/>
                </a:moveTo>
                <a:lnTo>
                  <a:pt x="1724291" y="122326"/>
                </a:lnTo>
                <a:lnTo>
                  <a:pt x="1720989" y="121272"/>
                </a:lnTo>
                <a:lnTo>
                  <a:pt x="1716290" y="117043"/>
                </a:lnTo>
                <a:lnTo>
                  <a:pt x="1715147" y="114147"/>
                </a:lnTo>
                <a:lnTo>
                  <a:pt x="1714004" y="139331"/>
                </a:lnTo>
                <a:lnTo>
                  <a:pt x="1718322" y="139941"/>
                </a:lnTo>
                <a:lnTo>
                  <a:pt x="1728609" y="139941"/>
                </a:lnTo>
                <a:close/>
              </a:path>
              <a:path w="3731145" h="173786">
                <a:moveTo>
                  <a:pt x="2192921" y="136944"/>
                </a:moveTo>
                <a:lnTo>
                  <a:pt x="2195588" y="137845"/>
                </a:lnTo>
                <a:lnTo>
                  <a:pt x="2198255" y="138176"/>
                </a:lnTo>
                <a:lnTo>
                  <a:pt x="2206002" y="138176"/>
                </a:lnTo>
                <a:lnTo>
                  <a:pt x="2208669" y="137845"/>
                </a:lnTo>
                <a:lnTo>
                  <a:pt x="2211336" y="136944"/>
                </a:lnTo>
                <a:lnTo>
                  <a:pt x="2212733" y="134302"/>
                </a:lnTo>
                <a:lnTo>
                  <a:pt x="2212733" y="46024"/>
                </a:lnTo>
                <a:lnTo>
                  <a:pt x="2211082" y="43383"/>
                </a:lnTo>
                <a:lnTo>
                  <a:pt x="2208034" y="42468"/>
                </a:lnTo>
                <a:lnTo>
                  <a:pt x="2204859" y="42138"/>
                </a:lnTo>
                <a:lnTo>
                  <a:pt x="2195969" y="42138"/>
                </a:lnTo>
                <a:lnTo>
                  <a:pt x="2192794" y="42468"/>
                </a:lnTo>
                <a:lnTo>
                  <a:pt x="2189619" y="43383"/>
                </a:lnTo>
                <a:lnTo>
                  <a:pt x="2188095" y="46024"/>
                </a:lnTo>
                <a:lnTo>
                  <a:pt x="2188095" y="104711"/>
                </a:lnTo>
                <a:lnTo>
                  <a:pt x="2184412" y="109131"/>
                </a:lnTo>
                <a:lnTo>
                  <a:pt x="2180983" y="112496"/>
                </a:lnTo>
                <a:lnTo>
                  <a:pt x="2177808" y="114807"/>
                </a:lnTo>
                <a:lnTo>
                  <a:pt x="2174633" y="117119"/>
                </a:lnTo>
                <a:lnTo>
                  <a:pt x="2171458" y="118275"/>
                </a:lnTo>
                <a:lnTo>
                  <a:pt x="2165743" y="118275"/>
                </a:lnTo>
                <a:lnTo>
                  <a:pt x="2159774" y="115874"/>
                </a:lnTo>
                <a:lnTo>
                  <a:pt x="2156980" y="112775"/>
                </a:lnTo>
                <a:lnTo>
                  <a:pt x="2154948" y="108927"/>
                </a:lnTo>
                <a:lnTo>
                  <a:pt x="2153678" y="104051"/>
                </a:lnTo>
                <a:lnTo>
                  <a:pt x="2153424" y="100520"/>
                </a:lnTo>
                <a:lnTo>
                  <a:pt x="2153424" y="46024"/>
                </a:lnTo>
                <a:lnTo>
                  <a:pt x="2151773" y="43383"/>
                </a:lnTo>
                <a:lnTo>
                  <a:pt x="2148598" y="42468"/>
                </a:lnTo>
                <a:lnTo>
                  <a:pt x="2145423" y="42138"/>
                </a:lnTo>
                <a:lnTo>
                  <a:pt x="2136533" y="42138"/>
                </a:lnTo>
                <a:lnTo>
                  <a:pt x="2133358" y="42468"/>
                </a:lnTo>
                <a:lnTo>
                  <a:pt x="2130183" y="43383"/>
                </a:lnTo>
                <a:lnTo>
                  <a:pt x="2128532" y="46024"/>
                </a:lnTo>
                <a:lnTo>
                  <a:pt x="2128532" y="106794"/>
                </a:lnTo>
                <a:lnTo>
                  <a:pt x="2129167" y="112407"/>
                </a:lnTo>
                <a:lnTo>
                  <a:pt x="2130183" y="116928"/>
                </a:lnTo>
                <a:lnTo>
                  <a:pt x="2131326" y="121450"/>
                </a:lnTo>
                <a:lnTo>
                  <a:pt x="2133104" y="125425"/>
                </a:lnTo>
                <a:lnTo>
                  <a:pt x="2135644" y="128854"/>
                </a:lnTo>
                <a:lnTo>
                  <a:pt x="2138184" y="132295"/>
                </a:lnTo>
                <a:lnTo>
                  <a:pt x="2141486" y="135001"/>
                </a:lnTo>
                <a:lnTo>
                  <a:pt x="2145677" y="136969"/>
                </a:lnTo>
                <a:lnTo>
                  <a:pt x="2149741" y="138950"/>
                </a:lnTo>
                <a:lnTo>
                  <a:pt x="2154821" y="139941"/>
                </a:lnTo>
                <a:lnTo>
                  <a:pt x="2166378" y="139941"/>
                </a:lnTo>
                <a:lnTo>
                  <a:pt x="2171585" y="138620"/>
                </a:lnTo>
                <a:lnTo>
                  <a:pt x="2176665" y="135978"/>
                </a:lnTo>
                <a:lnTo>
                  <a:pt x="2181618" y="133349"/>
                </a:lnTo>
                <a:lnTo>
                  <a:pt x="2186571" y="129387"/>
                </a:lnTo>
                <a:lnTo>
                  <a:pt x="2191524" y="124104"/>
                </a:lnTo>
                <a:lnTo>
                  <a:pt x="2191524" y="134302"/>
                </a:lnTo>
                <a:lnTo>
                  <a:pt x="2192921" y="136944"/>
                </a:lnTo>
                <a:close/>
              </a:path>
              <a:path w="3731145" h="173786">
                <a:moveTo>
                  <a:pt x="2243086" y="20205"/>
                </a:moveTo>
                <a:lnTo>
                  <a:pt x="2241562" y="22961"/>
                </a:lnTo>
                <a:lnTo>
                  <a:pt x="2241562" y="42659"/>
                </a:lnTo>
                <a:lnTo>
                  <a:pt x="2231021" y="42659"/>
                </a:lnTo>
                <a:lnTo>
                  <a:pt x="2228354" y="44030"/>
                </a:lnTo>
                <a:lnTo>
                  <a:pt x="2227465" y="46583"/>
                </a:lnTo>
                <a:lnTo>
                  <a:pt x="2227211" y="49225"/>
                </a:lnTo>
                <a:lnTo>
                  <a:pt x="2227084" y="56375"/>
                </a:lnTo>
                <a:lnTo>
                  <a:pt x="2227465" y="58966"/>
                </a:lnTo>
                <a:lnTo>
                  <a:pt x="2228100" y="60515"/>
                </a:lnTo>
                <a:lnTo>
                  <a:pt x="2230894" y="62839"/>
                </a:lnTo>
                <a:lnTo>
                  <a:pt x="2241562" y="62839"/>
                </a:lnTo>
                <a:lnTo>
                  <a:pt x="2241562" y="113487"/>
                </a:lnTo>
                <a:lnTo>
                  <a:pt x="2242070" y="118173"/>
                </a:lnTo>
                <a:lnTo>
                  <a:pt x="2243213" y="122123"/>
                </a:lnTo>
                <a:lnTo>
                  <a:pt x="2244356" y="126085"/>
                </a:lnTo>
                <a:lnTo>
                  <a:pt x="2246261" y="19215"/>
                </a:lnTo>
                <a:lnTo>
                  <a:pt x="2243086" y="20205"/>
                </a:lnTo>
                <a:close/>
              </a:path>
              <a:path w="3731145" h="173786">
                <a:moveTo>
                  <a:pt x="2289441" y="49225"/>
                </a:moveTo>
                <a:lnTo>
                  <a:pt x="2289060" y="46583"/>
                </a:lnTo>
                <a:lnTo>
                  <a:pt x="2288171" y="44030"/>
                </a:lnTo>
                <a:lnTo>
                  <a:pt x="2285504" y="42659"/>
                </a:lnTo>
                <a:lnTo>
                  <a:pt x="2266327" y="42659"/>
                </a:lnTo>
                <a:lnTo>
                  <a:pt x="2266327" y="22961"/>
                </a:lnTo>
                <a:lnTo>
                  <a:pt x="2264676" y="20205"/>
                </a:lnTo>
                <a:lnTo>
                  <a:pt x="2261628" y="19215"/>
                </a:lnTo>
                <a:lnTo>
                  <a:pt x="2258326" y="18884"/>
                </a:lnTo>
                <a:lnTo>
                  <a:pt x="2249563" y="18884"/>
                </a:lnTo>
                <a:lnTo>
                  <a:pt x="2246261" y="19215"/>
                </a:lnTo>
                <a:lnTo>
                  <a:pt x="2244356" y="126085"/>
                </a:lnTo>
                <a:lnTo>
                  <a:pt x="2246134" y="129374"/>
                </a:lnTo>
                <a:lnTo>
                  <a:pt x="2250833" y="134581"/>
                </a:lnTo>
                <a:lnTo>
                  <a:pt x="2257437" y="137769"/>
                </a:lnTo>
                <a:lnTo>
                  <a:pt x="2265438" y="139649"/>
                </a:lnTo>
                <a:lnTo>
                  <a:pt x="2270264" y="139649"/>
                </a:lnTo>
                <a:lnTo>
                  <a:pt x="2266327" y="109131"/>
                </a:lnTo>
                <a:lnTo>
                  <a:pt x="2266327" y="62839"/>
                </a:lnTo>
                <a:lnTo>
                  <a:pt x="2285631" y="62839"/>
                </a:lnTo>
                <a:lnTo>
                  <a:pt x="2287917" y="62064"/>
                </a:lnTo>
                <a:lnTo>
                  <a:pt x="2289187" y="58966"/>
                </a:lnTo>
                <a:lnTo>
                  <a:pt x="2289568" y="56375"/>
                </a:lnTo>
                <a:lnTo>
                  <a:pt x="2289441" y="49225"/>
                </a:lnTo>
                <a:close/>
              </a:path>
              <a:path w="3731145" h="173786">
                <a:moveTo>
                  <a:pt x="2289568" y="125590"/>
                </a:moveTo>
                <a:lnTo>
                  <a:pt x="2289568" y="123748"/>
                </a:lnTo>
                <a:lnTo>
                  <a:pt x="2289314" y="121043"/>
                </a:lnTo>
                <a:lnTo>
                  <a:pt x="2288552" y="117525"/>
                </a:lnTo>
                <a:lnTo>
                  <a:pt x="2285758" y="116598"/>
                </a:lnTo>
                <a:lnTo>
                  <a:pt x="2283091" y="117627"/>
                </a:lnTo>
                <a:lnTo>
                  <a:pt x="2280297" y="118414"/>
                </a:lnTo>
                <a:lnTo>
                  <a:pt x="2276741" y="118757"/>
                </a:lnTo>
                <a:lnTo>
                  <a:pt x="2272804" y="118757"/>
                </a:lnTo>
                <a:lnTo>
                  <a:pt x="2270137" y="117563"/>
                </a:lnTo>
                <a:lnTo>
                  <a:pt x="2267089" y="112737"/>
                </a:lnTo>
                <a:lnTo>
                  <a:pt x="2266327" y="109131"/>
                </a:lnTo>
                <a:lnTo>
                  <a:pt x="2270264" y="139649"/>
                </a:lnTo>
                <a:lnTo>
                  <a:pt x="2273947" y="139547"/>
                </a:lnTo>
                <a:lnTo>
                  <a:pt x="2277630" y="139153"/>
                </a:lnTo>
                <a:lnTo>
                  <a:pt x="2280805" y="138506"/>
                </a:lnTo>
                <a:lnTo>
                  <a:pt x="2284869" y="137223"/>
                </a:lnTo>
                <a:lnTo>
                  <a:pt x="2288171" y="134912"/>
                </a:lnTo>
                <a:lnTo>
                  <a:pt x="2288933" y="132270"/>
                </a:lnTo>
                <a:lnTo>
                  <a:pt x="2289568" y="128498"/>
                </a:lnTo>
                <a:lnTo>
                  <a:pt x="2289568" y="125590"/>
                </a:lnTo>
                <a:close/>
              </a:path>
              <a:path w="3731145" h="173786">
                <a:moveTo>
                  <a:pt x="2371229" y="136944"/>
                </a:moveTo>
                <a:lnTo>
                  <a:pt x="2373896" y="137845"/>
                </a:lnTo>
                <a:lnTo>
                  <a:pt x="2376563" y="138176"/>
                </a:lnTo>
                <a:lnTo>
                  <a:pt x="2384310" y="138176"/>
                </a:lnTo>
                <a:lnTo>
                  <a:pt x="2386977" y="137845"/>
                </a:lnTo>
                <a:lnTo>
                  <a:pt x="2389644" y="136944"/>
                </a:lnTo>
                <a:lnTo>
                  <a:pt x="2391041" y="134302"/>
                </a:lnTo>
                <a:lnTo>
                  <a:pt x="2391041" y="46024"/>
                </a:lnTo>
                <a:lnTo>
                  <a:pt x="2389390" y="43383"/>
                </a:lnTo>
                <a:lnTo>
                  <a:pt x="2386342" y="42468"/>
                </a:lnTo>
                <a:lnTo>
                  <a:pt x="2383167" y="42138"/>
                </a:lnTo>
                <a:lnTo>
                  <a:pt x="2374277" y="42138"/>
                </a:lnTo>
                <a:lnTo>
                  <a:pt x="2371102" y="42468"/>
                </a:lnTo>
                <a:lnTo>
                  <a:pt x="2367927" y="43383"/>
                </a:lnTo>
                <a:lnTo>
                  <a:pt x="2366403" y="46024"/>
                </a:lnTo>
                <a:lnTo>
                  <a:pt x="2366403" y="104711"/>
                </a:lnTo>
                <a:lnTo>
                  <a:pt x="2362720" y="109131"/>
                </a:lnTo>
                <a:lnTo>
                  <a:pt x="2359291" y="112496"/>
                </a:lnTo>
                <a:lnTo>
                  <a:pt x="2356116" y="114807"/>
                </a:lnTo>
                <a:lnTo>
                  <a:pt x="2352941" y="117119"/>
                </a:lnTo>
                <a:lnTo>
                  <a:pt x="2349766" y="118275"/>
                </a:lnTo>
                <a:lnTo>
                  <a:pt x="2346591" y="118275"/>
                </a:lnTo>
                <a:lnTo>
                  <a:pt x="2341892" y="117792"/>
                </a:lnTo>
                <a:lnTo>
                  <a:pt x="2338082" y="115874"/>
                </a:lnTo>
                <a:lnTo>
                  <a:pt x="2335288" y="112775"/>
                </a:lnTo>
                <a:lnTo>
                  <a:pt x="2333256" y="108927"/>
                </a:lnTo>
                <a:lnTo>
                  <a:pt x="2331986" y="104051"/>
                </a:lnTo>
                <a:lnTo>
                  <a:pt x="2331732" y="100520"/>
                </a:lnTo>
                <a:lnTo>
                  <a:pt x="2331732" y="46024"/>
                </a:lnTo>
                <a:lnTo>
                  <a:pt x="2330081" y="43383"/>
                </a:lnTo>
                <a:lnTo>
                  <a:pt x="2326906" y="42468"/>
                </a:lnTo>
                <a:lnTo>
                  <a:pt x="2323731" y="42138"/>
                </a:lnTo>
                <a:lnTo>
                  <a:pt x="2314841" y="42138"/>
                </a:lnTo>
                <a:lnTo>
                  <a:pt x="2311666" y="42468"/>
                </a:lnTo>
                <a:lnTo>
                  <a:pt x="2308491" y="43383"/>
                </a:lnTo>
                <a:lnTo>
                  <a:pt x="2306840" y="46024"/>
                </a:lnTo>
                <a:lnTo>
                  <a:pt x="2306840" y="106794"/>
                </a:lnTo>
                <a:lnTo>
                  <a:pt x="2307475" y="112407"/>
                </a:lnTo>
                <a:lnTo>
                  <a:pt x="2308491" y="116928"/>
                </a:lnTo>
                <a:lnTo>
                  <a:pt x="2309634" y="121450"/>
                </a:lnTo>
                <a:lnTo>
                  <a:pt x="2311412" y="125425"/>
                </a:lnTo>
                <a:lnTo>
                  <a:pt x="2313952" y="128854"/>
                </a:lnTo>
                <a:lnTo>
                  <a:pt x="2316492" y="132295"/>
                </a:lnTo>
                <a:lnTo>
                  <a:pt x="2319794" y="135001"/>
                </a:lnTo>
                <a:lnTo>
                  <a:pt x="2323985" y="136969"/>
                </a:lnTo>
                <a:lnTo>
                  <a:pt x="2328049" y="138950"/>
                </a:lnTo>
                <a:lnTo>
                  <a:pt x="2333129" y="139941"/>
                </a:lnTo>
                <a:lnTo>
                  <a:pt x="2344686" y="139941"/>
                </a:lnTo>
                <a:lnTo>
                  <a:pt x="2349893" y="138620"/>
                </a:lnTo>
                <a:lnTo>
                  <a:pt x="2354973" y="135978"/>
                </a:lnTo>
                <a:lnTo>
                  <a:pt x="2359926" y="133349"/>
                </a:lnTo>
                <a:lnTo>
                  <a:pt x="2364879" y="129387"/>
                </a:lnTo>
                <a:lnTo>
                  <a:pt x="2369832" y="124104"/>
                </a:lnTo>
                <a:lnTo>
                  <a:pt x="2369832" y="134302"/>
                </a:lnTo>
                <a:lnTo>
                  <a:pt x="2371229" y="136944"/>
                </a:lnTo>
                <a:close/>
              </a:path>
              <a:path w="3731145" h="173786">
                <a:moveTo>
                  <a:pt x="2417965" y="135089"/>
                </a:moveTo>
                <a:lnTo>
                  <a:pt x="2405900" y="162407"/>
                </a:lnTo>
                <a:lnTo>
                  <a:pt x="2405519" y="163131"/>
                </a:lnTo>
                <a:lnTo>
                  <a:pt x="2406789" y="165912"/>
                </a:lnTo>
                <a:lnTo>
                  <a:pt x="2410091" y="166484"/>
                </a:lnTo>
                <a:lnTo>
                  <a:pt x="2413520" y="166573"/>
                </a:lnTo>
                <a:lnTo>
                  <a:pt x="2417711" y="166319"/>
                </a:lnTo>
                <a:lnTo>
                  <a:pt x="2421394" y="165417"/>
                </a:lnTo>
                <a:lnTo>
                  <a:pt x="2424188" y="162902"/>
                </a:lnTo>
                <a:lnTo>
                  <a:pt x="2437396" y="143903"/>
                </a:lnTo>
                <a:lnTo>
                  <a:pt x="2438793" y="141985"/>
                </a:lnTo>
                <a:lnTo>
                  <a:pt x="2440952" y="138315"/>
                </a:lnTo>
                <a:lnTo>
                  <a:pt x="2442603" y="134632"/>
                </a:lnTo>
                <a:lnTo>
                  <a:pt x="2443746" y="130809"/>
                </a:lnTo>
                <a:lnTo>
                  <a:pt x="2444508" y="126631"/>
                </a:lnTo>
                <a:lnTo>
                  <a:pt x="2444889" y="122097"/>
                </a:lnTo>
                <a:lnTo>
                  <a:pt x="2444889" y="119456"/>
                </a:lnTo>
                <a:lnTo>
                  <a:pt x="2444635" y="115404"/>
                </a:lnTo>
                <a:lnTo>
                  <a:pt x="2443619" y="112623"/>
                </a:lnTo>
                <a:lnTo>
                  <a:pt x="2440698" y="110121"/>
                </a:lnTo>
                <a:lnTo>
                  <a:pt x="2437650" y="109410"/>
                </a:lnTo>
                <a:lnTo>
                  <a:pt x="2433967" y="109067"/>
                </a:lnTo>
                <a:lnTo>
                  <a:pt x="2429268" y="109067"/>
                </a:lnTo>
                <a:lnTo>
                  <a:pt x="2425458" y="109410"/>
                </a:lnTo>
                <a:lnTo>
                  <a:pt x="2422283" y="110121"/>
                </a:lnTo>
                <a:lnTo>
                  <a:pt x="2419235" y="112623"/>
                </a:lnTo>
                <a:lnTo>
                  <a:pt x="2418219" y="115404"/>
                </a:lnTo>
                <a:lnTo>
                  <a:pt x="2417965" y="119456"/>
                </a:lnTo>
                <a:lnTo>
                  <a:pt x="2417965" y="135089"/>
                </a:lnTo>
                <a:close/>
              </a:path>
              <a:path w="3731145" h="173786">
                <a:moveTo>
                  <a:pt x="2609989" y="111632"/>
                </a:moveTo>
                <a:lnTo>
                  <a:pt x="2611259" y="107937"/>
                </a:lnTo>
                <a:lnTo>
                  <a:pt x="2611894" y="103822"/>
                </a:lnTo>
                <a:lnTo>
                  <a:pt x="2611894" y="94907"/>
                </a:lnTo>
                <a:lnTo>
                  <a:pt x="2611259" y="90982"/>
                </a:lnTo>
                <a:lnTo>
                  <a:pt x="2609862" y="87490"/>
                </a:lnTo>
                <a:lnTo>
                  <a:pt x="2608592" y="83997"/>
                </a:lnTo>
                <a:lnTo>
                  <a:pt x="2606814" y="80937"/>
                </a:lnTo>
                <a:lnTo>
                  <a:pt x="2604528" y="78333"/>
                </a:lnTo>
                <a:lnTo>
                  <a:pt x="2602242" y="75730"/>
                </a:lnTo>
                <a:lnTo>
                  <a:pt x="2599575" y="73596"/>
                </a:lnTo>
                <a:lnTo>
                  <a:pt x="2596527" y="71945"/>
                </a:lnTo>
                <a:lnTo>
                  <a:pt x="2593479" y="70307"/>
                </a:lnTo>
                <a:lnTo>
                  <a:pt x="2590050" y="69151"/>
                </a:lnTo>
                <a:lnTo>
                  <a:pt x="2586494" y="68491"/>
                </a:lnTo>
                <a:lnTo>
                  <a:pt x="2586748" y="133807"/>
                </a:lnTo>
                <a:lnTo>
                  <a:pt x="2590431" y="132486"/>
                </a:lnTo>
                <a:lnTo>
                  <a:pt x="2593860" y="130809"/>
                </a:lnTo>
                <a:lnTo>
                  <a:pt x="2596908" y="128765"/>
                </a:lnTo>
                <a:lnTo>
                  <a:pt x="2599956" y="126720"/>
                </a:lnTo>
                <a:lnTo>
                  <a:pt x="2602623" y="124269"/>
                </a:lnTo>
                <a:lnTo>
                  <a:pt x="2604782" y="121437"/>
                </a:lnTo>
                <a:lnTo>
                  <a:pt x="2607068" y="118592"/>
                </a:lnTo>
                <a:lnTo>
                  <a:pt x="2608719" y="115328"/>
                </a:lnTo>
                <a:lnTo>
                  <a:pt x="2609989" y="111632"/>
                </a:lnTo>
                <a:close/>
              </a:path>
              <a:path w="3731145" h="173786">
                <a:moveTo>
                  <a:pt x="2584843" y="100152"/>
                </a:moveTo>
                <a:lnTo>
                  <a:pt x="2584843" y="102997"/>
                </a:lnTo>
                <a:lnTo>
                  <a:pt x="2584335" y="105524"/>
                </a:lnTo>
                <a:lnTo>
                  <a:pt x="2582303" y="109943"/>
                </a:lnTo>
                <a:lnTo>
                  <a:pt x="2579128" y="113271"/>
                </a:lnTo>
                <a:lnTo>
                  <a:pt x="2575191" y="115874"/>
                </a:lnTo>
                <a:lnTo>
                  <a:pt x="2570746" y="137350"/>
                </a:lnTo>
                <a:lnTo>
                  <a:pt x="2574937" y="136728"/>
                </a:lnTo>
                <a:lnTo>
                  <a:pt x="2579128" y="136105"/>
                </a:lnTo>
                <a:lnTo>
                  <a:pt x="2583065" y="135127"/>
                </a:lnTo>
                <a:lnTo>
                  <a:pt x="2586748" y="133807"/>
                </a:lnTo>
                <a:lnTo>
                  <a:pt x="2584843" y="100152"/>
                </a:lnTo>
                <a:close/>
              </a:path>
              <a:path w="3731145" h="173786">
                <a:moveTo>
                  <a:pt x="2519946" y="134454"/>
                </a:moveTo>
                <a:lnTo>
                  <a:pt x="2522867" y="137020"/>
                </a:lnTo>
                <a:lnTo>
                  <a:pt x="2526931" y="137667"/>
                </a:lnTo>
                <a:lnTo>
                  <a:pt x="2566047" y="137667"/>
                </a:lnTo>
                <a:lnTo>
                  <a:pt x="2570746" y="137350"/>
                </a:lnTo>
                <a:lnTo>
                  <a:pt x="2575191" y="115874"/>
                </a:lnTo>
                <a:lnTo>
                  <a:pt x="2570238" y="117398"/>
                </a:lnTo>
                <a:lnTo>
                  <a:pt x="2567190" y="117779"/>
                </a:lnTo>
                <a:lnTo>
                  <a:pt x="2544711" y="117779"/>
                </a:lnTo>
                <a:lnTo>
                  <a:pt x="2544711" y="81356"/>
                </a:lnTo>
                <a:lnTo>
                  <a:pt x="2560205" y="81356"/>
                </a:lnTo>
                <a:lnTo>
                  <a:pt x="2562999" y="62356"/>
                </a:lnTo>
                <a:lnTo>
                  <a:pt x="2544711" y="62356"/>
                </a:lnTo>
                <a:lnTo>
                  <a:pt x="2544711" y="29095"/>
                </a:lnTo>
                <a:lnTo>
                  <a:pt x="2561856" y="29095"/>
                </a:lnTo>
                <a:lnTo>
                  <a:pt x="2565158" y="29463"/>
                </a:lnTo>
                <a:lnTo>
                  <a:pt x="2567571" y="30187"/>
                </a:lnTo>
                <a:lnTo>
                  <a:pt x="2571889" y="31953"/>
                </a:lnTo>
                <a:lnTo>
                  <a:pt x="2575064" y="34658"/>
                </a:lnTo>
                <a:lnTo>
                  <a:pt x="2577096" y="38404"/>
                </a:lnTo>
                <a:lnTo>
                  <a:pt x="2578239" y="42760"/>
                </a:lnTo>
                <a:lnTo>
                  <a:pt x="2578239" y="45326"/>
                </a:lnTo>
                <a:lnTo>
                  <a:pt x="2577858" y="49834"/>
                </a:lnTo>
                <a:lnTo>
                  <a:pt x="2576461" y="53987"/>
                </a:lnTo>
                <a:lnTo>
                  <a:pt x="2574683" y="83502"/>
                </a:lnTo>
                <a:lnTo>
                  <a:pt x="2579001" y="86296"/>
                </a:lnTo>
                <a:lnTo>
                  <a:pt x="2582430" y="89852"/>
                </a:lnTo>
                <a:lnTo>
                  <a:pt x="2584335" y="94538"/>
                </a:lnTo>
                <a:lnTo>
                  <a:pt x="2584843" y="97193"/>
                </a:lnTo>
                <a:lnTo>
                  <a:pt x="2584843" y="100152"/>
                </a:lnTo>
                <a:lnTo>
                  <a:pt x="2586748" y="133807"/>
                </a:lnTo>
                <a:lnTo>
                  <a:pt x="2586494" y="68491"/>
                </a:lnTo>
                <a:lnTo>
                  <a:pt x="2589288" y="67436"/>
                </a:lnTo>
                <a:lnTo>
                  <a:pt x="2591828" y="66039"/>
                </a:lnTo>
                <a:lnTo>
                  <a:pt x="2596273" y="62610"/>
                </a:lnTo>
                <a:lnTo>
                  <a:pt x="2599575" y="58394"/>
                </a:lnTo>
                <a:lnTo>
                  <a:pt x="2602242" y="53657"/>
                </a:lnTo>
                <a:lnTo>
                  <a:pt x="2603131" y="50914"/>
                </a:lnTo>
                <a:lnTo>
                  <a:pt x="2603893" y="48183"/>
                </a:lnTo>
                <a:lnTo>
                  <a:pt x="2604274" y="45262"/>
                </a:lnTo>
                <a:lnTo>
                  <a:pt x="2604274" y="36614"/>
                </a:lnTo>
                <a:lnTo>
                  <a:pt x="2603258" y="31800"/>
                </a:lnTo>
                <a:lnTo>
                  <a:pt x="2601353" y="27711"/>
                </a:lnTo>
                <a:lnTo>
                  <a:pt x="2599321" y="23621"/>
                </a:lnTo>
                <a:lnTo>
                  <a:pt x="2596527" y="20243"/>
                </a:lnTo>
                <a:lnTo>
                  <a:pt x="2592717" y="17564"/>
                </a:lnTo>
                <a:lnTo>
                  <a:pt x="2589034" y="14897"/>
                </a:lnTo>
                <a:lnTo>
                  <a:pt x="2584462" y="12903"/>
                </a:lnTo>
                <a:lnTo>
                  <a:pt x="2579001" y="11582"/>
                </a:lnTo>
                <a:lnTo>
                  <a:pt x="2573540" y="10261"/>
                </a:lnTo>
                <a:lnTo>
                  <a:pt x="2566936" y="9601"/>
                </a:lnTo>
                <a:lnTo>
                  <a:pt x="2524772" y="9601"/>
                </a:lnTo>
                <a:lnTo>
                  <a:pt x="2521343" y="11531"/>
                </a:lnTo>
                <a:lnTo>
                  <a:pt x="2519184" y="14909"/>
                </a:lnTo>
                <a:lnTo>
                  <a:pt x="2519184" y="132359"/>
                </a:lnTo>
                <a:lnTo>
                  <a:pt x="2519946" y="134454"/>
                </a:lnTo>
                <a:close/>
              </a:path>
              <a:path w="3731145" h="173786">
                <a:moveTo>
                  <a:pt x="2562999" y="62356"/>
                </a:moveTo>
                <a:lnTo>
                  <a:pt x="2560205" y="81356"/>
                </a:lnTo>
                <a:lnTo>
                  <a:pt x="2564904" y="81356"/>
                </a:lnTo>
                <a:lnTo>
                  <a:pt x="2568714" y="81787"/>
                </a:lnTo>
                <a:lnTo>
                  <a:pt x="2571762" y="82638"/>
                </a:lnTo>
                <a:lnTo>
                  <a:pt x="2574683" y="83502"/>
                </a:lnTo>
                <a:lnTo>
                  <a:pt x="2576461" y="53987"/>
                </a:lnTo>
                <a:lnTo>
                  <a:pt x="2573794" y="57353"/>
                </a:lnTo>
                <a:lnTo>
                  <a:pt x="2570492" y="60121"/>
                </a:lnTo>
                <a:lnTo>
                  <a:pt x="2566047" y="61899"/>
                </a:lnTo>
                <a:lnTo>
                  <a:pt x="2562999" y="62356"/>
                </a:lnTo>
                <a:close/>
              </a:path>
              <a:path w="3731145" h="173786">
                <a:moveTo>
                  <a:pt x="2653423" y="136969"/>
                </a:moveTo>
                <a:lnTo>
                  <a:pt x="2659265" y="138950"/>
                </a:lnTo>
                <a:lnTo>
                  <a:pt x="2666250" y="139941"/>
                </a:lnTo>
                <a:lnTo>
                  <a:pt x="2678442" y="139941"/>
                </a:lnTo>
                <a:lnTo>
                  <a:pt x="2682506" y="139661"/>
                </a:lnTo>
                <a:lnTo>
                  <a:pt x="2686316" y="139103"/>
                </a:lnTo>
                <a:lnTo>
                  <a:pt x="2690126" y="138544"/>
                </a:lnTo>
                <a:lnTo>
                  <a:pt x="2693555" y="137883"/>
                </a:lnTo>
                <a:lnTo>
                  <a:pt x="2696476" y="137121"/>
                </a:lnTo>
                <a:lnTo>
                  <a:pt x="2699524" y="136359"/>
                </a:lnTo>
                <a:lnTo>
                  <a:pt x="2701937" y="135585"/>
                </a:lnTo>
                <a:lnTo>
                  <a:pt x="2705747" y="134010"/>
                </a:lnTo>
                <a:lnTo>
                  <a:pt x="2708414" y="131483"/>
                </a:lnTo>
                <a:lnTo>
                  <a:pt x="2709176" y="128930"/>
                </a:lnTo>
                <a:lnTo>
                  <a:pt x="2709430" y="123316"/>
                </a:lnTo>
                <a:lnTo>
                  <a:pt x="2709176" y="119214"/>
                </a:lnTo>
                <a:lnTo>
                  <a:pt x="2708033" y="115684"/>
                </a:lnTo>
                <a:lnTo>
                  <a:pt x="2705239" y="115100"/>
                </a:lnTo>
                <a:lnTo>
                  <a:pt x="2702318" y="116039"/>
                </a:lnTo>
                <a:lnTo>
                  <a:pt x="2698762" y="117360"/>
                </a:lnTo>
                <a:lnTo>
                  <a:pt x="2693936" y="118884"/>
                </a:lnTo>
                <a:lnTo>
                  <a:pt x="2691142" y="119570"/>
                </a:lnTo>
                <a:lnTo>
                  <a:pt x="2687840" y="120192"/>
                </a:lnTo>
                <a:lnTo>
                  <a:pt x="2684538" y="120827"/>
                </a:lnTo>
                <a:lnTo>
                  <a:pt x="2680728" y="121145"/>
                </a:lnTo>
                <a:lnTo>
                  <a:pt x="2672092" y="121145"/>
                </a:lnTo>
                <a:lnTo>
                  <a:pt x="2668409" y="120573"/>
                </a:lnTo>
                <a:lnTo>
                  <a:pt x="2665234" y="119456"/>
                </a:lnTo>
                <a:lnTo>
                  <a:pt x="2662186" y="118338"/>
                </a:lnTo>
                <a:lnTo>
                  <a:pt x="2659773" y="116700"/>
                </a:lnTo>
                <a:lnTo>
                  <a:pt x="2655836" y="112407"/>
                </a:lnTo>
                <a:lnTo>
                  <a:pt x="2654439" y="109804"/>
                </a:lnTo>
                <a:lnTo>
                  <a:pt x="2653550" y="106743"/>
                </a:lnTo>
                <a:lnTo>
                  <a:pt x="2652661" y="103670"/>
                </a:lnTo>
                <a:lnTo>
                  <a:pt x="2652153" y="100253"/>
                </a:lnTo>
                <a:lnTo>
                  <a:pt x="2652280" y="77355"/>
                </a:lnTo>
                <a:lnTo>
                  <a:pt x="2652788" y="74447"/>
                </a:lnTo>
                <a:lnTo>
                  <a:pt x="2653042" y="43840"/>
                </a:lnTo>
                <a:lnTo>
                  <a:pt x="2647454" y="46151"/>
                </a:lnTo>
                <a:lnTo>
                  <a:pt x="2642755" y="49504"/>
                </a:lnTo>
                <a:lnTo>
                  <a:pt x="2638818" y="53886"/>
                </a:lnTo>
                <a:lnTo>
                  <a:pt x="2634881" y="58280"/>
                </a:lnTo>
                <a:lnTo>
                  <a:pt x="2631960" y="63626"/>
                </a:lnTo>
                <a:lnTo>
                  <a:pt x="2629928" y="69926"/>
                </a:lnTo>
                <a:lnTo>
                  <a:pt x="2627896" y="76225"/>
                </a:lnTo>
                <a:lnTo>
                  <a:pt x="2626880" y="83299"/>
                </a:lnTo>
                <a:lnTo>
                  <a:pt x="2626880" y="99402"/>
                </a:lnTo>
                <a:lnTo>
                  <a:pt x="2627769" y="106591"/>
                </a:lnTo>
                <a:lnTo>
                  <a:pt x="2629801" y="112725"/>
                </a:lnTo>
                <a:lnTo>
                  <a:pt x="2631706" y="118859"/>
                </a:lnTo>
                <a:lnTo>
                  <a:pt x="2634627" y="123939"/>
                </a:lnTo>
                <a:lnTo>
                  <a:pt x="2638564" y="127965"/>
                </a:lnTo>
                <a:lnTo>
                  <a:pt x="2642628" y="131991"/>
                </a:lnTo>
                <a:lnTo>
                  <a:pt x="2647454" y="135001"/>
                </a:lnTo>
                <a:lnTo>
                  <a:pt x="2653423" y="136969"/>
                </a:lnTo>
                <a:close/>
              </a:path>
              <a:path w="3731145" h="173786">
                <a:moveTo>
                  <a:pt x="2654439" y="68960"/>
                </a:moveTo>
                <a:lnTo>
                  <a:pt x="2657233" y="64579"/>
                </a:lnTo>
                <a:lnTo>
                  <a:pt x="2660662" y="60959"/>
                </a:lnTo>
                <a:lnTo>
                  <a:pt x="2665361" y="58585"/>
                </a:lnTo>
                <a:lnTo>
                  <a:pt x="2668155" y="58000"/>
                </a:lnTo>
                <a:lnTo>
                  <a:pt x="2677553" y="58000"/>
                </a:lnTo>
                <a:lnTo>
                  <a:pt x="2682125" y="59994"/>
                </a:lnTo>
                <a:lnTo>
                  <a:pt x="2685173" y="63982"/>
                </a:lnTo>
                <a:lnTo>
                  <a:pt x="2688221" y="67970"/>
                </a:lnTo>
                <a:lnTo>
                  <a:pt x="2689618" y="73469"/>
                </a:lnTo>
                <a:lnTo>
                  <a:pt x="2689364" y="80467"/>
                </a:lnTo>
                <a:lnTo>
                  <a:pt x="2652153" y="80467"/>
                </a:lnTo>
                <a:lnTo>
                  <a:pt x="2652153" y="100253"/>
                </a:lnTo>
                <a:lnTo>
                  <a:pt x="2652153" y="96494"/>
                </a:lnTo>
                <a:lnTo>
                  <a:pt x="2705874" y="96494"/>
                </a:lnTo>
                <a:lnTo>
                  <a:pt x="2703715" y="52704"/>
                </a:lnTo>
                <a:lnTo>
                  <a:pt x="2700413" y="48844"/>
                </a:lnTo>
                <a:lnTo>
                  <a:pt x="2696095" y="45821"/>
                </a:lnTo>
                <a:lnTo>
                  <a:pt x="2690761" y="43649"/>
                </a:lnTo>
                <a:lnTo>
                  <a:pt x="2685554" y="41465"/>
                </a:lnTo>
                <a:lnTo>
                  <a:pt x="2679204" y="40373"/>
                </a:lnTo>
                <a:lnTo>
                  <a:pt x="2664853" y="40373"/>
                </a:lnTo>
                <a:lnTo>
                  <a:pt x="2658630" y="41528"/>
                </a:lnTo>
                <a:lnTo>
                  <a:pt x="2653042" y="43840"/>
                </a:lnTo>
                <a:lnTo>
                  <a:pt x="2652788" y="74447"/>
                </a:lnTo>
                <a:lnTo>
                  <a:pt x="2653550" y="71704"/>
                </a:lnTo>
                <a:lnTo>
                  <a:pt x="2654439" y="68960"/>
                </a:lnTo>
                <a:close/>
              </a:path>
              <a:path w="3731145" h="173786">
                <a:moveTo>
                  <a:pt x="2711208" y="66408"/>
                </a:moveTo>
                <a:lnTo>
                  <a:pt x="2709557" y="61125"/>
                </a:lnTo>
                <a:lnTo>
                  <a:pt x="2707144" y="56565"/>
                </a:lnTo>
                <a:lnTo>
                  <a:pt x="2703715" y="52704"/>
                </a:lnTo>
                <a:lnTo>
                  <a:pt x="2705874" y="96494"/>
                </a:lnTo>
                <a:lnTo>
                  <a:pt x="2708287" y="96494"/>
                </a:lnTo>
                <a:lnTo>
                  <a:pt x="2711462" y="94322"/>
                </a:lnTo>
                <a:lnTo>
                  <a:pt x="2713494" y="90627"/>
                </a:lnTo>
                <a:lnTo>
                  <a:pt x="2713494" y="77431"/>
                </a:lnTo>
                <a:lnTo>
                  <a:pt x="2712732" y="71691"/>
                </a:lnTo>
                <a:lnTo>
                  <a:pt x="2711208" y="66408"/>
                </a:lnTo>
                <a:close/>
              </a:path>
              <a:path w="3731145" h="173786">
                <a:moveTo>
                  <a:pt x="2734068" y="4152"/>
                </a:moveTo>
                <a:lnTo>
                  <a:pt x="2734068" y="134302"/>
                </a:lnTo>
                <a:lnTo>
                  <a:pt x="2735719" y="136944"/>
                </a:lnTo>
                <a:lnTo>
                  <a:pt x="2738894" y="137845"/>
                </a:lnTo>
                <a:lnTo>
                  <a:pt x="2742069" y="138176"/>
                </a:lnTo>
                <a:lnTo>
                  <a:pt x="2750959" y="138176"/>
                </a:lnTo>
                <a:lnTo>
                  <a:pt x="2754134" y="137845"/>
                </a:lnTo>
                <a:lnTo>
                  <a:pt x="2757309" y="136944"/>
                </a:lnTo>
                <a:lnTo>
                  <a:pt x="2759087" y="134302"/>
                </a:lnTo>
                <a:lnTo>
                  <a:pt x="2759087" y="4152"/>
                </a:lnTo>
                <a:lnTo>
                  <a:pt x="2757309" y="1396"/>
                </a:lnTo>
                <a:lnTo>
                  <a:pt x="2754134" y="393"/>
                </a:lnTo>
                <a:lnTo>
                  <a:pt x="2750959" y="0"/>
                </a:lnTo>
                <a:lnTo>
                  <a:pt x="2742069" y="0"/>
                </a:lnTo>
                <a:lnTo>
                  <a:pt x="2738894" y="393"/>
                </a:lnTo>
                <a:lnTo>
                  <a:pt x="2735719" y="1396"/>
                </a:lnTo>
                <a:lnTo>
                  <a:pt x="2734068" y="4152"/>
                </a:lnTo>
                <a:close/>
              </a:path>
              <a:path w="3731145" h="173786">
                <a:moveTo>
                  <a:pt x="2991243" y="136677"/>
                </a:moveTo>
                <a:lnTo>
                  <a:pt x="2995815" y="134505"/>
                </a:lnTo>
                <a:lnTo>
                  <a:pt x="3000006" y="131470"/>
                </a:lnTo>
                <a:lnTo>
                  <a:pt x="3003562" y="127571"/>
                </a:lnTo>
                <a:lnTo>
                  <a:pt x="3003562" y="134594"/>
                </a:lnTo>
                <a:lnTo>
                  <a:pt x="3004451" y="136778"/>
                </a:lnTo>
                <a:lnTo>
                  <a:pt x="3007372" y="137909"/>
                </a:lnTo>
                <a:lnTo>
                  <a:pt x="3010801" y="138264"/>
                </a:lnTo>
                <a:lnTo>
                  <a:pt x="3018675" y="138150"/>
                </a:lnTo>
                <a:lnTo>
                  <a:pt x="3022485" y="137299"/>
                </a:lnTo>
                <a:lnTo>
                  <a:pt x="3024136" y="134594"/>
                </a:lnTo>
                <a:lnTo>
                  <a:pt x="3024136" y="69151"/>
                </a:lnTo>
                <a:lnTo>
                  <a:pt x="3023501" y="63906"/>
                </a:lnTo>
                <a:lnTo>
                  <a:pt x="3021977" y="59486"/>
                </a:lnTo>
                <a:lnTo>
                  <a:pt x="3020580" y="55054"/>
                </a:lnTo>
                <a:lnTo>
                  <a:pt x="3018294" y="51447"/>
                </a:lnTo>
                <a:lnTo>
                  <a:pt x="3015119" y="48640"/>
                </a:lnTo>
                <a:lnTo>
                  <a:pt x="3011944" y="45834"/>
                </a:lnTo>
                <a:lnTo>
                  <a:pt x="3007880" y="43764"/>
                </a:lnTo>
                <a:lnTo>
                  <a:pt x="3002927" y="42405"/>
                </a:lnTo>
                <a:lnTo>
                  <a:pt x="2998101" y="41059"/>
                </a:lnTo>
                <a:lnTo>
                  <a:pt x="2992132" y="40373"/>
                </a:lnTo>
                <a:lnTo>
                  <a:pt x="2981337" y="40373"/>
                </a:lnTo>
                <a:lnTo>
                  <a:pt x="2977527" y="40690"/>
                </a:lnTo>
                <a:lnTo>
                  <a:pt x="2973844" y="41325"/>
                </a:lnTo>
                <a:lnTo>
                  <a:pt x="2970161" y="41948"/>
                </a:lnTo>
                <a:lnTo>
                  <a:pt x="2966859" y="42760"/>
                </a:lnTo>
                <a:lnTo>
                  <a:pt x="2963684" y="43738"/>
                </a:lnTo>
                <a:lnTo>
                  <a:pt x="2960636" y="44729"/>
                </a:lnTo>
                <a:lnTo>
                  <a:pt x="2957969" y="45808"/>
                </a:lnTo>
                <a:lnTo>
                  <a:pt x="2953270" y="48120"/>
                </a:lnTo>
                <a:lnTo>
                  <a:pt x="2949841" y="51079"/>
                </a:lnTo>
                <a:lnTo>
                  <a:pt x="2948571" y="54533"/>
                </a:lnTo>
                <a:lnTo>
                  <a:pt x="2948444" y="61099"/>
                </a:lnTo>
                <a:lnTo>
                  <a:pt x="2949206" y="64655"/>
                </a:lnTo>
                <a:lnTo>
                  <a:pt x="2950857" y="67500"/>
                </a:lnTo>
                <a:lnTo>
                  <a:pt x="2953905" y="68186"/>
                </a:lnTo>
                <a:lnTo>
                  <a:pt x="2956953" y="66801"/>
                </a:lnTo>
                <a:lnTo>
                  <a:pt x="2960763" y="64858"/>
                </a:lnTo>
                <a:lnTo>
                  <a:pt x="2965716" y="62610"/>
                </a:lnTo>
                <a:lnTo>
                  <a:pt x="2968637" y="61594"/>
                </a:lnTo>
                <a:lnTo>
                  <a:pt x="2971939" y="60667"/>
                </a:lnTo>
                <a:lnTo>
                  <a:pt x="2975114" y="59740"/>
                </a:lnTo>
                <a:lnTo>
                  <a:pt x="2978924" y="59283"/>
                </a:lnTo>
                <a:lnTo>
                  <a:pt x="2986163" y="59283"/>
                </a:lnTo>
                <a:lnTo>
                  <a:pt x="2988830" y="59613"/>
                </a:lnTo>
                <a:lnTo>
                  <a:pt x="2990989" y="60274"/>
                </a:lnTo>
                <a:lnTo>
                  <a:pt x="2994799" y="61950"/>
                </a:lnTo>
                <a:lnTo>
                  <a:pt x="2997466" y="64731"/>
                </a:lnTo>
                <a:lnTo>
                  <a:pt x="2998863" y="68541"/>
                </a:lnTo>
                <a:lnTo>
                  <a:pt x="2999752" y="73037"/>
                </a:lnTo>
                <a:lnTo>
                  <a:pt x="2999752" y="81152"/>
                </a:lnTo>
                <a:lnTo>
                  <a:pt x="2983242" y="81152"/>
                </a:lnTo>
                <a:lnTo>
                  <a:pt x="2976384" y="81749"/>
                </a:lnTo>
                <a:lnTo>
                  <a:pt x="2970415" y="82930"/>
                </a:lnTo>
                <a:lnTo>
                  <a:pt x="2964573" y="84124"/>
                </a:lnTo>
                <a:lnTo>
                  <a:pt x="2959493" y="85953"/>
                </a:lnTo>
                <a:lnTo>
                  <a:pt x="2955556" y="88430"/>
                </a:lnTo>
                <a:lnTo>
                  <a:pt x="2951619" y="90906"/>
                </a:lnTo>
                <a:lnTo>
                  <a:pt x="2948571" y="94043"/>
                </a:lnTo>
                <a:lnTo>
                  <a:pt x="2946539" y="97828"/>
                </a:lnTo>
                <a:lnTo>
                  <a:pt x="2944507" y="101625"/>
                </a:lnTo>
                <a:lnTo>
                  <a:pt x="2943491" y="106095"/>
                </a:lnTo>
                <a:lnTo>
                  <a:pt x="2943491" y="115989"/>
                </a:lnTo>
                <a:lnTo>
                  <a:pt x="2944380" y="120154"/>
                </a:lnTo>
                <a:lnTo>
                  <a:pt x="2945904" y="123710"/>
                </a:lnTo>
                <a:lnTo>
                  <a:pt x="2947555" y="127279"/>
                </a:lnTo>
                <a:lnTo>
                  <a:pt x="2949714" y="130263"/>
                </a:lnTo>
                <a:lnTo>
                  <a:pt x="2952635" y="132664"/>
                </a:lnTo>
                <a:lnTo>
                  <a:pt x="2955429" y="135077"/>
                </a:lnTo>
                <a:lnTo>
                  <a:pt x="2958858" y="136893"/>
                </a:lnTo>
                <a:lnTo>
                  <a:pt x="2962795" y="138112"/>
                </a:lnTo>
                <a:lnTo>
                  <a:pt x="2966732" y="139331"/>
                </a:lnTo>
                <a:lnTo>
                  <a:pt x="2967875" y="114147"/>
                </a:lnTo>
                <a:lnTo>
                  <a:pt x="2967875" y="110451"/>
                </a:lnTo>
                <a:lnTo>
                  <a:pt x="2968256" y="106337"/>
                </a:lnTo>
                <a:lnTo>
                  <a:pt x="2969907" y="102984"/>
                </a:lnTo>
                <a:lnTo>
                  <a:pt x="2973082" y="100355"/>
                </a:lnTo>
                <a:lnTo>
                  <a:pt x="2977146" y="98272"/>
                </a:lnTo>
                <a:lnTo>
                  <a:pt x="2979940" y="97688"/>
                </a:lnTo>
                <a:lnTo>
                  <a:pt x="2982734" y="97091"/>
                </a:lnTo>
                <a:lnTo>
                  <a:pt x="2986163" y="96786"/>
                </a:lnTo>
                <a:lnTo>
                  <a:pt x="2999752" y="96786"/>
                </a:lnTo>
                <a:lnTo>
                  <a:pt x="2999752" y="111836"/>
                </a:lnTo>
                <a:lnTo>
                  <a:pt x="2996704" y="115265"/>
                </a:lnTo>
                <a:lnTo>
                  <a:pt x="2993783" y="117868"/>
                </a:lnTo>
                <a:lnTo>
                  <a:pt x="2990735" y="119659"/>
                </a:lnTo>
                <a:lnTo>
                  <a:pt x="2987814" y="121437"/>
                </a:lnTo>
                <a:lnTo>
                  <a:pt x="2984639" y="122326"/>
                </a:lnTo>
                <a:lnTo>
                  <a:pt x="2977019" y="122326"/>
                </a:lnTo>
                <a:lnTo>
                  <a:pt x="2981337" y="139941"/>
                </a:lnTo>
                <a:lnTo>
                  <a:pt x="2986544" y="138849"/>
                </a:lnTo>
                <a:lnTo>
                  <a:pt x="2991243" y="136677"/>
                </a:lnTo>
                <a:close/>
              </a:path>
              <a:path w="3731145" h="173786">
                <a:moveTo>
                  <a:pt x="2981337" y="139941"/>
                </a:moveTo>
                <a:lnTo>
                  <a:pt x="2977019" y="122326"/>
                </a:lnTo>
                <a:lnTo>
                  <a:pt x="2973717" y="121272"/>
                </a:lnTo>
                <a:lnTo>
                  <a:pt x="2969018" y="117043"/>
                </a:lnTo>
                <a:lnTo>
                  <a:pt x="2967875" y="114147"/>
                </a:lnTo>
                <a:lnTo>
                  <a:pt x="2966732" y="139331"/>
                </a:lnTo>
                <a:lnTo>
                  <a:pt x="2971050" y="139941"/>
                </a:lnTo>
                <a:lnTo>
                  <a:pt x="2981337" y="139941"/>
                </a:lnTo>
                <a:close/>
              </a:path>
              <a:path w="3731145" h="173786">
                <a:moveTo>
                  <a:pt x="3039884" y="43599"/>
                </a:moveTo>
                <a:lnTo>
                  <a:pt x="3038995" y="46545"/>
                </a:lnTo>
                <a:lnTo>
                  <a:pt x="3039503" y="49631"/>
                </a:lnTo>
                <a:lnTo>
                  <a:pt x="3040392" y="53047"/>
                </a:lnTo>
                <a:lnTo>
                  <a:pt x="3063760" y="132918"/>
                </a:lnTo>
                <a:lnTo>
                  <a:pt x="3065538" y="136232"/>
                </a:lnTo>
                <a:lnTo>
                  <a:pt x="3068586" y="137566"/>
                </a:lnTo>
                <a:lnTo>
                  <a:pt x="3072269" y="138010"/>
                </a:lnTo>
                <a:lnTo>
                  <a:pt x="3076841" y="138264"/>
                </a:lnTo>
                <a:lnTo>
                  <a:pt x="3086112" y="138201"/>
                </a:lnTo>
                <a:lnTo>
                  <a:pt x="3090176" y="137934"/>
                </a:lnTo>
                <a:lnTo>
                  <a:pt x="3095510" y="135635"/>
                </a:lnTo>
                <a:lnTo>
                  <a:pt x="3110242" y="79273"/>
                </a:lnTo>
                <a:lnTo>
                  <a:pt x="3110623" y="79273"/>
                </a:lnTo>
                <a:lnTo>
                  <a:pt x="3125482" y="132918"/>
                </a:lnTo>
                <a:lnTo>
                  <a:pt x="3127260" y="136232"/>
                </a:lnTo>
                <a:lnTo>
                  <a:pt x="3130435" y="137566"/>
                </a:lnTo>
                <a:lnTo>
                  <a:pt x="3133991" y="138010"/>
                </a:lnTo>
                <a:lnTo>
                  <a:pt x="3138690" y="138264"/>
                </a:lnTo>
                <a:lnTo>
                  <a:pt x="3147834" y="138201"/>
                </a:lnTo>
                <a:lnTo>
                  <a:pt x="3153422" y="137667"/>
                </a:lnTo>
                <a:lnTo>
                  <a:pt x="3156851" y="135635"/>
                </a:lnTo>
                <a:lnTo>
                  <a:pt x="3181743" y="53047"/>
                </a:lnTo>
                <a:lnTo>
                  <a:pt x="3182886" y="48501"/>
                </a:lnTo>
                <a:lnTo>
                  <a:pt x="3183140" y="45821"/>
                </a:lnTo>
                <a:lnTo>
                  <a:pt x="3182632" y="44094"/>
                </a:lnTo>
                <a:lnTo>
                  <a:pt x="3179965" y="42608"/>
                </a:lnTo>
                <a:lnTo>
                  <a:pt x="3177171" y="42265"/>
                </a:lnTo>
                <a:lnTo>
                  <a:pt x="3173615" y="42062"/>
                </a:lnTo>
                <a:lnTo>
                  <a:pt x="3168662" y="42062"/>
                </a:lnTo>
                <a:lnTo>
                  <a:pt x="3165106" y="42265"/>
                </a:lnTo>
                <a:lnTo>
                  <a:pt x="3159772" y="43726"/>
                </a:lnTo>
                <a:lnTo>
                  <a:pt x="3141738" y="111137"/>
                </a:lnTo>
                <a:lnTo>
                  <a:pt x="3141230" y="111239"/>
                </a:lnTo>
                <a:lnTo>
                  <a:pt x="3123704" y="45923"/>
                </a:lnTo>
                <a:lnTo>
                  <a:pt x="3121799" y="43294"/>
                </a:lnTo>
                <a:lnTo>
                  <a:pt x="3118878" y="42468"/>
                </a:lnTo>
                <a:lnTo>
                  <a:pt x="3115830" y="42138"/>
                </a:lnTo>
                <a:lnTo>
                  <a:pt x="3106940" y="42125"/>
                </a:lnTo>
                <a:lnTo>
                  <a:pt x="3103892" y="42392"/>
                </a:lnTo>
                <a:lnTo>
                  <a:pt x="3100336" y="43726"/>
                </a:lnTo>
                <a:lnTo>
                  <a:pt x="3098939" y="46316"/>
                </a:lnTo>
                <a:lnTo>
                  <a:pt x="3082429" y="111137"/>
                </a:lnTo>
                <a:lnTo>
                  <a:pt x="3082048" y="111137"/>
                </a:lnTo>
                <a:lnTo>
                  <a:pt x="3064522" y="46316"/>
                </a:lnTo>
                <a:lnTo>
                  <a:pt x="3060839" y="42621"/>
                </a:lnTo>
                <a:lnTo>
                  <a:pt x="3057918" y="42265"/>
                </a:lnTo>
                <a:lnTo>
                  <a:pt x="3054108" y="42062"/>
                </a:lnTo>
                <a:lnTo>
                  <a:pt x="3049028" y="42062"/>
                </a:lnTo>
                <a:lnTo>
                  <a:pt x="3045472" y="42265"/>
                </a:lnTo>
                <a:lnTo>
                  <a:pt x="3042551" y="42608"/>
                </a:lnTo>
                <a:lnTo>
                  <a:pt x="3039884" y="43599"/>
                </a:lnTo>
                <a:close/>
              </a:path>
              <a:path w="3731145" h="173786">
                <a:moveTo>
                  <a:pt x="3239655" y="136677"/>
                </a:moveTo>
                <a:lnTo>
                  <a:pt x="3244227" y="134505"/>
                </a:lnTo>
                <a:lnTo>
                  <a:pt x="3248418" y="131470"/>
                </a:lnTo>
                <a:lnTo>
                  <a:pt x="3251974" y="127571"/>
                </a:lnTo>
                <a:lnTo>
                  <a:pt x="3251974" y="134594"/>
                </a:lnTo>
                <a:lnTo>
                  <a:pt x="3252863" y="136778"/>
                </a:lnTo>
                <a:lnTo>
                  <a:pt x="3255784" y="137909"/>
                </a:lnTo>
                <a:lnTo>
                  <a:pt x="3259213" y="138264"/>
                </a:lnTo>
                <a:lnTo>
                  <a:pt x="3267087" y="138150"/>
                </a:lnTo>
                <a:lnTo>
                  <a:pt x="3270897" y="137299"/>
                </a:lnTo>
                <a:lnTo>
                  <a:pt x="3272548" y="134594"/>
                </a:lnTo>
                <a:lnTo>
                  <a:pt x="3272548" y="69151"/>
                </a:lnTo>
                <a:lnTo>
                  <a:pt x="3271913" y="63906"/>
                </a:lnTo>
                <a:lnTo>
                  <a:pt x="3270389" y="59486"/>
                </a:lnTo>
                <a:lnTo>
                  <a:pt x="3268992" y="55054"/>
                </a:lnTo>
                <a:lnTo>
                  <a:pt x="3266706" y="51447"/>
                </a:lnTo>
                <a:lnTo>
                  <a:pt x="3263531" y="48640"/>
                </a:lnTo>
                <a:lnTo>
                  <a:pt x="3260356" y="45834"/>
                </a:lnTo>
                <a:lnTo>
                  <a:pt x="3256292" y="43764"/>
                </a:lnTo>
                <a:lnTo>
                  <a:pt x="3251339" y="42405"/>
                </a:lnTo>
                <a:lnTo>
                  <a:pt x="3246513" y="41059"/>
                </a:lnTo>
                <a:lnTo>
                  <a:pt x="3240544" y="40373"/>
                </a:lnTo>
                <a:lnTo>
                  <a:pt x="3229749" y="40373"/>
                </a:lnTo>
                <a:lnTo>
                  <a:pt x="3225939" y="40690"/>
                </a:lnTo>
                <a:lnTo>
                  <a:pt x="3222256" y="41325"/>
                </a:lnTo>
                <a:lnTo>
                  <a:pt x="3218573" y="41948"/>
                </a:lnTo>
                <a:lnTo>
                  <a:pt x="3215271" y="42760"/>
                </a:lnTo>
                <a:lnTo>
                  <a:pt x="3212096" y="43738"/>
                </a:lnTo>
                <a:lnTo>
                  <a:pt x="3209048" y="44729"/>
                </a:lnTo>
                <a:lnTo>
                  <a:pt x="3206381" y="45808"/>
                </a:lnTo>
                <a:lnTo>
                  <a:pt x="3201682" y="48120"/>
                </a:lnTo>
                <a:lnTo>
                  <a:pt x="3198253" y="51079"/>
                </a:lnTo>
                <a:lnTo>
                  <a:pt x="3196983" y="54533"/>
                </a:lnTo>
                <a:lnTo>
                  <a:pt x="3196856" y="61099"/>
                </a:lnTo>
                <a:lnTo>
                  <a:pt x="3197618" y="64655"/>
                </a:lnTo>
                <a:lnTo>
                  <a:pt x="3199269" y="67500"/>
                </a:lnTo>
                <a:lnTo>
                  <a:pt x="3202317" y="68186"/>
                </a:lnTo>
                <a:lnTo>
                  <a:pt x="3205365" y="66801"/>
                </a:lnTo>
                <a:lnTo>
                  <a:pt x="3209175" y="64858"/>
                </a:lnTo>
                <a:lnTo>
                  <a:pt x="3214128" y="62610"/>
                </a:lnTo>
                <a:lnTo>
                  <a:pt x="3217049" y="61594"/>
                </a:lnTo>
                <a:lnTo>
                  <a:pt x="3220351" y="60667"/>
                </a:lnTo>
                <a:lnTo>
                  <a:pt x="3223526" y="59740"/>
                </a:lnTo>
                <a:lnTo>
                  <a:pt x="3227336" y="59283"/>
                </a:lnTo>
                <a:lnTo>
                  <a:pt x="3234575" y="59283"/>
                </a:lnTo>
                <a:lnTo>
                  <a:pt x="3237242" y="59613"/>
                </a:lnTo>
                <a:lnTo>
                  <a:pt x="3239401" y="60274"/>
                </a:lnTo>
                <a:lnTo>
                  <a:pt x="3243211" y="61950"/>
                </a:lnTo>
                <a:lnTo>
                  <a:pt x="3245878" y="64731"/>
                </a:lnTo>
                <a:lnTo>
                  <a:pt x="3247275" y="68541"/>
                </a:lnTo>
                <a:lnTo>
                  <a:pt x="3248164" y="73037"/>
                </a:lnTo>
                <a:lnTo>
                  <a:pt x="3248164" y="81152"/>
                </a:lnTo>
                <a:lnTo>
                  <a:pt x="3231654" y="81152"/>
                </a:lnTo>
                <a:lnTo>
                  <a:pt x="3224796" y="81749"/>
                </a:lnTo>
                <a:lnTo>
                  <a:pt x="3218827" y="82930"/>
                </a:lnTo>
                <a:lnTo>
                  <a:pt x="3212985" y="84124"/>
                </a:lnTo>
                <a:lnTo>
                  <a:pt x="3207905" y="85953"/>
                </a:lnTo>
                <a:lnTo>
                  <a:pt x="3203968" y="88430"/>
                </a:lnTo>
                <a:lnTo>
                  <a:pt x="3200031" y="90906"/>
                </a:lnTo>
                <a:lnTo>
                  <a:pt x="3196983" y="94043"/>
                </a:lnTo>
                <a:lnTo>
                  <a:pt x="3194951" y="97828"/>
                </a:lnTo>
                <a:lnTo>
                  <a:pt x="3192919" y="101625"/>
                </a:lnTo>
                <a:lnTo>
                  <a:pt x="3191903" y="106095"/>
                </a:lnTo>
                <a:lnTo>
                  <a:pt x="3191903" y="115989"/>
                </a:lnTo>
                <a:lnTo>
                  <a:pt x="3192792" y="120154"/>
                </a:lnTo>
                <a:lnTo>
                  <a:pt x="3194316" y="123710"/>
                </a:lnTo>
                <a:lnTo>
                  <a:pt x="3195967" y="127279"/>
                </a:lnTo>
                <a:lnTo>
                  <a:pt x="3198126" y="130263"/>
                </a:lnTo>
                <a:lnTo>
                  <a:pt x="3201047" y="132664"/>
                </a:lnTo>
                <a:lnTo>
                  <a:pt x="3203841" y="135077"/>
                </a:lnTo>
                <a:lnTo>
                  <a:pt x="3207270" y="136893"/>
                </a:lnTo>
                <a:lnTo>
                  <a:pt x="3211207" y="138112"/>
                </a:lnTo>
                <a:lnTo>
                  <a:pt x="3215144" y="139331"/>
                </a:lnTo>
                <a:lnTo>
                  <a:pt x="3216287" y="114147"/>
                </a:lnTo>
                <a:lnTo>
                  <a:pt x="3216287" y="110451"/>
                </a:lnTo>
                <a:lnTo>
                  <a:pt x="3216668" y="106337"/>
                </a:lnTo>
                <a:lnTo>
                  <a:pt x="3218319" y="102984"/>
                </a:lnTo>
                <a:lnTo>
                  <a:pt x="3221494" y="100355"/>
                </a:lnTo>
                <a:lnTo>
                  <a:pt x="3225558" y="98272"/>
                </a:lnTo>
                <a:lnTo>
                  <a:pt x="3228352" y="97688"/>
                </a:lnTo>
                <a:lnTo>
                  <a:pt x="3231146" y="97091"/>
                </a:lnTo>
                <a:lnTo>
                  <a:pt x="3234575" y="96786"/>
                </a:lnTo>
                <a:lnTo>
                  <a:pt x="3248164" y="96786"/>
                </a:lnTo>
                <a:lnTo>
                  <a:pt x="3248164" y="111836"/>
                </a:lnTo>
                <a:lnTo>
                  <a:pt x="3245116" y="115265"/>
                </a:lnTo>
                <a:lnTo>
                  <a:pt x="3242195" y="117868"/>
                </a:lnTo>
                <a:lnTo>
                  <a:pt x="3239147" y="119659"/>
                </a:lnTo>
                <a:lnTo>
                  <a:pt x="3236226" y="121437"/>
                </a:lnTo>
                <a:lnTo>
                  <a:pt x="3233051" y="122326"/>
                </a:lnTo>
                <a:lnTo>
                  <a:pt x="3225431" y="122326"/>
                </a:lnTo>
                <a:lnTo>
                  <a:pt x="3229749" y="139941"/>
                </a:lnTo>
                <a:lnTo>
                  <a:pt x="3234956" y="138849"/>
                </a:lnTo>
                <a:lnTo>
                  <a:pt x="3239655" y="136677"/>
                </a:lnTo>
                <a:close/>
              </a:path>
              <a:path w="3731145" h="173786">
                <a:moveTo>
                  <a:pt x="3229749" y="139941"/>
                </a:moveTo>
                <a:lnTo>
                  <a:pt x="3225431" y="122326"/>
                </a:lnTo>
                <a:lnTo>
                  <a:pt x="3222129" y="121272"/>
                </a:lnTo>
                <a:lnTo>
                  <a:pt x="3217430" y="117043"/>
                </a:lnTo>
                <a:lnTo>
                  <a:pt x="3216287" y="114147"/>
                </a:lnTo>
                <a:lnTo>
                  <a:pt x="3215144" y="139331"/>
                </a:lnTo>
                <a:lnTo>
                  <a:pt x="3219462" y="139941"/>
                </a:lnTo>
                <a:lnTo>
                  <a:pt x="3229749" y="139941"/>
                </a:lnTo>
                <a:close/>
              </a:path>
              <a:path w="3731145" h="173786">
                <a:moveTo>
                  <a:pt x="3415677" y="57175"/>
                </a:moveTo>
                <a:lnTo>
                  <a:pt x="3416439" y="53149"/>
                </a:lnTo>
                <a:lnTo>
                  <a:pt x="3417201" y="49123"/>
                </a:lnTo>
                <a:lnTo>
                  <a:pt x="3417582" y="45034"/>
                </a:lnTo>
                <a:lnTo>
                  <a:pt x="3417582" y="36118"/>
                </a:lnTo>
                <a:lnTo>
                  <a:pt x="3416820" y="31686"/>
                </a:lnTo>
                <a:lnTo>
                  <a:pt x="3415169" y="27558"/>
                </a:lnTo>
                <a:lnTo>
                  <a:pt x="3413645" y="23444"/>
                </a:lnTo>
                <a:lnTo>
                  <a:pt x="3411105" y="19875"/>
                </a:lnTo>
                <a:lnTo>
                  <a:pt x="3407803" y="16878"/>
                </a:lnTo>
                <a:lnTo>
                  <a:pt x="3404501" y="13868"/>
                </a:lnTo>
                <a:lnTo>
                  <a:pt x="3405517" y="75958"/>
                </a:lnTo>
                <a:lnTo>
                  <a:pt x="3408946" y="70815"/>
                </a:lnTo>
                <a:lnTo>
                  <a:pt x="3411486" y="66166"/>
                </a:lnTo>
                <a:lnTo>
                  <a:pt x="3414026" y="61506"/>
                </a:lnTo>
                <a:lnTo>
                  <a:pt x="3415677" y="57175"/>
                </a:lnTo>
                <a:close/>
              </a:path>
              <a:path w="3731145" h="173786">
                <a:moveTo>
                  <a:pt x="3382784" y="101244"/>
                </a:moveTo>
                <a:lnTo>
                  <a:pt x="3383912" y="100118"/>
                </a:lnTo>
                <a:lnTo>
                  <a:pt x="3393418" y="90244"/>
                </a:lnTo>
                <a:lnTo>
                  <a:pt x="3400945" y="81597"/>
                </a:lnTo>
                <a:lnTo>
                  <a:pt x="3405517" y="75958"/>
                </a:lnTo>
                <a:lnTo>
                  <a:pt x="3404501" y="13868"/>
                </a:lnTo>
                <a:lnTo>
                  <a:pt x="3400437" y="11531"/>
                </a:lnTo>
                <a:lnTo>
                  <a:pt x="3395484" y="9842"/>
                </a:lnTo>
                <a:lnTo>
                  <a:pt x="3390404" y="8166"/>
                </a:lnTo>
                <a:lnTo>
                  <a:pt x="3384562" y="7327"/>
                </a:lnTo>
                <a:lnTo>
                  <a:pt x="3373767" y="7327"/>
                </a:lnTo>
                <a:lnTo>
                  <a:pt x="3369703" y="7721"/>
                </a:lnTo>
                <a:lnTo>
                  <a:pt x="3365766" y="8508"/>
                </a:lnTo>
                <a:lnTo>
                  <a:pt x="3361829" y="9296"/>
                </a:lnTo>
                <a:lnTo>
                  <a:pt x="3358273" y="10274"/>
                </a:lnTo>
                <a:lnTo>
                  <a:pt x="3355098" y="11429"/>
                </a:lnTo>
                <a:lnTo>
                  <a:pt x="3351923" y="12585"/>
                </a:lnTo>
                <a:lnTo>
                  <a:pt x="3349129" y="13766"/>
                </a:lnTo>
                <a:lnTo>
                  <a:pt x="3346970" y="14998"/>
                </a:lnTo>
                <a:lnTo>
                  <a:pt x="3343160" y="17221"/>
                </a:lnTo>
                <a:lnTo>
                  <a:pt x="3340620" y="20040"/>
                </a:lnTo>
                <a:lnTo>
                  <a:pt x="3339604" y="22783"/>
                </a:lnTo>
                <a:lnTo>
                  <a:pt x="3339350" y="25717"/>
                </a:lnTo>
                <a:lnTo>
                  <a:pt x="3339350" y="32638"/>
                </a:lnTo>
                <a:lnTo>
                  <a:pt x="3339731" y="35750"/>
                </a:lnTo>
                <a:lnTo>
                  <a:pt x="3340747" y="39484"/>
                </a:lnTo>
                <a:lnTo>
                  <a:pt x="3343541" y="40474"/>
                </a:lnTo>
                <a:lnTo>
                  <a:pt x="3346335" y="38938"/>
                </a:lnTo>
                <a:lnTo>
                  <a:pt x="3349637" y="36804"/>
                </a:lnTo>
                <a:lnTo>
                  <a:pt x="3354209" y="34353"/>
                </a:lnTo>
                <a:lnTo>
                  <a:pt x="3356876" y="33248"/>
                </a:lnTo>
                <a:lnTo>
                  <a:pt x="3359924" y="32257"/>
                </a:lnTo>
                <a:lnTo>
                  <a:pt x="3362845" y="31280"/>
                </a:lnTo>
                <a:lnTo>
                  <a:pt x="3366401" y="30784"/>
                </a:lnTo>
                <a:lnTo>
                  <a:pt x="3373005" y="30784"/>
                </a:lnTo>
                <a:lnTo>
                  <a:pt x="3375418" y="31191"/>
                </a:lnTo>
                <a:lnTo>
                  <a:pt x="3379482" y="32842"/>
                </a:lnTo>
                <a:lnTo>
                  <a:pt x="3382530" y="35432"/>
                </a:lnTo>
                <a:lnTo>
                  <a:pt x="3384943" y="38582"/>
                </a:lnTo>
                <a:lnTo>
                  <a:pt x="3386340" y="42468"/>
                </a:lnTo>
                <a:lnTo>
                  <a:pt x="3386721" y="46710"/>
                </a:lnTo>
                <a:lnTo>
                  <a:pt x="3386340" y="51600"/>
                </a:lnTo>
                <a:lnTo>
                  <a:pt x="3385832" y="54241"/>
                </a:lnTo>
                <a:lnTo>
                  <a:pt x="3385324" y="56870"/>
                </a:lnTo>
                <a:lnTo>
                  <a:pt x="3384181" y="59766"/>
                </a:lnTo>
                <a:lnTo>
                  <a:pt x="3382657" y="62890"/>
                </a:lnTo>
                <a:lnTo>
                  <a:pt x="3381133" y="66027"/>
                </a:lnTo>
                <a:lnTo>
                  <a:pt x="3379101" y="69494"/>
                </a:lnTo>
                <a:lnTo>
                  <a:pt x="3376434" y="73291"/>
                </a:lnTo>
                <a:lnTo>
                  <a:pt x="3373640" y="77076"/>
                </a:lnTo>
                <a:lnTo>
                  <a:pt x="3370084" y="81292"/>
                </a:lnTo>
                <a:lnTo>
                  <a:pt x="3365639" y="85902"/>
                </a:lnTo>
                <a:lnTo>
                  <a:pt x="3343541" y="109664"/>
                </a:lnTo>
                <a:lnTo>
                  <a:pt x="3340239" y="113474"/>
                </a:lnTo>
                <a:lnTo>
                  <a:pt x="3338207" y="117030"/>
                </a:lnTo>
                <a:lnTo>
                  <a:pt x="3337318" y="119633"/>
                </a:lnTo>
                <a:lnTo>
                  <a:pt x="3336937" y="122745"/>
                </a:lnTo>
                <a:lnTo>
                  <a:pt x="3337064" y="130975"/>
                </a:lnTo>
                <a:lnTo>
                  <a:pt x="3337572" y="133870"/>
                </a:lnTo>
                <a:lnTo>
                  <a:pt x="3339477" y="136499"/>
                </a:lnTo>
                <a:lnTo>
                  <a:pt x="3342398" y="137540"/>
                </a:lnTo>
                <a:lnTo>
                  <a:pt x="3418725" y="137667"/>
                </a:lnTo>
                <a:lnTo>
                  <a:pt x="3421519" y="136144"/>
                </a:lnTo>
                <a:lnTo>
                  <a:pt x="3422408" y="133324"/>
                </a:lnTo>
                <a:lnTo>
                  <a:pt x="3422662" y="130619"/>
                </a:lnTo>
                <a:lnTo>
                  <a:pt x="3422662" y="123634"/>
                </a:lnTo>
                <a:lnTo>
                  <a:pt x="3422281" y="120929"/>
                </a:lnTo>
                <a:lnTo>
                  <a:pt x="3421265" y="118186"/>
                </a:lnTo>
                <a:lnTo>
                  <a:pt x="3418344" y="116585"/>
                </a:lnTo>
                <a:lnTo>
                  <a:pt x="3367798" y="116585"/>
                </a:lnTo>
                <a:lnTo>
                  <a:pt x="3382784" y="101244"/>
                </a:lnTo>
                <a:close/>
              </a:path>
              <a:path w="3731145" h="173786">
                <a:moveTo>
                  <a:pt x="3490226" y="117195"/>
                </a:moveTo>
                <a:lnTo>
                  <a:pt x="3486289" y="118846"/>
                </a:lnTo>
                <a:lnTo>
                  <a:pt x="3481463" y="119265"/>
                </a:lnTo>
                <a:lnTo>
                  <a:pt x="3478034" y="119265"/>
                </a:lnTo>
                <a:lnTo>
                  <a:pt x="3475113" y="118554"/>
                </a:lnTo>
                <a:lnTo>
                  <a:pt x="3472700" y="117132"/>
                </a:lnTo>
                <a:lnTo>
                  <a:pt x="3468255" y="113233"/>
                </a:lnTo>
                <a:lnTo>
                  <a:pt x="3471684" y="139941"/>
                </a:lnTo>
                <a:lnTo>
                  <a:pt x="3489083" y="139941"/>
                </a:lnTo>
                <a:lnTo>
                  <a:pt x="3496449" y="138391"/>
                </a:lnTo>
                <a:lnTo>
                  <a:pt x="3502418" y="135293"/>
                </a:lnTo>
                <a:lnTo>
                  <a:pt x="3508387" y="132194"/>
                </a:lnTo>
                <a:lnTo>
                  <a:pt x="3513213" y="127736"/>
                </a:lnTo>
                <a:lnTo>
                  <a:pt x="3516896" y="121932"/>
                </a:lnTo>
                <a:lnTo>
                  <a:pt x="3520706" y="116128"/>
                </a:lnTo>
                <a:lnTo>
                  <a:pt x="3523373" y="109092"/>
                </a:lnTo>
                <a:lnTo>
                  <a:pt x="3525024" y="100850"/>
                </a:lnTo>
                <a:lnTo>
                  <a:pt x="3526949" y="86528"/>
                </a:lnTo>
                <a:lnTo>
                  <a:pt x="3527437" y="73139"/>
                </a:lnTo>
                <a:lnTo>
                  <a:pt x="3527424" y="70569"/>
                </a:lnTo>
                <a:lnTo>
                  <a:pt x="3526878" y="57344"/>
                </a:lnTo>
                <a:lnTo>
                  <a:pt x="3525532" y="45478"/>
                </a:lnTo>
                <a:lnTo>
                  <a:pt x="3524135" y="37325"/>
                </a:lnTo>
                <a:lnTo>
                  <a:pt x="3521849" y="30429"/>
                </a:lnTo>
                <a:lnTo>
                  <a:pt x="3518420" y="24790"/>
                </a:lnTo>
                <a:lnTo>
                  <a:pt x="3515118" y="19151"/>
                </a:lnTo>
                <a:lnTo>
                  <a:pt x="3510546" y="14833"/>
                </a:lnTo>
                <a:lnTo>
                  <a:pt x="3504704" y="11823"/>
                </a:lnTo>
                <a:lnTo>
                  <a:pt x="3498989" y="8826"/>
                </a:lnTo>
                <a:lnTo>
                  <a:pt x="3491750" y="7327"/>
                </a:lnTo>
                <a:lnTo>
                  <a:pt x="3474351" y="7327"/>
                </a:lnTo>
                <a:lnTo>
                  <a:pt x="3467112" y="8877"/>
                </a:lnTo>
                <a:lnTo>
                  <a:pt x="3461143" y="11976"/>
                </a:lnTo>
                <a:lnTo>
                  <a:pt x="3455174" y="15074"/>
                </a:lnTo>
                <a:lnTo>
                  <a:pt x="3450348" y="19532"/>
                </a:lnTo>
                <a:lnTo>
                  <a:pt x="3446538" y="25336"/>
                </a:lnTo>
                <a:lnTo>
                  <a:pt x="3442855" y="31140"/>
                </a:lnTo>
                <a:lnTo>
                  <a:pt x="3440188" y="38188"/>
                </a:lnTo>
                <a:lnTo>
                  <a:pt x="3438410" y="46469"/>
                </a:lnTo>
                <a:lnTo>
                  <a:pt x="3436416" y="60783"/>
                </a:lnTo>
                <a:lnTo>
                  <a:pt x="3435870" y="74129"/>
                </a:lnTo>
                <a:lnTo>
                  <a:pt x="3435886" y="76705"/>
                </a:lnTo>
                <a:lnTo>
                  <a:pt x="3436502" y="89919"/>
                </a:lnTo>
                <a:lnTo>
                  <a:pt x="3437902" y="101790"/>
                </a:lnTo>
                <a:lnTo>
                  <a:pt x="3439299" y="109943"/>
                </a:lnTo>
                <a:lnTo>
                  <a:pt x="3441712" y="116839"/>
                </a:lnTo>
                <a:lnTo>
                  <a:pt x="3445014" y="122478"/>
                </a:lnTo>
                <a:lnTo>
                  <a:pt x="3448443" y="128117"/>
                </a:lnTo>
                <a:lnTo>
                  <a:pt x="3452888" y="132435"/>
                </a:lnTo>
                <a:lnTo>
                  <a:pt x="3458730" y="135445"/>
                </a:lnTo>
                <a:lnTo>
                  <a:pt x="3464445" y="138442"/>
                </a:lnTo>
                <a:lnTo>
                  <a:pt x="3463302" y="95453"/>
                </a:lnTo>
                <a:lnTo>
                  <a:pt x="3462540" y="89484"/>
                </a:lnTo>
                <a:lnTo>
                  <a:pt x="3462159" y="81953"/>
                </a:lnTo>
                <a:lnTo>
                  <a:pt x="3462159" y="65379"/>
                </a:lnTo>
                <a:lnTo>
                  <a:pt x="3462413" y="58851"/>
                </a:lnTo>
                <a:lnTo>
                  <a:pt x="3463048" y="53251"/>
                </a:lnTo>
                <a:lnTo>
                  <a:pt x="3463683" y="47637"/>
                </a:lnTo>
                <a:lnTo>
                  <a:pt x="3464699" y="42951"/>
                </a:lnTo>
                <a:lnTo>
                  <a:pt x="3466096" y="39192"/>
                </a:lnTo>
                <a:lnTo>
                  <a:pt x="3467620" y="35432"/>
                </a:lnTo>
                <a:lnTo>
                  <a:pt x="3469652" y="32613"/>
                </a:lnTo>
                <a:lnTo>
                  <a:pt x="3474732" y="28854"/>
                </a:lnTo>
                <a:lnTo>
                  <a:pt x="3477907" y="27914"/>
                </a:lnTo>
                <a:lnTo>
                  <a:pt x="3481844" y="27914"/>
                </a:lnTo>
                <a:lnTo>
                  <a:pt x="3486162" y="28206"/>
                </a:lnTo>
                <a:lnTo>
                  <a:pt x="3489845" y="29387"/>
                </a:lnTo>
                <a:lnTo>
                  <a:pt x="3492893" y="31813"/>
                </a:lnTo>
                <a:lnTo>
                  <a:pt x="3495560" y="35128"/>
                </a:lnTo>
                <a:lnTo>
                  <a:pt x="3497719" y="39890"/>
                </a:lnTo>
                <a:lnTo>
                  <a:pt x="3498481" y="42786"/>
                </a:lnTo>
                <a:lnTo>
                  <a:pt x="3499243" y="46215"/>
                </a:lnTo>
                <a:lnTo>
                  <a:pt x="3499878" y="49644"/>
                </a:lnTo>
                <a:lnTo>
                  <a:pt x="3500386" y="53695"/>
                </a:lnTo>
                <a:lnTo>
                  <a:pt x="3500767" y="58343"/>
                </a:lnTo>
                <a:lnTo>
                  <a:pt x="3501021" y="62991"/>
                </a:lnTo>
                <a:lnTo>
                  <a:pt x="3501275" y="68351"/>
                </a:lnTo>
                <a:lnTo>
                  <a:pt x="3501148" y="84023"/>
                </a:lnTo>
                <a:lnTo>
                  <a:pt x="3500894" y="88176"/>
                </a:lnTo>
                <a:lnTo>
                  <a:pt x="3500640" y="92341"/>
                </a:lnTo>
                <a:lnTo>
                  <a:pt x="3500259" y="96062"/>
                </a:lnTo>
                <a:lnTo>
                  <a:pt x="3499624" y="99364"/>
                </a:lnTo>
                <a:lnTo>
                  <a:pt x="3498989" y="102666"/>
                </a:lnTo>
                <a:lnTo>
                  <a:pt x="3498227" y="105562"/>
                </a:lnTo>
                <a:lnTo>
                  <a:pt x="3496195" y="110578"/>
                </a:lnTo>
                <a:lnTo>
                  <a:pt x="3493528" y="114312"/>
                </a:lnTo>
                <a:lnTo>
                  <a:pt x="3490226" y="117195"/>
                </a:lnTo>
                <a:close/>
              </a:path>
              <a:path w="3731145" h="173786">
                <a:moveTo>
                  <a:pt x="3468255" y="113233"/>
                </a:moveTo>
                <a:lnTo>
                  <a:pt x="3466604" y="109702"/>
                </a:lnTo>
                <a:lnTo>
                  <a:pt x="3465080" y="106172"/>
                </a:lnTo>
                <a:lnTo>
                  <a:pt x="3463937" y="101422"/>
                </a:lnTo>
                <a:lnTo>
                  <a:pt x="3463302" y="95453"/>
                </a:lnTo>
                <a:lnTo>
                  <a:pt x="3464445" y="138442"/>
                </a:lnTo>
                <a:lnTo>
                  <a:pt x="3471684" y="139941"/>
                </a:lnTo>
                <a:lnTo>
                  <a:pt x="3468255" y="113233"/>
                </a:lnTo>
                <a:close/>
              </a:path>
              <a:path w="3731145" h="173786">
                <a:moveTo>
                  <a:pt x="3546995" y="36029"/>
                </a:moveTo>
                <a:lnTo>
                  <a:pt x="3546995" y="40119"/>
                </a:lnTo>
                <a:lnTo>
                  <a:pt x="3547376" y="43446"/>
                </a:lnTo>
                <a:lnTo>
                  <a:pt x="3549027" y="46926"/>
                </a:lnTo>
                <a:lnTo>
                  <a:pt x="3551694" y="46799"/>
                </a:lnTo>
                <a:lnTo>
                  <a:pt x="3554488" y="45618"/>
                </a:lnTo>
                <a:lnTo>
                  <a:pt x="3575062" y="34239"/>
                </a:lnTo>
                <a:lnTo>
                  <a:pt x="3575062" y="117576"/>
                </a:lnTo>
                <a:lnTo>
                  <a:pt x="3551186" y="117576"/>
                </a:lnTo>
                <a:lnTo>
                  <a:pt x="3548392" y="119849"/>
                </a:lnTo>
                <a:lnTo>
                  <a:pt x="3547630" y="122974"/>
                </a:lnTo>
                <a:lnTo>
                  <a:pt x="3547376" y="125856"/>
                </a:lnTo>
                <a:lnTo>
                  <a:pt x="3547376" y="129616"/>
                </a:lnTo>
                <a:lnTo>
                  <a:pt x="3547630" y="132473"/>
                </a:lnTo>
                <a:lnTo>
                  <a:pt x="3548519" y="135534"/>
                </a:lnTo>
                <a:lnTo>
                  <a:pt x="3551186" y="137667"/>
                </a:lnTo>
                <a:lnTo>
                  <a:pt x="3621798" y="137667"/>
                </a:lnTo>
                <a:lnTo>
                  <a:pt x="3624338" y="136296"/>
                </a:lnTo>
                <a:lnTo>
                  <a:pt x="3625354" y="133756"/>
                </a:lnTo>
                <a:lnTo>
                  <a:pt x="3625735" y="131190"/>
                </a:lnTo>
                <a:lnTo>
                  <a:pt x="3625735" y="124256"/>
                </a:lnTo>
                <a:lnTo>
                  <a:pt x="3625354" y="121678"/>
                </a:lnTo>
                <a:lnTo>
                  <a:pt x="3624465" y="119062"/>
                </a:lnTo>
                <a:lnTo>
                  <a:pt x="3621798" y="117576"/>
                </a:lnTo>
                <a:lnTo>
                  <a:pt x="3600970" y="117576"/>
                </a:lnTo>
                <a:lnTo>
                  <a:pt x="3600843" y="10693"/>
                </a:lnTo>
                <a:lnTo>
                  <a:pt x="3598176" y="9118"/>
                </a:lnTo>
                <a:lnTo>
                  <a:pt x="3595509" y="8851"/>
                </a:lnTo>
                <a:lnTo>
                  <a:pt x="3591953" y="8712"/>
                </a:lnTo>
                <a:lnTo>
                  <a:pt x="3584460" y="8762"/>
                </a:lnTo>
                <a:lnTo>
                  <a:pt x="3581285" y="8953"/>
                </a:lnTo>
                <a:lnTo>
                  <a:pt x="3578110" y="9994"/>
                </a:lnTo>
                <a:lnTo>
                  <a:pt x="3550551" y="27812"/>
                </a:lnTo>
                <a:lnTo>
                  <a:pt x="3548265" y="29756"/>
                </a:lnTo>
                <a:lnTo>
                  <a:pt x="3547249" y="32677"/>
                </a:lnTo>
                <a:lnTo>
                  <a:pt x="3546995" y="36029"/>
                </a:lnTo>
                <a:close/>
              </a:path>
              <a:path w="3731145" h="173786">
                <a:moveTo>
                  <a:pt x="3721620" y="56210"/>
                </a:moveTo>
                <a:lnTo>
                  <a:pt x="3723398" y="53581"/>
                </a:lnTo>
                <a:lnTo>
                  <a:pt x="3724922" y="50787"/>
                </a:lnTo>
                <a:lnTo>
                  <a:pt x="3725938" y="47853"/>
                </a:lnTo>
                <a:lnTo>
                  <a:pt x="3726954" y="44919"/>
                </a:lnTo>
                <a:lnTo>
                  <a:pt x="3727462" y="41897"/>
                </a:lnTo>
                <a:lnTo>
                  <a:pt x="3727462" y="34112"/>
                </a:lnTo>
                <a:lnTo>
                  <a:pt x="3726700" y="29844"/>
                </a:lnTo>
                <a:lnTo>
                  <a:pt x="3725049" y="25984"/>
                </a:lnTo>
                <a:lnTo>
                  <a:pt x="3723525" y="22123"/>
                </a:lnTo>
                <a:lnTo>
                  <a:pt x="3721112" y="18808"/>
                </a:lnTo>
                <a:lnTo>
                  <a:pt x="3717937" y="16027"/>
                </a:lnTo>
                <a:lnTo>
                  <a:pt x="3714762" y="63690"/>
                </a:lnTo>
                <a:lnTo>
                  <a:pt x="3717429" y="61340"/>
                </a:lnTo>
                <a:lnTo>
                  <a:pt x="3719715" y="58851"/>
                </a:lnTo>
                <a:lnTo>
                  <a:pt x="3721620" y="56210"/>
                </a:lnTo>
                <a:close/>
              </a:path>
              <a:path w="3731145" h="173786">
                <a:moveTo>
                  <a:pt x="3687330" y="61061"/>
                </a:moveTo>
                <a:lnTo>
                  <a:pt x="3684155" y="59347"/>
                </a:lnTo>
                <a:lnTo>
                  <a:pt x="3681488" y="57734"/>
                </a:lnTo>
                <a:lnTo>
                  <a:pt x="3676789" y="54698"/>
                </a:lnTo>
                <a:lnTo>
                  <a:pt x="3678821" y="85839"/>
                </a:lnTo>
                <a:lnTo>
                  <a:pt x="3681488" y="84188"/>
                </a:lnTo>
                <a:lnTo>
                  <a:pt x="3684536" y="82537"/>
                </a:lnTo>
                <a:lnTo>
                  <a:pt x="3687965" y="84251"/>
                </a:lnTo>
                <a:lnTo>
                  <a:pt x="3691013" y="85940"/>
                </a:lnTo>
                <a:lnTo>
                  <a:pt x="3693680" y="87591"/>
                </a:lnTo>
                <a:lnTo>
                  <a:pt x="3696347" y="89242"/>
                </a:lnTo>
                <a:lnTo>
                  <a:pt x="3700284" y="92735"/>
                </a:lnTo>
                <a:lnTo>
                  <a:pt x="3703332" y="96418"/>
                </a:lnTo>
                <a:lnTo>
                  <a:pt x="3704983" y="100444"/>
                </a:lnTo>
                <a:lnTo>
                  <a:pt x="3705364" y="105105"/>
                </a:lnTo>
                <a:lnTo>
                  <a:pt x="3705364" y="109994"/>
                </a:lnTo>
                <a:lnTo>
                  <a:pt x="3703713" y="113817"/>
                </a:lnTo>
                <a:lnTo>
                  <a:pt x="3700538" y="116585"/>
                </a:lnTo>
                <a:lnTo>
                  <a:pt x="3697363" y="119354"/>
                </a:lnTo>
                <a:lnTo>
                  <a:pt x="3692537" y="120738"/>
                </a:lnTo>
                <a:lnTo>
                  <a:pt x="3679456" y="120738"/>
                </a:lnTo>
                <a:lnTo>
                  <a:pt x="3674503" y="119392"/>
                </a:lnTo>
                <a:lnTo>
                  <a:pt x="3671201" y="116687"/>
                </a:lnTo>
                <a:lnTo>
                  <a:pt x="3667772" y="113982"/>
                </a:lnTo>
                <a:lnTo>
                  <a:pt x="3666121" y="110058"/>
                </a:lnTo>
                <a:lnTo>
                  <a:pt x="3665359" y="137769"/>
                </a:lnTo>
                <a:lnTo>
                  <a:pt x="3670820" y="139217"/>
                </a:lnTo>
                <a:lnTo>
                  <a:pt x="3677170" y="139941"/>
                </a:lnTo>
                <a:lnTo>
                  <a:pt x="3692029" y="139941"/>
                </a:lnTo>
                <a:lnTo>
                  <a:pt x="3698760" y="139141"/>
                </a:lnTo>
                <a:lnTo>
                  <a:pt x="3704602" y="137515"/>
                </a:lnTo>
                <a:lnTo>
                  <a:pt x="3710317" y="135902"/>
                </a:lnTo>
                <a:lnTo>
                  <a:pt x="3715270" y="133527"/>
                </a:lnTo>
                <a:lnTo>
                  <a:pt x="3719207" y="130390"/>
                </a:lnTo>
                <a:lnTo>
                  <a:pt x="3723144" y="127253"/>
                </a:lnTo>
                <a:lnTo>
                  <a:pt x="3726065" y="123418"/>
                </a:lnTo>
                <a:lnTo>
                  <a:pt x="3728097" y="118859"/>
                </a:lnTo>
                <a:lnTo>
                  <a:pt x="3730129" y="114312"/>
                </a:lnTo>
                <a:lnTo>
                  <a:pt x="3731145" y="109131"/>
                </a:lnTo>
                <a:lnTo>
                  <a:pt x="3731145" y="99694"/>
                </a:lnTo>
                <a:lnTo>
                  <a:pt x="3730510" y="96329"/>
                </a:lnTo>
                <a:lnTo>
                  <a:pt x="3729367" y="93230"/>
                </a:lnTo>
                <a:lnTo>
                  <a:pt x="3728224" y="90131"/>
                </a:lnTo>
                <a:lnTo>
                  <a:pt x="3726573" y="87210"/>
                </a:lnTo>
                <a:lnTo>
                  <a:pt x="3724414" y="84467"/>
                </a:lnTo>
                <a:lnTo>
                  <a:pt x="3722128" y="81737"/>
                </a:lnTo>
                <a:lnTo>
                  <a:pt x="3719461" y="79171"/>
                </a:lnTo>
                <a:lnTo>
                  <a:pt x="3716286" y="76796"/>
                </a:lnTo>
                <a:lnTo>
                  <a:pt x="3713238" y="74422"/>
                </a:lnTo>
                <a:lnTo>
                  <a:pt x="3709555" y="72186"/>
                </a:lnTo>
                <a:lnTo>
                  <a:pt x="3705618" y="70065"/>
                </a:lnTo>
                <a:lnTo>
                  <a:pt x="3709047" y="68160"/>
                </a:lnTo>
                <a:lnTo>
                  <a:pt x="3712095" y="66027"/>
                </a:lnTo>
                <a:lnTo>
                  <a:pt x="3714762" y="63690"/>
                </a:lnTo>
                <a:lnTo>
                  <a:pt x="3717937" y="16027"/>
                </a:lnTo>
                <a:lnTo>
                  <a:pt x="3714635" y="13258"/>
                </a:lnTo>
                <a:lnTo>
                  <a:pt x="3710571" y="11112"/>
                </a:lnTo>
                <a:lnTo>
                  <a:pt x="3705491" y="9601"/>
                </a:lnTo>
                <a:lnTo>
                  <a:pt x="3700411" y="8077"/>
                </a:lnTo>
                <a:lnTo>
                  <a:pt x="3694442" y="7327"/>
                </a:lnTo>
                <a:lnTo>
                  <a:pt x="3680218" y="7327"/>
                </a:lnTo>
                <a:lnTo>
                  <a:pt x="3673995" y="8153"/>
                </a:lnTo>
                <a:lnTo>
                  <a:pt x="3668534" y="9791"/>
                </a:lnTo>
                <a:lnTo>
                  <a:pt x="3669296" y="36194"/>
                </a:lnTo>
                <a:lnTo>
                  <a:pt x="3670566" y="32677"/>
                </a:lnTo>
                <a:lnTo>
                  <a:pt x="3673233" y="30137"/>
                </a:lnTo>
                <a:lnTo>
                  <a:pt x="3676027" y="27597"/>
                </a:lnTo>
                <a:lnTo>
                  <a:pt x="3680091" y="26327"/>
                </a:lnTo>
                <a:lnTo>
                  <a:pt x="3688473" y="26327"/>
                </a:lnTo>
                <a:lnTo>
                  <a:pt x="3691013" y="26657"/>
                </a:lnTo>
                <a:lnTo>
                  <a:pt x="3695077" y="27978"/>
                </a:lnTo>
                <a:lnTo>
                  <a:pt x="3698252" y="30238"/>
                </a:lnTo>
                <a:lnTo>
                  <a:pt x="3700792" y="33083"/>
                </a:lnTo>
                <a:lnTo>
                  <a:pt x="3702062" y="36779"/>
                </a:lnTo>
                <a:lnTo>
                  <a:pt x="3702443" y="41173"/>
                </a:lnTo>
                <a:lnTo>
                  <a:pt x="3702443" y="45135"/>
                </a:lnTo>
                <a:lnTo>
                  <a:pt x="3701046" y="48729"/>
                </a:lnTo>
                <a:lnTo>
                  <a:pt x="3698506" y="51955"/>
                </a:lnTo>
                <a:lnTo>
                  <a:pt x="3695839" y="55194"/>
                </a:lnTo>
                <a:lnTo>
                  <a:pt x="3692156" y="58229"/>
                </a:lnTo>
                <a:lnTo>
                  <a:pt x="3687330" y="61061"/>
                </a:lnTo>
                <a:close/>
              </a:path>
              <a:path w="3731145" h="173786">
                <a:moveTo>
                  <a:pt x="3644150" y="41770"/>
                </a:moveTo>
                <a:lnTo>
                  <a:pt x="3644150" y="45326"/>
                </a:lnTo>
                <a:lnTo>
                  <a:pt x="3644658" y="48628"/>
                </a:lnTo>
                <a:lnTo>
                  <a:pt x="3645674" y="51663"/>
                </a:lnTo>
                <a:lnTo>
                  <a:pt x="3646690" y="54698"/>
                </a:lnTo>
                <a:lnTo>
                  <a:pt x="3648087" y="57480"/>
                </a:lnTo>
                <a:lnTo>
                  <a:pt x="3649992" y="60020"/>
                </a:lnTo>
                <a:lnTo>
                  <a:pt x="3654310" y="64909"/>
                </a:lnTo>
                <a:lnTo>
                  <a:pt x="3656977" y="67055"/>
                </a:lnTo>
                <a:lnTo>
                  <a:pt x="3659644" y="69202"/>
                </a:lnTo>
                <a:lnTo>
                  <a:pt x="3662692" y="71196"/>
                </a:lnTo>
                <a:lnTo>
                  <a:pt x="3666121" y="73037"/>
                </a:lnTo>
                <a:lnTo>
                  <a:pt x="3661930" y="75222"/>
                </a:lnTo>
                <a:lnTo>
                  <a:pt x="3658247" y="77508"/>
                </a:lnTo>
                <a:lnTo>
                  <a:pt x="3655072" y="79921"/>
                </a:lnTo>
                <a:lnTo>
                  <a:pt x="3651897" y="82321"/>
                </a:lnTo>
                <a:lnTo>
                  <a:pt x="3649103" y="84899"/>
                </a:lnTo>
                <a:lnTo>
                  <a:pt x="3647071" y="87642"/>
                </a:lnTo>
                <a:lnTo>
                  <a:pt x="3644912" y="90373"/>
                </a:lnTo>
                <a:lnTo>
                  <a:pt x="3643261" y="93344"/>
                </a:lnTo>
                <a:lnTo>
                  <a:pt x="3642118" y="96545"/>
                </a:lnTo>
                <a:lnTo>
                  <a:pt x="3641102" y="99745"/>
                </a:lnTo>
                <a:lnTo>
                  <a:pt x="3640594" y="103162"/>
                </a:lnTo>
                <a:lnTo>
                  <a:pt x="3640594" y="112128"/>
                </a:lnTo>
                <a:lnTo>
                  <a:pt x="3641483" y="116865"/>
                </a:lnTo>
                <a:lnTo>
                  <a:pt x="3643261" y="120992"/>
                </a:lnTo>
                <a:lnTo>
                  <a:pt x="3645166" y="125120"/>
                </a:lnTo>
                <a:lnTo>
                  <a:pt x="3647960" y="128574"/>
                </a:lnTo>
                <a:lnTo>
                  <a:pt x="3651643" y="131381"/>
                </a:lnTo>
                <a:lnTo>
                  <a:pt x="3655326" y="134188"/>
                </a:lnTo>
                <a:lnTo>
                  <a:pt x="3659898" y="136309"/>
                </a:lnTo>
                <a:lnTo>
                  <a:pt x="3665359" y="137769"/>
                </a:lnTo>
                <a:lnTo>
                  <a:pt x="3666121" y="110058"/>
                </a:lnTo>
                <a:lnTo>
                  <a:pt x="3666121" y="104901"/>
                </a:lnTo>
                <a:lnTo>
                  <a:pt x="3666502" y="100444"/>
                </a:lnTo>
                <a:lnTo>
                  <a:pt x="3668026" y="96418"/>
                </a:lnTo>
                <a:lnTo>
                  <a:pt x="3670693" y="92684"/>
                </a:lnTo>
                <a:lnTo>
                  <a:pt x="3674122" y="89141"/>
                </a:lnTo>
                <a:lnTo>
                  <a:pt x="3678821" y="85839"/>
                </a:lnTo>
                <a:lnTo>
                  <a:pt x="3676789" y="54698"/>
                </a:lnTo>
                <a:lnTo>
                  <a:pt x="3673487" y="51561"/>
                </a:lnTo>
                <a:lnTo>
                  <a:pt x="3670947" y="48298"/>
                </a:lnTo>
                <a:lnTo>
                  <a:pt x="3669550" y="44729"/>
                </a:lnTo>
                <a:lnTo>
                  <a:pt x="3669296" y="40678"/>
                </a:lnTo>
                <a:lnTo>
                  <a:pt x="3669296" y="36194"/>
                </a:lnTo>
                <a:lnTo>
                  <a:pt x="3668534" y="9791"/>
                </a:lnTo>
                <a:lnTo>
                  <a:pt x="3663073" y="11442"/>
                </a:lnTo>
                <a:lnTo>
                  <a:pt x="3658628" y="13804"/>
                </a:lnTo>
                <a:lnTo>
                  <a:pt x="3655072" y="16878"/>
                </a:lnTo>
                <a:lnTo>
                  <a:pt x="3651389" y="19938"/>
                </a:lnTo>
                <a:lnTo>
                  <a:pt x="3648722" y="23571"/>
                </a:lnTo>
                <a:lnTo>
                  <a:pt x="3646944" y="27762"/>
                </a:lnTo>
                <a:lnTo>
                  <a:pt x="3645166" y="31953"/>
                </a:lnTo>
                <a:lnTo>
                  <a:pt x="3644150" y="36614"/>
                </a:lnTo>
                <a:lnTo>
                  <a:pt x="3644150" y="41770"/>
                </a:lnTo>
                <a:close/>
              </a:path>
              <a:path w="3731145" h="173786">
                <a:moveTo>
                  <a:pt x="2786011" y="136944"/>
                </a:moveTo>
                <a:lnTo>
                  <a:pt x="2789186" y="137845"/>
                </a:lnTo>
                <a:lnTo>
                  <a:pt x="2792361" y="138176"/>
                </a:lnTo>
                <a:lnTo>
                  <a:pt x="2801251" y="138176"/>
                </a:lnTo>
                <a:lnTo>
                  <a:pt x="2804426" y="137845"/>
                </a:lnTo>
                <a:lnTo>
                  <a:pt x="2807601" y="136944"/>
                </a:lnTo>
                <a:lnTo>
                  <a:pt x="2809379" y="134302"/>
                </a:lnTo>
                <a:lnTo>
                  <a:pt x="2809379" y="75615"/>
                </a:lnTo>
                <a:lnTo>
                  <a:pt x="2812808" y="71196"/>
                </a:lnTo>
                <a:lnTo>
                  <a:pt x="2816110" y="67830"/>
                </a:lnTo>
                <a:lnTo>
                  <a:pt x="2819158" y="65519"/>
                </a:lnTo>
                <a:lnTo>
                  <a:pt x="2822206" y="63207"/>
                </a:lnTo>
                <a:lnTo>
                  <a:pt x="2825254" y="62052"/>
                </a:lnTo>
                <a:lnTo>
                  <a:pt x="2828175" y="62052"/>
                </a:lnTo>
                <a:lnTo>
                  <a:pt x="2832620" y="62534"/>
                </a:lnTo>
                <a:lnTo>
                  <a:pt x="2836303" y="64439"/>
                </a:lnTo>
                <a:lnTo>
                  <a:pt x="2838843" y="67551"/>
                </a:lnTo>
                <a:lnTo>
                  <a:pt x="2840748" y="71386"/>
                </a:lnTo>
                <a:lnTo>
                  <a:pt x="2841891" y="76276"/>
                </a:lnTo>
                <a:lnTo>
                  <a:pt x="2842145" y="78981"/>
                </a:lnTo>
                <a:lnTo>
                  <a:pt x="2842145" y="134302"/>
                </a:lnTo>
                <a:lnTo>
                  <a:pt x="2843796" y="136944"/>
                </a:lnTo>
                <a:lnTo>
                  <a:pt x="2846971" y="137845"/>
                </a:lnTo>
                <a:lnTo>
                  <a:pt x="2850146" y="138176"/>
                </a:lnTo>
                <a:lnTo>
                  <a:pt x="2859036" y="138176"/>
                </a:lnTo>
                <a:lnTo>
                  <a:pt x="2862211" y="137845"/>
                </a:lnTo>
                <a:lnTo>
                  <a:pt x="2865386" y="136944"/>
                </a:lnTo>
                <a:lnTo>
                  <a:pt x="2867037" y="134302"/>
                </a:lnTo>
                <a:lnTo>
                  <a:pt x="2867037" y="75615"/>
                </a:lnTo>
                <a:lnTo>
                  <a:pt x="2870593" y="71196"/>
                </a:lnTo>
                <a:lnTo>
                  <a:pt x="2873895" y="67830"/>
                </a:lnTo>
                <a:lnTo>
                  <a:pt x="2876943" y="65519"/>
                </a:lnTo>
                <a:lnTo>
                  <a:pt x="2879991" y="63207"/>
                </a:lnTo>
                <a:lnTo>
                  <a:pt x="2882912" y="62052"/>
                </a:lnTo>
                <a:lnTo>
                  <a:pt x="2885960" y="62052"/>
                </a:lnTo>
                <a:lnTo>
                  <a:pt x="2890405" y="62534"/>
                </a:lnTo>
                <a:lnTo>
                  <a:pt x="2893961" y="64439"/>
                </a:lnTo>
                <a:lnTo>
                  <a:pt x="2896628" y="67551"/>
                </a:lnTo>
                <a:lnTo>
                  <a:pt x="2898533" y="71386"/>
                </a:lnTo>
                <a:lnTo>
                  <a:pt x="2899676" y="76276"/>
                </a:lnTo>
                <a:lnTo>
                  <a:pt x="2899930" y="78981"/>
                </a:lnTo>
                <a:lnTo>
                  <a:pt x="2899930" y="134302"/>
                </a:lnTo>
                <a:lnTo>
                  <a:pt x="2901581" y="136944"/>
                </a:lnTo>
                <a:lnTo>
                  <a:pt x="2904756" y="137845"/>
                </a:lnTo>
                <a:lnTo>
                  <a:pt x="2907931" y="138176"/>
                </a:lnTo>
                <a:lnTo>
                  <a:pt x="2916948" y="138176"/>
                </a:lnTo>
                <a:lnTo>
                  <a:pt x="2920123" y="137845"/>
                </a:lnTo>
                <a:lnTo>
                  <a:pt x="2923171" y="136944"/>
                </a:lnTo>
                <a:lnTo>
                  <a:pt x="2924822" y="134302"/>
                </a:lnTo>
                <a:lnTo>
                  <a:pt x="2924822" y="72707"/>
                </a:lnTo>
                <a:lnTo>
                  <a:pt x="2924314" y="67894"/>
                </a:lnTo>
                <a:lnTo>
                  <a:pt x="2923298" y="63334"/>
                </a:lnTo>
                <a:lnTo>
                  <a:pt x="2922155" y="58788"/>
                </a:lnTo>
                <a:lnTo>
                  <a:pt x="2920377" y="54813"/>
                </a:lnTo>
                <a:lnTo>
                  <a:pt x="2917964" y="51409"/>
                </a:lnTo>
                <a:lnTo>
                  <a:pt x="2915424" y="48018"/>
                </a:lnTo>
                <a:lnTo>
                  <a:pt x="2912249" y="45326"/>
                </a:lnTo>
                <a:lnTo>
                  <a:pt x="2908185" y="43345"/>
                </a:lnTo>
                <a:lnTo>
                  <a:pt x="2904121" y="41363"/>
                </a:lnTo>
                <a:lnTo>
                  <a:pt x="2899168" y="40373"/>
                </a:lnTo>
                <a:lnTo>
                  <a:pt x="2890786" y="40373"/>
                </a:lnTo>
                <a:lnTo>
                  <a:pt x="2883293" y="41948"/>
                </a:lnTo>
                <a:lnTo>
                  <a:pt x="2878340" y="44183"/>
                </a:lnTo>
                <a:lnTo>
                  <a:pt x="2873387" y="47142"/>
                </a:lnTo>
                <a:lnTo>
                  <a:pt x="2870847" y="49187"/>
                </a:lnTo>
                <a:lnTo>
                  <a:pt x="2865767" y="53670"/>
                </a:lnTo>
                <a:lnTo>
                  <a:pt x="2863100" y="56514"/>
                </a:lnTo>
                <a:lnTo>
                  <a:pt x="2861957" y="54076"/>
                </a:lnTo>
                <a:lnTo>
                  <a:pt x="2858909" y="49885"/>
                </a:lnTo>
                <a:lnTo>
                  <a:pt x="2855353" y="46202"/>
                </a:lnTo>
                <a:lnTo>
                  <a:pt x="2850781" y="43370"/>
                </a:lnTo>
                <a:lnTo>
                  <a:pt x="2848114" y="42278"/>
                </a:lnTo>
                <a:lnTo>
                  <a:pt x="2845193" y="41516"/>
                </a:lnTo>
                <a:lnTo>
                  <a:pt x="2842399" y="40754"/>
                </a:lnTo>
                <a:lnTo>
                  <a:pt x="2839097" y="40373"/>
                </a:lnTo>
                <a:lnTo>
                  <a:pt x="2830207" y="40373"/>
                </a:lnTo>
                <a:lnTo>
                  <a:pt x="2825127" y="41694"/>
                </a:lnTo>
                <a:lnTo>
                  <a:pt x="2820301" y="44335"/>
                </a:lnTo>
                <a:lnTo>
                  <a:pt x="2815475" y="46977"/>
                </a:lnTo>
                <a:lnTo>
                  <a:pt x="2810522" y="50939"/>
                </a:lnTo>
                <a:lnTo>
                  <a:pt x="2805696" y="56210"/>
                </a:lnTo>
                <a:lnTo>
                  <a:pt x="2805696" y="46024"/>
                </a:lnTo>
                <a:lnTo>
                  <a:pt x="2804299" y="43383"/>
                </a:lnTo>
                <a:lnTo>
                  <a:pt x="2801759" y="42468"/>
                </a:lnTo>
                <a:lnTo>
                  <a:pt x="2798965" y="42138"/>
                </a:lnTo>
                <a:lnTo>
                  <a:pt x="2791345" y="42138"/>
                </a:lnTo>
                <a:lnTo>
                  <a:pt x="2788678" y="42468"/>
                </a:lnTo>
                <a:lnTo>
                  <a:pt x="2785757" y="43383"/>
                </a:lnTo>
                <a:lnTo>
                  <a:pt x="2784360" y="46024"/>
                </a:lnTo>
                <a:lnTo>
                  <a:pt x="2784360" y="134302"/>
                </a:lnTo>
                <a:lnTo>
                  <a:pt x="2786011" y="136944"/>
                </a:lnTo>
                <a:close/>
              </a:path>
              <a:path w="3731145" h="173786">
                <a:moveTo>
                  <a:pt x="2080018" y="136842"/>
                </a:moveTo>
                <a:lnTo>
                  <a:pt x="2083066" y="137769"/>
                </a:lnTo>
                <a:lnTo>
                  <a:pt x="2086241" y="138163"/>
                </a:lnTo>
                <a:lnTo>
                  <a:pt x="2095131" y="138163"/>
                </a:lnTo>
                <a:lnTo>
                  <a:pt x="2098306" y="137769"/>
                </a:lnTo>
                <a:lnTo>
                  <a:pt x="2101481" y="136842"/>
                </a:lnTo>
                <a:lnTo>
                  <a:pt x="2103005" y="134099"/>
                </a:lnTo>
                <a:lnTo>
                  <a:pt x="2103005" y="19989"/>
                </a:lnTo>
                <a:lnTo>
                  <a:pt x="2101989" y="14300"/>
                </a:lnTo>
                <a:lnTo>
                  <a:pt x="2096020" y="9829"/>
                </a:lnTo>
                <a:lnTo>
                  <a:pt x="2092718" y="9601"/>
                </a:lnTo>
                <a:lnTo>
                  <a:pt x="2072779" y="9601"/>
                </a:lnTo>
                <a:lnTo>
                  <a:pt x="2065286" y="11683"/>
                </a:lnTo>
                <a:lnTo>
                  <a:pt x="2060460" y="17513"/>
                </a:lnTo>
                <a:lnTo>
                  <a:pt x="2058428" y="21767"/>
                </a:lnTo>
                <a:lnTo>
                  <a:pt x="2057539" y="24549"/>
                </a:lnTo>
                <a:lnTo>
                  <a:pt x="2028837" y="100647"/>
                </a:lnTo>
                <a:lnTo>
                  <a:pt x="2028456" y="100647"/>
                </a:lnTo>
                <a:lnTo>
                  <a:pt x="2000770" y="24345"/>
                </a:lnTo>
                <a:lnTo>
                  <a:pt x="2000008" y="21577"/>
                </a:lnTo>
                <a:lnTo>
                  <a:pt x="1999119" y="19253"/>
                </a:lnTo>
                <a:lnTo>
                  <a:pt x="1996960" y="15493"/>
                </a:lnTo>
                <a:lnTo>
                  <a:pt x="1990610" y="10833"/>
                </a:lnTo>
                <a:lnTo>
                  <a:pt x="1986165" y="9842"/>
                </a:lnTo>
                <a:lnTo>
                  <a:pt x="1983625" y="9601"/>
                </a:lnTo>
                <a:lnTo>
                  <a:pt x="1960638" y="9601"/>
                </a:lnTo>
                <a:lnTo>
                  <a:pt x="1958225" y="10490"/>
                </a:lnTo>
                <a:lnTo>
                  <a:pt x="1954669" y="14058"/>
                </a:lnTo>
                <a:lnTo>
                  <a:pt x="1953780" y="16624"/>
                </a:lnTo>
                <a:lnTo>
                  <a:pt x="1953780" y="134099"/>
                </a:lnTo>
                <a:lnTo>
                  <a:pt x="1955304" y="136842"/>
                </a:lnTo>
                <a:lnTo>
                  <a:pt x="1958479" y="137769"/>
                </a:lnTo>
                <a:lnTo>
                  <a:pt x="1961654" y="138163"/>
                </a:lnTo>
                <a:lnTo>
                  <a:pt x="1970417" y="138163"/>
                </a:lnTo>
                <a:lnTo>
                  <a:pt x="1973592" y="137769"/>
                </a:lnTo>
                <a:lnTo>
                  <a:pt x="1976767" y="136842"/>
                </a:lnTo>
                <a:lnTo>
                  <a:pt x="1978418" y="134099"/>
                </a:lnTo>
                <a:lnTo>
                  <a:pt x="1978418" y="29883"/>
                </a:lnTo>
                <a:lnTo>
                  <a:pt x="2014486" y="134010"/>
                </a:lnTo>
                <a:lnTo>
                  <a:pt x="2019058" y="137579"/>
                </a:lnTo>
                <a:lnTo>
                  <a:pt x="2025408" y="138264"/>
                </a:lnTo>
                <a:lnTo>
                  <a:pt x="2029980" y="138264"/>
                </a:lnTo>
                <a:lnTo>
                  <a:pt x="2036330" y="137794"/>
                </a:lnTo>
                <a:lnTo>
                  <a:pt x="2041029" y="134010"/>
                </a:lnTo>
                <a:lnTo>
                  <a:pt x="2078113" y="29883"/>
                </a:lnTo>
                <a:lnTo>
                  <a:pt x="2078367" y="29883"/>
                </a:lnTo>
                <a:lnTo>
                  <a:pt x="2078367" y="134099"/>
                </a:lnTo>
                <a:lnTo>
                  <a:pt x="2080018" y="136842"/>
                </a:lnTo>
                <a:close/>
              </a:path>
              <a:path w="3731145" h="173786">
                <a:moveTo>
                  <a:pt x="1821827" y="75615"/>
                </a:moveTo>
                <a:lnTo>
                  <a:pt x="1825256" y="71196"/>
                </a:lnTo>
                <a:lnTo>
                  <a:pt x="1828685" y="67830"/>
                </a:lnTo>
                <a:lnTo>
                  <a:pt x="1831860" y="65519"/>
                </a:lnTo>
                <a:lnTo>
                  <a:pt x="1835162" y="63207"/>
                </a:lnTo>
                <a:lnTo>
                  <a:pt x="1838337" y="62052"/>
                </a:lnTo>
                <a:lnTo>
                  <a:pt x="1841512" y="62052"/>
                </a:lnTo>
                <a:lnTo>
                  <a:pt x="1846211" y="62534"/>
                </a:lnTo>
                <a:lnTo>
                  <a:pt x="1849894" y="64439"/>
                </a:lnTo>
                <a:lnTo>
                  <a:pt x="1852688" y="67551"/>
                </a:lnTo>
                <a:lnTo>
                  <a:pt x="1854720" y="71386"/>
                </a:lnTo>
                <a:lnTo>
                  <a:pt x="1855990" y="76276"/>
                </a:lnTo>
                <a:lnTo>
                  <a:pt x="1856371" y="79641"/>
                </a:lnTo>
                <a:lnTo>
                  <a:pt x="1856371" y="134302"/>
                </a:lnTo>
                <a:lnTo>
                  <a:pt x="1858022" y="136944"/>
                </a:lnTo>
                <a:lnTo>
                  <a:pt x="1861070" y="137845"/>
                </a:lnTo>
                <a:lnTo>
                  <a:pt x="1864372" y="138176"/>
                </a:lnTo>
                <a:lnTo>
                  <a:pt x="1873135" y="138176"/>
                </a:lnTo>
                <a:lnTo>
                  <a:pt x="1876437" y="137845"/>
                </a:lnTo>
                <a:lnTo>
                  <a:pt x="1879485" y="136944"/>
                </a:lnTo>
                <a:lnTo>
                  <a:pt x="1881136" y="134302"/>
                </a:lnTo>
                <a:lnTo>
                  <a:pt x="1881136" y="73367"/>
                </a:lnTo>
                <a:lnTo>
                  <a:pt x="1880628" y="67894"/>
                </a:lnTo>
                <a:lnTo>
                  <a:pt x="1879485" y="63334"/>
                </a:lnTo>
                <a:lnTo>
                  <a:pt x="1878342" y="58788"/>
                </a:lnTo>
                <a:lnTo>
                  <a:pt x="1876564" y="54813"/>
                </a:lnTo>
                <a:lnTo>
                  <a:pt x="1874024" y="51409"/>
                </a:lnTo>
                <a:lnTo>
                  <a:pt x="1871484" y="48018"/>
                </a:lnTo>
                <a:lnTo>
                  <a:pt x="1868055" y="45326"/>
                </a:lnTo>
                <a:lnTo>
                  <a:pt x="1863991" y="43345"/>
                </a:lnTo>
                <a:lnTo>
                  <a:pt x="1859800" y="41363"/>
                </a:lnTo>
                <a:lnTo>
                  <a:pt x="1854847" y="40373"/>
                </a:lnTo>
                <a:lnTo>
                  <a:pt x="1843290" y="40373"/>
                </a:lnTo>
                <a:lnTo>
                  <a:pt x="1838083" y="41694"/>
                </a:lnTo>
                <a:lnTo>
                  <a:pt x="1833003" y="44335"/>
                </a:lnTo>
                <a:lnTo>
                  <a:pt x="1827923" y="46977"/>
                </a:lnTo>
                <a:lnTo>
                  <a:pt x="1822970" y="50939"/>
                </a:lnTo>
                <a:lnTo>
                  <a:pt x="1818144" y="56210"/>
                </a:lnTo>
                <a:lnTo>
                  <a:pt x="1818144" y="46024"/>
                </a:lnTo>
                <a:lnTo>
                  <a:pt x="1817255" y="43789"/>
                </a:lnTo>
                <a:lnTo>
                  <a:pt x="1814207" y="42468"/>
                </a:lnTo>
                <a:lnTo>
                  <a:pt x="1811413" y="42138"/>
                </a:lnTo>
                <a:lnTo>
                  <a:pt x="1803793" y="42138"/>
                </a:lnTo>
                <a:lnTo>
                  <a:pt x="1801126" y="42468"/>
                </a:lnTo>
                <a:lnTo>
                  <a:pt x="1798205" y="43383"/>
                </a:lnTo>
                <a:lnTo>
                  <a:pt x="1796808" y="46024"/>
                </a:lnTo>
                <a:lnTo>
                  <a:pt x="1796808" y="134302"/>
                </a:lnTo>
                <a:lnTo>
                  <a:pt x="1798459" y="136944"/>
                </a:lnTo>
                <a:lnTo>
                  <a:pt x="1801634" y="137845"/>
                </a:lnTo>
                <a:lnTo>
                  <a:pt x="1804809" y="138176"/>
                </a:lnTo>
                <a:lnTo>
                  <a:pt x="1813699" y="138176"/>
                </a:lnTo>
                <a:lnTo>
                  <a:pt x="1816874" y="137845"/>
                </a:lnTo>
                <a:lnTo>
                  <a:pt x="1820049" y="136944"/>
                </a:lnTo>
                <a:lnTo>
                  <a:pt x="1821827" y="134302"/>
                </a:lnTo>
                <a:lnTo>
                  <a:pt x="1821827" y="75615"/>
                </a:lnTo>
                <a:close/>
              </a:path>
              <a:path w="3731145" h="173786">
                <a:moveTo>
                  <a:pt x="1649234" y="136944"/>
                </a:moveTo>
                <a:lnTo>
                  <a:pt x="1652282" y="137845"/>
                </a:lnTo>
                <a:lnTo>
                  <a:pt x="1655584" y="138176"/>
                </a:lnTo>
                <a:lnTo>
                  <a:pt x="1664347" y="138176"/>
                </a:lnTo>
                <a:lnTo>
                  <a:pt x="1667649" y="137845"/>
                </a:lnTo>
                <a:lnTo>
                  <a:pt x="1670697" y="136944"/>
                </a:lnTo>
                <a:lnTo>
                  <a:pt x="1672348" y="134302"/>
                </a:lnTo>
                <a:lnTo>
                  <a:pt x="1672348" y="73367"/>
                </a:lnTo>
                <a:lnTo>
                  <a:pt x="1671840" y="67894"/>
                </a:lnTo>
                <a:lnTo>
                  <a:pt x="1670697" y="63334"/>
                </a:lnTo>
                <a:lnTo>
                  <a:pt x="1669554" y="58788"/>
                </a:lnTo>
                <a:lnTo>
                  <a:pt x="1667776" y="54813"/>
                </a:lnTo>
                <a:lnTo>
                  <a:pt x="1665236" y="51409"/>
                </a:lnTo>
                <a:lnTo>
                  <a:pt x="1662696" y="48018"/>
                </a:lnTo>
                <a:lnTo>
                  <a:pt x="1659267" y="45326"/>
                </a:lnTo>
                <a:lnTo>
                  <a:pt x="1655203" y="43345"/>
                </a:lnTo>
                <a:lnTo>
                  <a:pt x="1651012" y="41363"/>
                </a:lnTo>
                <a:lnTo>
                  <a:pt x="1646059" y="40373"/>
                </a:lnTo>
                <a:lnTo>
                  <a:pt x="1634502" y="40373"/>
                </a:lnTo>
                <a:lnTo>
                  <a:pt x="1629295" y="41694"/>
                </a:lnTo>
                <a:lnTo>
                  <a:pt x="1624215" y="44335"/>
                </a:lnTo>
                <a:lnTo>
                  <a:pt x="1619135" y="46977"/>
                </a:lnTo>
                <a:lnTo>
                  <a:pt x="1614182" y="50939"/>
                </a:lnTo>
                <a:lnTo>
                  <a:pt x="1609356" y="56210"/>
                </a:lnTo>
                <a:lnTo>
                  <a:pt x="1613039" y="75615"/>
                </a:lnTo>
                <a:lnTo>
                  <a:pt x="1616468" y="71196"/>
                </a:lnTo>
                <a:lnTo>
                  <a:pt x="1619897" y="67830"/>
                </a:lnTo>
                <a:lnTo>
                  <a:pt x="1623072" y="65519"/>
                </a:lnTo>
                <a:lnTo>
                  <a:pt x="1626374" y="63207"/>
                </a:lnTo>
                <a:lnTo>
                  <a:pt x="1629549" y="62052"/>
                </a:lnTo>
                <a:lnTo>
                  <a:pt x="1632724" y="62052"/>
                </a:lnTo>
                <a:lnTo>
                  <a:pt x="1637423" y="62534"/>
                </a:lnTo>
                <a:lnTo>
                  <a:pt x="1641106" y="64439"/>
                </a:lnTo>
                <a:lnTo>
                  <a:pt x="1643900" y="67551"/>
                </a:lnTo>
                <a:lnTo>
                  <a:pt x="1645932" y="71386"/>
                </a:lnTo>
                <a:lnTo>
                  <a:pt x="1647202" y="76276"/>
                </a:lnTo>
                <a:lnTo>
                  <a:pt x="1647583" y="79641"/>
                </a:lnTo>
                <a:lnTo>
                  <a:pt x="1647583" y="134302"/>
                </a:lnTo>
                <a:lnTo>
                  <a:pt x="1649234" y="136944"/>
                </a:lnTo>
                <a:close/>
              </a:path>
              <a:path w="3731145" h="173786">
                <a:moveTo>
                  <a:pt x="1173746" y="136944"/>
                </a:moveTo>
                <a:lnTo>
                  <a:pt x="1176794" y="137845"/>
                </a:lnTo>
                <a:lnTo>
                  <a:pt x="1180096" y="138176"/>
                </a:lnTo>
                <a:lnTo>
                  <a:pt x="1188859" y="138176"/>
                </a:lnTo>
                <a:lnTo>
                  <a:pt x="1192161" y="137845"/>
                </a:lnTo>
                <a:lnTo>
                  <a:pt x="1195209" y="136944"/>
                </a:lnTo>
                <a:lnTo>
                  <a:pt x="1196860" y="134302"/>
                </a:lnTo>
                <a:lnTo>
                  <a:pt x="1196860" y="73367"/>
                </a:lnTo>
                <a:lnTo>
                  <a:pt x="1196352" y="67894"/>
                </a:lnTo>
                <a:lnTo>
                  <a:pt x="1195209" y="63334"/>
                </a:lnTo>
                <a:lnTo>
                  <a:pt x="1194066" y="58788"/>
                </a:lnTo>
                <a:lnTo>
                  <a:pt x="1192288" y="54813"/>
                </a:lnTo>
                <a:lnTo>
                  <a:pt x="1189748" y="51409"/>
                </a:lnTo>
                <a:lnTo>
                  <a:pt x="1187208" y="48018"/>
                </a:lnTo>
                <a:lnTo>
                  <a:pt x="1183779" y="45326"/>
                </a:lnTo>
                <a:lnTo>
                  <a:pt x="1179715" y="43345"/>
                </a:lnTo>
                <a:lnTo>
                  <a:pt x="1175524" y="41363"/>
                </a:lnTo>
                <a:lnTo>
                  <a:pt x="1170571" y="40373"/>
                </a:lnTo>
                <a:lnTo>
                  <a:pt x="1159014" y="40373"/>
                </a:lnTo>
                <a:lnTo>
                  <a:pt x="1153807" y="41694"/>
                </a:lnTo>
                <a:lnTo>
                  <a:pt x="1148727" y="44335"/>
                </a:lnTo>
                <a:lnTo>
                  <a:pt x="1143647" y="46977"/>
                </a:lnTo>
                <a:lnTo>
                  <a:pt x="1138694" y="50939"/>
                </a:lnTo>
                <a:lnTo>
                  <a:pt x="1133868" y="56210"/>
                </a:lnTo>
                <a:lnTo>
                  <a:pt x="1137551" y="75615"/>
                </a:lnTo>
                <a:lnTo>
                  <a:pt x="1140980" y="71196"/>
                </a:lnTo>
                <a:lnTo>
                  <a:pt x="1144409" y="67830"/>
                </a:lnTo>
                <a:lnTo>
                  <a:pt x="1147584" y="65519"/>
                </a:lnTo>
                <a:lnTo>
                  <a:pt x="1150886" y="63207"/>
                </a:lnTo>
                <a:lnTo>
                  <a:pt x="1154061" y="62052"/>
                </a:lnTo>
                <a:lnTo>
                  <a:pt x="1157236" y="62052"/>
                </a:lnTo>
                <a:lnTo>
                  <a:pt x="1161935" y="62534"/>
                </a:lnTo>
                <a:lnTo>
                  <a:pt x="1165618" y="64439"/>
                </a:lnTo>
                <a:lnTo>
                  <a:pt x="1168412" y="67551"/>
                </a:lnTo>
                <a:lnTo>
                  <a:pt x="1170444" y="71386"/>
                </a:lnTo>
                <a:lnTo>
                  <a:pt x="1171714" y="76276"/>
                </a:lnTo>
                <a:lnTo>
                  <a:pt x="1172095" y="79641"/>
                </a:lnTo>
                <a:lnTo>
                  <a:pt x="1172095" y="134302"/>
                </a:lnTo>
                <a:lnTo>
                  <a:pt x="1173746" y="136944"/>
                </a:lnTo>
                <a:close/>
              </a:path>
              <a:path w="3731145" h="173786">
                <a:moveTo>
                  <a:pt x="1114183" y="136944"/>
                </a:moveTo>
                <a:lnTo>
                  <a:pt x="1117358" y="137845"/>
                </a:lnTo>
                <a:lnTo>
                  <a:pt x="1120533" y="138176"/>
                </a:lnTo>
                <a:lnTo>
                  <a:pt x="1129423" y="138176"/>
                </a:lnTo>
                <a:lnTo>
                  <a:pt x="1132598" y="137845"/>
                </a:lnTo>
                <a:lnTo>
                  <a:pt x="1135773" y="136944"/>
                </a:lnTo>
                <a:lnTo>
                  <a:pt x="1137551" y="134302"/>
                </a:lnTo>
                <a:lnTo>
                  <a:pt x="1137551" y="75615"/>
                </a:lnTo>
                <a:lnTo>
                  <a:pt x="1133868" y="56210"/>
                </a:lnTo>
                <a:lnTo>
                  <a:pt x="1133868" y="46024"/>
                </a:lnTo>
                <a:lnTo>
                  <a:pt x="1132471" y="43383"/>
                </a:lnTo>
                <a:lnTo>
                  <a:pt x="1129931" y="42468"/>
                </a:lnTo>
                <a:lnTo>
                  <a:pt x="1127137" y="42138"/>
                </a:lnTo>
                <a:lnTo>
                  <a:pt x="1119517" y="42138"/>
                </a:lnTo>
                <a:lnTo>
                  <a:pt x="1116850" y="42468"/>
                </a:lnTo>
                <a:lnTo>
                  <a:pt x="1113929" y="43383"/>
                </a:lnTo>
                <a:lnTo>
                  <a:pt x="1112532" y="46024"/>
                </a:lnTo>
                <a:lnTo>
                  <a:pt x="1112532" y="134302"/>
                </a:lnTo>
                <a:lnTo>
                  <a:pt x="1114183" y="136944"/>
                </a:lnTo>
                <a:close/>
              </a:path>
              <a:path w="3731145" h="173786">
                <a:moveTo>
                  <a:pt x="67640" y="133959"/>
                </a:moveTo>
                <a:lnTo>
                  <a:pt x="69723" y="105943"/>
                </a:lnTo>
                <a:lnTo>
                  <a:pt x="66459" y="109677"/>
                </a:lnTo>
                <a:lnTo>
                  <a:pt x="62382" y="112458"/>
                </a:lnTo>
                <a:lnTo>
                  <a:pt x="57505" y="114312"/>
                </a:lnTo>
                <a:lnTo>
                  <a:pt x="56188" y="136462"/>
                </a:lnTo>
                <a:lnTo>
                  <a:pt x="67640" y="133959"/>
                </a:lnTo>
                <a:close/>
              </a:path>
              <a:path w="3731145" h="173786">
                <a:moveTo>
                  <a:pt x="736" y="134454"/>
                </a:moveTo>
                <a:lnTo>
                  <a:pt x="3708" y="137020"/>
                </a:lnTo>
                <a:lnTo>
                  <a:pt x="7721" y="137667"/>
                </a:lnTo>
                <a:lnTo>
                  <a:pt x="43008" y="137594"/>
                </a:lnTo>
                <a:lnTo>
                  <a:pt x="56188" y="136462"/>
                </a:lnTo>
                <a:lnTo>
                  <a:pt x="57505" y="114312"/>
                </a:lnTo>
                <a:lnTo>
                  <a:pt x="52616" y="116154"/>
                </a:lnTo>
                <a:lnTo>
                  <a:pt x="46609" y="117081"/>
                </a:lnTo>
                <a:lnTo>
                  <a:pt x="25933" y="117081"/>
                </a:lnTo>
                <a:lnTo>
                  <a:pt x="25933" y="29984"/>
                </a:lnTo>
                <a:lnTo>
                  <a:pt x="47078" y="29984"/>
                </a:lnTo>
                <a:lnTo>
                  <a:pt x="53530" y="31064"/>
                </a:lnTo>
                <a:lnTo>
                  <a:pt x="58445" y="33197"/>
                </a:lnTo>
                <a:lnTo>
                  <a:pt x="63360" y="35344"/>
                </a:lnTo>
                <a:lnTo>
                  <a:pt x="67386" y="38328"/>
                </a:lnTo>
                <a:lnTo>
                  <a:pt x="70510" y="42163"/>
                </a:lnTo>
                <a:lnTo>
                  <a:pt x="73647" y="45986"/>
                </a:lnTo>
                <a:lnTo>
                  <a:pt x="75920" y="50507"/>
                </a:lnTo>
                <a:lnTo>
                  <a:pt x="77343" y="55714"/>
                </a:lnTo>
                <a:lnTo>
                  <a:pt x="78765" y="60934"/>
                </a:lnTo>
                <a:lnTo>
                  <a:pt x="79476" y="66573"/>
                </a:lnTo>
                <a:lnTo>
                  <a:pt x="79476" y="80035"/>
                </a:lnTo>
                <a:lnTo>
                  <a:pt x="78663" y="86499"/>
                </a:lnTo>
                <a:lnTo>
                  <a:pt x="77050" y="92036"/>
                </a:lnTo>
                <a:lnTo>
                  <a:pt x="75425" y="97586"/>
                </a:lnTo>
                <a:lnTo>
                  <a:pt x="72986" y="102222"/>
                </a:lnTo>
                <a:lnTo>
                  <a:pt x="69723" y="105943"/>
                </a:lnTo>
                <a:lnTo>
                  <a:pt x="67640" y="133959"/>
                </a:lnTo>
                <a:lnTo>
                  <a:pt x="75857" y="131483"/>
                </a:lnTo>
                <a:lnTo>
                  <a:pt x="82842" y="127609"/>
                </a:lnTo>
                <a:lnTo>
                  <a:pt x="88582" y="122326"/>
                </a:lnTo>
                <a:lnTo>
                  <a:pt x="94322" y="117043"/>
                </a:lnTo>
                <a:lnTo>
                  <a:pt x="98717" y="110235"/>
                </a:lnTo>
                <a:lnTo>
                  <a:pt x="101790" y="101892"/>
                </a:lnTo>
                <a:lnTo>
                  <a:pt x="103194" y="97574"/>
                </a:lnTo>
                <a:lnTo>
                  <a:pt x="105588" y="85550"/>
                </a:lnTo>
                <a:lnTo>
                  <a:pt x="106387" y="71754"/>
                </a:lnTo>
                <a:lnTo>
                  <a:pt x="106370" y="69797"/>
                </a:lnTo>
                <a:lnTo>
                  <a:pt x="105185" y="56565"/>
                </a:lnTo>
                <a:lnTo>
                  <a:pt x="102133" y="44932"/>
                </a:lnTo>
                <a:lnTo>
                  <a:pt x="99301" y="37210"/>
                </a:lnTo>
                <a:lnTo>
                  <a:pt x="95161" y="30733"/>
                </a:lnTo>
                <a:lnTo>
                  <a:pt x="89712" y="25488"/>
                </a:lnTo>
                <a:lnTo>
                  <a:pt x="84277" y="20243"/>
                </a:lnTo>
                <a:lnTo>
                  <a:pt x="77571" y="16281"/>
                </a:lnTo>
                <a:lnTo>
                  <a:pt x="69621" y="13601"/>
                </a:lnTo>
                <a:lnTo>
                  <a:pt x="54434" y="10351"/>
                </a:lnTo>
                <a:lnTo>
                  <a:pt x="40576" y="9601"/>
                </a:lnTo>
                <a:lnTo>
                  <a:pt x="5537" y="9601"/>
                </a:lnTo>
                <a:lnTo>
                  <a:pt x="2222" y="11531"/>
                </a:lnTo>
                <a:lnTo>
                  <a:pt x="0" y="14909"/>
                </a:lnTo>
                <a:lnTo>
                  <a:pt x="0" y="132359"/>
                </a:lnTo>
                <a:lnTo>
                  <a:pt x="736" y="134454"/>
                </a:lnTo>
                <a:close/>
              </a:path>
              <a:path w="3731145" h="173786">
                <a:moveTo>
                  <a:pt x="126530" y="46215"/>
                </a:moveTo>
                <a:lnTo>
                  <a:pt x="126530" y="134302"/>
                </a:lnTo>
                <a:lnTo>
                  <a:pt x="128193" y="136944"/>
                </a:lnTo>
                <a:lnTo>
                  <a:pt x="131381" y="137845"/>
                </a:lnTo>
                <a:lnTo>
                  <a:pt x="134543" y="138176"/>
                </a:lnTo>
                <a:lnTo>
                  <a:pt x="143459" y="138176"/>
                </a:lnTo>
                <a:lnTo>
                  <a:pt x="146621" y="137845"/>
                </a:lnTo>
                <a:lnTo>
                  <a:pt x="149809" y="136944"/>
                </a:lnTo>
                <a:lnTo>
                  <a:pt x="151472" y="134302"/>
                </a:lnTo>
                <a:lnTo>
                  <a:pt x="151472" y="46215"/>
                </a:lnTo>
                <a:lnTo>
                  <a:pt x="149809" y="43560"/>
                </a:lnTo>
                <a:lnTo>
                  <a:pt x="146621" y="42557"/>
                </a:lnTo>
                <a:lnTo>
                  <a:pt x="143459" y="42163"/>
                </a:lnTo>
                <a:lnTo>
                  <a:pt x="134543" y="42163"/>
                </a:lnTo>
                <a:lnTo>
                  <a:pt x="131381" y="42557"/>
                </a:lnTo>
                <a:lnTo>
                  <a:pt x="128193" y="43560"/>
                </a:lnTo>
                <a:lnTo>
                  <a:pt x="126530" y="46215"/>
                </a:lnTo>
                <a:close/>
              </a:path>
              <a:path w="3731145" h="173786">
                <a:moveTo>
                  <a:pt x="153352" y="16128"/>
                </a:moveTo>
                <a:lnTo>
                  <a:pt x="153352" y="11315"/>
                </a:lnTo>
                <a:lnTo>
                  <a:pt x="152361" y="7962"/>
                </a:lnTo>
                <a:lnTo>
                  <a:pt x="148399" y="4203"/>
                </a:lnTo>
                <a:lnTo>
                  <a:pt x="144640" y="3263"/>
                </a:lnTo>
                <a:lnTo>
                  <a:pt x="133489" y="3263"/>
                </a:lnTo>
                <a:lnTo>
                  <a:pt x="129679" y="4241"/>
                </a:lnTo>
                <a:lnTo>
                  <a:pt x="125653" y="8128"/>
                </a:lnTo>
                <a:lnTo>
                  <a:pt x="124650" y="11607"/>
                </a:lnTo>
                <a:lnTo>
                  <a:pt x="124650" y="21437"/>
                </a:lnTo>
                <a:lnTo>
                  <a:pt x="125615" y="24777"/>
                </a:lnTo>
                <a:lnTo>
                  <a:pt x="129514" y="28473"/>
                </a:lnTo>
                <a:lnTo>
                  <a:pt x="133286" y="29387"/>
                </a:lnTo>
                <a:lnTo>
                  <a:pt x="144437" y="29387"/>
                </a:lnTo>
                <a:lnTo>
                  <a:pt x="148234" y="28435"/>
                </a:lnTo>
                <a:lnTo>
                  <a:pt x="152323" y="24612"/>
                </a:lnTo>
                <a:lnTo>
                  <a:pt x="153352" y="21145"/>
                </a:lnTo>
                <a:lnTo>
                  <a:pt x="153352" y="16128"/>
                </a:lnTo>
                <a:close/>
              </a:path>
              <a:path w="3731145" h="173786">
                <a:moveTo>
                  <a:pt x="200101" y="136944"/>
                </a:moveTo>
                <a:lnTo>
                  <a:pt x="201764" y="134302"/>
                </a:lnTo>
                <a:lnTo>
                  <a:pt x="201764" y="79273"/>
                </a:lnTo>
                <a:lnTo>
                  <a:pt x="203606" y="76377"/>
                </a:lnTo>
                <a:lnTo>
                  <a:pt x="206959" y="71945"/>
                </a:lnTo>
                <a:lnTo>
                  <a:pt x="210121" y="68389"/>
                </a:lnTo>
                <a:lnTo>
                  <a:pt x="213093" y="66014"/>
                </a:lnTo>
                <a:lnTo>
                  <a:pt x="215912" y="64579"/>
                </a:lnTo>
                <a:lnTo>
                  <a:pt x="218681" y="63741"/>
                </a:lnTo>
                <a:lnTo>
                  <a:pt x="221259" y="63741"/>
                </a:lnTo>
                <a:lnTo>
                  <a:pt x="224332" y="64312"/>
                </a:lnTo>
                <a:lnTo>
                  <a:pt x="226885" y="65087"/>
                </a:lnTo>
                <a:lnTo>
                  <a:pt x="229539" y="65912"/>
                </a:lnTo>
                <a:lnTo>
                  <a:pt x="232473" y="64490"/>
                </a:lnTo>
                <a:lnTo>
                  <a:pt x="233197" y="61594"/>
                </a:lnTo>
                <a:lnTo>
                  <a:pt x="233464" y="58559"/>
                </a:lnTo>
                <a:lnTo>
                  <a:pt x="233502" y="49974"/>
                </a:lnTo>
                <a:lnTo>
                  <a:pt x="233362" y="47205"/>
                </a:lnTo>
                <a:lnTo>
                  <a:pt x="232854" y="44234"/>
                </a:lnTo>
                <a:lnTo>
                  <a:pt x="230162" y="41808"/>
                </a:lnTo>
                <a:lnTo>
                  <a:pt x="227393" y="41020"/>
                </a:lnTo>
                <a:lnTo>
                  <a:pt x="224332" y="40525"/>
                </a:lnTo>
                <a:lnTo>
                  <a:pt x="221551" y="40373"/>
                </a:lnTo>
                <a:lnTo>
                  <a:pt x="217855" y="40627"/>
                </a:lnTo>
                <a:lnTo>
                  <a:pt x="214160" y="41617"/>
                </a:lnTo>
                <a:lnTo>
                  <a:pt x="210477" y="43738"/>
                </a:lnTo>
                <a:lnTo>
                  <a:pt x="206679" y="46697"/>
                </a:lnTo>
                <a:lnTo>
                  <a:pt x="202590" y="50990"/>
                </a:lnTo>
                <a:lnTo>
                  <a:pt x="200406" y="53708"/>
                </a:lnTo>
                <a:lnTo>
                  <a:pt x="198094" y="57010"/>
                </a:lnTo>
                <a:lnTo>
                  <a:pt x="198094" y="46024"/>
                </a:lnTo>
                <a:lnTo>
                  <a:pt x="196735" y="43383"/>
                </a:lnTo>
                <a:lnTo>
                  <a:pt x="194144" y="42468"/>
                </a:lnTo>
                <a:lnTo>
                  <a:pt x="191363" y="42138"/>
                </a:lnTo>
                <a:lnTo>
                  <a:pt x="183769" y="42138"/>
                </a:lnTo>
                <a:lnTo>
                  <a:pt x="181063" y="42468"/>
                </a:lnTo>
                <a:lnTo>
                  <a:pt x="178244" y="43383"/>
                </a:lnTo>
                <a:lnTo>
                  <a:pt x="176822" y="46024"/>
                </a:lnTo>
                <a:lnTo>
                  <a:pt x="176822" y="134302"/>
                </a:lnTo>
                <a:lnTo>
                  <a:pt x="178485" y="136944"/>
                </a:lnTo>
                <a:lnTo>
                  <a:pt x="181673" y="137845"/>
                </a:lnTo>
                <a:lnTo>
                  <a:pt x="184835" y="138176"/>
                </a:lnTo>
                <a:lnTo>
                  <a:pt x="193751" y="138176"/>
                </a:lnTo>
                <a:lnTo>
                  <a:pt x="196913" y="137845"/>
                </a:lnTo>
                <a:lnTo>
                  <a:pt x="200101" y="136944"/>
                </a:lnTo>
                <a:close/>
              </a:path>
              <a:path w="3731145" h="173786">
                <a:moveTo>
                  <a:pt x="269379" y="68960"/>
                </a:moveTo>
                <a:lnTo>
                  <a:pt x="272110" y="64579"/>
                </a:lnTo>
                <a:lnTo>
                  <a:pt x="275615" y="60959"/>
                </a:lnTo>
                <a:lnTo>
                  <a:pt x="280289" y="58585"/>
                </a:lnTo>
                <a:lnTo>
                  <a:pt x="283044" y="58000"/>
                </a:lnTo>
                <a:lnTo>
                  <a:pt x="292481" y="58000"/>
                </a:lnTo>
                <a:lnTo>
                  <a:pt x="297116" y="59994"/>
                </a:lnTo>
                <a:lnTo>
                  <a:pt x="300126" y="63982"/>
                </a:lnTo>
                <a:lnTo>
                  <a:pt x="303123" y="67970"/>
                </a:lnTo>
                <a:lnTo>
                  <a:pt x="304520" y="73469"/>
                </a:lnTo>
                <a:lnTo>
                  <a:pt x="304330" y="80467"/>
                </a:lnTo>
                <a:lnTo>
                  <a:pt x="267119" y="80467"/>
                </a:lnTo>
                <a:lnTo>
                  <a:pt x="267119" y="100253"/>
                </a:lnTo>
                <a:lnTo>
                  <a:pt x="267119" y="96494"/>
                </a:lnTo>
                <a:lnTo>
                  <a:pt x="323227" y="96494"/>
                </a:lnTo>
                <a:lnTo>
                  <a:pt x="326453" y="94322"/>
                </a:lnTo>
                <a:lnTo>
                  <a:pt x="328472" y="90627"/>
                </a:lnTo>
                <a:lnTo>
                  <a:pt x="328472" y="77431"/>
                </a:lnTo>
                <a:lnTo>
                  <a:pt x="327685" y="71691"/>
                </a:lnTo>
                <a:lnTo>
                  <a:pt x="326097" y="66408"/>
                </a:lnTo>
                <a:lnTo>
                  <a:pt x="324523" y="61125"/>
                </a:lnTo>
                <a:lnTo>
                  <a:pt x="322046" y="56565"/>
                </a:lnTo>
                <a:lnTo>
                  <a:pt x="318681" y="52704"/>
                </a:lnTo>
                <a:lnTo>
                  <a:pt x="315315" y="48844"/>
                </a:lnTo>
                <a:lnTo>
                  <a:pt x="311010" y="45821"/>
                </a:lnTo>
                <a:lnTo>
                  <a:pt x="305765" y="43649"/>
                </a:lnTo>
                <a:lnTo>
                  <a:pt x="300520" y="41465"/>
                </a:lnTo>
                <a:lnTo>
                  <a:pt x="294195" y="40373"/>
                </a:lnTo>
                <a:lnTo>
                  <a:pt x="279819" y="40373"/>
                </a:lnTo>
                <a:lnTo>
                  <a:pt x="273532" y="41528"/>
                </a:lnTo>
                <a:lnTo>
                  <a:pt x="267957" y="43840"/>
                </a:lnTo>
                <a:lnTo>
                  <a:pt x="267246" y="77355"/>
                </a:lnTo>
                <a:lnTo>
                  <a:pt x="267728" y="74447"/>
                </a:lnTo>
                <a:lnTo>
                  <a:pt x="268554" y="71704"/>
                </a:lnTo>
                <a:lnTo>
                  <a:pt x="269379" y="68960"/>
                </a:lnTo>
                <a:close/>
              </a:path>
              <a:path w="3731145" h="173786">
                <a:moveTo>
                  <a:pt x="316865" y="135585"/>
                </a:moveTo>
                <a:lnTo>
                  <a:pt x="320687" y="134010"/>
                </a:lnTo>
                <a:lnTo>
                  <a:pt x="323329" y="131483"/>
                </a:lnTo>
                <a:lnTo>
                  <a:pt x="324053" y="128930"/>
                </a:lnTo>
                <a:lnTo>
                  <a:pt x="324281" y="126009"/>
                </a:lnTo>
                <a:lnTo>
                  <a:pt x="324319" y="123316"/>
                </a:lnTo>
                <a:lnTo>
                  <a:pt x="324167" y="119214"/>
                </a:lnTo>
                <a:lnTo>
                  <a:pt x="323037" y="115684"/>
                </a:lnTo>
                <a:lnTo>
                  <a:pt x="320167" y="115100"/>
                </a:lnTo>
                <a:lnTo>
                  <a:pt x="317296" y="116039"/>
                </a:lnTo>
                <a:lnTo>
                  <a:pt x="313715" y="117360"/>
                </a:lnTo>
                <a:lnTo>
                  <a:pt x="308902" y="118884"/>
                </a:lnTo>
                <a:lnTo>
                  <a:pt x="306044" y="119570"/>
                </a:lnTo>
                <a:lnTo>
                  <a:pt x="302742" y="120192"/>
                </a:lnTo>
                <a:lnTo>
                  <a:pt x="299440" y="120827"/>
                </a:lnTo>
                <a:lnTo>
                  <a:pt x="295617" y="121145"/>
                </a:lnTo>
                <a:lnTo>
                  <a:pt x="286969" y="121145"/>
                </a:lnTo>
                <a:lnTo>
                  <a:pt x="283298" y="120573"/>
                </a:lnTo>
                <a:lnTo>
                  <a:pt x="280225" y="119456"/>
                </a:lnTo>
                <a:lnTo>
                  <a:pt x="277164" y="118338"/>
                </a:lnTo>
                <a:lnTo>
                  <a:pt x="274650" y="116700"/>
                </a:lnTo>
                <a:lnTo>
                  <a:pt x="270764" y="112407"/>
                </a:lnTo>
                <a:lnTo>
                  <a:pt x="269341" y="109804"/>
                </a:lnTo>
                <a:lnTo>
                  <a:pt x="268452" y="106743"/>
                </a:lnTo>
                <a:lnTo>
                  <a:pt x="267563" y="103670"/>
                </a:lnTo>
                <a:lnTo>
                  <a:pt x="267119" y="100253"/>
                </a:lnTo>
                <a:lnTo>
                  <a:pt x="267246" y="77355"/>
                </a:lnTo>
                <a:lnTo>
                  <a:pt x="267957" y="43840"/>
                </a:lnTo>
                <a:lnTo>
                  <a:pt x="262382" y="46151"/>
                </a:lnTo>
                <a:lnTo>
                  <a:pt x="257644" y="49504"/>
                </a:lnTo>
                <a:lnTo>
                  <a:pt x="253758" y="53886"/>
                </a:lnTo>
                <a:lnTo>
                  <a:pt x="249859" y="58280"/>
                </a:lnTo>
                <a:lnTo>
                  <a:pt x="246887" y="63626"/>
                </a:lnTo>
                <a:lnTo>
                  <a:pt x="244843" y="69926"/>
                </a:lnTo>
                <a:lnTo>
                  <a:pt x="242798" y="76225"/>
                </a:lnTo>
                <a:lnTo>
                  <a:pt x="241782" y="83299"/>
                </a:lnTo>
                <a:lnTo>
                  <a:pt x="241782" y="99402"/>
                </a:lnTo>
                <a:lnTo>
                  <a:pt x="242747" y="106591"/>
                </a:lnTo>
                <a:lnTo>
                  <a:pt x="244703" y="112725"/>
                </a:lnTo>
                <a:lnTo>
                  <a:pt x="246646" y="118859"/>
                </a:lnTo>
                <a:lnTo>
                  <a:pt x="249593" y="123939"/>
                </a:lnTo>
                <a:lnTo>
                  <a:pt x="253555" y="127965"/>
                </a:lnTo>
                <a:lnTo>
                  <a:pt x="257517" y="131991"/>
                </a:lnTo>
                <a:lnTo>
                  <a:pt x="262445" y="135001"/>
                </a:lnTo>
                <a:lnTo>
                  <a:pt x="268351" y="136969"/>
                </a:lnTo>
                <a:lnTo>
                  <a:pt x="274256" y="138950"/>
                </a:lnTo>
                <a:lnTo>
                  <a:pt x="281139" y="139941"/>
                </a:lnTo>
                <a:lnTo>
                  <a:pt x="293344" y="139941"/>
                </a:lnTo>
                <a:lnTo>
                  <a:pt x="297434" y="139661"/>
                </a:lnTo>
                <a:lnTo>
                  <a:pt x="301256" y="139103"/>
                </a:lnTo>
                <a:lnTo>
                  <a:pt x="305092" y="138544"/>
                </a:lnTo>
                <a:lnTo>
                  <a:pt x="308483" y="137883"/>
                </a:lnTo>
                <a:lnTo>
                  <a:pt x="311454" y="137121"/>
                </a:lnTo>
                <a:lnTo>
                  <a:pt x="314426" y="136359"/>
                </a:lnTo>
                <a:lnTo>
                  <a:pt x="316865" y="135585"/>
                </a:lnTo>
                <a:close/>
              </a:path>
              <a:path w="3731145" h="173786">
                <a:moveTo>
                  <a:pt x="422998" y="138176"/>
                </a:moveTo>
                <a:lnTo>
                  <a:pt x="426300" y="137845"/>
                </a:lnTo>
                <a:lnTo>
                  <a:pt x="429514" y="137020"/>
                </a:lnTo>
                <a:lnTo>
                  <a:pt x="431076" y="134404"/>
                </a:lnTo>
                <a:lnTo>
                  <a:pt x="430530" y="131775"/>
                </a:lnTo>
                <a:lnTo>
                  <a:pt x="428802" y="128358"/>
                </a:lnTo>
                <a:lnTo>
                  <a:pt x="398919" y="82143"/>
                </a:lnTo>
                <a:lnTo>
                  <a:pt x="424751" y="52844"/>
                </a:lnTo>
                <a:lnTo>
                  <a:pt x="426478" y="50406"/>
                </a:lnTo>
                <a:lnTo>
                  <a:pt x="427710" y="47104"/>
                </a:lnTo>
                <a:lnTo>
                  <a:pt x="426719" y="43789"/>
                </a:lnTo>
                <a:lnTo>
                  <a:pt x="423964" y="42722"/>
                </a:lnTo>
                <a:lnTo>
                  <a:pt x="420941" y="42303"/>
                </a:lnTo>
                <a:lnTo>
                  <a:pt x="417194" y="42062"/>
                </a:lnTo>
                <a:lnTo>
                  <a:pt x="412241" y="42062"/>
                </a:lnTo>
                <a:lnTo>
                  <a:pt x="408559" y="42303"/>
                </a:lnTo>
                <a:lnTo>
                  <a:pt x="405599" y="42722"/>
                </a:lnTo>
                <a:lnTo>
                  <a:pt x="402539" y="43840"/>
                </a:lnTo>
                <a:lnTo>
                  <a:pt x="400100" y="46520"/>
                </a:lnTo>
                <a:lnTo>
                  <a:pt x="373976" y="81648"/>
                </a:lnTo>
                <a:lnTo>
                  <a:pt x="373976" y="4152"/>
                </a:lnTo>
                <a:lnTo>
                  <a:pt x="372313" y="1396"/>
                </a:lnTo>
                <a:lnTo>
                  <a:pt x="369125" y="393"/>
                </a:lnTo>
                <a:lnTo>
                  <a:pt x="365963" y="0"/>
                </a:lnTo>
                <a:lnTo>
                  <a:pt x="357047" y="0"/>
                </a:lnTo>
                <a:lnTo>
                  <a:pt x="353885" y="393"/>
                </a:lnTo>
                <a:lnTo>
                  <a:pt x="350697" y="1396"/>
                </a:lnTo>
                <a:lnTo>
                  <a:pt x="349034" y="4152"/>
                </a:lnTo>
                <a:lnTo>
                  <a:pt x="349034" y="134302"/>
                </a:lnTo>
                <a:lnTo>
                  <a:pt x="350697" y="136944"/>
                </a:lnTo>
                <a:lnTo>
                  <a:pt x="353885" y="137845"/>
                </a:lnTo>
                <a:lnTo>
                  <a:pt x="357047" y="138176"/>
                </a:lnTo>
                <a:lnTo>
                  <a:pt x="365963" y="138176"/>
                </a:lnTo>
                <a:lnTo>
                  <a:pt x="369125" y="137845"/>
                </a:lnTo>
                <a:lnTo>
                  <a:pt x="372313" y="136944"/>
                </a:lnTo>
                <a:lnTo>
                  <a:pt x="373976" y="134302"/>
                </a:lnTo>
                <a:lnTo>
                  <a:pt x="373976" y="87591"/>
                </a:lnTo>
                <a:lnTo>
                  <a:pt x="403364" y="134099"/>
                </a:lnTo>
                <a:lnTo>
                  <a:pt x="405549" y="136715"/>
                </a:lnTo>
                <a:lnTo>
                  <a:pt x="408559" y="137718"/>
                </a:lnTo>
                <a:lnTo>
                  <a:pt x="411632" y="138061"/>
                </a:lnTo>
                <a:lnTo>
                  <a:pt x="415505" y="138264"/>
                </a:lnTo>
                <a:lnTo>
                  <a:pt x="422998" y="138176"/>
                </a:lnTo>
                <a:close/>
              </a:path>
              <a:path w="3731145" h="173786">
                <a:moveTo>
                  <a:pt x="497306" y="125590"/>
                </a:moveTo>
                <a:lnTo>
                  <a:pt x="497306" y="123748"/>
                </a:lnTo>
                <a:lnTo>
                  <a:pt x="497052" y="121043"/>
                </a:lnTo>
                <a:lnTo>
                  <a:pt x="496316" y="117525"/>
                </a:lnTo>
                <a:lnTo>
                  <a:pt x="493560" y="116598"/>
                </a:lnTo>
                <a:lnTo>
                  <a:pt x="490918" y="117627"/>
                </a:lnTo>
                <a:lnTo>
                  <a:pt x="488099" y="118414"/>
                </a:lnTo>
                <a:lnTo>
                  <a:pt x="484530" y="118757"/>
                </a:lnTo>
                <a:lnTo>
                  <a:pt x="480644" y="118757"/>
                </a:lnTo>
                <a:lnTo>
                  <a:pt x="477939" y="117563"/>
                </a:lnTo>
                <a:lnTo>
                  <a:pt x="474903" y="112737"/>
                </a:lnTo>
                <a:lnTo>
                  <a:pt x="474141" y="109131"/>
                </a:lnTo>
                <a:lnTo>
                  <a:pt x="474141" y="62839"/>
                </a:lnTo>
                <a:lnTo>
                  <a:pt x="493445" y="62839"/>
                </a:lnTo>
                <a:lnTo>
                  <a:pt x="495655" y="62064"/>
                </a:lnTo>
                <a:lnTo>
                  <a:pt x="496976" y="58966"/>
                </a:lnTo>
                <a:lnTo>
                  <a:pt x="497306" y="56375"/>
                </a:lnTo>
                <a:lnTo>
                  <a:pt x="497217" y="49225"/>
                </a:lnTo>
                <a:lnTo>
                  <a:pt x="496887" y="46583"/>
                </a:lnTo>
                <a:lnTo>
                  <a:pt x="495985" y="44030"/>
                </a:lnTo>
                <a:lnTo>
                  <a:pt x="493344" y="42659"/>
                </a:lnTo>
                <a:lnTo>
                  <a:pt x="474141" y="42659"/>
                </a:lnTo>
                <a:lnTo>
                  <a:pt x="474141" y="22961"/>
                </a:lnTo>
                <a:lnTo>
                  <a:pt x="472490" y="20205"/>
                </a:lnTo>
                <a:lnTo>
                  <a:pt x="469379" y="19215"/>
                </a:lnTo>
                <a:lnTo>
                  <a:pt x="466140" y="18884"/>
                </a:lnTo>
                <a:lnTo>
                  <a:pt x="457301" y="18884"/>
                </a:lnTo>
                <a:lnTo>
                  <a:pt x="454063" y="19215"/>
                </a:lnTo>
                <a:lnTo>
                  <a:pt x="450862" y="20205"/>
                </a:lnTo>
                <a:lnTo>
                  <a:pt x="449300" y="22961"/>
                </a:lnTo>
                <a:lnTo>
                  <a:pt x="449300" y="42659"/>
                </a:lnTo>
                <a:lnTo>
                  <a:pt x="438810" y="42659"/>
                </a:lnTo>
                <a:lnTo>
                  <a:pt x="436168" y="44030"/>
                </a:lnTo>
                <a:lnTo>
                  <a:pt x="435267" y="46583"/>
                </a:lnTo>
                <a:lnTo>
                  <a:pt x="434936" y="49225"/>
                </a:lnTo>
                <a:lnTo>
                  <a:pt x="434847" y="56375"/>
                </a:lnTo>
                <a:lnTo>
                  <a:pt x="435178" y="58966"/>
                </a:lnTo>
                <a:lnTo>
                  <a:pt x="435838" y="60515"/>
                </a:lnTo>
                <a:lnTo>
                  <a:pt x="438708" y="62839"/>
                </a:lnTo>
                <a:lnTo>
                  <a:pt x="449300" y="62839"/>
                </a:lnTo>
                <a:lnTo>
                  <a:pt x="449300" y="113487"/>
                </a:lnTo>
                <a:lnTo>
                  <a:pt x="449859" y="118173"/>
                </a:lnTo>
                <a:lnTo>
                  <a:pt x="450977" y="122123"/>
                </a:lnTo>
                <a:lnTo>
                  <a:pt x="452107" y="126085"/>
                </a:lnTo>
                <a:lnTo>
                  <a:pt x="453847" y="129374"/>
                </a:lnTo>
                <a:lnTo>
                  <a:pt x="456234" y="131978"/>
                </a:lnTo>
                <a:lnTo>
                  <a:pt x="458609" y="134581"/>
                </a:lnTo>
                <a:lnTo>
                  <a:pt x="461606" y="136512"/>
                </a:lnTo>
                <a:lnTo>
                  <a:pt x="465239" y="137769"/>
                </a:lnTo>
                <a:lnTo>
                  <a:pt x="468858" y="139014"/>
                </a:lnTo>
                <a:lnTo>
                  <a:pt x="473151" y="139649"/>
                </a:lnTo>
                <a:lnTo>
                  <a:pt x="481774" y="139547"/>
                </a:lnTo>
                <a:lnTo>
                  <a:pt x="485406" y="139153"/>
                </a:lnTo>
                <a:lnTo>
                  <a:pt x="488645" y="138506"/>
                </a:lnTo>
                <a:lnTo>
                  <a:pt x="492696" y="137223"/>
                </a:lnTo>
                <a:lnTo>
                  <a:pt x="495909" y="134912"/>
                </a:lnTo>
                <a:lnTo>
                  <a:pt x="496760" y="132270"/>
                </a:lnTo>
                <a:lnTo>
                  <a:pt x="497306" y="128498"/>
                </a:lnTo>
                <a:lnTo>
                  <a:pt x="497306" y="125590"/>
                </a:lnTo>
                <a:close/>
              </a:path>
              <a:path w="3731145" h="173786">
                <a:moveTo>
                  <a:pt x="545096" y="117817"/>
                </a:moveTo>
                <a:lnTo>
                  <a:pt x="542328" y="116344"/>
                </a:lnTo>
                <a:lnTo>
                  <a:pt x="540131" y="114249"/>
                </a:lnTo>
                <a:lnTo>
                  <a:pt x="538518" y="111544"/>
                </a:lnTo>
                <a:lnTo>
                  <a:pt x="536905" y="108838"/>
                </a:lnTo>
                <a:lnTo>
                  <a:pt x="535724" y="105651"/>
                </a:lnTo>
                <a:lnTo>
                  <a:pt x="535000" y="101993"/>
                </a:lnTo>
                <a:lnTo>
                  <a:pt x="534276" y="98323"/>
                </a:lnTo>
                <a:lnTo>
                  <a:pt x="534009" y="136677"/>
                </a:lnTo>
                <a:lnTo>
                  <a:pt x="539813" y="138849"/>
                </a:lnTo>
                <a:lnTo>
                  <a:pt x="546646" y="139941"/>
                </a:lnTo>
                <a:lnTo>
                  <a:pt x="545096" y="117817"/>
                </a:lnTo>
                <a:close/>
              </a:path>
              <a:path w="3731145" h="173786">
                <a:moveTo>
                  <a:pt x="534009" y="136677"/>
                </a:moveTo>
                <a:lnTo>
                  <a:pt x="534276" y="98323"/>
                </a:lnTo>
                <a:lnTo>
                  <a:pt x="533908" y="94322"/>
                </a:lnTo>
                <a:lnTo>
                  <a:pt x="533908" y="85280"/>
                </a:lnTo>
                <a:lnTo>
                  <a:pt x="534365" y="81102"/>
                </a:lnTo>
                <a:lnTo>
                  <a:pt x="535254" y="77444"/>
                </a:lnTo>
                <a:lnTo>
                  <a:pt x="536143" y="73786"/>
                </a:lnTo>
                <a:lnTo>
                  <a:pt x="537476" y="70650"/>
                </a:lnTo>
                <a:lnTo>
                  <a:pt x="539254" y="68046"/>
                </a:lnTo>
                <a:lnTo>
                  <a:pt x="541045" y="65430"/>
                </a:lnTo>
                <a:lnTo>
                  <a:pt x="543318" y="63461"/>
                </a:lnTo>
                <a:lnTo>
                  <a:pt x="546087" y="62102"/>
                </a:lnTo>
                <a:lnTo>
                  <a:pt x="548855" y="60756"/>
                </a:lnTo>
                <a:lnTo>
                  <a:pt x="552094" y="60070"/>
                </a:lnTo>
                <a:lnTo>
                  <a:pt x="559943" y="60070"/>
                </a:lnTo>
                <a:lnTo>
                  <a:pt x="563384" y="60832"/>
                </a:lnTo>
                <a:lnTo>
                  <a:pt x="566127" y="62356"/>
                </a:lnTo>
                <a:lnTo>
                  <a:pt x="568871" y="63868"/>
                </a:lnTo>
                <a:lnTo>
                  <a:pt x="571055" y="65976"/>
                </a:lnTo>
                <a:lnTo>
                  <a:pt x="572706" y="68681"/>
                </a:lnTo>
                <a:lnTo>
                  <a:pt x="574357" y="71386"/>
                </a:lnTo>
                <a:lnTo>
                  <a:pt x="575525" y="74574"/>
                </a:lnTo>
                <a:lnTo>
                  <a:pt x="576224" y="78231"/>
                </a:lnTo>
                <a:lnTo>
                  <a:pt x="576922" y="81902"/>
                </a:lnTo>
                <a:lnTo>
                  <a:pt x="577265" y="85902"/>
                </a:lnTo>
                <a:lnTo>
                  <a:pt x="577265" y="94945"/>
                </a:lnTo>
                <a:lnTo>
                  <a:pt x="576834" y="99123"/>
                </a:lnTo>
                <a:lnTo>
                  <a:pt x="575970" y="102781"/>
                </a:lnTo>
                <a:lnTo>
                  <a:pt x="575119" y="106438"/>
                </a:lnTo>
                <a:lnTo>
                  <a:pt x="573798" y="109562"/>
                </a:lnTo>
                <a:lnTo>
                  <a:pt x="572020" y="112128"/>
                </a:lnTo>
                <a:lnTo>
                  <a:pt x="570230" y="114706"/>
                </a:lnTo>
                <a:lnTo>
                  <a:pt x="567956" y="116674"/>
                </a:lnTo>
                <a:lnTo>
                  <a:pt x="565188" y="118021"/>
                </a:lnTo>
                <a:lnTo>
                  <a:pt x="562419" y="119379"/>
                </a:lnTo>
                <a:lnTo>
                  <a:pt x="559155" y="120053"/>
                </a:lnTo>
                <a:lnTo>
                  <a:pt x="551294" y="120053"/>
                </a:lnTo>
                <a:lnTo>
                  <a:pt x="547865" y="119303"/>
                </a:lnTo>
                <a:lnTo>
                  <a:pt x="545096" y="117817"/>
                </a:lnTo>
                <a:lnTo>
                  <a:pt x="546646" y="139941"/>
                </a:lnTo>
                <a:lnTo>
                  <a:pt x="562610" y="139941"/>
                </a:lnTo>
                <a:lnTo>
                  <a:pt x="569709" y="138722"/>
                </a:lnTo>
                <a:lnTo>
                  <a:pt x="575779" y="136283"/>
                </a:lnTo>
                <a:lnTo>
                  <a:pt x="581850" y="133845"/>
                </a:lnTo>
                <a:lnTo>
                  <a:pt x="586892" y="130378"/>
                </a:lnTo>
                <a:lnTo>
                  <a:pt x="590918" y="125895"/>
                </a:lnTo>
                <a:lnTo>
                  <a:pt x="594944" y="121399"/>
                </a:lnTo>
                <a:lnTo>
                  <a:pt x="597954" y="116052"/>
                </a:lnTo>
                <a:lnTo>
                  <a:pt x="599922" y="109854"/>
                </a:lnTo>
                <a:lnTo>
                  <a:pt x="601903" y="103657"/>
                </a:lnTo>
                <a:lnTo>
                  <a:pt x="602894" y="96786"/>
                </a:lnTo>
                <a:lnTo>
                  <a:pt x="602894" y="81419"/>
                </a:lnTo>
                <a:lnTo>
                  <a:pt x="601967" y="74460"/>
                </a:lnTo>
                <a:lnTo>
                  <a:pt x="600125" y="68389"/>
                </a:lnTo>
                <a:lnTo>
                  <a:pt x="598271" y="62318"/>
                </a:lnTo>
                <a:lnTo>
                  <a:pt x="595452" y="57200"/>
                </a:lnTo>
                <a:lnTo>
                  <a:pt x="591667" y="53047"/>
                </a:lnTo>
                <a:lnTo>
                  <a:pt x="587870" y="48894"/>
                </a:lnTo>
                <a:lnTo>
                  <a:pt x="583069" y="45745"/>
                </a:lnTo>
                <a:lnTo>
                  <a:pt x="577265" y="43599"/>
                </a:lnTo>
                <a:lnTo>
                  <a:pt x="571461" y="41452"/>
                </a:lnTo>
                <a:lnTo>
                  <a:pt x="564591" y="40373"/>
                </a:lnTo>
                <a:lnTo>
                  <a:pt x="548563" y="40373"/>
                </a:lnTo>
                <a:lnTo>
                  <a:pt x="541489" y="41605"/>
                </a:lnTo>
                <a:lnTo>
                  <a:pt x="535444" y="44043"/>
                </a:lnTo>
                <a:lnTo>
                  <a:pt x="529412" y="46481"/>
                </a:lnTo>
                <a:lnTo>
                  <a:pt x="524383" y="49923"/>
                </a:lnTo>
                <a:lnTo>
                  <a:pt x="520357" y="54381"/>
                </a:lnTo>
                <a:lnTo>
                  <a:pt x="516331" y="58839"/>
                </a:lnTo>
                <a:lnTo>
                  <a:pt x="513308" y="64185"/>
                </a:lnTo>
                <a:lnTo>
                  <a:pt x="511302" y="70421"/>
                </a:lnTo>
                <a:lnTo>
                  <a:pt x="509282" y="76657"/>
                </a:lnTo>
                <a:lnTo>
                  <a:pt x="508279" y="83527"/>
                </a:lnTo>
                <a:lnTo>
                  <a:pt x="508279" y="98844"/>
                </a:lnTo>
                <a:lnTo>
                  <a:pt x="509206" y="105765"/>
                </a:lnTo>
                <a:lnTo>
                  <a:pt x="511047" y="111836"/>
                </a:lnTo>
                <a:lnTo>
                  <a:pt x="512902" y="117906"/>
                </a:lnTo>
                <a:lnTo>
                  <a:pt x="515734" y="123024"/>
                </a:lnTo>
                <a:lnTo>
                  <a:pt x="519556" y="127177"/>
                </a:lnTo>
                <a:lnTo>
                  <a:pt x="523392" y="131330"/>
                </a:lnTo>
                <a:lnTo>
                  <a:pt x="528205" y="134505"/>
                </a:lnTo>
                <a:lnTo>
                  <a:pt x="534009" y="136677"/>
                </a:lnTo>
                <a:close/>
              </a:path>
              <a:path w="3731145" h="173786">
                <a:moveTo>
                  <a:pt x="646633" y="136944"/>
                </a:moveTo>
                <a:lnTo>
                  <a:pt x="648296" y="134302"/>
                </a:lnTo>
                <a:lnTo>
                  <a:pt x="648296" y="79273"/>
                </a:lnTo>
                <a:lnTo>
                  <a:pt x="650138" y="76377"/>
                </a:lnTo>
                <a:lnTo>
                  <a:pt x="653491" y="71945"/>
                </a:lnTo>
                <a:lnTo>
                  <a:pt x="656653" y="68389"/>
                </a:lnTo>
                <a:lnTo>
                  <a:pt x="659625" y="66014"/>
                </a:lnTo>
                <a:lnTo>
                  <a:pt x="662444" y="64579"/>
                </a:lnTo>
                <a:lnTo>
                  <a:pt x="665213" y="63741"/>
                </a:lnTo>
                <a:lnTo>
                  <a:pt x="667791" y="63741"/>
                </a:lnTo>
                <a:lnTo>
                  <a:pt x="670864" y="64312"/>
                </a:lnTo>
                <a:lnTo>
                  <a:pt x="673417" y="65087"/>
                </a:lnTo>
                <a:lnTo>
                  <a:pt x="676071" y="65912"/>
                </a:lnTo>
                <a:lnTo>
                  <a:pt x="679005" y="64490"/>
                </a:lnTo>
                <a:lnTo>
                  <a:pt x="679729" y="61594"/>
                </a:lnTo>
                <a:lnTo>
                  <a:pt x="679996" y="58559"/>
                </a:lnTo>
                <a:lnTo>
                  <a:pt x="680034" y="49974"/>
                </a:lnTo>
                <a:lnTo>
                  <a:pt x="679894" y="47205"/>
                </a:lnTo>
                <a:lnTo>
                  <a:pt x="679386" y="44234"/>
                </a:lnTo>
                <a:lnTo>
                  <a:pt x="676694" y="41808"/>
                </a:lnTo>
                <a:lnTo>
                  <a:pt x="673925" y="41020"/>
                </a:lnTo>
                <a:lnTo>
                  <a:pt x="670864" y="40525"/>
                </a:lnTo>
                <a:lnTo>
                  <a:pt x="668083" y="40373"/>
                </a:lnTo>
                <a:lnTo>
                  <a:pt x="664387" y="40627"/>
                </a:lnTo>
                <a:lnTo>
                  <a:pt x="660692" y="41617"/>
                </a:lnTo>
                <a:lnTo>
                  <a:pt x="657009" y="43738"/>
                </a:lnTo>
                <a:lnTo>
                  <a:pt x="653211" y="46697"/>
                </a:lnTo>
                <a:lnTo>
                  <a:pt x="649122" y="50990"/>
                </a:lnTo>
                <a:lnTo>
                  <a:pt x="646938" y="53708"/>
                </a:lnTo>
                <a:lnTo>
                  <a:pt x="644626" y="57010"/>
                </a:lnTo>
                <a:lnTo>
                  <a:pt x="644626" y="46024"/>
                </a:lnTo>
                <a:lnTo>
                  <a:pt x="643267" y="43383"/>
                </a:lnTo>
                <a:lnTo>
                  <a:pt x="640676" y="42468"/>
                </a:lnTo>
                <a:lnTo>
                  <a:pt x="637895" y="42138"/>
                </a:lnTo>
                <a:lnTo>
                  <a:pt x="630301" y="42138"/>
                </a:lnTo>
                <a:lnTo>
                  <a:pt x="627595" y="42468"/>
                </a:lnTo>
                <a:lnTo>
                  <a:pt x="624776" y="43383"/>
                </a:lnTo>
                <a:lnTo>
                  <a:pt x="623354" y="46024"/>
                </a:lnTo>
                <a:lnTo>
                  <a:pt x="623354" y="134302"/>
                </a:lnTo>
                <a:lnTo>
                  <a:pt x="625017" y="136944"/>
                </a:lnTo>
                <a:lnTo>
                  <a:pt x="628205" y="137845"/>
                </a:lnTo>
                <a:lnTo>
                  <a:pt x="631367" y="138176"/>
                </a:lnTo>
                <a:lnTo>
                  <a:pt x="640283" y="138176"/>
                </a:lnTo>
                <a:lnTo>
                  <a:pt x="643445" y="137845"/>
                </a:lnTo>
                <a:lnTo>
                  <a:pt x="646633" y="136944"/>
                </a:lnTo>
                <a:close/>
              </a:path>
              <a:path w="3731145" h="173786">
                <a:moveTo>
                  <a:pt x="732624" y="136677"/>
                </a:moveTo>
                <a:lnTo>
                  <a:pt x="737273" y="134505"/>
                </a:lnTo>
                <a:lnTo>
                  <a:pt x="741413" y="131470"/>
                </a:lnTo>
                <a:lnTo>
                  <a:pt x="745045" y="127571"/>
                </a:lnTo>
                <a:lnTo>
                  <a:pt x="745045" y="134594"/>
                </a:lnTo>
                <a:lnTo>
                  <a:pt x="745883" y="136778"/>
                </a:lnTo>
                <a:lnTo>
                  <a:pt x="748753" y="137909"/>
                </a:lnTo>
                <a:lnTo>
                  <a:pt x="752271" y="138264"/>
                </a:lnTo>
                <a:lnTo>
                  <a:pt x="760094" y="138150"/>
                </a:lnTo>
                <a:lnTo>
                  <a:pt x="763981" y="137299"/>
                </a:lnTo>
                <a:lnTo>
                  <a:pt x="765632" y="134594"/>
                </a:lnTo>
                <a:lnTo>
                  <a:pt x="765632" y="69151"/>
                </a:lnTo>
                <a:lnTo>
                  <a:pt x="764895" y="63906"/>
                </a:lnTo>
                <a:lnTo>
                  <a:pt x="763447" y="59486"/>
                </a:lnTo>
                <a:lnTo>
                  <a:pt x="762000" y="55054"/>
                </a:lnTo>
                <a:lnTo>
                  <a:pt x="759688" y="51447"/>
                </a:lnTo>
                <a:lnTo>
                  <a:pt x="756526" y="48640"/>
                </a:lnTo>
                <a:lnTo>
                  <a:pt x="753351" y="45834"/>
                </a:lnTo>
                <a:lnTo>
                  <a:pt x="749312" y="43764"/>
                </a:lnTo>
                <a:lnTo>
                  <a:pt x="744397" y="42405"/>
                </a:lnTo>
                <a:lnTo>
                  <a:pt x="739482" y="41059"/>
                </a:lnTo>
                <a:lnTo>
                  <a:pt x="733564" y="40373"/>
                </a:lnTo>
                <a:lnTo>
                  <a:pt x="722744" y="40373"/>
                </a:lnTo>
                <a:lnTo>
                  <a:pt x="718959" y="40690"/>
                </a:lnTo>
                <a:lnTo>
                  <a:pt x="715302" y="41325"/>
                </a:lnTo>
                <a:lnTo>
                  <a:pt x="711644" y="41948"/>
                </a:lnTo>
                <a:lnTo>
                  <a:pt x="708253" y="42760"/>
                </a:lnTo>
                <a:lnTo>
                  <a:pt x="705154" y="43738"/>
                </a:lnTo>
                <a:lnTo>
                  <a:pt x="702056" y="44729"/>
                </a:lnTo>
                <a:lnTo>
                  <a:pt x="699350" y="45808"/>
                </a:lnTo>
                <a:lnTo>
                  <a:pt x="694728" y="48120"/>
                </a:lnTo>
                <a:lnTo>
                  <a:pt x="691261" y="51079"/>
                </a:lnTo>
                <a:lnTo>
                  <a:pt x="689978" y="54533"/>
                </a:lnTo>
                <a:lnTo>
                  <a:pt x="689813" y="58191"/>
                </a:lnTo>
                <a:lnTo>
                  <a:pt x="689914" y="61099"/>
                </a:lnTo>
                <a:lnTo>
                  <a:pt x="690587" y="64655"/>
                </a:lnTo>
                <a:lnTo>
                  <a:pt x="692340" y="67500"/>
                </a:lnTo>
                <a:lnTo>
                  <a:pt x="695325" y="68186"/>
                </a:lnTo>
                <a:lnTo>
                  <a:pt x="698372" y="66801"/>
                </a:lnTo>
                <a:lnTo>
                  <a:pt x="702157" y="64858"/>
                </a:lnTo>
                <a:lnTo>
                  <a:pt x="707174" y="62610"/>
                </a:lnTo>
                <a:lnTo>
                  <a:pt x="710057" y="61594"/>
                </a:lnTo>
                <a:lnTo>
                  <a:pt x="713320" y="60667"/>
                </a:lnTo>
                <a:lnTo>
                  <a:pt x="716584" y="59740"/>
                </a:lnTo>
                <a:lnTo>
                  <a:pt x="720293" y="59283"/>
                </a:lnTo>
                <a:lnTo>
                  <a:pt x="727621" y="59283"/>
                </a:lnTo>
                <a:lnTo>
                  <a:pt x="730275" y="59613"/>
                </a:lnTo>
                <a:lnTo>
                  <a:pt x="732421" y="60274"/>
                </a:lnTo>
                <a:lnTo>
                  <a:pt x="736282" y="61950"/>
                </a:lnTo>
                <a:lnTo>
                  <a:pt x="738860" y="64731"/>
                </a:lnTo>
                <a:lnTo>
                  <a:pt x="740333" y="68541"/>
                </a:lnTo>
                <a:lnTo>
                  <a:pt x="741184" y="73037"/>
                </a:lnTo>
                <a:lnTo>
                  <a:pt x="741184" y="81152"/>
                </a:lnTo>
                <a:lnTo>
                  <a:pt x="724712" y="81152"/>
                </a:lnTo>
                <a:lnTo>
                  <a:pt x="717829" y="81749"/>
                </a:lnTo>
                <a:lnTo>
                  <a:pt x="711885" y="82930"/>
                </a:lnTo>
                <a:lnTo>
                  <a:pt x="705942" y="84124"/>
                </a:lnTo>
                <a:lnTo>
                  <a:pt x="700976" y="85953"/>
                </a:lnTo>
                <a:lnTo>
                  <a:pt x="696988" y="88430"/>
                </a:lnTo>
                <a:lnTo>
                  <a:pt x="693000" y="90906"/>
                </a:lnTo>
                <a:lnTo>
                  <a:pt x="689991" y="94043"/>
                </a:lnTo>
                <a:lnTo>
                  <a:pt x="687984" y="97828"/>
                </a:lnTo>
                <a:lnTo>
                  <a:pt x="685977" y="101625"/>
                </a:lnTo>
                <a:lnTo>
                  <a:pt x="684961" y="106095"/>
                </a:lnTo>
                <a:lnTo>
                  <a:pt x="684961" y="115989"/>
                </a:lnTo>
                <a:lnTo>
                  <a:pt x="685761" y="120154"/>
                </a:lnTo>
                <a:lnTo>
                  <a:pt x="687336" y="123710"/>
                </a:lnTo>
                <a:lnTo>
                  <a:pt x="688924" y="127279"/>
                </a:lnTo>
                <a:lnTo>
                  <a:pt x="691146" y="130263"/>
                </a:lnTo>
                <a:lnTo>
                  <a:pt x="694016" y="132664"/>
                </a:lnTo>
                <a:lnTo>
                  <a:pt x="696887" y="135077"/>
                </a:lnTo>
                <a:lnTo>
                  <a:pt x="700290" y="136893"/>
                </a:lnTo>
                <a:lnTo>
                  <a:pt x="704215" y="138112"/>
                </a:lnTo>
                <a:lnTo>
                  <a:pt x="708139" y="139331"/>
                </a:lnTo>
                <a:lnTo>
                  <a:pt x="709307" y="114147"/>
                </a:lnTo>
                <a:lnTo>
                  <a:pt x="709307" y="110451"/>
                </a:lnTo>
                <a:lnTo>
                  <a:pt x="709726" y="106337"/>
                </a:lnTo>
                <a:lnTo>
                  <a:pt x="711377" y="102984"/>
                </a:lnTo>
                <a:lnTo>
                  <a:pt x="714463" y="100355"/>
                </a:lnTo>
                <a:lnTo>
                  <a:pt x="718553" y="98272"/>
                </a:lnTo>
                <a:lnTo>
                  <a:pt x="721385" y="97688"/>
                </a:lnTo>
                <a:lnTo>
                  <a:pt x="724230" y="97091"/>
                </a:lnTo>
                <a:lnTo>
                  <a:pt x="727659" y="96786"/>
                </a:lnTo>
                <a:lnTo>
                  <a:pt x="741184" y="96786"/>
                </a:lnTo>
                <a:lnTo>
                  <a:pt x="741184" y="111836"/>
                </a:lnTo>
                <a:lnTo>
                  <a:pt x="738149" y="115265"/>
                </a:lnTo>
                <a:lnTo>
                  <a:pt x="735164" y="117868"/>
                </a:lnTo>
                <a:lnTo>
                  <a:pt x="732218" y="119659"/>
                </a:lnTo>
                <a:lnTo>
                  <a:pt x="729284" y="121437"/>
                </a:lnTo>
                <a:lnTo>
                  <a:pt x="726071" y="122326"/>
                </a:lnTo>
                <a:lnTo>
                  <a:pt x="718413" y="122326"/>
                </a:lnTo>
                <a:lnTo>
                  <a:pt x="722807" y="139941"/>
                </a:lnTo>
                <a:lnTo>
                  <a:pt x="727964" y="138849"/>
                </a:lnTo>
                <a:lnTo>
                  <a:pt x="732624" y="136677"/>
                </a:lnTo>
                <a:close/>
              </a:path>
              <a:path w="3731145" h="173786">
                <a:moveTo>
                  <a:pt x="722807" y="139941"/>
                </a:moveTo>
                <a:lnTo>
                  <a:pt x="718413" y="122326"/>
                </a:lnTo>
                <a:lnTo>
                  <a:pt x="715162" y="121272"/>
                </a:lnTo>
                <a:lnTo>
                  <a:pt x="710488" y="117043"/>
                </a:lnTo>
                <a:lnTo>
                  <a:pt x="709307" y="114147"/>
                </a:lnTo>
                <a:lnTo>
                  <a:pt x="708139" y="139331"/>
                </a:lnTo>
                <a:lnTo>
                  <a:pt x="712444" y="139941"/>
                </a:lnTo>
                <a:lnTo>
                  <a:pt x="722807" y="139941"/>
                </a:lnTo>
                <a:close/>
              </a:path>
              <a:path w="3731145" h="173786">
                <a:moveTo>
                  <a:pt x="795286" y="20205"/>
                </a:moveTo>
                <a:lnTo>
                  <a:pt x="793724" y="22961"/>
                </a:lnTo>
                <a:lnTo>
                  <a:pt x="793724" y="42659"/>
                </a:lnTo>
                <a:lnTo>
                  <a:pt x="783234" y="42659"/>
                </a:lnTo>
                <a:lnTo>
                  <a:pt x="780592" y="44030"/>
                </a:lnTo>
                <a:lnTo>
                  <a:pt x="779691" y="46583"/>
                </a:lnTo>
                <a:lnTo>
                  <a:pt x="779360" y="49225"/>
                </a:lnTo>
                <a:lnTo>
                  <a:pt x="779272" y="56375"/>
                </a:lnTo>
                <a:lnTo>
                  <a:pt x="779602" y="58966"/>
                </a:lnTo>
                <a:lnTo>
                  <a:pt x="780262" y="60515"/>
                </a:lnTo>
                <a:lnTo>
                  <a:pt x="783132" y="62839"/>
                </a:lnTo>
                <a:lnTo>
                  <a:pt x="793724" y="62839"/>
                </a:lnTo>
                <a:lnTo>
                  <a:pt x="793724" y="113487"/>
                </a:lnTo>
                <a:lnTo>
                  <a:pt x="794283" y="118173"/>
                </a:lnTo>
                <a:lnTo>
                  <a:pt x="795401" y="122123"/>
                </a:lnTo>
                <a:lnTo>
                  <a:pt x="796531" y="126085"/>
                </a:lnTo>
                <a:lnTo>
                  <a:pt x="798271" y="129374"/>
                </a:lnTo>
                <a:lnTo>
                  <a:pt x="800658" y="131978"/>
                </a:lnTo>
                <a:lnTo>
                  <a:pt x="803033" y="134581"/>
                </a:lnTo>
                <a:lnTo>
                  <a:pt x="806030" y="136512"/>
                </a:lnTo>
                <a:lnTo>
                  <a:pt x="809663" y="137769"/>
                </a:lnTo>
                <a:lnTo>
                  <a:pt x="813282" y="139014"/>
                </a:lnTo>
                <a:lnTo>
                  <a:pt x="817575" y="139649"/>
                </a:lnTo>
                <a:lnTo>
                  <a:pt x="826147" y="139547"/>
                </a:lnTo>
                <a:lnTo>
                  <a:pt x="829830" y="139153"/>
                </a:lnTo>
                <a:lnTo>
                  <a:pt x="833005" y="138506"/>
                </a:lnTo>
                <a:lnTo>
                  <a:pt x="837069" y="137223"/>
                </a:lnTo>
                <a:lnTo>
                  <a:pt x="840371" y="134912"/>
                </a:lnTo>
                <a:lnTo>
                  <a:pt x="841133" y="132270"/>
                </a:lnTo>
                <a:lnTo>
                  <a:pt x="841768" y="128498"/>
                </a:lnTo>
                <a:lnTo>
                  <a:pt x="841768" y="123748"/>
                </a:lnTo>
                <a:lnTo>
                  <a:pt x="841260" y="119849"/>
                </a:lnTo>
                <a:lnTo>
                  <a:pt x="840117" y="116839"/>
                </a:lnTo>
                <a:lnTo>
                  <a:pt x="837450" y="116839"/>
                </a:lnTo>
                <a:lnTo>
                  <a:pt x="834529" y="117919"/>
                </a:lnTo>
                <a:lnTo>
                  <a:pt x="831481" y="118643"/>
                </a:lnTo>
                <a:lnTo>
                  <a:pt x="825004" y="118757"/>
                </a:lnTo>
                <a:lnTo>
                  <a:pt x="822363" y="117563"/>
                </a:lnTo>
                <a:lnTo>
                  <a:pt x="819327" y="112737"/>
                </a:lnTo>
                <a:lnTo>
                  <a:pt x="818565" y="109131"/>
                </a:lnTo>
                <a:lnTo>
                  <a:pt x="818565" y="62839"/>
                </a:lnTo>
                <a:lnTo>
                  <a:pt x="837831" y="62839"/>
                </a:lnTo>
                <a:lnTo>
                  <a:pt x="840117" y="62064"/>
                </a:lnTo>
                <a:lnTo>
                  <a:pt x="841387" y="58966"/>
                </a:lnTo>
                <a:lnTo>
                  <a:pt x="841768" y="56375"/>
                </a:lnTo>
                <a:lnTo>
                  <a:pt x="841768" y="52755"/>
                </a:lnTo>
                <a:lnTo>
                  <a:pt x="841641" y="49225"/>
                </a:lnTo>
                <a:lnTo>
                  <a:pt x="841260" y="46583"/>
                </a:lnTo>
                <a:lnTo>
                  <a:pt x="840371" y="44030"/>
                </a:lnTo>
                <a:lnTo>
                  <a:pt x="837704" y="42659"/>
                </a:lnTo>
                <a:lnTo>
                  <a:pt x="818565" y="42659"/>
                </a:lnTo>
                <a:lnTo>
                  <a:pt x="818565" y="22961"/>
                </a:lnTo>
                <a:lnTo>
                  <a:pt x="816914" y="20205"/>
                </a:lnTo>
                <a:lnTo>
                  <a:pt x="813803" y="19215"/>
                </a:lnTo>
                <a:lnTo>
                  <a:pt x="810564" y="18884"/>
                </a:lnTo>
                <a:lnTo>
                  <a:pt x="801725" y="18884"/>
                </a:lnTo>
                <a:lnTo>
                  <a:pt x="798487" y="19215"/>
                </a:lnTo>
                <a:lnTo>
                  <a:pt x="795286" y="20205"/>
                </a:lnTo>
                <a:close/>
              </a:path>
              <a:path w="3731145" h="173786">
                <a:moveTo>
                  <a:pt x="994422" y="48501"/>
                </a:moveTo>
                <a:lnTo>
                  <a:pt x="994422" y="43281"/>
                </a:lnTo>
                <a:lnTo>
                  <a:pt x="993787" y="38582"/>
                </a:lnTo>
                <a:lnTo>
                  <a:pt x="992263" y="34391"/>
                </a:lnTo>
                <a:lnTo>
                  <a:pt x="990866" y="30200"/>
                </a:lnTo>
                <a:lnTo>
                  <a:pt x="988707" y="26542"/>
                </a:lnTo>
                <a:lnTo>
                  <a:pt x="985913" y="23406"/>
                </a:lnTo>
                <a:lnTo>
                  <a:pt x="983119" y="20269"/>
                </a:lnTo>
                <a:lnTo>
                  <a:pt x="979817" y="17678"/>
                </a:lnTo>
                <a:lnTo>
                  <a:pt x="975880" y="15633"/>
                </a:lnTo>
                <a:lnTo>
                  <a:pt x="971943" y="13588"/>
                </a:lnTo>
                <a:lnTo>
                  <a:pt x="968133" y="12192"/>
                </a:lnTo>
                <a:lnTo>
                  <a:pt x="964323" y="11429"/>
                </a:lnTo>
                <a:lnTo>
                  <a:pt x="960513" y="10667"/>
                </a:lnTo>
                <a:lnTo>
                  <a:pt x="957211" y="10172"/>
                </a:lnTo>
                <a:lnTo>
                  <a:pt x="954417" y="9944"/>
                </a:lnTo>
                <a:lnTo>
                  <a:pt x="951750" y="9715"/>
                </a:lnTo>
                <a:lnTo>
                  <a:pt x="912888" y="9601"/>
                </a:lnTo>
                <a:lnTo>
                  <a:pt x="909205" y="11925"/>
                </a:lnTo>
                <a:lnTo>
                  <a:pt x="906792" y="15798"/>
                </a:lnTo>
                <a:lnTo>
                  <a:pt x="906792" y="134099"/>
                </a:lnTo>
                <a:lnTo>
                  <a:pt x="907808" y="136410"/>
                </a:lnTo>
                <a:lnTo>
                  <a:pt x="910475" y="137502"/>
                </a:lnTo>
                <a:lnTo>
                  <a:pt x="913396" y="137960"/>
                </a:lnTo>
                <a:lnTo>
                  <a:pt x="917206" y="138264"/>
                </a:lnTo>
                <a:lnTo>
                  <a:pt x="924445" y="138163"/>
                </a:lnTo>
                <a:lnTo>
                  <a:pt x="927747" y="137769"/>
                </a:lnTo>
                <a:lnTo>
                  <a:pt x="931049" y="136842"/>
                </a:lnTo>
                <a:lnTo>
                  <a:pt x="932827" y="134099"/>
                </a:lnTo>
                <a:lnTo>
                  <a:pt x="932827" y="29692"/>
                </a:lnTo>
                <a:lnTo>
                  <a:pt x="946543" y="29692"/>
                </a:lnTo>
                <a:lnTo>
                  <a:pt x="949210" y="29870"/>
                </a:lnTo>
                <a:lnTo>
                  <a:pt x="951750" y="30238"/>
                </a:lnTo>
                <a:lnTo>
                  <a:pt x="954290" y="30594"/>
                </a:lnTo>
                <a:lnTo>
                  <a:pt x="958989" y="32854"/>
                </a:lnTo>
                <a:lnTo>
                  <a:pt x="963307" y="36385"/>
                </a:lnTo>
                <a:lnTo>
                  <a:pt x="964831" y="39293"/>
                </a:lnTo>
                <a:lnTo>
                  <a:pt x="966482" y="42189"/>
                </a:lnTo>
                <a:lnTo>
                  <a:pt x="967244" y="45885"/>
                </a:lnTo>
                <a:lnTo>
                  <a:pt x="967244" y="53670"/>
                </a:lnTo>
                <a:lnTo>
                  <a:pt x="966736" y="56730"/>
                </a:lnTo>
                <a:lnTo>
                  <a:pt x="965847" y="59524"/>
                </a:lnTo>
                <a:lnTo>
                  <a:pt x="964958" y="62331"/>
                </a:lnTo>
                <a:lnTo>
                  <a:pt x="961783" y="66751"/>
                </a:lnTo>
                <a:lnTo>
                  <a:pt x="957719" y="70332"/>
                </a:lnTo>
                <a:lnTo>
                  <a:pt x="954925" y="71450"/>
                </a:lnTo>
                <a:lnTo>
                  <a:pt x="952131" y="72580"/>
                </a:lnTo>
                <a:lnTo>
                  <a:pt x="948702" y="73139"/>
                </a:lnTo>
                <a:lnTo>
                  <a:pt x="951877" y="93230"/>
                </a:lnTo>
                <a:lnTo>
                  <a:pt x="959243" y="92240"/>
                </a:lnTo>
                <a:lnTo>
                  <a:pt x="965466" y="90258"/>
                </a:lnTo>
                <a:lnTo>
                  <a:pt x="971689" y="88277"/>
                </a:lnTo>
                <a:lnTo>
                  <a:pt x="977023" y="85394"/>
                </a:lnTo>
                <a:lnTo>
                  <a:pt x="981341" y="81597"/>
                </a:lnTo>
                <a:lnTo>
                  <a:pt x="985532" y="77812"/>
                </a:lnTo>
                <a:lnTo>
                  <a:pt x="988834" y="73139"/>
                </a:lnTo>
                <a:lnTo>
                  <a:pt x="991120" y="67602"/>
                </a:lnTo>
                <a:lnTo>
                  <a:pt x="993406" y="62052"/>
                </a:lnTo>
                <a:lnTo>
                  <a:pt x="994422" y="55689"/>
                </a:lnTo>
                <a:lnTo>
                  <a:pt x="994422" y="48501"/>
                </a:lnTo>
                <a:close/>
              </a:path>
              <a:path w="3731145" h="173786">
                <a:moveTo>
                  <a:pt x="944511" y="73139"/>
                </a:moveTo>
                <a:lnTo>
                  <a:pt x="932827" y="73139"/>
                </a:lnTo>
                <a:lnTo>
                  <a:pt x="932827" y="93230"/>
                </a:lnTo>
                <a:lnTo>
                  <a:pt x="951877" y="93230"/>
                </a:lnTo>
                <a:lnTo>
                  <a:pt x="948702" y="73139"/>
                </a:lnTo>
                <a:lnTo>
                  <a:pt x="944511" y="73139"/>
                </a:lnTo>
                <a:close/>
              </a:path>
              <a:path w="3731145" h="173786">
                <a:moveTo>
                  <a:pt x="1031887" y="136969"/>
                </a:moveTo>
                <a:lnTo>
                  <a:pt x="1037729" y="138950"/>
                </a:lnTo>
                <a:lnTo>
                  <a:pt x="1044714" y="139941"/>
                </a:lnTo>
                <a:lnTo>
                  <a:pt x="1056906" y="139941"/>
                </a:lnTo>
                <a:lnTo>
                  <a:pt x="1060970" y="139661"/>
                </a:lnTo>
                <a:lnTo>
                  <a:pt x="1064780" y="139103"/>
                </a:lnTo>
                <a:lnTo>
                  <a:pt x="1068590" y="138544"/>
                </a:lnTo>
                <a:lnTo>
                  <a:pt x="1072019" y="137883"/>
                </a:lnTo>
                <a:lnTo>
                  <a:pt x="1074940" y="137121"/>
                </a:lnTo>
                <a:lnTo>
                  <a:pt x="1077988" y="136359"/>
                </a:lnTo>
                <a:lnTo>
                  <a:pt x="1080401" y="135585"/>
                </a:lnTo>
                <a:lnTo>
                  <a:pt x="1084211" y="134010"/>
                </a:lnTo>
                <a:lnTo>
                  <a:pt x="1086878" y="131483"/>
                </a:lnTo>
                <a:lnTo>
                  <a:pt x="1087640" y="128930"/>
                </a:lnTo>
                <a:lnTo>
                  <a:pt x="1087767" y="126009"/>
                </a:lnTo>
                <a:lnTo>
                  <a:pt x="1087894" y="123316"/>
                </a:lnTo>
                <a:lnTo>
                  <a:pt x="1087640" y="119214"/>
                </a:lnTo>
                <a:lnTo>
                  <a:pt x="1086497" y="115684"/>
                </a:lnTo>
                <a:lnTo>
                  <a:pt x="1083703" y="115100"/>
                </a:lnTo>
                <a:lnTo>
                  <a:pt x="1080782" y="116039"/>
                </a:lnTo>
                <a:lnTo>
                  <a:pt x="1077226" y="117360"/>
                </a:lnTo>
                <a:lnTo>
                  <a:pt x="1072400" y="118884"/>
                </a:lnTo>
                <a:lnTo>
                  <a:pt x="1069606" y="119570"/>
                </a:lnTo>
                <a:lnTo>
                  <a:pt x="1066304" y="120192"/>
                </a:lnTo>
                <a:lnTo>
                  <a:pt x="1063002" y="120827"/>
                </a:lnTo>
                <a:lnTo>
                  <a:pt x="1059192" y="121145"/>
                </a:lnTo>
                <a:lnTo>
                  <a:pt x="1050556" y="121145"/>
                </a:lnTo>
                <a:lnTo>
                  <a:pt x="1046873" y="120573"/>
                </a:lnTo>
                <a:lnTo>
                  <a:pt x="1043698" y="119456"/>
                </a:lnTo>
                <a:lnTo>
                  <a:pt x="1040650" y="118338"/>
                </a:lnTo>
                <a:lnTo>
                  <a:pt x="1038237" y="116700"/>
                </a:lnTo>
                <a:lnTo>
                  <a:pt x="1034300" y="112407"/>
                </a:lnTo>
                <a:lnTo>
                  <a:pt x="1032903" y="109804"/>
                </a:lnTo>
                <a:lnTo>
                  <a:pt x="1032014" y="106743"/>
                </a:lnTo>
                <a:lnTo>
                  <a:pt x="1031125" y="103670"/>
                </a:lnTo>
                <a:lnTo>
                  <a:pt x="1030617" y="100253"/>
                </a:lnTo>
                <a:lnTo>
                  <a:pt x="1030617" y="80467"/>
                </a:lnTo>
                <a:lnTo>
                  <a:pt x="1030744" y="77355"/>
                </a:lnTo>
                <a:lnTo>
                  <a:pt x="1031252" y="74447"/>
                </a:lnTo>
                <a:lnTo>
                  <a:pt x="1031506" y="43840"/>
                </a:lnTo>
                <a:lnTo>
                  <a:pt x="1025918" y="46151"/>
                </a:lnTo>
                <a:lnTo>
                  <a:pt x="1021219" y="49504"/>
                </a:lnTo>
                <a:lnTo>
                  <a:pt x="1017282" y="53886"/>
                </a:lnTo>
                <a:lnTo>
                  <a:pt x="1013345" y="58280"/>
                </a:lnTo>
                <a:lnTo>
                  <a:pt x="1010424" y="63626"/>
                </a:lnTo>
                <a:lnTo>
                  <a:pt x="1008392" y="69926"/>
                </a:lnTo>
                <a:lnTo>
                  <a:pt x="1006360" y="76225"/>
                </a:lnTo>
                <a:lnTo>
                  <a:pt x="1005344" y="83299"/>
                </a:lnTo>
                <a:lnTo>
                  <a:pt x="1005344" y="99402"/>
                </a:lnTo>
                <a:lnTo>
                  <a:pt x="1006233" y="106591"/>
                </a:lnTo>
                <a:lnTo>
                  <a:pt x="1008265" y="112725"/>
                </a:lnTo>
                <a:lnTo>
                  <a:pt x="1010170" y="118859"/>
                </a:lnTo>
                <a:lnTo>
                  <a:pt x="1013091" y="123939"/>
                </a:lnTo>
                <a:lnTo>
                  <a:pt x="1017028" y="127965"/>
                </a:lnTo>
                <a:lnTo>
                  <a:pt x="1021092" y="131991"/>
                </a:lnTo>
                <a:lnTo>
                  <a:pt x="1025918" y="135001"/>
                </a:lnTo>
                <a:lnTo>
                  <a:pt x="1031887" y="136969"/>
                </a:lnTo>
                <a:close/>
              </a:path>
              <a:path w="3731145" h="173786">
                <a:moveTo>
                  <a:pt x="1032903" y="68960"/>
                </a:moveTo>
                <a:lnTo>
                  <a:pt x="1035697" y="64579"/>
                </a:lnTo>
                <a:lnTo>
                  <a:pt x="1039126" y="60959"/>
                </a:lnTo>
                <a:lnTo>
                  <a:pt x="1043825" y="58585"/>
                </a:lnTo>
                <a:lnTo>
                  <a:pt x="1046619" y="58000"/>
                </a:lnTo>
                <a:lnTo>
                  <a:pt x="1056017" y="58000"/>
                </a:lnTo>
                <a:lnTo>
                  <a:pt x="1060589" y="59994"/>
                </a:lnTo>
                <a:lnTo>
                  <a:pt x="1063637" y="63982"/>
                </a:lnTo>
                <a:lnTo>
                  <a:pt x="1066685" y="67970"/>
                </a:lnTo>
                <a:lnTo>
                  <a:pt x="1068082" y="73469"/>
                </a:lnTo>
                <a:lnTo>
                  <a:pt x="1067828" y="80467"/>
                </a:lnTo>
                <a:lnTo>
                  <a:pt x="1030617" y="80467"/>
                </a:lnTo>
                <a:lnTo>
                  <a:pt x="1030617" y="100253"/>
                </a:lnTo>
                <a:lnTo>
                  <a:pt x="1030617" y="96494"/>
                </a:lnTo>
                <a:lnTo>
                  <a:pt x="1086751" y="96494"/>
                </a:lnTo>
                <a:lnTo>
                  <a:pt x="1089926" y="94322"/>
                </a:lnTo>
                <a:lnTo>
                  <a:pt x="1091958" y="90627"/>
                </a:lnTo>
                <a:lnTo>
                  <a:pt x="1091958" y="77431"/>
                </a:lnTo>
                <a:lnTo>
                  <a:pt x="1091196" y="71691"/>
                </a:lnTo>
                <a:lnTo>
                  <a:pt x="1089672" y="66408"/>
                </a:lnTo>
                <a:lnTo>
                  <a:pt x="1088021" y="61125"/>
                </a:lnTo>
                <a:lnTo>
                  <a:pt x="1085608" y="56565"/>
                </a:lnTo>
                <a:lnTo>
                  <a:pt x="1082179" y="52704"/>
                </a:lnTo>
                <a:lnTo>
                  <a:pt x="1078877" y="48844"/>
                </a:lnTo>
                <a:lnTo>
                  <a:pt x="1074559" y="45821"/>
                </a:lnTo>
                <a:lnTo>
                  <a:pt x="1069225" y="43649"/>
                </a:lnTo>
                <a:lnTo>
                  <a:pt x="1064018" y="41465"/>
                </a:lnTo>
                <a:lnTo>
                  <a:pt x="1057668" y="40373"/>
                </a:lnTo>
                <a:lnTo>
                  <a:pt x="1043317" y="40373"/>
                </a:lnTo>
                <a:lnTo>
                  <a:pt x="1037094" y="41528"/>
                </a:lnTo>
                <a:lnTo>
                  <a:pt x="1031506" y="43840"/>
                </a:lnTo>
                <a:lnTo>
                  <a:pt x="1031252" y="74447"/>
                </a:lnTo>
                <a:lnTo>
                  <a:pt x="1032014" y="71704"/>
                </a:lnTo>
                <a:lnTo>
                  <a:pt x="1032903" y="68960"/>
                </a:lnTo>
                <a:close/>
              </a:path>
              <a:path w="3731145" h="173786">
                <a:moveTo>
                  <a:pt x="1204607" y="162305"/>
                </a:moveTo>
                <a:lnTo>
                  <a:pt x="1204607" y="165061"/>
                </a:lnTo>
                <a:lnTo>
                  <a:pt x="1204861" y="167843"/>
                </a:lnTo>
                <a:lnTo>
                  <a:pt x="1205750" y="170624"/>
                </a:lnTo>
                <a:lnTo>
                  <a:pt x="1208417" y="172504"/>
                </a:lnTo>
                <a:lnTo>
                  <a:pt x="1211592" y="173253"/>
                </a:lnTo>
                <a:lnTo>
                  <a:pt x="1215910" y="173786"/>
                </a:lnTo>
                <a:lnTo>
                  <a:pt x="1223403" y="173786"/>
                </a:lnTo>
                <a:lnTo>
                  <a:pt x="1227721" y="173050"/>
                </a:lnTo>
                <a:lnTo>
                  <a:pt x="1231404" y="171564"/>
                </a:lnTo>
                <a:lnTo>
                  <a:pt x="1234960" y="170078"/>
                </a:lnTo>
                <a:lnTo>
                  <a:pt x="1238008" y="167868"/>
                </a:lnTo>
                <a:lnTo>
                  <a:pt x="1240421" y="164934"/>
                </a:lnTo>
                <a:lnTo>
                  <a:pt x="1242834" y="162001"/>
                </a:lnTo>
                <a:lnTo>
                  <a:pt x="1244612" y="158381"/>
                </a:lnTo>
                <a:lnTo>
                  <a:pt x="1245755" y="154101"/>
                </a:lnTo>
                <a:lnTo>
                  <a:pt x="1247025" y="149809"/>
                </a:lnTo>
                <a:lnTo>
                  <a:pt x="1247533" y="144195"/>
                </a:lnTo>
                <a:lnTo>
                  <a:pt x="1247533" y="46215"/>
                </a:lnTo>
                <a:lnTo>
                  <a:pt x="1245882" y="43560"/>
                </a:lnTo>
                <a:lnTo>
                  <a:pt x="1242707" y="42557"/>
                </a:lnTo>
                <a:lnTo>
                  <a:pt x="1239532" y="42163"/>
                </a:lnTo>
                <a:lnTo>
                  <a:pt x="1230642" y="42163"/>
                </a:lnTo>
                <a:lnTo>
                  <a:pt x="1227467" y="42557"/>
                </a:lnTo>
                <a:lnTo>
                  <a:pt x="1224419" y="43560"/>
                </a:lnTo>
                <a:lnTo>
                  <a:pt x="1222768" y="46215"/>
                </a:lnTo>
                <a:lnTo>
                  <a:pt x="1222768" y="140741"/>
                </a:lnTo>
                <a:lnTo>
                  <a:pt x="1222514" y="143624"/>
                </a:lnTo>
                <a:lnTo>
                  <a:pt x="1222133" y="145440"/>
                </a:lnTo>
                <a:lnTo>
                  <a:pt x="1221117" y="148729"/>
                </a:lnTo>
                <a:lnTo>
                  <a:pt x="1218577" y="151891"/>
                </a:lnTo>
                <a:lnTo>
                  <a:pt x="1216037" y="152946"/>
                </a:lnTo>
                <a:lnTo>
                  <a:pt x="1212862" y="153200"/>
                </a:lnTo>
                <a:lnTo>
                  <a:pt x="1209560" y="152958"/>
                </a:lnTo>
                <a:lnTo>
                  <a:pt x="1206512" y="152869"/>
                </a:lnTo>
                <a:lnTo>
                  <a:pt x="1205115" y="155511"/>
                </a:lnTo>
                <a:lnTo>
                  <a:pt x="1204734" y="158927"/>
                </a:lnTo>
                <a:lnTo>
                  <a:pt x="1204607" y="162305"/>
                </a:lnTo>
                <a:close/>
              </a:path>
              <a:path w="3731145" h="173786">
                <a:moveTo>
                  <a:pt x="1249438" y="16128"/>
                </a:moveTo>
                <a:lnTo>
                  <a:pt x="1249438" y="11315"/>
                </a:lnTo>
                <a:lnTo>
                  <a:pt x="1248549" y="7962"/>
                </a:lnTo>
                <a:lnTo>
                  <a:pt x="1244612" y="4203"/>
                </a:lnTo>
                <a:lnTo>
                  <a:pt x="1240802" y="3263"/>
                </a:lnTo>
                <a:lnTo>
                  <a:pt x="1229626" y="3263"/>
                </a:lnTo>
                <a:lnTo>
                  <a:pt x="1225816" y="4241"/>
                </a:lnTo>
                <a:lnTo>
                  <a:pt x="1221752" y="8128"/>
                </a:lnTo>
                <a:lnTo>
                  <a:pt x="1220736" y="11607"/>
                </a:lnTo>
                <a:lnTo>
                  <a:pt x="1220736" y="21437"/>
                </a:lnTo>
                <a:lnTo>
                  <a:pt x="1221752" y="24777"/>
                </a:lnTo>
                <a:lnTo>
                  <a:pt x="1225689" y="28473"/>
                </a:lnTo>
                <a:lnTo>
                  <a:pt x="1229499" y="29387"/>
                </a:lnTo>
                <a:lnTo>
                  <a:pt x="1240675" y="29387"/>
                </a:lnTo>
                <a:lnTo>
                  <a:pt x="1244485" y="28435"/>
                </a:lnTo>
                <a:lnTo>
                  <a:pt x="1248422" y="24612"/>
                </a:lnTo>
                <a:lnTo>
                  <a:pt x="1249438" y="21145"/>
                </a:lnTo>
                <a:lnTo>
                  <a:pt x="1249438" y="16128"/>
                </a:lnTo>
                <a:close/>
              </a:path>
              <a:path w="3731145" h="173786">
                <a:moveTo>
                  <a:pt x="1314843" y="136677"/>
                </a:moveTo>
                <a:lnTo>
                  <a:pt x="1319415" y="134505"/>
                </a:lnTo>
                <a:lnTo>
                  <a:pt x="1323606" y="131470"/>
                </a:lnTo>
                <a:lnTo>
                  <a:pt x="1327162" y="127571"/>
                </a:lnTo>
                <a:lnTo>
                  <a:pt x="1327162" y="134594"/>
                </a:lnTo>
                <a:lnTo>
                  <a:pt x="1328051" y="136778"/>
                </a:lnTo>
                <a:lnTo>
                  <a:pt x="1330972" y="137909"/>
                </a:lnTo>
                <a:lnTo>
                  <a:pt x="1334401" y="138264"/>
                </a:lnTo>
                <a:lnTo>
                  <a:pt x="1342275" y="138150"/>
                </a:lnTo>
                <a:lnTo>
                  <a:pt x="1346085" y="137299"/>
                </a:lnTo>
                <a:lnTo>
                  <a:pt x="1347736" y="134594"/>
                </a:lnTo>
                <a:lnTo>
                  <a:pt x="1347736" y="69151"/>
                </a:lnTo>
                <a:lnTo>
                  <a:pt x="1347101" y="63906"/>
                </a:lnTo>
                <a:lnTo>
                  <a:pt x="1345577" y="59486"/>
                </a:lnTo>
                <a:lnTo>
                  <a:pt x="1344180" y="55054"/>
                </a:lnTo>
                <a:lnTo>
                  <a:pt x="1341894" y="51447"/>
                </a:lnTo>
                <a:lnTo>
                  <a:pt x="1338719" y="48640"/>
                </a:lnTo>
                <a:lnTo>
                  <a:pt x="1335544" y="45834"/>
                </a:lnTo>
                <a:lnTo>
                  <a:pt x="1331480" y="43764"/>
                </a:lnTo>
                <a:lnTo>
                  <a:pt x="1326527" y="42405"/>
                </a:lnTo>
                <a:lnTo>
                  <a:pt x="1321701" y="41059"/>
                </a:lnTo>
                <a:lnTo>
                  <a:pt x="1315732" y="40373"/>
                </a:lnTo>
                <a:lnTo>
                  <a:pt x="1304937" y="40373"/>
                </a:lnTo>
                <a:lnTo>
                  <a:pt x="1301127" y="40690"/>
                </a:lnTo>
                <a:lnTo>
                  <a:pt x="1297444" y="41325"/>
                </a:lnTo>
                <a:lnTo>
                  <a:pt x="1293761" y="41948"/>
                </a:lnTo>
                <a:lnTo>
                  <a:pt x="1290459" y="42760"/>
                </a:lnTo>
                <a:lnTo>
                  <a:pt x="1287284" y="43738"/>
                </a:lnTo>
                <a:lnTo>
                  <a:pt x="1284236" y="44729"/>
                </a:lnTo>
                <a:lnTo>
                  <a:pt x="1281569" y="45808"/>
                </a:lnTo>
                <a:lnTo>
                  <a:pt x="1276870" y="48120"/>
                </a:lnTo>
                <a:lnTo>
                  <a:pt x="1273441" y="51079"/>
                </a:lnTo>
                <a:lnTo>
                  <a:pt x="1272171" y="54533"/>
                </a:lnTo>
                <a:lnTo>
                  <a:pt x="1272044" y="58191"/>
                </a:lnTo>
                <a:lnTo>
                  <a:pt x="1272044" y="61099"/>
                </a:lnTo>
                <a:lnTo>
                  <a:pt x="1272806" y="64655"/>
                </a:lnTo>
                <a:lnTo>
                  <a:pt x="1274457" y="67500"/>
                </a:lnTo>
                <a:lnTo>
                  <a:pt x="1277505" y="68186"/>
                </a:lnTo>
                <a:lnTo>
                  <a:pt x="1280553" y="66801"/>
                </a:lnTo>
                <a:lnTo>
                  <a:pt x="1284363" y="64858"/>
                </a:lnTo>
                <a:lnTo>
                  <a:pt x="1289316" y="62610"/>
                </a:lnTo>
                <a:lnTo>
                  <a:pt x="1292237" y="61594"/>
                </a:lnTo>
                <a:lnTo>
                  <a:pt x="1295539" y="60667"/>
                </a:lnTo>
                <a:lnTo>
                  <a:pt x="1298714" y="59740"/>
                </a:lnTo>
                <a:lnTo>
                  <a:pt x="1302524" y="59283"/>
                </a:lnTo>
                <a:lnTo>
                  <a:pt x="1309763" y="59283"/>
                </a:lnTo>
                <a:lnTo>
                  <a:pt x="1312430" y="59613"/>
                </a:lnTo>
                <a:lnTo>
                  <a:pt x="1314589" y="60274"/>
                </a:lnTo>
                <a:lnTo>
                  <a:pt x="1318399" y="61950"/>
                </a:lnTo>
                <a:lnTo>
                  <a:pt x="1321066" y="64731"/>
                </a:lnTo>
                <a:lnTo>
                  <a:pt x="1322463" y="68541"/>
                </a:lnTo>
                <a:lnTo>
                  <a:pt x="1323352" y="73037"/>
                </a:lnTo>
                <a:lnTo>
                  <a:pt x="1323352" y="81152"/>
                </a:lnTo>
                <a:lnTo>
                  <a:pt x="1306842" y="81152"/>
                </a:lnTo>
                <a:lnTo>
                  <a:pt x="1299984" y="81749"/>
                </a:lnTo>
                <a:lnTo>
                  <a:pt x="1294015" y="82930"/>
                </a:lnTo>
                <a:lnTo>
                  <a:pt x="1288173" y="84124"/>
                </a:lnTo>
                <a:lnTo>
                  <a:pt x="1283093" y="85953"/>
                </a:lnTo>
                <a:lnTo>
                  <a:pt x="1279156" y="88430"/>
                </a:lnTo>
                <a:lnTo>
                  <a:pt x="1275219" y="90906"/>
                </a:lnTo>
                <a:lnTo>
                  <a:pt x="1272171" y="94043"/>
                </a:lnTo>
                <a:lnTo>
                  <a:pt x="1270139" y="97828"/>
                </a:lnTo>
                <a:lnTo>
                  <a:pt x="1268107" y="101625"/>
                </a:lnTo>
                <a:lnTo>
                  <a:pt x="1267091" y="106095"/>
                </a:lnTo>
                <a:lnTo>
                  <a:pt x="1267091" y="115989"/>
                </a:lnTo>
                <a:lnTo>
                  <a:pt x="1267980" y="120154"/>
                </a:lnTo>
                <a:lnTo>
                  <a:pt x="1269504" y="123710"/>
                </a:lnTo>
                <a:lnTo>
                  <a:pt x="1271155" y="127279"/>
                </a:lnTo>
                <a:lnTo>
                  <a:pt x="1273314" y="130263"/>
                </a:lnTo>
                <a:lnTo>
                  <a:pt x="1276235" y="132664"/>
                </a:lnTo>
                <a:lnTo>
                  <a:pt x="1279029" y="135077"/>
                </a:lnTo>
                <a:lnTo>
                  <a:pt x="1282458" y="136893"/>
                </a:lnTo>
                <a:lnTo>
                  <a:pt x="1286395" y="138112"/>
                </a:lnTo>
                <a:lnTo>
                  <a:pt x="1290332" y="139331"/>
                </a:lnTo>
                <a:lnTo>
                  <a:pt x="1291475" y="114147"/>
                </a:lnTo>
                <a:lnTo>
                  <a:pt x="1291475" y="110451"/>
                </a:lnTo>
                <a:lnTo>
                  <a:pt x="1291856" y="106337"/>
                </a:lnTo>
                <a:lnTo>
                  <a:pt x="1293507" y="102984"/>
                </a:lnTo>
                <a:lnTo>
                  <a:pt x="1296682" y="100355"/>
                </a:lnTo>
                <a:lnTo>
                  <a:pt x="1300746" y="98272"/>
                </a:lnTo>
                <a:lnTo>
                  <a:pt x="1303540" y="97688"/>
                </a:lnTo>
                <a:lnTo>
                  <a:pt x="1306334" y="97091"/>
                </a:lnTo>
                <a:lnTo>
                  <a:pt x="1309763" y="96786"/>
                </a:lnTo>
                <a:lnTo>
                  <a:pt x="1323352" y="96786"/>
                </a:lnTo>
                <a:lnTo>
                  <a:pt x="1323352" y="111836"/>
                </a:lnTo>
                <a:lnTo>
                  <a:pt x="1320304" y="115265"/>
                </a:lnTo>
                <a:lnTo>
                  <a:pt x="1317383" y="117868"/>
                </a:lnTo>
                <a:lnTo>
                  <a:pt x="1314335" y="119659"/>
                </a:lnTo>
                <a:lnTo>
                  <a:pt x="1311414" y="121437"/>
                </a:lnTo>
                <a:lnTo>
                  <a:pt x="1308239" y="122326"/>
                </a:lnTo>
                <a:lnTo>
                  <a:pt x="1300619" y="122326"/>
                </a:lnTo>
                <a:lnTo>
                  <a:pt x="1304937" y="139941"/>
                </a:lnTo>
                <a:lnTo>
                  <a:pt x="1310144" y="138849"/>
                </a:lnTo>
                <a:lnTo>
                  <a:pt x="1314843" y="136677"/>
                </a:lnTo>
                <a:close/>
              </a:path>
              <a:path w="3731145" h="173786">
                <a:moveTo>
                  <a:pt x="1304937" y="139941"/>
                </a:moveTo>
                <a:lnTo>
                  <a:pt x="1300619" y="122326"/>
                </a:lnTo>
                <a:lnTo>
                  <a:pt x="1297317" y="121272"/>
                </a:lnTo>
                <a:lnTo>
                  <a:pt x="1292618" y="117043"/>
                </a:lnTo>
                <a:lnTo>
                  <a:pt x="1291475" y="114147"/>
                </a:lnTo>
                <a:lnTo>
                  <a:pt x="1290332" y="139331"/>
                </a:lnTo>
                <a:lnTo>
                  <a:pt x="1294650" y="139941"/>
                </a:lnTo>
                <a:lnTo>
                  <a:pt x="1304937" y="139941"/>
                </a:lnTo>
                <a:close/>
              </a:path>
              <a:path w="3731145" h="173786">
                <a:moveTo>
                  <a:pt x="1451876" y="56514"/>
                </a:moveTo>
                <a:lnTo>
                  <a:pt x="1450733" y="54076"/>
                </a:lnTo>
                <a:lnTo>
                  <a:pt x="1447685" y="49885"/>
                </a:lnTo>
                <a:lnTo>
                  <a:pt x="1444129" y="46202"/>
                </a:lnTo>
                <a:lnTo>
                  <a:pt x="1439557" y="43370"/>
                </a:lnTo>
                <a:lnTo>
                  <a:pt x="1436890" y="42278"/>
                </a:lnTo>
                <a:lnTo>
                  <a:pt x="1433969" y="41516"/>
                </a:lnTo>
                <a:lnTo>
                  <a:pt x="1431175" y="40754"/>
                </a:lnTo>
                <a:lnTo>
                  <a:pt x="1427873" y="40373"/>
                </a:lnTo>
                <a:lnTo>
                  <a:pt x="1418983" y="40373"/>
                </a:lnTo>
                <a:lnTo>
                  <a:pt x="1413903" y="41694"/>
                </a:lnTo>
                <a:lnTo>
                  <a:pt x="1409077" y="44335"/>
                </a:lnTo>
                <a:lnTo>
                  <a:pt x="1404251" y="46977"/>
                </a:lnTo>
                <a:lnTo>
                  <a:pt x="1399298" y="50939"/>
                </a:lnTo>
                <a:lnTo>
                  <a:pt x="1394472" y="56210"/>
                </a:lnTo>
                <a:lnTo>
                  <a:pt x="1394472" y="46024"/>
                </a:lnTo>
                <a:lnTo>
                  <a:pt x="1393583" y="43789"/>
                </a:lnTo>
                <a:lnTo>
                  <a:pt x="1390535" y="42468"/>
                </a:lnTo>
                <a:lnTo>
                  <a:pt x="1387741" y="42138"/>
                </a:lnTo>
                <a:lnTo>
                  <a:pt x="1380121" y="42138"/>
                </a:lnTo>
                <a:lnTo>
                  <a:pt x="1377454" y="42468"/>
                </a:lnTo>
                <a:lnTo>
                  <a:pt x="1374533" y="43383"/>
                </a:lnTo>
                <a:lnTo>
                  <a:pt x="1373136" y="46024"/>
                </a:lnTo>
                <a:lnTo>
                  <a:pt x="1373136" y="134302"/>
                </a:lnTo>
                <a:lnTo>
                  <a:pt x="1374787" y="136944"/>
                </a:lnTo>
                <a:lnTo>
                  <a:pt x="1377962" y="137845"/>
                </a:lnTo>
                <a:lnTo>
                  <a:pt x="1381137" y="138176"/>
                </a:lnTo>
                <a:lnTo>
                  <a:pt x="1390027" y="138176"/>
                </a:lnTo>
                <a:lnTo>
                  <a:pt x="1393202" y="137845"/>
                </a:lnTo>
                <a:lnTo>
                  <a:pt x="1396377" y="136944"/>
                </a:lnTo>
                <a:lnTo>
                  <a:pt x="1398155" y="134302"/>
                </a:lnTo>
                <a:lnTo>
                  <a:pt x="1398155" y="75615"/>
                </a:lnTo>
                <a:lnTo>
                  <a:pt x="1401584" y="71196"/>
                </a:lnTo>
                <a:lnTo>
                  <a:pt x="1404886" y="67830"/>
                </a:lnTo>
                <a:lnTo>
                  <a:pt x="1407934" y="65519"/>
                </a:lnTo>
                <a:lnTo>
                  <a:pt x="1410982" y="63207"/>
                </a:lnTo>
                <a:lnTo>
                  <a:pt x="1414030" y="62052"/>
                </a:lnTo>
                <a:lnTo>
                  <a:pt x="1416951" y="62052"/>
                </a:lnTo>
                <a:lnTo>
                  <a:pt x="1421396" y="62534"/>
                </a:lnTo>
                <a:lnTo>
                  <a:pt x="1425079" y="64439"/>
                </a:lnTo>
                <a:lnTo>
                  <a:pt x="1427619" y="67551"/>
                </a:lnTo>
                <a:lnTo>
                  <a:pt x="1429524" y="71386"/>
                </a:lnTo>
                <a:lnTo>
                  <a:pt x="1430667" y="76276"/>
                </a:lnTo>
                <a:lnTo>
                  <a:pt x="1430921" y="78981"/>
                </a:lnTo>
                <a:lnTo>
                  <a:pt x="1430921" y="134302"/>
                </a:lnTo>
                <a:lnTo>
                  <a:pt x="1432572" y="136944"/>
                </a:lnTo>
                <a:lnTo>
                  <a:pt x="1435747" y="137845"/>
                </a:lnTo>
                <a:lnTo>
                  <a:pt x="1438922" y="138176"/>
                </a:lnTo>
                <a:lnTo>
                  <a:pt x="1447812" y="138176"/>
                </a:lnTo>
                <a:lnTo>
                  <a:pt x="1450987" y="137845"/>
                </a:lnTo>
                <a:lnTo>
                  <a:pt x="1454162" y="136944"/>
                </a:lnTo>
                <a:lnTo>
                  <a:pt x="1455813" y="134302"/>
                </a:lnTo>
                <a:lnTo>
                  <a:pt x="1455813" y="75615"/>
                </a:lnTo>
                <a:lnTo>
                  <a:pt x="1459369" y="71196"/>
                </a:lnTo>
                <a:lnTo>
                  <a:pt x="1462671" y="67830"/>
                </a:lnTo>
                <a:lnTo>
                  <a:pt x="1465719" y="65519"/>
                </a:lnTo>
                <a:lnTo>
                  <a:pt x="1468767" y="63207"/>
                </a:lnTo>
                <a:lnTo>
                  <a:pt x="1471688" y="62052"/>
                </a:lnTo>
                <a:lnTo>
                  <a:pt x="1474736" y="62052"/>
                </a:lnTo>
                <a:lnTo>
                  <a:pt x="1479181" y="62534"/>
                </a:lnTo>
                <a:lnTo>
                  <a:pt x="1482737" y="64439"/>
                </a:lnTo>
                <a:lnTo>
                  <a:pt x="1485404" y="67551"/>
                </a:lnTo>
                <a:lnTo>
                  <a:pt x="1487309" y="71386"/>
                </a:lnTo>
                <a:lnTo>
                  <a:pt x="1488452" y="76276"/>
                </a:lnTo>
                <a:lnTo>
                  <a:pt x="1488706" y="78981"/>
                </a:lnTo>
                <a:lnTo>
                  <a:pt x="1488706" y="134302"/>
                </a:lnTo>
                <a:lnTo>
                  <a:pt x="1490357" y="136944"/>
                </a:lnTo>
                <a:lnTo>
                  <a:pt x="1493532" y="137845"/>
                </a:lnTo>
                <a:lnTo>
                  <a:pt x="1496707" y="138176"/>
                </a:lnTo>
                <a:lnTo>
                  <a:pt x="1505724" y="138176"/>
                </a:lnTo>
                <a:lnTo>
                  <a:pt x="1508899" y="137845"/>
                </a:lnTo>
                <a:lnTo>
                  <a:pt x="1511947" y="136944"/>
                </a:lnTo>
                <a:lnTo>
                  <a:pt x="1513598" y="134302"/>
                </a:lnTo>
                <a:lnTo>
                  <a:pt x="1513598" y="72707"/>
                </a:lnTo>
                <a:lnTo>
                  <a:pt x="1513090" y="67894"/>
                </a:lnTo>
                <a:lnTo>
                  <a:pt x="1512074" y="63334"/>
                </a:lnTo>
                <a:lnTo>
                  <a:pt x="1510931" y="58788"/>
                </a:lnTo>
                <a:lnTo>
                  <a:pt x="1509153" y="54813"/>
                </a:lnTo>
                <a:lnTo>
                  <a:pt x="1506740" y="51409"/>
                </a:lnTo>
                <a:lnTo>
                  <a:pt x="1504200" y="48018"/>
                </a:lnTo>
                <a:lnTo>
                  <a:pt x="1501025" y="45326"/>
                </a:lnTo>
                <a:lnTo>
                  <a:pt x="1496961" y="43345"/>
                </a:lnTo>
                <a:lnTo>
                  <a:pt x="1492897" y="41363"/>
                </a:lnTo>
                <a:lnTo>
                  <a:pt x="1487944" y="40373"/>
                </a:lnTo>
                <a:lnTo>
                  <a:pt x="1479562" y="40373"/>
                </a:lnTo>
                <a:lnTo>
                  <a:pt x="1474609" y="41325"/>
                </a:lnTo>
                <a:lnTo>
                  <a:pt x="1467116" y="44183"/>
                </a:lnTo>
                <a:lnTo>
                  <a:pt x="1462163" y="47142"/>
                </a:lnTo>
                <a:lnTo>
                  <a:pt x="1459623" y="49187"/>
                </a:lnTo>
                <a:lnTo>
                  <a:pt x="1457083" y="51231"/>
                </a:lnTo>
                <a:lnTo>
                  <a:pt x="1454543" y="53670"/>
                </a:lnTo>
                <a:lnTo>
                  <a:pt x="1451876" y="5651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05737" y="1317625"/>
            <a:ext cx="6272931" cy="584707"/>
          </a:xfrm>
          <a:prstGeom prst="rect">
            <a:avLst/>
          </a:prstGeom>
        </p:spPr>
        <p:txBody>
          <a:bodyPr wrap="square" lIns="0" tIns="28606" rIns="0" bIns="0" rtlCol="0">
            <a:noAutofit/>
          </a:bodyPr>
          <a:lstStyle/>
          <a:p>
            <a:pPr marL="12700">
              <a:lnSpc>
                <a:spcPts val="4505"/>
              </a:lnSpc>
            </a:pPr>
            <a:r>
              <a:rPr sz="4400" spc="-18" dirty="0" smtClean="0">
                <a:latin typeface="Calibri"/>
                <a:cs typeface="Calibri"/>
              </a:rPr>
              <a:t>INSTRUMEN EVALUASI DIRI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9644" y="2156968"/>
            <a:ext cx="347878" cy="892555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dirty="0" smtClean="0">
                <a:latin typeface="Calibri"/>
                <a:cs typeface="Calibri"/>
              </a:rPr>
              <a:t>1.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9"/>
              </a:spcBef>
            </a:pPr>
            <a:r>
              <a:rPr sz="2800" dirty="0" smtClean="0">
                <a:latin typeface="Calibri"/>
                <a:cs typeface="Calibri"/>
              </a:rPr>
              <a:t>2.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4706" y="2156968"/>
            <a:ext cx="939748" cy="892555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 marR="0">
              <a:lnSpc>
                <a:spcPts val="2895"/>
              </a:lnSpc>
            </a:pPr>
            <a:r>
              <a:rPr sz="2800" spc="-4" dirty="0" smtClean="0">
                <a:latin typeface="Calibri"/>
                <a:cs typeface="Calibri"/>
              </a:rPr>
              <a:t>Dapat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9"/>
              </a:spcBef>
            </a:pPr>
            <a:r>
              <a:rPr sz="2800" spc="-4" dirty="0" smtClean="0">
                <a:latin typeface="Calibri"/>
                <a:cs typeface="Calibri"/>
              </a:rPr>
              <a:t>Dapat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7830" y="2156968"/>
            <a:ext cx="4527834" cy="892555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11" dirty="0" smtClean="0">
                <a:latin typeface="Calibri"/>
                <a:cs typeface="Calibri"/>
              </a:rPr>
              <a:t>berbentuk portofolio, diskriptif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69"/>
              </a:spcBef>
            </a:pPr>
            <a:r>
              <a:rPr sz="2800" spc="-12" dirty="0" smtClean="0">
                <a:latin typeface="Calibri"/>
                <a:cs typeface="Calibri"/>
              </a:rPr>
              <a:t>berupa data kuantitatif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9878" y="4205478"/>
            <a:ext cx="2228274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8" dirty="0" smtClean="0">
                <a:latin typeface="Calibri"/>
                <a:cs typeface="Calibri"/>
              </a:rPr>
              <a:t>Gradasi, sesuai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2237" y="4205478"/>
            <a:ext cx="1001178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10" dirty="0" smtClean="0">
                <a:latin typeface="Calibri"/>
                <a:cs typeface="Calibri"/>
              </a:rPr>
              <a:t>harkat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644" y="5229987"/>
            <a:ext cx="4955362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10" dirty="0" smtClean="0">
                <a:latin typeface="Calibri"/>
                <a:cs typeface="Calibri"/>
              </a:rPr>
              <a:t>Ruang peningkatan mutu menjadi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29325" y="5229987"/>
            <a:ext cx="1523243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5" dirty="0" smtClean="0">
                <a:latin typeface="Calibri"/>
                <a:cs typeface="Calibri"/>
              </a:rPr>
              <a:t>lebih jelas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7408" y="6438074"/>
            <a:ext cx="3731145" cy="173786"/>
          </a:xfrm>
          <a:custGeom>
            <a:avLst/>
            <a:gdLst/>
            <a:ahLst/>
            <a:cxnLst/>
            <a:rect l="l" t="t" r="r" b="b"/>
            <a:pathLst>
              <a:path w="3731145" h="173786">
                <a:moveTo>
                  <a:pt x="1537728" y="46215"/>
                </a:moveTo>
                <a:lnTo>
                  <a:pt x="1537728" y="134302"/>
                </a:lnTo>
                <a:lnTo>
                  <a:pt x="1539379" y="136944"/>
                </a:lnTo>
                <a:lnTo>
                  <a:pt x="1542554" y="137845"/>
                </a:lnTo>
                <a:lnTo>
                  <a:pt x="1545729" y="138176"/>
                </a:lnTo>
                <a:lnTo>
                  <a:pt x="1554619" y="138176"/>
                </a:lnTo>
                <a:lnTo>
                  <a:pt x="1557794" y="137845"/>
                </a:lnTo>
                <a:lnTo>
                  <a:pt x="1560969" y="136944"/>
                </a:lnTo>
                <a:lnTo>
                  <a:pt x="1562747" y="134302"/>
                </a:lnTo>
                <a:lnTo>
                  <a:pt x="1562747" y="46215"/>
                </a:lnTo>
                <a:lnTo>
                  <a:pt x="1561731" y="43992"/>
                </a:lnTo>
                <a:lnTo>
                  <a:pt x="1559064" y="42837"/>
                </a:lnTo>
                <a:lnTo>
                  <a:pt x="1556270" y="42354"/>
                </a:lnTo>
                <a:lnTo>
                  <a:pt x="1552714" y="42062"/>
                </a:lnTo>
                <a:lnTo>
                  <a:pt x="1545729" y="42163"/>
                </a:lnTo>
                <a:lnTo>
                  <a:pt x="1542554" y="42557"/>
                </a:lnTo>
                <a:lnTo>
                  <a:pt x="1539379" y="43560"/>
                </a:lnTo>
                <a:lnTo>
                  <a:pt x="1537728" y="46215"/>
                </a:lnTo>
                <a:close/>
              </a:path>
              <a:path w="3731145" h="173786">
                <a:moveTo>
                  <a:pt x="1564525" y="16128"/>
                </a:moveTo>
                <a:lnTo>
                  <a:pt x="1564525" y="11315"/>
                </a:lnTo>
                <a:lnTo>
                  <a:pt x="1563636" y="7962"/>
                </a:lnTo>
                <a:lnTo>
                  <a:pt x="1559572" y="4203"/>
                </a:lnTo>
                <a:lnTo>
                  <a:pt x="1555889" y="3263"/>
                </a:lnTo>
                <a:lnTo>
                  <a:pt x="1544713" y="3263"/>
                </a:lnTo>
                <a:lnTo>
                  <a:pt x="1540903" y="4241"/>
                </a:lnTo>
                <a:lnTo>
                  <a:pt x="1536839" y="8128"/>
                </a:lnTo>
                <a:lnTo>
                  <a:pt x="1535823" y="11607"/>
                </a:lnTo>
                <a:lnTo>
                  <a:pt x="1535823" y="21437"/>
                </a:lnTo>
                <a:lnTo>
                  <a:pt x="1536839" y="24777"/>
                </a:lnTo>
                <a:lnTo>
                  <a:pt x="1540776" y="28473"/>
                </a:lnTo>
                <a:lnTo>
                  <a:pt x="1544459" y="29387"/>
                </a:lnTo>
                <a:lnTo>
                  <a:pt x="1555635" y="29387"/>
                </a:lnTo>
                <a:lnTo>
                  <a:pt x="1559445" y="28435"/>
                </a:lnTo>
                <a:lnTo>
                  <a:pt x="1563509" y="24612"/>
                </a:lnTo>
                <a:lnTo>
                  <a:pt x="1564525" y="21145"/>
                </a:lnTo>
                <a:lnTo>
                  <a:pt x="1564525" y="16128"/>
                </a:lnTo>
                <a:close/>
              </a:path>
              <a:path w="3731145" h="173786">
                <a:moveTo>
                  <a:pt x="1588020" y="46024"/>
                </a:moveTo>
                <a:lnTo>
                  <a:pt x="1588020" y="134302"/>
                </a:lnTo>
                <a:lnTo>
                  <a:pt x="1589671" y="136944"/>
                </a:lnTo>
                <a:lnTo>
                  <a:pt x="1592846" y="137845"/>
                </a:lnTo>
                <a:lnTo>
                  <a:pt x="1596021" y="138176"/>
                </a:lnTo>
                <a:lnTo>
                  <a:pt x="1604911" y="138176"/>
                </a:lnTo>
                <a:lnTo>
                  <a:pt x="1608086" y="137845"/>
                </a:lnTo>
                <a:lnTo>
                  <a:pt x="1611261" y="136944"/>
                </a:lnTo>
                <a:lnTo>
                  <a:pt x="1613039" y="134302"/>
                </a:lnTo>
                <a:lnTo>
                  <a:pt x="1613039" y="75615"/>
                </a:lnTo>
                <a:lnTo>
                  <a:pt x="1609356" y="56210"/>
                </a:lnTo>
                <a:lnTo>
                  <a:pt x="1609356" y="46024"/>
                </a:lnTo>
                <a:lnTo>
                  <a:pt x="1607959" y="43383"/>
                </a:lnTo>
                <a:lnTo>
                  <a:pt x="1605419" y="42468"/>
                </a:lnTo>
                <a:lnTo>
                  <a:pt x="1602625" y="42138"/>
                </a:lnTo>
                <a:lnTo>
                  <a:pt x="1595005" y="42138"/>
                </a:lnTo>
                <a:lnTo>
                  <a:pt x="1592338" y="42468"/>
                </a:lnTo>
                <a:lnTo>
                  <a:pt x="1589417" y="43383"/>
                </a:lnTo>
                <a:lnTo>
                  <a:pt x="1588020" y="46024"/>
                </a:lnTo>
                <a:close/>
              </a:path>
              <a:path w="3731145" h="173786">
                <a:moveTo>
                  <a:pt x="1738515" y="136677"/>
                </a:moveTo>
                <a:lnTo>
                  <a:pt x="1743087" y="134505"/>
                </a:lnTo>
                <a:lnTo>
                  <a:pt x="1747278" y="131470"/>
                </a:lnTo>
                <a:lnTo>
                  <a:pt x="1750834" y="127571"/>
                </a:lnTo>
                <a:lnTo>
                  <a:pt x="1750834" y="134594"/>
                </a:lnTo>
                <a:lnTo>
                  <a:pt x="1751723" y="136778"/>
                </a:lnTo>
                <a:lnTo>
                  <a:pt x="1754644" y="137909"/>
                </a:lnTo>
                <a:lnTo>
                  <a:pt x="1758073" y="138264"/>
                </a:lnTo>
                <a:lnTo>
                  <a:pt x="1765947" y="138150"/>
                </a:lnTo>
                <a:lnTo>
                  <a:pt x="1769757" y="137299"/>
                </a:lnTo>
                <a:lnTo>
                  <a:pt x="1771408" y="134594"/>
                </a:lnTo>
                <a:lnTo>
                  <a:pt x="1771408" y="69151"/>
                </a:lnTo>
                <a:lnTo>
                  <a:pt x="1770773" y="63906"/>
                </a:lnTo>
                <a:lnTo>
                  <a:pt x="1769249" y="59486"/>
                </a:lnTo>
                <a:lnTo>
                  <a:pt x="1767852" y="55054"/>
                </a:lnTo>
                <a:lnTo>
                  <a:pt x="1765566" y="51447"/>
                </a:lnTo>
                <a:lnTo>
                  <a:pt x="1762391" y="48640"/>
                </a:lnTo>
                <a:lnTo>
                  <a:pt x="1759216" y="45834"/>
                </a:lnTo>
                <a:lnTo>
                  <a:pt x="1755152" y="43764"/>
                </a:lnTo>
                <a:lnTo>
                  <a:pt x="1750199" y="42405"/>
                </a:lnTo>
                <a:lnTo>
                  <a:pt x="1745373" y="41059"/>
                </a:lnTo>
                <a:lnTo>
                  <a:pt x="1739404" y="40373"/>
                </a:lnTo>
                <a:lnTo>
                  <a:pt x="1728609" y="40373"/>
                </a:lnTo>
                <a:lnTo>
                  <a:pt x="1724799" y="40690"/>
                </a:lnTo>
                <a:lnTo>
                  <a:pt x="1721116" y="41325"/>
                </a:lnTo>
                <a:lnTo>
                  <a:pt x="1717433" y="41948"/>
                </a:lnTo>
                <a:lnTo>
                  <a:pt x="1714131" y="42760"/>
                </a:lnTo>
                <a:lnTo>
                  <a:pt x="1710956" y="43738"/>
                </a:lnTo>
                <a:lnTo>
                  <a:pt x="1707908" y="44729"/>
                </a:lnTo>
                <a:lnTo>
                  <a:pt x="1705241" y="45808"/>
                </a:lnTo>
                <a:lnTo>
                  <a:pt x="1702828" y="46964"/>
                </a:lnTo>
                <a:lnTo>
                  <a:pt x="1698002" y="50126"/>
                </a:lnTo>
                <a:lnTo>
                  <a:pt x="1696097" y="53339"/>
                </a:lnTo>
                <a:lnTo>
                  <a:pt x="1695716" y="56146"/>
                </a:lnTo>
                <a:lnTo>
                  <a:pt x="1695716" y="59715"/>
                </a:lnTo>
                <a:lnTo>
                  <a:pt x="1695970" y="62356"/>
                </a:lnTo>
                <a:lnTo>
                  <a:pt x="1696732" y="65519"/>
                </a:lnTo>
                <a:lnTo>
                  <a:pt x="1699399" y="68186"/>
                </a:lnTo>
                <a:lnTo>
                  <a:pt x="1702574" y="67729"/>
                </a:lnTo>
                <a:lnTo>
                  <a:pt x="1705876" y="65874"/>
                </a:lnTo>
                <a:lnTo>
                  <a:pt x="1710448" y="63741"/>
                </a:lnTo>
                <a:lnTo>
                  <a:pt x="1712988" y="62610"/>
                </a:lnTo>
                <a:lnTo>
                  <a:pt x="1715909" y="61594"/>
                </a:lnTo>
                <a:lnTo>
                  <a:pt x="1719211" y="60667"/>
                </a:lnTo>
                <a:lnTo>
                  <a:pt x="1722386" y="59740"/>
                </a:lnTo>
                <a:lnTo>
                  <a:pt x="1726196" y="59283"/>
                </a:lnTo>
                <a:lnTo>
                  <a:pt x="1733435" y="59283"/>
                </a:lnTo>
                <a:lnTo>
                  <a:pt x="1736102" y="59613"/>
                </a:lnTo>
                <a:lnTo>
                  <a:pt x="1738261" y="60274"/>
                </a:lnTo>
                <a:lnTo>
                  <a:pt x="1742071" y="61950"/>
                </a:lnTo>
                <a:lnTo>
                  <a:pt x="1744738" y="64731"/>
                </a:lnTo>
                <a:lnTo>
                  <a:pt x="1746135" y="68541"/>
                </a:lnTo>
                <a:lnTo>
                  <a:pt x="1747024" y="73037"/>
                </a:lnTo>
                <a:lnTo>
                  <a:pt x="1747024" y="81152"/>
                </a:lnTo>
                <a:lnTo>
                  <a:pt x="1730514" y="81152"/>
                </a:lnTo>
                <a:lnTo>
                  <a:pt x="1723656" y="81749"/>
                </a:lnTo>
                <a:lnTo>
                  <a:pt x="1717687" y="82930"/>
                </a:lnTo>
                <a:lnTo>
                  <a:pt x="1711845" y="84124"/>
                </a:lnTo>
                <a:lnTo>
                  <a:pt x="1706765" y="85953"/>
                </a:lnTo>
                <a:lnTo>
                  <a:pt x="1702828" y="88430"/>
                </a:lnTo>
                <a:lnTo>
                  <a:pt x="1698891" y="90906"/>
                </a:lnTo>
                <a:lnTo>
                  <a:pt x="1695843" y="94043"/>
                </a:lnTo>
                <a:lnTo>
                  <a:pt x="1693811" y="97828"/>
                </a:lnTo>
                <a:lnTo>
                  <a:pt x="1691779" y="101625"/>
                </a:lnTo>
                <a:lnTo>
                  <a:pt x="1690763" y="106095"/>
                </a:lnTo>
                <a:lnTo>
                  <a:pt x="1690763" y="115989"/>
                </a:lnTo>
                <a:lnTo>
                  <a:pt x="1691652" y="120154"/>
                </a:lnTo>
                <a:lnTo>
                  <a:pt x="1693176" y="123710"/>
                </a:lnTo>
                <a:lnTo>
                  <a:pt x="1694827" y="127279"/>
                </a:lnTo>
                <a:lnTo>
                  <a:pt x="1696986" y="130263"/>
                </a:lnTo>
                <a:lnTo>
                  <a:pt x="1699907" y="132664"/>
                </a:lnTo>
                <a:lnTo>
                  <a:pt x="1702701" y="135077"/>
                </a:lnTo>
                <a:lnTo>
                  <a:pt x="1706130" y="136893"/>
                </a:lnTo>
                <a:lnTo>
                  <a:pt x="1710067" y="138112"/>
                </a:lnTo>
                <a:lnTo>
                  <a:pt x="1714004" y="139331"/>
                </a:lnTo>
                <a:lnTo>
                  <a:pt x="1715147" y="114147"/>
                </a:lnTo>
                <a:lnTo>
                  <a:pt x="1715147" y="110451"/>
                </a:lnTo>
                <a:lnTo>
                  <a:pt x="1715528" y="106337"/>
                </a:lnTo>
                <a:lnTo>
                  <a:pt x="1717179" y="102984"/>
                </a:lnTo>
                <a:lnTo>
                  <a:pt x="1720354" y="100355"/>
                </a:lnTo>
                <a:lnTo>
                  <a:pt x="1724418" y="98272"/>
                </a:lnTo>
                <a:lnTo>
                  <a:pt x="1727212" y="97688"/>
                </a:lnTo>
                <a:lnTo>
                  <a:pt x="1730006" y="97091"/>
                </a:lnTo>
                <a:lnTo>
                  <a:pt x="1733435" y="96786"/>
                </a:lnTo>
                <a:lnTo>
                  <a:pt x="1747024" y="96786"/>
                </a:lnTo>
                <a:lnTo>
                  <a:pt x="1747024" y="111836"/>
                </a:lnTo>
                <a:lnTo>
                  <a:pt x="1743976" y="115265"/>
                </a:lnTo>
                <a:lnTo>
                  <a:pt x="1741055" y="117868"/>
                </a:lnTo>
                <a:lnTo>
                  <a:pt x="1738007" y="119659"/>
                </a:lnTo>
                <a:lnTo>
                  <a:pt x="1735086" y="121437"/>
                </a:lnTo>
                <a:lnTo>
                  <a:pt x="1731911" y="122326"/>
                </a:lnTo>
                <a:lnTo>
                  <a:pt x="1724291" y="122326"/>
                </a:lnTo>
                <a:lnTo>
                  <a:pt x="1728609" y="139941"/>
                </a:lnTo>
                <a:lnTo>
                  <a:pt x="1733816" y="138849"/>
                </a:lnTo>
                <a:lnTo>
                  <a:pt x="1738515" y="136677"/>
                </a:lnTo>
                <a:close/>
              </a:path>
              <a:path w="3731145" h="173786">
                <a:moveTo>
                  <a:pt x="1728609" y="139941"/>
                </a:moveTo>
                <a:lnTo>
                  <a:pt x="1724291" y="122326"/>
                </a:lnTo>
                <a:lnTo>
                  <a:pt x="1720989" y="121272"/>
                </a:lnTo>
                <a:lnTo>
                  <a:pt x="1716290" y="117043"/>
                </a:lnTo>
                <a:lnTo>
                  <a:pt x="1715147" y="114147"/>
                </a:lnTo>
                <a:lnTo>
                  <a:pt x="1714004" y="139331"/>
                </a:lnTo>
                <a:lnTo>
                  <a:pt x="1718322" y="139941"/>
                </a:lnTo>
                <a:lnTo>
                  <a:pt x="1728609" y="139941"/>
                </a:lnTo>
                <a:close/>
              </a:path>
              <a:path w="3731145" h="173786">
                <a:moveTo>
                  <a:pt x="2192921" y="136944"/>
                </a:moveTo>
                <a:lnTo>
                  <a:pt x="2195588" y="137845"/>
                </a:lnTo>
                <a:lnTo>
                  <a:pt x="2198255" y="138176"/>
                </a:lnTo>
                <a:lnTo>
                  <a:pt x="2206002" y="138176"/>
                </a:lnTo>
                <a:lnTo>
                  <a:pt x="2208669" y="137845"/>
                </a:lnTo>
                <a:lnTo>
                  <a:pt x="2211336" y="136944"/>
                </a:lnTo>
                <a:lnTo>
                  <a:pt x="2212733" y="134302"/>
                </a:lnTo>
                <a:lnTo>
                  <a:pt x="2212733" y="46024"/>
                </a:lnTo>
                <a:lnTo>
                  <a:pt x="2211082" y="43383"/>
                </a:lnTo>
                <a:lnTo>
                  <a:pt x="2208034" y="42468"/>
                </a:lnTo>
                <a:lnTo>
                  <a:pt x="2204859" y="42138"/>
                </a:lnTo>
                <a:lnTo>
                  <a:pt x="2195969" y="42138"/>
                </a:lnTo>
                <a:lnTo>
                  <a:pt x="2192794" y="42468"/>
                </a:lnTo>
                <a:lnTo>
                  <a:pt x="2189619" y="43383"/>
                </a:lnTo>
                <a:lnTo>
                  <a:pt x="2188095" y="46024"/>
                </a:lnTo>
                <a:lnTo>
                  <a:pt x="2188095" y="104711"/>
                </a:lnTo>
                <a:lnTo>
                  <a:pt x="2184412" y="109131"/>
                </a:lnTo>
                <a:lnTo>
                  <a:pt x="2180983" y="112496"/>
                </a:lnTo>
                <a:lnTo>
                  <a:pt x="2177808" y="114807"/>
                </a:lnTo>
                <a:lnTo>
                  <a:pt x="2174633" y="117119"/>
                </a:lnTo>
                <a:lnTo>
                  <a:pt x="2171458" y="118275"/>
                </a:lnTo>
                <a:lnTo>
                  <a:pt x="2165743" y="118275"/>
                </a:lnTo>
                <a:lnTo>
                  <a:pt x="2159774" y="115874"/>
                </a:lnTo>
                <a:lnTo>
                  <a:pt x="2156980" y="112775"/>
                </a:lnTo>
                <a:lnTo>
                  <a:pt x="2154948" y="108927"/>
                </a:lnTo>
                <a:lnTo>
                  <a:pt x="2153678" y="104051"/>
                </a:lnTo>
                <a:lnTo>
                  <a:pt x="2153424" y="100520"/>
                </a:lnTo>
                <a:lnTo>
                  <a:pt x="2153424" y="46024"/>
                </a:lnTo>
                <a:lnTo>
                  <a:pt x="2151773" y="43383"/>
                </a:lnTo>
                <a:lnTo>
                  <a:pt x="2148598" y="42468"/>
                </a:lnTo>
                <a:lnTo>
                  <a:pt x="2145423" y="42138"/>
                </a:lnTo>
                <a:lnTo>
                  <a:pt x="2136533" y="42138"/>
                </a:lnTo>
                <a:lnTo>
                  <a:pt x="2133358" y="42468"/>
                </a:lnTo>
                <a:lnTo>
                  <a:pt x="2130183" y="43383"/>
                </a:lnTo>
                <a:lnTo>
                  <a:pt x="2128532" y="46024"/>
                </a:lnTo>
                <a:lnTo>
                  <a:pt x="2128532" y="106794"/>
                </a:lnTo>
                <a:lnTo>
                  <a:pt x="2129167" y="112407"/>
                </a:lnTo>
                <a:lnTo>
                  <a:pt x="2130183" y="116928"/>
                </a:lnTo>
                <a:lnTo>
                  <a:pt x="2131326" y="121450"/>
                </a:lnTo>
                <a:lnTo>
                  <a:pt x="2133104" y="125425"/>
                </a:lnTo>
                <a:lnTo>
                  <a:pt x="2135644" y="128854"/>
                </a:lnTo>
                <a:lnTo>
                  <a:pt x="2138184" y="132295"/>
                </a:lnTo>
                <a:lnTo>
                  <a:pt x="2141486" y="135001"/>
                </a:lnTo>
                <a:lnTo>
                  <a:pt x="2145677" y="136969"/>
                </a:lnTo>
                <a:lnTo>
                  <a:pt x="2149741" y="138950"/>
                </a:lnTo>
                <a:lnTo>
                  <a:pt x="2154821" y="139941"/>
                </a:lnTo>
                <a:lnTo>
                  <a:pt x="2166378" y="139941"/>
                </a:lnTo>
                <a:lnTo>
                  <a:pt x="2171585" y="138620"/>
                </a:lnTo>
                <a:lnTo>
                  <a:pt x="2176665" y="135978"/>
                </a:lnTo>
                <a:lnTo>
                  <a:pt x="2181618" y="133349"/>
                </a:lnTo>
                <a:lnTo>
                  <a:pt x="2186571" y="129387"/>
                </a:lnTo>
                <a:lnTo>
                  <a:pt x="2191524" y="124104"/>
                </a:lnTo>
                <a:lnTo>
                  <a:pt x="2191524" y="134302"/>
                </a:lnTo>
                <a:lnTo>
                  <a:pt x="2192921" y="136944"/>
                </a:lnTo>
                <a:close/>
              </a:path>
              <a:path w="3731145" h="173786">
                <a:moveTo>
                  <a:pt x="2243086" y="20205"/>
                </a:moveTo>
                <a:lnTo>
                  <a:pt x="2241562" y="22961"/>
                </a:lnTo>
                <a:lnTo>
                  <a:pt x="2241562" y="42659"/>
                </a:lnTo>
                <a:lnTo>
                  <a:pt x="2231021" y="42659"/>
                </a:lnTo>
                <a:lnTo>
                  <a:pt x="2228354" y="44030"/>
                </a:lnTo>
                <a:lnTo>
                  <a:pt x="2227465" y="46583"/>
                </a:lnTo>
                <a:lnTo>
                  <a:pt x="2227211" y="49225"/>
                </a:lnTo>
                <a:lnTo>
                  <a:pt x="2227084" y="56375"/>
                </a:lnTo>
                <a:lnTo>
                  <a:pt x="2227465" y="58966"/>
                </a:lnTo>
                <a:lnTo>
                  <a:pt x="2228100" y="60515"/>
                </a:lnTo>
                <a:lnTo>
                  <a:pt x="2230894" y="62839"/>
                </a:lnTo>
                <a:lnTo>
                  <a:pt x="2241562" y="62839"/>
                </a:lnTo>
                <a:lnTo>
                  <a:pt x="2241562" y="113487"/>
                </a:lnTo>
                <a:lnTo>
                  <a:pt x="2242070" y="118173"/>
                </a:lnTo>
                <a:lnTo>
                  <a:pt x="2243213" y="122123"/>
                </a:lnTo>
                <a:lnTo>
                  <a:pt x="2244356" y="126085"/>
                </a:lnTo>
                <a:lnTo>
                  <a:pt x="2246261" y="19215"/>
                </a:lnTo>
                <a:lnTo>
                  <a:pt x="2243086" y="20205"/>
                </a:lnTo>
                <a:close/>
              </a:path>
              <a:path w="3731145" h="173786">
                <a:moveTo>
                  <a:pt x="2289441" y="49225"/>
                </a:moveTo>
                <a:lnTo>
                  <a:pt x="2289060" y="46583"/>
                </a:lnTo>
                <a:lnTo>
                  <a:pt x="2288171" y="44030"/>
                </a:lnTo>
                <a:lnTo>
                  <a:pt x="2285504" y="42659"/>
                </a:lnTo>
                <a:lnTo>
                  <a:pt x="2266327" y="42659"/>
                </a:lnTo>
                <a:lnTo>
                  <a:pt x="2266327" y="22961"/>
                </a:lnTo>
                <a:lnTo>
                  <a:pt x="2264676" y="20205"/>
                </a:lnTo>
                <a:lnTo>
                  <a:pt x="2261628" y="19215"/>
                </a:lnTo>
                <a:lnTo>
                  <a:pt x="2258326" y="18884"/>
                </a:lnTo>
                <a:lnTo>
                  <a:pt x="2249563" y="18884"/>
                </a:lnTo>
                <a:lnTo>
                  <a:pt x="2246261" y="19215"/>
                </a:lnTo>
                <a:lnTo>
                  <a:pt x="2244356" y="126085"/>
                </a:lnTo>
                <a:lnTo>
                  <a:pt x="2246134" y="129374"/>
                </a:lnTo>
                <a:lnTo>
                  <a:pt x="2250833" y="134581"/>
                </a:lnTo>
                <a:lnTo>
                  <a:pt x="2257437" y="137769"/>
                </a:lnTo>
                <a:lnTo>
                  <a:pt x="2265438" y="139649"/>
                </a:lnTo>
                <a:lnTo>
                  <a:pt x="2270264" y="139649"/>
                </a:lnTo>
                <a:lnTo>
                  <a:pt x="2266327" y="109131"/>
                </a:lnTo>
                <a:lnTo>
                  <a:pt x="2266327" y="62839"/>
                </a:lnTo>
                <a:lnTo>
                  <a:pt x="2285631" y="62839"/>
                </a:lnTo>
                <a:lnTo>
                  <a:pt x="2287917" y="62064"/>
                </a:lnTo>
                <a:lnTo>
                  <a:pt x="2289187" y="58966"/>
                </a:lnTo>
                <a:lnTo>
                  <a:pt x="2289568" y="56375"/>
                </a:lnTo>
                <a:lnTo>
                  <a:pt x="2289441" y="49225"/>
                </a:lnTo>
                <a:close/>
              </a:path>
              <a:path w="3731145" h="173786">
                <a:moveTo>
                  <a:pt x="2289568" y="125590"/>
                </a:moveTo>
                <a:lnTo>
                  <a:pt x="2289568" y="123748"/>
                </a:lnTo>
                <a:lnTo>
                  <a:pt x="2289314" y="121043"/>
                </a:lnTo>
                <a:lnTo>
                  <a:pt x="2288552" y="117525"/>
                </a:lnTo>
                <a:lnTo>
                  <a:pt x="2285758" y="116598"/>
                </a:lnTo>
                <a:lnTo>
                  <a:pt x="2283091" y="117627"/>
                </a:lnTo>
                <a:lnTo>
                  <a:pt x="2280297" y="118414"/>
                </a:lnTo>
                <a:lnTo>
                  <a:pt x="2276741" y="118757"/>
                </a:lnTo>
                <a:lnTo>
                  <a:pt x="2272804" y="118757"/>
                </a:lnTo>
                <a:lnTo>
                  <a:pt x="2270137" y="117563"/>
                </a:lnTo>
                <a:lnTo>
                  <a:pt x="2267089" y="112737"/>
                </a:lnTo>
                <a:lnTo>
                  <a:pt x="2266327" y="109131"/>
                </a:lnTo>
                <a:lnTo>
                  <a:pt x="2270264" y="139649"/>
                </a:lnTo>
                <a:lnTo>
                  <a:pt x="2273947" y="139547"/>
                </a:lnTo>
                <a:lnTo>
                  <a:pt x="2277630" y="139153"/>
                </a:lnTo>
                <a:lnTo>
                  <a:pt x="2280805" y="138506"/>
                </a:lnTo>
                <a:lnTo>
                  <a:pt x="2284869" y="137223"/>
                </a:lnTo>
                <a:lnTo>
                  <a:pt x="2288171" y="134912"/>
                </a:lnTo>
                <a:lnTo>
                  <a:pt x="2288933" y="132270"/>
                </a:lnTo>
                <a:lnTo>
                  <a:pt x="2289568" y="128498"/>
                </a:lnTo>
                <a:lnTo>
                  <a:pt x="2289568" y="125590"/>
                </a:lnTo>
                <a:close/>
              </a:path>
              <a:path w="3731145" h="173786">
                <a:moveTo>
                  <a:pt x="2371229" y="136944"/>
                </a:moveTo>
                <a:lnTo>
                  <a:pt x="2373896" y="137845"/>
                </a:lnTo>
                <a:lnTo>
                  <a:pt x="2376563" y="138176"/>
                </a:lnTo>
                <a:lnTo>
                  <a:pt x="2384310" y="138176"/>
                </a:lnTo>
                <a:lnTo>
                  <a:pt x="2386977" y="137845"/>
                </a:lnTo>
                <a:lnTo>
                  <a:pt x="2389644" y="136944"/>
                </a:lnTo>
                <a:lnTo>
                  <a:pt x="2391041" y="134302"/>
                </a:lnTo>
                <a:lnTo>
                  <a:pt x="2391041" y="46024"/>
                </a:lnTo>
                <a:lnTo>
                  <a:pt x="2389390" y="43383"/>
                </a:lnTo>
                <a:lnTo>
                  <a:pt x="2386342" y="42468"/>
                </a:lnTo>
                <a:lnTo>
                  <a:pt x="2383167" y="42138"/>
                </a:lnTo>
                <a:lnTo>
                  <a:pt x="2374277" y="42138"/>
                </a:lnTo>
                <a:lnTo>
                  <a:pt x="2371102" y="42468"/>
                </a:lnTo>
                <a:lnTo>
                  <a:pt x="2367927" y="43383"/>
                </a:lnTo>
                <a:lnTo>
                  <a:pt x="2366403" y="46024"/>
                </a:lnTo>
                <a:lnTo>
                  <a:pt x="2366403" y="104711"/>
                </a:lnTo>
                <a:lnTo>
                  <a:pt x="2362720" y="109131"/>
                </a:lnTo>
                <a:lnTo>
                  <a:pt x="2359291" y="112496"/>
                </a:lnTo>
                <a:lnTo>
                  <a:pt x="2356116" y="114807"/>
                </a:lnTo>
                <a:lnTo>
                  <a:pt x="2352941" y="117119"/>
                </a:lnTo>
                <a:lnTo>
                  <a:pt x="2349766" y="118275"/>
                </a:lnTo>
                <a:lnTo>
                  <a:pt x="2346591" y="118275"/>
                </a:lnTo>
                <a:lnTo>
                  <a:pt x="2341892" y="117792"/>
                </a:lnTo>
                <a:lnTo>
                  <a:pt x="2338082" y="115874"/>
                </a:lnTo>
                <a:lnTo>
                  <a:pt x="2335288" y="112775"/>
                </a:lnTo>
                <a:lnTo>
                  <a:pt x="2333256" y="108927"/>
                </a:lnTo>
                <a:lnTo>
                  <a:pt x="2331986" y="104051"/>
                </a:lnTo>
                <a:lnTo>
                  <a:pt x="2331732" y="100520"/>
                </a:lnTo>
                <a:lnTo>
                  <a:pt x="2331732" y="46024"/>
                </a:lnTo>
                <a:lnTo>
                  <a:pt x="2330081" y="43383"/>
                </a:lnTo>
                <a:lnTo>
                  <a:pt x="2326906" y="42468"/>
                </a:lnTo>
                <a:lnTo>
                  <a:pt x="2323731" y="42138"/>
                </a:lnTo>
                <a:lnTo>
                  <a:pt x="2314841" y="42138"/>
                </a:lnTo>
                <a:lnTo>
                  <a:pt x="2311666" y="42468"/>
                </a:lnTo>
                <a:lnTo>
                  <a:pt x="2308491" y="43383"/>
                </a:lnTo>
                <a:lnTo>
                  <a:pt x="2306840" y="46024"/>
                </a:lnTo>
                <a:lnTo>
                  <a:pt x="2306840" y="106794"/>
                </a:lnTo>
                <a:lnTo>
                  <a:pt x="2307475" y="112407"/>
                </a:lnTo>
                <a:lnTo>
                  <a:pt x="2308491" y="116928"/>
                </a:lnTo>
                <a:lnTo>
                  <a:pt x="2309634" y="121450"/>
                </a:lnTo>
                <a:lnTo>
                  <a:pt x="2311412" y="125425"/>
                </a:lnTo>
                <a:lnTo>
                  <a:pt x="2313952" y="128854"/>
                </a:lnTo>
                <a:lnTo>
                  <a:pt x="2316492" y="132295"/>
                </a:lnTo>
                <a:lnTo>
                  <a:pt x="2319794" y="135001"/>
                </a:lnTo>
                <a:lnTo>
                  <a:pt x="2323985" y="136969"/>
                </a:lnTo>
                <a:lnTo>
                  <a:pt x="2328049" y="138950"/>
                </a:lnTo>
                <a:lnTo>
                  <a:pt x="2333129" y="139941"/>
                </a:lnTo>
                <a:lnTo>
                  <a:pt x="2344686" y="139941"/>
                </a:lnTo>
                <a:lnTo>
                  <a:pt x="2349893" y="138620"/>
                </a:lnTo>
                <a:lnTo>
                  <a:pt x="2354973" y="135978"/>
                </a:lnTo>
                <a:lnTo>
                  <a:pt x="2359926" y="133349"/>
                </a:lnTo>
                <a:lnTo>
                  <a:pt x="2364879" y="129387"/>
                </a:lnTo>
                <a:lnTo>
                  <a:pt x="2369832" y="124104"/>
                </a:lnTo>
                <a:lnTo>
                  <a:pt x="2369832" y="134302"/>
                </a:lnTo>
                <a:lnTo>
                  <a:pt x="2371229" y="136944"/>
                </a:lnTo>
                <a:close/>
              </a:path>
              <a:path w="3731145" h="173786">
                <a:moveTo>
                  <a:pt x="2417965" y="135089"/>
                </a:moveTo>
                <a:lnTo>
                  <a:pt x="2405900" y="162407"/>
                </a:lnTo>
                <a:lnTo>
                  <a:pt x="2405519" y="163131"/>
                </a:lnTo>
                <a:lnTo>
                  <a:pt x="2406789" y="165912"/>
                </a:lnTo>
                <a:lnTo>
                  <a:pt x="2410091" y="166484"/>
                </a:lnTo>
                <a:lnTo>
                  <a:pt x="2413520" y="166573"/>
                </a:lnTo>
                <a:lnTo>
                  <a:pt x="2417711" y="166319"/>
                </a:lnTo>
                <a:lnTo>
                  <a:pt x="2421394" y="165417"/>
                </a:lnTo>
                <a:lnTo>
                  <a:pt x="2424188" y="162902"/>
                </a:lnTo>
                <a:lnTo>
                  <a:pt x="2437396" y="143903"/>
                </a:lnTo>
                <a:lnTo>
                  <a:pt x="2438793" y="141985"/>
                </a:lnTo>
                <a:lnTo>
                  <a:pt x="2440952" y="138315"/>
                </a:lnTo>
                <a:lnTo>
                  <a:pt x="2442603" y="134632"/>
                </a:lnTo>
                <a:lnTo>
                  <a:pt x="2443746" y="130809"/>
                </a:lnTo>
                <a:lnTo>
                  <a:pt x="2444508" y="126631"/>
                </a:lnTo>
                <a:lnTo>
                  <a:pt x="2444889" y="122097"/>
                </a:lnTo>
                <a:lnTo>
                  <a:pt x="2444889" y="119456"/>
                </a:lnTo>
                <a:lnTo>
                  <a:pt x="2444635" y="115404"/>
                </a:lnTo>
                <a:lnTo>
                  <a:pt x="2443619" y="112623"/>
                </a:lnTo>
                <a:lnTo>
                  <a:pt x="2440698" y="110121"/>
                </a:lnTo>
                <a:lnTo>
                  <a:pt x="2437650" y="109410"/>
                </a:lnTo>
                <a:lnTo>
                  <a:pt x="2433967" y="109067"/>
                </a:lnTo>
                <a:lnTo>
                  <a:pt x="2429268" y="109067"/>
                </a:lnTo>
                <a:lnTo>
                  <a:pt x="2425458" y="109410"/>
                </a:lnTo>
                <a:lnTo>
                  <a:pt x="2422283" y="110121"/>
                </a:lnTo>
                <a:lnTo>
                  <a:pt x="2419235" y="112623"/>
                </a:lnTo>
                <a:lnTo>
                  <a:pt x="2418219" y="115404"/>
                </a:lnTo>
                <a:lnTo>
                  <a:pt x="2417965" y="119456"/>
                </a:lnTo>
                <a:lnTo>
                  <a:pt x="2417965" y="135089"/>
                </a:lnTo>
                <a:close/>
              </a:path>
              <a:path w="3731145" h="173786">
                <a:moveTo>
                  <a:pt x="2609989" y="111632"/>
                </a:moveTo>
                <a:lnTo>
                  <a:pt x="2611259" y="107937"/>
                </a:lnTo>
                <a:lnTo>
                  <a:pt x="2611894" y="103822"/>
                </a:lnTo>
                <a:lnTo>
                  <a:pt x="2611894" y="94907"/>
                </a:lnTo>
                <a:lnTo>
                  <a:pt x="2611259" y="90982"/>
                </a:lnTo>
                <a:lnTo>
                  <a:pt x="2609862" y="87490"/>
                </a:lnTo>
                <a:lnTo>
                  <a:pt x="2608592" y="83997"/>
                </a:lnTo>
                <a:lnTo>
                  <a:pt x="2606814" y="80937"/>
                </a:lnTo>
                <a:lnTo>
                  <a:pt x="2604528" y="78333"/>
                </a:lnTo>
                <a:lnTo>
                  <a:pt x="2602242" y="75730"/>
                </a:lnTo>
                <a:lnTo>
                  <a:pt x="2599575" y="73596"/>
                </a:lnTo>
                <a:lnTo>
                  <a:pt x="2596527" y="71945"/>
                </a:lnTo>
                <a:lnTo>
                  <a:pt x="2593479" y="70307"/>
                </a:lnTo>
                <a:lnTo>
                  <a:pt x="2590050" y="69151"/>
                </a:lnTo>
                <a:lnTo>
                  <a:pt x="2586494" y="68491"/>
                </a:lnTo>
                <a:lnTo>
                  <a:pt x="2586748" y="133807"/>
                </a:lnTo>
                <a:lnTo>
                  <a:pt x="2590431" y="132486"/>
                </a:lnTo>
                <a:lnTo>
                  <a:pt x="2593860" y="130809"/>
                </a:lnTo>
                <a:lnTo>
                  <a:pt x="2596908" y="128765"/>
                </a:lnTo>
                <a:lnTo>
                  <a:pt x="2599956" y="126720"/>
                </a:lnTo>
                <a:lnTo>
                  <a:pt x="2602623" y="124269"/>
                </a:lnTo>
                <a:lnTo>
                  <a:pt x="2604782" y="121437"/>
                </a:lnTo>
                <a:lnTo>
                  <a:pt x="2607068" y="118592"/>
                </a:lnTo>
                <a:lnTo>
                  <a:pt x="2608719" y="115328"/>
                </a:lnTo>
                <a:lnTo>
                  <a:pt x="2609989" y="111632"/>
                </a:lnTo>
                <a:close/>
              </a:path>
              <a:path w="3731145" h="173786">
                <a:moveTo>
                  <a:pt x="2584843" y="100152"/>
                </a:moveTo>
                <a:lnTo>
                  <a:pt x="2584843" y="102997"/>
                </a:lnTo>
                <a:lnTo>
                  <a:pt x="2584335" y="105524"/>
                </a:lnTo>
                <a:lnTo>
                  <a:pt x="2582303" y="109943"/>
                </a:lnTo>
                <a:lnTo>
                  <a:pt x="2579128" y="113271"/>
                </a:lnTo>
                <a:lnTo>
                  <a:pt x="2575191" y="115874"/>
                </a:lnTo>
                <a:lnTo>
                  <a:pt x="2570746" y="137350"/>
                </a:lnTo>
                <a:lnTo>
                  <a:pt x="2574937" y="136728"/>
                </a:lnTo>
                <a:lnTo>
                  <a:pt x="2579128" y="136105"/>
                </a:lnTo>
                <a:lnTo>
                  <a:pt x="2583065" y="135127"/>
                </a:lnTo>
                <a:lnTo>
                  <a:pt x="2586748" y="133807"/>
                </a:lnTo>
                <a:lnTo>
                  <a:pt x="2584843" y="100152"/>
                </a:lnTo>
                <a:close/>
              </a:path>
              <a:path w="3731145" h="173786">
                <a:moveTo>
                  <a:pt x="2519946" y="134454"/>
                </a:moveTo>
                <a:lnTo>
                  <a:pt x="2522867" y="137020"/>
                </a:lnTo>
                <a:lnTo>
                  <a:pt x="2526931" y="137667"/>
                </a:lnTo>
                <a:lnTo>
                  <a:pt x="2566047" y="137667"/>
                </a:lnTo>
                <a:lnTo>
                  <a:pt x="2570746" y="137350"/>
                </a:lnTo>
                <a:lnTo>
                  <a:pt x="2575191" y="115874"/>
                </a:lnTo>
                <a:lnTo>
                  <a:pt x="2570238" y="117398"/>
                </a:lnTo>
                <a:lnTo>
                  <a:pt x="2567190" y="117779"/>
                </a:lnTo>
                <a:lnTo>
                  <a:pt x="2544711" y="117779"/>
                </a:lnTo>
                <a:lnTo>
                  <a:pt x="2544711" y="81356"/>
                </a:lnTo>
                <a:lnTo>
                  <a:pt x="2560205" y="81356"/>
                </a:lnTo>
                <a:lnTo>
                  <a:pt x="2562999" y="62356"/>
                </a:lnTo>
                <a:lnTo>
                  <a:pt x="2544711" y="62356"/>
                </a:lnTo>
                <a:lnTo>
                  <a:pt x="2544711" y="29095"/>
                </a:lnTo>
                <a:lnTo>
                  <a:pt x="2561856" y="29095"/>
                </a:lnTo>
                <a:lnTo>
                  <a:pt x="2565158" y="29463"/>
                </a:lnTo>
                <a:lnTo>
                  <a:pt x="2567571" y="30187"/>
                </a:lnTo>
                <a:lnTo>
                  <a:pt x="2571889" y="31953"/>
                </a:lnTo>
                <a:lnTo>
                  <a:pt x="2575064" y="34658"/>
                </a:lnTo>
                <a:lnTo>
                  <a:pt x="2577096" y="38404"/>
                </a:lnTo>
                <a:lnTo>
                  <a:pt x="2578239" y="42760"/>
                </a:lnTo>
                <a:lnTo>
                  <a:pt x="2578239" y="45326"/>
                </a:lnTo>
                <a:lnTo>
                  <a:pt x="2577858" y="49834"/>
                </a:lnTo>
                <a:lnTo>
                  <a:pt x="2576461" y="53987"/>
                </a:lnTo>
                <a:lnTo>
                  <a:pt x="2574683" y="83502"/>
                </a:lnTo>
                <a:lnTo>
                  <a:pt x="2579001" y="86296"/>
                </a:lnTo>
                <a:lnTo>
                  <a:pt x="2582430" y="89852"/>
                </a:lnTo>
                <a:lnTo>
                  <a:pt x="2584335" y="94538"/>
                </a:lnTo>
                <a:lnTo>
                  <a:pt x="2584843" y="97193"/>
                </a:lnTo>
                <a:lnTo>
                  <a:pt x="2584843" y="100152"/>
                </a:lnTo>
                <a:lnTo>
                  <a:pt x="2586748" y="133807"/>
                </a:lnTo>
                <a:lnTo>
                  <a:pt x="2586494" y="68491"/>
                </a:lnTo>
                <a:lnTo>
                  <a:pt x="2589288" y="67436"/>
                </a:lnTo>
                <a:lnTo>
                  <a:pt x="2591828" y="66039"/>
                </a:lnTo>
                <a:lnTo>
                  <a:pt x="2596273" y="62610"/>
                </a:lnTo>
                <a:lnTo>
                  <a:pt x="2599575" y="58394"/>
                </a:lnTo>
                <a:lnTo>
                  <a:pt x="2602242" y="53657"/>
                </a:lnTo>
                <a:lnTo>
                  <a:pt x="2603131" y="50914"/>
                </a:lnTo>
                <a:lnTo>
                  <a:pt x="2603893" y="48183"/>
                </a:lnTo>
                <a:lnTo>
                  <a:pt x="2604274" y="45262"/>
                </a:lnTo>
                <a:lnTo>
                  <a:pt x="2604274" y="36614"/>
                </a:lnTo>
                <a:lnTo>
                  <a:pt x="2603258" y="31800"/>
                </a:lnTo>
                <a:lnTo>
                  <a:pt x="2601353" y="27711"/>
                </a:lnTo>
                <a:lnTo>
                  <a:pt x="2599321" y="23621"/>
                </a:lnTo>
                <a:lnTo>
                  <a:pt x="2596527" y="20243"/>
                </a:lnTo>
                <a:lnTo>
                  <a:pt x="2592717" y="17564"/>
                </a:lnTo>
                <a:lnTo>
                  <a:pt x="2589034" y="14897"/>
                </a:lnTo>
                <a:lnTo>
                  <a:pt x="2584462" y="12903"/>
                </a:lnTo>
                <a:lnTo>
                  <a:pt x="2579001" y="11582"/>
                </a:lnTo>
                <a:lnTo>
                  <a:pt x="2573540" y="10261"/>
                </a:lnTo>
                <a:lnTo>
                  <a:pt x="2566936" y="9601"/>
                </a:lnTo>
                <a:lnTo>
                  <a:pt x="2524772" y="9601"/>
                </a:lnTo>
                <a:lnTo>
                  <a:pt x="2521343" y="11531"/>
                </a:lnTo>
                <a:lnTo>
                  <a:pt x="2519184" y="14909"/>
                </a:lnTo>
                <a:lnTo>
                  <a:pt x="2519184" y="132359"/>
                </a:lnTo>
                <a:lnTo>
                  <a:pt x="2519946" y="134454"/>
                </a:lnTo>
                <a:close/>
              </a:path>
              <a:path w="3731145" h="173786">
                <a:moveTo>
                  <a:pt x="2562999" y="62356"/>
                </a:moveTo>
                <a:lnTo>
                  <a:pt x="2560205" y="81356"/>
                </a:lnTo>
                <a:lnTo>
                  <a:pt x="2564904" y="81356"/>
                </a:lnTo>
                <a:lnTo>
                  <a:pt x="2568714" y="81787"/>
                </a:lnTo>
                <a:lnTo>
                  <a:pt x="2571762" y="82638"/>
                </a:lnTo>
                <a:lnTo>
                  <a:pt x="2574683" y="83502"/>
                </a:lnTo>
                <a:lnTo>
                  <a:pt x="2576461" y="53987"/>
                </a:lnTo>
                <a:lnTo>
                  <a:pt x="2573794" y="57353"/>
                </a:lnTo>
                <a:lnTo>
                  <a:pt x="2570492" y="60121"/>
                </a:lnTo>
                <a:lnTo>
                  <a:pt x="2566047" y="61899"/>
                </a:lnTo>
                <a:lnTo>
                  <a:pt x="2562999" y="62356"/>
                </a:lnTo>
                <a:close/>
              </a:path>
              <a:path w="3731145" h="173786">
                <a:moveTo>
                  <a:pt x="2653423" y="136969"/>
                </a:moveTo>
                <a:lnTo>
                  <a:pt x="2659265" y="138950"/>
                </a:lnTo>
                <a:lnTo>
                  <a:pt x="2666250" y="139941"/>
                </a:lnTo>
                <a:lnTo>
                  <a:pt x="2678442" y="139941"/>
                </a:lnTo>
                <a:lnTo>
                  <a:pt x="2682506" y="139661"/>
                </a:lnTo>
                <a:lnTo>
                  <a:pt x="2686316" y="139103"/>
                </a:lnTo>
                <a:lnTo>
                  <a:pt x="2690126" y="138544"/>
                </a:lnTo>
                <a:lnTo>
                  <a:pt x="2693555" y="137883"/>
                </a:lnTo>
                <a:lnTo>
                  <a:pt x="2696476" y="137121"/>
                </a:lnTo>
                <a:lnTo>
                  <a:pt x="2699524" y="136359"/>
                </a:lnTo>
                <a:lnTo>
                  <a:pt x="2701937" y="135585"/>
                </a:lnTo>
                <a:lnTo>
                  <a:pt x="2705747" y="134010"/>
                </a:lnTo>
                <a:lnTo>
                  <a:pt x="2708414" y="131483"/>
                </a:lnTo>
                <a:lnTo>
                  <a:pt x="2709176" y="128930"/>
                </a:lnTo>
                <a:lnTo>
                  <a:pt x="2709430" y="123316"/>
                </a:lnTo>
                <a:lnTo>
                  <a:pt x="2709176" y="119214"/>
                </a:lnTo>
                <a:lnTo>
                  <a:pt x="2708033" y="115684"/>
                </a:lnTo>
                <a:lnTo>
                  <a:pt x="2705239" y="115100"/>
                </a:lnTo>
                <a:lnTo>
                  <a:pt x="2702318" y="116039"/>
                </a:lnTo>
                <a:lnTo>
                  <a:pt x="2698762" y="117360"/>
                </a:lnTo>
                <a:lnTo>
                  <a:pt x="2693936" y="118884"/>
                </a:lnTo>
                <a:lnTo>
                  <a:pt x="2691142" y="119570"/>
                </a:lnTo>
                <a:lnTo>
                  <a:pt x="2687840" y="120192"/>
                </a:lnTo>
                <a:lnTo>
                  <a:pt x="2684538" y="120827"/>
                </a:lnTo>
                <a:lnTo>
                  <a:pt x="2680728" y="121145"/>
                </a:lnTo>
                <a:lnTo>
                  <a:pt x="2672092" y="121145"/>
                </a:lnTo>
                <a:lnTo>
                  <a:pt x="2668409" y="120573"/>
                </a:lnTo>
                <a:lnTo>
                  <a:pt x="2665234" y="119456"/>
                </a:lnTo>
                <a:lnTo>
                  <a:pt x="2662186" y="118338"/>
                </a:lnTo>
                <a:lnTo>
                  <a:pt x="2659773" y="116700"/>
                </a:lnTo>
                <a:lnTo>
                  <a:pt x="2655836" y="112407"/>
                </a:lnTo>
                <a:lnTo>
                  <a:pt x="2654439" y="109804"/>
                </a:lnTo>
                <a:lnTo>
                  <a:pt x="2653550" y="106743"/>
                </a:lnTo>
                <a:lnTo>
                  <a:pt x="2652661" y="103670"/>
                </a:lnTo>
                <a:lnTo>
                  <a:pt x="2652153" y="100253"/>
                </a:lnTo>
                <a:lnTo>
                  <a:pt x="2652280" y="77355"/>
                </a:lnTo>
                <a:lnTo>
                  <a:pt x="2652788" y="74447"/>
                </a:lnTo>
                <a:lnTo>
                  <a:pt x="2653042" y="43840"/>
                </a:lnTo>
                <a:lnTo>
                  <a:pt x="2647454" y="46151"/>
                </a:lnTo>
                <a:lnTo>
                  <a:pt x="2642755" y="49504"/>
                </a:lnTo>
                <a:lnTo>
                  <a:pt x="2638818" y="53886"/>
                </a:lnTo>
                <a:lnTo>
                  <a:pt x="2634881" y="58280"/>
                </a:lnTo>
                <a:lnTo>
                  <a:pt x="2631960" y="63626"/>
                </a:lnTo>
                <a:lnTo>
                  <a:pt x="2629928" y="69926"/>
                </a:lnTo>
                <a:lnTo>
                  <a:pt x="2627896" y="76225"/>
                </a:lnTo>
                <a:lnTo>
                  <a:pt x="2626880" y="83299"/>
                </a:lnTo>
                <a:lnTo>
                  <a:pt x="2626880" y="99402"/>
                </a:lnTo>
                <a:lnTo>
                  <a:pt x="2627769" y="106591"/>
                </a:lnTo>
                <a:lnTo>
                  <a:pt x="2629801" y="112725"/>
                </a:lnTo>
                <a:lnTo>
                  <a:pt x="2631706" y="118859"/>
                </a:lnTo>
                <a:lnTo>
                  <a:pt x="2634627" y="123939"/>
                </a:lnTo>
                <a:lnTo>
                  <a:pt x="2638564" y="127965"/>
                </a:lnTo>
                <a:lnTo>
                  <a:pt x="2642628" y="131991"/>
                </a:lnTo>
                <a:lnTo>
                  <a:pt x="2647454" y="135001"/>
                </a:lnTo>
                <a:lnTo>
                  <a:pt x="2653423" y="136969"/>
                </a:lnTo>
                <a:close/>
              </a:path>
              <a:path w="3731145" h="173786">
                <a:moveTo>
                  <a:pt x="2654439" y="68960"/>
                </a:moveTo>
                <a:lnTo>
                  <a:pt x="2657233" y="64579"/>
                </a:lnTo>
                <a:lnTo>
                  <a:pt x="2660662" y="60959"/>
                </a:lnTo>
                <a:lnTo>
                  <a:pt x="2665361" y="58585"/>
                </a:lnTo>
                <a:lnTo>
                  <a:pt x="2668155" y="58000"/>
                </a:lnTo>
                <a:lnTo>
                  <a:pt x="2677553" y="58000"/>
                </a:lnTo>
                <a:lnTo>
                  <a:pt x="2682125" y="59994"/>
                </a:lnTo>
                <a:lnTo>
                  <a:pt x="2685173" y="63982"/>
                </a:lnTo>
                <a:lnTo>
                  <a:pt x="2688221" y="67970"/>
                </a:lnTo>
                <a:lnTo>
                  <a:pt x="2689618" y="73469"/>
                </a:lnTo>
                <a:lnTo>
                  <a:pt x="2689364" y="80467"/>
                </a:lnTo>
                <a:lnTo>
                  <a:pt x="2652153" y="80467"/>
                </a:lnTo>
                <a:lnTo>
                  <a:pt x="2652153" y="100253"/>
                </a:lnTo>
                <a:lnTo>
                  <a:pt x="2652153" y="96494"/>
                </a:lnTo>
                <a:lnTo>
                  <a:pt x="2705874" y="96494"/>
                </a:lnTo>
                <a:lnTo>
                  <a:pt x="2703715" y="52704"/>
                </a:lnTo>
                <a:lnTo>
                  <a:pt x="2700413" y="48844"/>
                </a:lnTo>
                <a:lnTo>
                  <a:pt x="2696095" y="45821"/>
                </a:lnTo>
                <a:lnTo>
                  <a:pt x="2690761" y="43649"/>
                </a:lnTo>
                <a:lnTo>
                  <a:pt x="2685554" y="41465"/>
                </a:lnTo>
                <a:lnTo>
                  <a:pt x="2679204" y="40373"/>
                </a:lnTo>
                <a:lnTo>
                  <a:pt x="2664853" y="40373"/>
                </a:lnTo>
                <a:lnTo>
                  <a:pt x="2658630" y="41528"/>
                </a:lnTo>
                <a:lnTo>
                  <a:pt x="2653042" y="43840"/>
                </a:lnTo>
                <a:lnTo>
                  <a:pt x="2652788" y="74447"/>
                </a:lnTo>
                <a:lnTo>
                  <a:pt x="2653550" y="71704"/>
                </a:lnTo>
                <a:lnTo>
                  <a:pt x="2654439" y="68960"/>
                </a:lnTo>
                <a:close/>
              </a:path>
              <a:path w="3731145" h="173786">
                <a:moveTo>
                  <a:pt x="2711208" y="66408"/>
                </a:moveTo>
                <a:lnTo>
                  <a:pt x="2709557" y="61125"/>
                </a:lnTo>
                <a:lnTo>
                  <a:pt x="2707144" y="56565"/>
                </a:lnTo>
                <a:lnTo>
                  <a:pt x="2703715" y="52704"/>
                </a:lnTo>
                <a:lnTo>
                  <a:pt x="2705874" y="96494"/>
                </a:lnTo>
                <a:lnTo>
                  <a:pt x="2708287" y="96494"/>
                </a:lnTo>
                <a:lnTo>
                  <a:pt x="2711462" y="94322"/>
                </a:lnTo>
                <a:lnTo>
                  <a:pt x="2713494" y="90627"/>
                </a:lnTo>
                <a:lnTo>
                  <a:pt x="2713494" y="77431"/>
                </a:lnTo>
                <a:lnTo>
                  <a:pt x="2712732" y="71691"/>
                </a:lnTo>
                <a:lnTo>
                  <a:pt x="2711208" y="66408"/>
                </a:lnTo>
                <a:close/>
              </a:path>
              <a:path w="3731145" h="173786">
                <a:moveTo>
                  <a:pt x="2734068" y="4152"/>
                </a:moveTo>
                <a:lnTo>
                  <a:pt x="2734068" y="134302"/>
                </a:lnTo>
                <a:lnTo>
                  <a:pt x="2735719" y="136944"/>
                </a:lnTo>
                <a:lnTo>
                  <a:pt x="2738894" y="137845"/>
                </a:lnTo>
                <a:lnTo>
                  <a:pt x="2742069" y="138176"/>
                </a:lnTo>
                <a:lnTo>
                  <a:pt x="2750959" y="138176"/>
                </a:lnTo>
                <a:lnTo>
                  <a:pt x="2754134" y="137845"/>
                </a:lnTo>
                <a:lnTo>
                  <a:pt x="2757309" y="136944"/>
                </a:lnTo>
                <a:lnTo>
                  <a:pt x="2759087" y="134302"/>
                </a:lnTo>
                <a:lnTo>
                  <a:pt x="2759087" y="4152"/>
                </a:lnTo>
                <a:lnTo>
                  <a:pt x="2757309" y="1396"/>
                </a:lnTo>
                <a:lnTo>
                  <a:pt x="2754134" y="393"/>
                </a:lnTo>
                <a:lnTo>
                  <a:pt x="2750959" y="0"/>
                </a:lnTo>
                <a:lnTo>
                  <a:pt x="2742069" y="0"/>
                </a:lnTo>
                <a:lnTo>
                  <a:pt x="2738894" y="393"/>
                </a:lnTo>
                <a:lnTo>
                  <a:pt x="2735719" y="1396"/>
                </a:lnTo>
                <a:lnTo>
                  <a:pt x="2734068" y="4152"/>
                </a:lnTo>
                <a:close/>
              </a:path>
              <a:path w="3731145" h="173786">
                <a:moveTo>
                  <a:pt x="2991243" y="136677"/>
                </a:moveTo>
                <a:lnTo>
                  <a:pt x="2995815" y="134505"/>
                </a:lnTo>
                <a:lnTo>
                  <a:pt x="3000006" y="131470"/>
                </a:lnTo>
                <a:lnTo>
                  <a:pt x="3003562" y="127571"/>
                </a:lnTo>
                <a:lnTo>
                  <a:pt x="3003562" y="134594"/>
                </a:lnTo>
                <a:lnTo>
                  <a:pt x="3004451" y="136778"/>
                </a:lnTo>
                <a:lnTo>
                  <a:pt x="3007372" y="137909"/>
                </a:lnTo>
                <a:lnTo>
                  <a:pt x="3010801" y="138264"/>
                </a:lnTo>
                <a:lnTo>
                  <a:pt x="3018675" y="138150"/>
                </a:lnTo>
                <a:lnTo>
                  <a:pt x="3022485" y="137299"/>
                </a:lnTo>
                <a:lnTo>
                  <a:pt x="3024136" y="134594"/>
                </a:lnTo>
                <a:lnTo>
                  <a:pt x="3024136" y="69151"/>
                </a:lnTo>
                <a:lnTo>
                  <a:pt x="3023501" y="63906"/>
                </a:lnTo>
                <a:lnTo>
                  <a:pt x="3021977" y="59486"/>
                </a:lnTo>
                <a:lnTo>
                  <a:pt x="3020580" y="55054"/>
                </a:lnTo>
                <a:lnTo>
                  <a:pt x="3018294" y="51447"/>
                </a:lnTo>
                <a:lnTo>
                  <a:pt x="3015119" y="48640"/>
                </a:lnTo>
                <a:lnTo>
                  <a:pt x="3011944" y="45834"/>
                </a:lnTo>
                <a:lnTo>
                  <a:pt x="3007880" y="43764"/>
                </a:lnTo>
                <a:lnTo>
                  <a:pt x="3002927" y="42405"/>
                </a:lnTo>
                <a:lnTo>
                  <a:pt x="2998101" y="41059"/>
                </a:lnTo>
                <a:lnTo>
                  <a:pt x="2992132" y="40373"/>
                </a:lnTo>
                <a:lnTo>
                  <a:pt x="2981337" y="40373"/>
                </a:lnTo>
                <a:lnTo>
                  <a:pt x="2977527" y="40690"/>
                </a:lnTo>
                <a:lnTo>
                  <a:pt x="2973844" y="41325"/>
                </a:lnTo>
                <a:lnTo>
                  <a:pt x="2970161" y="41948"/>
                </a:lnTo>
                <a:lnTo>
                  <a:pt x="2966859" y="42760"/>
                </a:lnTo>
                <a:lnTo>
                  <a:pt x="2963684" y="43738"/>
                </a:lnTo>
                <a:lnTo>
                  <a:pt x="2960636" y="44729"/>
                </a:lnTo>
                <a:lnTo>
                  <a:pt x="2957969" y="45808"/>
                </a:lnTo>
                <a:lnTo>
                  <a:pt x="2953270" y="48120"/>
                </a:lnTo>
                <a:lnTo>
                  <a:pt x="2949841" y="51079"/>
                </a:lnTo>
                <a:lnTo>
                  <a:pt x="2948571" y="54533"/>
                </a:lnTo>
                <a:lnTo>
                  <a:pt x="2948444" y="61099"/>
                </a:lnTo>
                <a:lnTo>
                  <a:pt x="2949206" y="64655"/>
                </a:lnTo>
                <a:lnTo>
                  <a:pt x="2950857" y="67500"/>
                </a:lnTo>
                <a:lnTo>
                  <a:pt x="2953905" y="68186"/>
                </a:lnTo>
                <a:lnTo>
                  <a:pt x="2956953" y="66801"/>
                </a:lnTo>
                <a:lnTo>
                  <a:pt x="2960763" y="64858"/>
                </a:lnTo>
                <a:lnTo>
                  <a:pt x="2965716" y="62610"/>
                </a:lnTo>
                <a:lnTo>
                  <a:pt x="2968637" y="61594"/>
                </a:lnTo>
                <a:lnTo>
                  <a:pt x="2971939" y="60667"/>
                </a:lnTo>
                <a:lnTo>
                  <a:pt x="2975114" y="59740"/>
                </a:lnTo>
                <a:lnTo>
                  <a:pt x="2978924" y="59283"/>
                </a:lnTo>
                <a:lnTo>
                  <a:pt x="2986163" y="59283"/>
                </a:lnTo>
                <a:lnTo>
                  <a:pt x="2988830" y="59613"/>
                </a:lnTo>
                <a:lnTo>
                  <a:pt x="2990989" y="60274"/>
                </a:lnTo>
                <a:lnTo>
                  <a:pt x="2994799" y="61950"/>
                </a:lnTo>
                <a:lnTo>
                  <a:pt x="2997466" y="64731"/>
                </a:lnTo>
                <a:lnTo>
                  <a:pt x="2998863" y="68541"/>
                </a:lnTo>
                <a:lnTo>
                  <a:pt x="2999752" y="73037"/>
                </a:lnTo>
                <a:lnTo>
                  <a:pt x="2999752" y="81152"/>
                </a:lnTo>
                <a:lnTo>
                  <a:pt x="2983242" y="81152"/>
                </a:lnTo>
                <a:lnTo>
                  <a:pt x="2976384" y="81749"/>
                </a:lnTo>
                <a:lnTo>
                  <a:pt x="2970415" y="82930"/>
                </a:lnTo>
                <a:lnTo>
                  <a:pt x="2964573" y="84124"/>
                </a:lnTo>
                <a:lnTo>
                  <a:pt x="2959493" y="85953"/>
                </a:lnTo>
                <a:lnTo>
                  <a:pt x="2955556" y="88430"/>
                </a:lnTo>
                <a:lnTo>
                  <a:pt x="2951619" y="90906"/>
                </a:lnTo>
                <a:lnTo>
                  <a:pt x="2948571" y="94043"/>
                </a:lnTo>
                <a:lnTo>
                  <a:pt x="2946539" y="97828"/>
                </a:lnTo>
                <a:lnTo>
                  <a:pt x="2944507" y="101625"/>
                </a:lnTo>
                <a:lnTo>
                  <a:pt x="2943491" y="106095"/>
                </a:lnTo>
                <a:lnTo>
                  <a:pt x="2943491" y="115989"/>
                </a:lnTo>
                <a:lnTo>
                  <a:pt x="2944380" y="120154"/>
                </a:lnTo>
                <a:lnTo>
                  <a:pt x="2945904" y="123710"/>
                </a:lnTo>
                <a:lnTo>
                  <a:pt x="2947555" y="127279"/>
                </a:lnTo>
                <a:lnTo>
                  <a:pt x="2949714" y="130263"/>
                </a:lnTo>
                <a:lnTo>
                  <a:pt x="2952635" y="132664"/>
                </a:lnTo>
                <a:lnTo>
                  <a:pt x="2955429" y="135077"/>
                </a:lnTo>
                <a:lnTo>
                  <a:pt x="2958858" y="136893"/>
                </a:lnTo>
                <a:lnTo>
                  <a:pt x="2962795" y="138112"/>
                </a:lnTo>
                <a:lnTo>
                  <a:pt x="2966732" y="139331"/>
                </a:lnTo>
                <a:lnTo>
                  <a:pt x="2967875" y="114147"/>
                </a:lnTo>
                <a:lnTo>
                  <a:pt x="2967875" y="110451"/>
                </a:lnTo>
                <a:lnTo>
                  <a:pt x="2968256" y="106337"/>
                </a:lnTo>
                <a:lnTo>
                  <a:pt x="2969907" y="102984"/>
                </a:lnTo>
                <a:lnTo>
                  <a:pt x="2973082" y="100355"/>
                </a:lnTo>
                <a:lnTo>
                  <a:pt x="2977146" y="98272"/>
                </a:lnTo>
                <a:lnTo>
                  <a:pt x="2979940" y="97688"/>
                </a:lnTo>
                <a:lnTo>
                  <a:pt x="2982734" y="97091"/>
                </a:lnTo>
                <a:lnTo>
                  <a:pt x="2986163" y="96786"/>
                </a:lnTo>
                <a:lnTo>
                  <a:pt x="2999752" y="96786"/>
                </a:lnTo>
                <a:lnTo>
                  <a:pt x="2999752" y="111836"/>
                </a:lnTo>
                <a:lnTo>
                  <a:pt x="2996704" y="115265"/>
                </a:lnTo>
                <a:lnTo>
                  <a:pt x="2993783" y="117868"/>
                </a:lnTo>
                <a:lnTo>
                  <a:pt x="2990735" y="119659"/>
                </a:lnTo>
                <a:lnTo>
                  <a:pt x="2987814" y="121437"/>
                </a:lnTo>
                <a:lnTo>
                  <a:pt x="2984639" y="122326"/>
                </a:lnTo>
                <a:lnTo>
                  <a:pt x="2977019" y="122326"/>
                </a:lnTo>
                <a:lnTo>
                  <a:pt x="2981337" y="139941"/>
                </a:lnTo>
                <a:lnTo>
                  <a:pt x="2986544" y="138849"/>
                </a:lnTo>
                <a:lnTo>
                  <a:pt x="2991243" y="136677"/>
                </a:lnTo>
                <a:close/>
              </a:path>
              <a:path w="3731145" h="173786">
                <a:moveTo>
                  <a:pt x="2981337" y="139941"/>
                </a:moveTo>
                <a:lnTo>
                  <a:pt x="2977019" y="122326"/>
                </a:lnTo>
                <a:lnTo>
                  <a:pt x="2973717" y="121272"/>
                </a:lnTo>
                <a:lnTo>
                  <a:pt x="2969018" y="117043"/>
                </a:lnTo>
                <a:lnTo>
                  <a:pt x="2967875" y="114147"/>
                </a:lnTo>
                <a:lnTo>
                  <a:pt x="2966732" y="139331"/>
                </a:lnTo>
                <a:lnTo>
                  <a:pt x="2971050" y="139941"/>
                </a:lnTo>
                <a:lnTo>
                  <a:pt x="2981337" y="139941"/>
                </a:lnTo>
                <a:close/>
              </a:path>
              <a:path w="3731145" h="173786">
                <a:moveTo>
                  <a:pt x="3039884" y="43599"/>
                </a:moveTo>
                <a:lnTo>
                  <a:pt x="3038995" y="46545"/>
                </a:lnTo>
                <a:lnTo>
                  <a:pt x="3039503" y="49631"/>
                </a:lnTo>
                <a:lnTo>
                  <a:pt x="3040392" y="53047"/>
                </a:lnTo>
                <a:lnTo>
                  <a:pt x="3063760" y="132918"/>
                </a:lnTo>
                <a:lnTo>
                  <a:pt x="3065538" y="136232"/>
                </a:lnTo>
                <a:lnTo>
                  <a:pt x="3068586" y="137566"/>
                </a:lnTo>
                <a:lnTo>
                  <a:pt x="3072269" y="138010"/>
                </a:lnTo>
                <a:lnTo>
                  <a:pt x="3076841" y="138264"/>
                </a:lnTo>
                <a:lnTo>
                  <a:pt x="3086112" y="138201"/>
                </a:lnTo>
                <a:lnTo>
                  <a:pt x="3090176" y="137934"/>
                </a:lnTo>
                <a:lnTo>
                  <a:pt x="3095510" y="135635"/>
                </a:lnTo>
                <a:lnTo>
                  <a:pt x="3110242" y="79273"/>
                </a:lnTo>
                <a:lnTo>
                  <a:pt x="3110623" y="79273"/>
                </a:lnTo>
                <a:lnTo>
                  <a:pt x="3125482" y="132918"/>
                </a:lnTo>
                <a:lnTo>
                  <a:pt x="3127260" y="136232"/>
                </a:lnTo>
                <a:lnTo>
                  <a:pt x="3130435" y="137566"/>
                </a:lnTo>
                <a:lnTo>
                  <a:pt x="3133991" y="138010"/>
                </a:lnTo>
                <a:lnTo>
                  <a:pt x="3138690" y="138264"/>
                </a:lnTo>
                <a:lnTo>
                  <a:pt x="3147834" y="138201"/>
                </a:lnTo>
                <a:lnTo>
                  <a:pt x="3153422" y="137667"/>
                </a:lnTo>
                <a:lnTo>
                  <a:pt x="3156851" y="135635"/>
                </a:lnTo>
                <a:lnTo>
                  <a:pt x="3181743" y="53047"/>
                </a:lnTo>
                <a:lnTo>
                  <a:pt x="3182886" y="48501"/>
                </a:lnTo>
                <a:lnTo>
                  <a:pt x="3183140" y="45821"/>
                </a:lnTo>
                <a:lnTo>
                  <a:pt x="3182632" y="44094"/>
                </a:lnTo>
                <a:lnTo>
                  <a:pt x="3179965" y="42608"/>
                </a:lnTo>
                <a:lnTo>
                  <a:pt x="3177171" y="42265"/>
                </a:lnTo>
                <a:lnTo>
                  <a:pt x="3173615" y="42062"/>
                </a:lnTo>
                <a:lnTo>
                  <a:pt x="3168662" y="42062"/>
                </a:lnTo>
                <a:lnTo>
                  <a:pt x="3165106" y="42265"/>
                </a:lnTo>
                <a:lnTo>
                  <a:pt x="3159772" y="43726"/>
                </a:lnTo>
                <a:lnTo>
                  <a:pt x="3141738" y="111137"/>
                </a:lnTo>
                <a:lnTo>
                  <a:pt x="3141230" y="111239"/>
                </a:lnTo>
                <a:lnTo>
                  <a:pt x="3123704" y="45923"/>
                </a:lnTo>
                <a:lnTo>
                  <a:pt x="3121799" y="43294"/>
                </a:lnTo>
                <a:lnTo>
                  <a:pt x="3118878" y="42468"/>
                </a:lnTo>
                <a:lnTo>
                  <a:pt x="3115830" y="42138"/>
                </a:lnTo>
                <a:lnTo>
                  <a:pt x="3106940" y="42125"/>
                </a:lnTo>
                <a:lnTo>
                  <a:pt x="3103892" y="42392"/>
                </a:lnTo>
                <a:lnTo>
                  <a:pt x="3100336" y="43726"/>
                </a:lnTo>
                <a:lnTo>
                  <a:pt x="3098939" y="46316"/>
                </a:lnTo>
                <a:lnTo>
                  <a:pt x="3082429" y="111137"/>
                </a:lnTo>
                <a:lnTo>
                  <a:pt x="3082048" y="111137"/>
                </a:lnTo>
                <a:lnTo>
                  <a:pt x="3064522" y="46316"/>
                </a:lnTo>
                <a:lnTo>
                  <a:pt x="3060839" y="42621"/>
                </a:lnTo>
                <a:lnTo>
                  <a:pt x="3057918" y="42265"/>
                </a:lnTo>
                <a:lnTo>
                  <a:pt x="3054108" y="42062"/>
                </a:lnTo>
                <a:lnTo>
                  <a:pt x="3049028" y="42062"/>
                </a:lnTo>
                <a:lnTo>
                  <a:pt x="3045472" y="42265"/>
                </a:lnTo>
                <a:lnTo>
                  <a:pt x="3042551" y="42608"/>
                </a:lnTo>
                <a:lnTo>
                  <a:pt x="3039884" y="43599"/>
                </a:lnTo>
                <a:close/>
              </a:path>
              <a:path w="3731145" h="173786">
                <a:moveTo>
                  <a:pt x="3239655" y="136677"/>
                </a:moveTo>
                <a:lnTo>
                  <a:pt x="3244227" y="134505"/>
                </a:lnTo>
                <a:lnTo>
                  <a:pt x="3248418" y="131470"/>
                </a:lnTo>
                <a:lnTo>
                  <a:pt x="3251974" y="127571"/>
                </a:lnTo>
                <a:lnTo>
                  <a:pt x="3251974" y="134594"/>
                </a:lnTo>
                <a:lnTo>
                  <a:pt x="3252863" y="136778"/>
                </a:lnTo>
                <a:lnTo>
                  <a:pt x="3255784" y="137909"/>
                </a:lnTo>
                <a:lnTo>
                  <a:pt x="3259213" y="138264"/>
                </a:lnTo>
                <a:lnTo>
                  <a:pt x="3267087" y="138150"/>
                </a:lnTo>
                <a:lnTo>
                  <a:pt x="3270897" y="137299"/>
                </a:lnTo>
                <a:lnTo>
                  <a:pt x="3272548" y="134594"/>
                </a:lnTo>
                <a:lnTo>
                  <a:pt x="3272548" y="69151"/>
                </a:lnTo>
                <a:lnTo>
                  <a:pt x="3271913" y="63906"/>
                </a:lnTo>
                <a:lnTo>
                  <a:pt x="3270389" y="59486"/>
                </a:lnTo>
                <a:lnTo>
                  <a:pt x="3268992" y="55054"/>
                </a:lnTo>
                <a:lnTo>
                  <a:pt x="3266706" y="51447"/>
                </a:lnTo>
                <a:lnTo>
                  <a:pt x="3263531" y="48640"/>
                </a:lnTo>
                <a:lnTo>
                  <a:pt x="3260356" y="45834"/>
                </a:lnTo>
                <a:lnTo>
                  <a:pt x="3256292" y="43764"/>
                </a:lnTo>
                <a:lnTo>
                  <a:pt x="3251339" y="42405"/>
                </a:lnTo>
                <a:lnTo>
                  <a:pt x="3246513" y="41059"/>
                </a:lnTo>
                <a:lnTo>
                  <a:pt x="3240544" y="40373"/>
                </a:lnTo>
                <a:lnTo>
                  <a:pt x="3229749" y="40373"/>
                </a:lnTo>
                <a:lnTo>
                  <a:pt x="3225939" y="40690"/>
                </a:lnTo>
                <a:lnTo>
                  <a:pt x="3222256" y="41325"/>
                </a:lnTo>
                <a:lnTo>
                  <a:pt x="3218573" y="41948"/>
                </a:lnTo>
                <a:lnTo>
                  <a:pt x="3215271" y="42760"/>
                </a:lnTo>
                <a:lnTo>
                  <a:pt x="3212096" y="43738"/>
                </a:lnTo>
                <a:lnTo>
                  <a:pt x="3209048" y="44729"/>
                </a:lnTo>
                <a:lnTo>
                  <a:pt x="3206381" y="45808"/>
                </a:lnTo>
                <a:lnTo>
                  <a:pt x="3201682" y="48120"/>
                </a:lnTo>
                <a:lnTo>
                  <a:pt x="3198253" y="51079"/>
                </a:lnTo>
                <a:lnTo>
                  <a:pt x="3196983" y="54533"/>
                </a:lnTo>
                <a:lnTo>
                  <a:pt x="3196856" y="61099"/>
                </a:lnTo>
                <a:lnTo>
                  <a:pt x="3197618" y="64655"/>
                </a:lnTo>
                <a:lnTo>
                  <a:pt x="3199269" y="67500"/>
                </a:lnTo>
                <a:lnTo>
                  <a:pt x="3202317" y="68186"/>
                </a:lnTo>
                <a:lnTo>
                  <a:pt x="3205365" y="66801"/>
                </a:lnTo>
                <a:lnTo>
                  <a:pt x="3209175" y="64858"/>
                </a:lnTo>
                <a:lnTo>
                  <a:pt x="3214128" y="62610"/>
                </a:lnTo>
                <a:lnTo>
                  <a:pt x="3217049" y="61594"/>
                </a:lnTo>
                <a:lnTo>
                  <a:pt x="3220351" y="60667"/>
                </a:lnTo>
                <a:lnTo>
                  <a:pt x="3223526" y="59740"/>
                </a:lnTo>
                <a:lnTo>
                  <a:pt x="3227336" y="59283"/>
                </a:lnTo>
                <a:lnTo>
                  <a:pt x="3234575" y="59283"/>
                </a:lnTo>
                <a:lnTo>
                  <a:pt x="3237242" y="59613"/>
                </a:lnTo>
                <a:lnTo>
                  <a:pt x="3239401" y="60274"/>
                </a:lnTo>
                <a:lnTo>
                  <a:pt x="3243211" y="61950"/>
                </a:lnTo>
                <a:lnTo>
                  <a:pt x="3245878" y="64731"/>
                </a:lnTo>
                <a:lnTo>
                  <a:pt x="3247275" y="68541"/>
                </a:lnTo>
                <a:lnTo>
                  <a:pt x="3248164" y="73037"/>
                </a:lnTo>
                <a:lnTo>
                  <a:pt x="3248164" y="81152"/>
                </a:lnTo>
                <a:lnTo>
                  <a:pt x="3231654" y="81152"/>
                </a:lnTo>
                <a:lnTo>
                  <a:pt x="3224796" y="81749"/>
                </a:lnTo>
                <a:lnTo>
                  <a:pt x="3218827" y="82930"/>
                </a:lnTo>
                <a:lnTo>
                  <a:pt x="3212985" y="84124"/>
                </a:lnTo>
                <a:lnTo>
                  <a:pt x="3207905" y="85953"/>
                </a:lnTo>
                <a:lnTo>
                  <a:pt x="3203968" y="88430"/>
                </a:lnTo>
                <a:lnTo>
                  <a:pt x="3200031" y="90906"/>
                </a:lnTo>
                <a:lnTo>
                  <a:pt x="3196983" y="94043"/>
                </a:lnTo>
                <a:lnTo>
                  <a:pt x="3194951" y="97828"/>
                </a:lnTo>
                <a:lnTo>
                  <a:pt x="3192919" y="101625"/>
                </a:lnTo>
                <a:lnTo>
                  <a:pt x="3191903" y="106095"/>
                </a:lnTo>
                <a:lnTo>
                  <a:pt x="3191903" y="115989"/>
                </a:lnTo>
                <a:lnTo>
                  <a:pt x="3192792" y="120154"/>
                </a:lnTo>
                <a:lnTo>
                  <a:pt x="3194316" y="123710"/>
                </a:lnTo>
                <a:lnTo>
                  <a:pt x="3195967" y="127279"/>
                </a:lnTo>
                <a:lnTo>
                  <a:pt x="3198126" y="130263"/>
                </a:lnTo>
                <a:lnTo>
                  <a:pt x="3201047" y="132664"/>
                </a:lnTo>
                <a:lnTo>
                  <a:pt x="3203841" y="135077"/>
                </a:lnTo>
                <a:lnTo>
                  <a:pt x="3207270" y="136893"/>
                </a:lnTo>
                <a:lnTo>
                  <a:pt x="3211207" y="138112"/>
                </a:lnTo>
                <a:lnTo>
                  <a:pt x="3215144" y="139331"/>
                </a:lnTo>
                <a:lnTo>
                  <a:pt x="3216287" y="114147"/>
                </a:lnTo>
                <a:lnTo>
                  <a:pt x="3216287" y="110451"/>
                </a:lnTo>
                <a:lnTo>
                  <a:pt x="3216668" y="106337"/>
                </a:lnTo>
                <a:lnTo>
                  <a:pt x="3218319" y="102984"/>
                </a:lnTo>
                <a:lnTo>
                  <a:pt x="3221494" y="100355"/>
                </a:lnTo>
                <a:lnTo>
                  <a:pt x="3225558" y="98272"/>
                </a:lnTo>
                <a:lnTo>
                  <a:pt x="3228352" y="97688"/>
                </a:lnTo>
                <a:lnTo>
                  <a:pt x="3231146" y="97091"/>
                </a:lnTo>
                <a:lnTo>
                  <a:pt x="3234575" y="96786"/>
                </a:lnTo>
                <a:lnTo>
                  <a:pt x="3248164" y="96786"/>
                </a:lnTo>
                <a:lnTo>
                  <a:pt x="3248164" y="111836"/>
                </a:lnTo>
                <a:lnTo>
                  <a:pt x="3245116" y="115265"/>
                </a:lnTo>
                <a:lnTo>
                  <a:pt x="3242195" y="117868"/>
                </a:lnTo>
                <a:lnTo>
                  <a:pt x="3239147" y="119659"/>
                </a:lnTo>
                <a:lnTo>
                  <a:pt x="3236226" y="121437"/>
                </a:lnTo>
                <a:lnTo>
                  <a:pt x="3233051" y="122326"/>
                </a:lnTo>
                <a:lnTo>
                  <a:pt x="3225431" y="122326"/>
                </a:lnTo>
                <a:lnTo>
                  <a:pt x="3229749" y="139941"/>
                </a:lnTo>
                <a:lnTo>
                  <a:pt x="3234956" y="138849"/>
                </a:lnTo>
                <a:lnTo>
                  <a:pt x="3239655" y="136677"/>
                </a:lnTo>
                <a:close/>
              </a:path>
              <a:path w="3731145" h="173786">
                <a:moveTo>
                  <a:pt x="3229749" y="139941"/>
                </a:moveTo>
                <a:lnTo>
                  <a:pt x="3225431" y="122326"/>
                </a:lnTo>
                <a:lnTo>
                  <a:pt x="3222129" y="121272"/>
                </a:lnTo>
                <a:lnTo>
                  <a:pt x="3217430" y="117043"/>
                </a:lnTo>
                <a:lnTo>
                  <a:pt x="3216287" y="114147"/>
                </a:lnTo>
                <a:lnTo>
                  <a:pt x="3215144" y="139331"/>
                </a:lnTo>
                <a:lnTo>
                  <a:pt x="3219462" y="139941"/>
                </a:lnTo>
                <a:lnTo>
                  <a:pt x="3229749" y="139941"/>
                </a:lnTo>
                <a:close/>
              </a:path>
              <a:path w="3731145" h="173786">
                <a:moveTo>
                  <a:pt x="3415677" y="57175"/>
                </a:moveTo>
                <a:lnTo>
                  <a:pt x="3416439" y="53149"/>
                </a:lnTo>
                <a:lnTo>
                  <a:pt x="3417201" y="49123"/>
                </a:lnTo>
                <a:lnTo>
                  <a:pt x="3417582" y="45034"/>
                </a:lnTo>
                <a:lnTo>
                  <a:pt x="3417582" y="36118"/>
                </a:lnTo>
                <a:lnTo>
                  <a:pt x="3416820" y="31686"/>
                </a:lnTo>
                <a:lnTo>
                  <a:pt x="3415169" y="27558"/>
                </a:lnTo>
                <a:lnTo>
                  <a:pt x="3413645" y="23444"/>
                </a:lnTo>
                <a:lnTo>
                  <a:pt x="3411105" y="19875"/>
                </a:lnTo>
                <a:lnTo>
                  <a:pt x="3407803" y="16878"/>
                </a:lnTo>
                <a:lnTo>
                  <a:pt x="3404501" y="13868"/>
                </a:lnTo>
                <a:lnTo>
                  <a:pt x="3405517" y="75958"/>
                </a:lnTo>
                <a:lnTo>
                  <a:pt x="3408946" y="70815"/>
                </a:lnTo>
                <a:lnTo>
                  <a:pt x="3411486" y="66166"/>
                </a:lnTo>
                <a:lnTo>
                  <a:pt x="3414026" y="61506"/>
                </a:lnTo>
                <a:lnTo>
                  <a:pt x="3415677" y="57175"/>
                </a:lnTo>
                <a:close/>
              </a:path>
              <a:path w="3731145" h="173786">
                <a:moveTo>
                  <a:pt x="3382784" y="101244"/>
                </a:moveTo>
                <a:lnTo>
                  <a:pt x="3383912" y="100118"/>
                </a:lnTo>
                <a:lnTo>
                  <a:pt x="3393418" y="90244"/>
                </a:lnTo>
                <a:lnTo>
                  <a:pt x="3400945" y="81597"/>
                </a:lnTo>
                <a:lnTo>
                  <a:pt x="3405517" y="75958"/>
                </a:lnTo>
                <a:lnTo>
                  <a:pt x="3404501" y="13868"/>
                </a:lnTo>
                <a:lnTo>
                  <a:pt x="3400437" y="11531"/>
                </a:lnTo>
                <a:lnTo>
                  <a:pt x="3395484" y="9842"/>
                </a:lnTo>
                <a:lnTo>
                  <a:pt x="3390404" y="8166"/>
                </a:lnTo>
                <a:lnTo>
                  <a:pt x="3384562" y="7327"/>
                </a:lnTo>
                <a:lnTo>
                  <a:pt x="3373767" y="7327"/>
                </a:lnTo>
                <a:lnTo>
                  <a:pt x="3369703" y="7721"/>
                </a:lnTo>
                <a:lnTo>
                  <a:pt x="3365766" y="8508"/>
                </a:lnTo>
                <a:lnTo>
                  <a:pt x="3361829" y="9296"/>
                </a:lnTo>
                <a:lnTo>
                  <a:pt x="3358273" y="10274"/>
                </a:lnTo>
                <a:lnTo>
                  <a:pt x="3355098" y="11429"/>
                </a:lnTo>
                <a:lnTo>
                  <a:pt x="3351923" y="12585"/>
                </a:lnTo>
                <a:lnTo>
                  <a:pt x="3349129" y="13766"/>
                </a:lnTo>
                <a:lnTo>
                  <a:pt x="3346970" y="14998"/>
                </a:lnTo>
                <a:lnTo>
                  <a:pt x="3343160" y="17221"/>
                </a:lnTo>
                <a:lnTo>
                  <a:pt x="3340620" y="20040"/>
                </a:lnTo>
                <a:lnTo>
                  <a:pt x="3339604" y="22783"/>
                </a:lnTo>
                <a:lnTo>
                  <a:pt x="3339350" y="25717"/>
                </a:lnTo>
                <a:lnTo>
                  <a:pt x="3339350" y="32638"/>
                </a:lnTo>
                <a:lnTo>
                  <a:pt x="3339731" y="35750"/>
                </a:lnTo>
                <a:lnTo>
                  <a:pt x="3340747" y="39484"/>
                </a:lnTo>
                <a:lnTo>
                  <a:pt x="3343541" y="40474"/>
                </a:lnTo>
                <a:lnTo>
                  <a:pt x="3346335" y="38938"/>
                </a:lnTo>
                <a:lnTo>
                  <a:pt x="3349637" y="36804"/>
                </a:lnTo>
                <a:lnTo>
                  <a:pt x="3354209" y="34353"/>
                </a:lnTo>
                <a:lnTo>
                  <a:pt x="3356876" y="33248"/>
                </a:lnTo>
                <a:lnTo>
                  <a:pt x="3359924" y="32257"/>
                </a:lnTo>
                <a:lnTo>
                  <a:pt x="3362845" y="31280"/>
                </a:lnTo>
                <a:lnTo>
                  <a:pt x="3366401" y="30784"/>
                </a:lnTo>
                <a:lnTo>
                  <a:pt x="3373005" y="30784"/>
                </a:lnTo>
                <a:lnTo>
                  <a:pt x="3375418" y="31191"/>
                </a:lnTo>
                <a:lnTo>
                  <a:pt x="3379482" y="32842"/>
                </a:lnTo>
                <a:lnTo>
                  <a:pt x="3382530" y="35432"/>
                </a:lnTo>
                <a:lnTo>
                  <a:pt x="3384943" y="38582"/>
                </a:lnTo>
                <a:lnTo>
                  <a:pt x="3386340" y="42468"/>
                </a:lnTo>
                <a:lnTo>
                  <a:pt x="3386721" y="46710"/>
                </a:lnTo>
                <a:lnTo>
                  <a:pt x="3386340" y="51600"/>
                </a:lnTo>
                <a:lnTo>
                  <a:pt x="3385832" y="54241"/>
                </a:lnTo>
                <a:lnTo>
                  <a:pt x="3385324" y="56870"/>
                </a:lnTo>
                <a:lnTo>
                  <a:pt x="3384181" y="59766"/>
                </a:lnTo>
                <a:lnTo>
                  <a:pt x="3382657" y="62890"/>
                </a:lnTo>
                <a:lnTo>
                  <a:pt x="3381133" y="66027"/>
                </a:lnTo>
                <a:lnTo>
                  <a:pt x="3379101" y="69494"/>
                </a:lnTo>
                <a:lnTo>
                  <a:pt x="3376434" y="73291"/>
                </a:lnTo>
                <a:lnTo>
                  <a:pt x="3373640" y="77076"/>
                </a:lnTo>
                <a:lnTo>
                  <a:pt x="3370084" y="81292"/>
                </a:lnTo>
                <a:lnTo>
                  <a:pt x="3365639" y="85902"/>
                </a:lnTo>
                <a:lnTo>
                  <a:pt x="3343541" y="109664"/>
                </a:lnTo>
                <a:lnTo>
                  <a:pt x="3340239" y="113474"/>
                </a:lnTo>
                <a:lnTo>
                  <a:pt x="3338207" y="117030"/>
                </a:lnTo>
                <a:lnTo>
                  <a:pt x="3337318" y="119633"/>
                </a:lnTo>
                <a:lnTo>
                  <a:pt x="3336937" y="122745"/>
                </a:lnTo>
                <a:lnTo>
                  <a:pt x="3337064" y="130975"/>
                </a:lnTo>
                <a:lnTo>
                  <a:pt x="3337572" y="133870"/>
                </a:lnTo>
                <a:lnTo>
                  <a:pt x="3339477" y="136499"/>
                </a:lnTo>
                <a:lnTo>
                  <a:pt x="3342398" y="137540"/>
                </a:lnTo>
                <a:lnTo>
                  <a:pt x="3418725" y="137667"/>
                </a:lnTo>
                <a:lnTo>
                  <a:pt x="3421519" y="136144"/>
                </a:lnTo>
                <a:lnTo>
                  <a:pt x="3422408" y="133324"/>
                </a:lnTo>
                <a:lnTo>
                  <a:pt x="3422662" y="130619"/>
                </a:lnTo>
                <a:lnTo>
                  <a:pt x="3422662" y="123634"/>
                </a:lnTo>
                <a:lnTo>
                  <a:pt x="3422281" y="120929"/>
                </a:lnTo>
                <a:lnTo>
                  <a:pt x="3421265" y="118186"/>
                </a:lnTo>
                <a:lnTo>
                  <a:pt x="3418344" y="116585"/>
                </a:lnTo>
                <a:lnTo>
                  <a:pt x="3367798" y="116585"/>
                </a:lnTo>
                <a:lnTo>
                  <a:pt x="3382784" y="101244"/>
                </a:lnTo>
                <a:close/>
              </a:path>
              <a:path w="3731145" h="173786">
                <a:moveTo>
                  <a:pt x="3490226" y="117195"/>
                </a:moveTo>
                <a:lnTo>
                  <a:pt x="3486289" y="118846"/>
                </a:lnTo>
                <a:lnTo>
                  <a:pt x="3481463" y="119265"/>
                </a:lnTo>
                <a:lnTo>
                  <a:pt x="3478034" y="119265"/>
                </a:lnTo>
                <a:lnTo>
                  <a:pt x="3475113" y="118554"/>
                </a:lnTo>
                <a:lnTo>
                  <a:pt x="3472700" y="117132"/>
                </a:lnTo>
                <a:lnTo>
                  <a:pt x="3468255" y="113233"/>
                </a:lnTo>
                <a:lnTo>
                  <a:pt x="3471684" y="139941"/>
                </a:lnTo>
                <a:lnTo>
                  <a:pt x="3489083" y="139941"/>
                </a:lnTo>
                <a:lnTo>
                  <a:pt x="3496449" y="138391"/>
                </a:lnTo>
                <a:lnTo>
                  <a:pt x="3502418" y="135293"/>
                </a:lnTo>
                <a:lnTo>
                  <a:pt x="3508387" y="132194"/>
                </a:lnTo>
                <a:lnTo>
                  <a:pt x="3513213" y="127736"/>
                </a:lnTo>
                <a:lnTo>
                  <a:pt x="3516896" y="121932"/>
                </a:lnTo>
                <a:lnTo>
                  <a:pt x="3520706" y="116128"/>
                </a:lnTo>
                <a:lnTo>
                  <a:pt x="3523373" y="109092"/>
                </a:lnTo>
                <a:lnTo>
                  <a:pt x="3525024" y="100850"/>
                </a:lnTo>
                <a:lnTo>
                  <a:pt x="3526949" y="86528"/>
                </a:lnTo>
                <a:lnTo>
                  <a:pt x="3527437" y="73139"/>
                </a:lnTo>
                <a:lnTo>
                  <a:pt x="3527424" y="70569"/>
                </a:lnTo>
                <a:lnTo>
                  <a:pt x="3526878" y="57344"/>
                </a:lnTo>
                <a:lnTo>
                  <a:pt x="3525532" y="45478"/>
                </a:lnTo>
                <a:lnTo>
                  <a:pt x="3524135" y="37325"/>
                </a:lnTo>
                <a:lnTo>
                  <a:pt x="3521849" y="30429"/>
                </a:lnTo>
                <a:lnTo>
                  <a:pt x="3518420" y="24790"/>
                </a:lnTo>
                <a:lnTo>
                  <a:pt x="3515118" y="19151"/>
                </a:lnTo>
                <a:lnTo>
                  <a:pt x="3510546" y="14833"/>
                </a:lnTo>
                <a:lnTo>
                  <a:pt x="3504704" y="11823"/>
                </a:lnTo>
                <a:lnTo>
                  <a:pt x="3498989" y="8826"/>
                </a:lnTo>
                <a:lnTo>
                  <a:pt x="3491750" y="7327"/>
                </a:lnTo>
                <a:lnTo>
                  <a:pt x="3474351" y="7327"/>
                </a:lnTo>
                <a:lnTo>
                  <a:pt x="3467112" y="8877"/>
                </a:lnTo>
                <a:lnTo>
                  <a:pt x="3461143" y="11976"/>
                </a:lnTo>
                <a:lnTo>
                  <a:pt x="3455174" y="15074"/>
                </a:lnTo>
                <a:lnTo>
                  <a:pt x="3450348" y="19532"/>
                </a:lnTo>
                <a:lnTo>
                  <a:pt x="3446538" y="25336"/>
                </a:lnTo>
                <a:lnTo>
                  <a:pt x="3442855" y="31140"/>
                </a:lnTo>
                <a:lnTo>
                  <a:pt x="3440188" y="38188"/>
                </a:lnTo>
                <a:lnTo>
                  <a:pt x="3438410" y="46469"/>
                </a:lnTo>
                <a:lnTo>
                  <a:pt x="3436416" y="60783"/>
                </a:lnTo>
                <a:lnTo>
                  <a:pt x="3435870" y="74129"/>
                </a:lnTo>
                <a:lnTo>
                  <a:pt x="3435886" y="76705"/>
                </a:lnTo>
                <a:lnTo>
                  <a:pt x="3436502" y="89919"/>
                </a:lnTo>
                <a:lnTo>
                  <a:pt x="3437902" y="101790"/>
                </a:lnTo>
                <a:lnTo>
                  <a:pt x="3439299" y="109943"/>
                </a:lnTo>
                <a:lnTo>
                  <a:pt x="3441712" y="116839"/>
                </a:lnTo>
                <a:lnTo>
                  <a:pt x="3445014" y="122478"/>
                </a:lnTo>
                <a:lnTo>
                  <a:pt x="3448443" y="128117"/>
                </a:lnTo>
                <a:lnTo>
                  <a:pt x="3452888" y="132435"/>
                </a:lnTo>
                <a:lnTo>
                  <a:pt x="3458730" y="135445"/>
                </a:lnTo>
                <a:lnTo>
                  <a:pt x="3464445" y="138442"/>
                </a:lnTo>
                <a:lnTo>
                  <a:pt x="3463302" y="95453"/>
                </a:lnTo>
                <a:lnTo>
                  <a:pt x="3462540" y="89484"/>
                </a:lnTo>
                <a:lnTo>
                  <a:pt x="3462159" y="81953"/>
                </a:lnTo>
                <a:lnTo>
                  <a:pt x="3462159" y="65379"/>
                </a:lnTo>
                <a:lnTo>
                  <a:pt x="3462413" y="58851"/>
                </a:lnTo>
                <a:lnTo>
                  <a:pt x="3463048" y="53251"/>
                </a:lnTo>
                <a:lnTo>
                  <a:pt x="3463683" y="47637"/>
                </a:lnTo>
                <a:lnTo>
                  <a:pt x="3464699" y="42951"/>
                </a:lnTo>
                <a:lnTo>
                  <a:pt x="3466096" y="39192"/>
                </a:lnTo>
                <a:lnTo>
                  <a:pt x="3467620" y="35432"/>
                </a:lnTo>
                <a:lnTo>
                  <a:pt x="3469652" y="32613"/>
                </a:lnTo>
                <a:lnTo>
                  <a:pt x="3474732" y="28854"/>
                </a:lnTo>
                <a:lnTo>
                  <a:pt x="3477907" y="27914"/>
                </a:lnTo>
                <a:lnTo>
                  <a:pt x="3481844" y="27914"/>
                </a:lnTo>
                <a:lnTo>
                  <a:pt x="3486162" y="28206"/>
                </a:lnTo>
                <a:lnTo>
                  <a:pt x="3489845" y="29387"/>
                </a:lnTo>
                <a:lnTo>
                  <a:pt x="3492893" y="31813"/>
                </a:lnTo>
                <a:lnTo>
                  <a:pt x="3495560" y="35128"/>
                </a:lnTo>
                <a:lnTo>
                  <a:pt x="3497719" y="39890"/>
                </a:lnTo>
                <a:lnTo>
                  <a:pt x="3498481" y="42786"/>
                </a:lnTo>
                <a:lnTo>
                  <a:pt x="3499243" y="46215"/>
                </a:lnTo>
                <a:lnTo>
                  <a:pt x="3499878" y="49644"/>
                </a:lnTo>
                <a:lnTo>
                  <a:pt x="3500386" y="53695"/>
                </a:lnTo>
                <a:lnTo>
                  <a:pt x="3500767" y="58343"/>
                </a:lnTo>
                <a:lnTo>
                  <a:pt x="3501021" y="62991"/>
                </a:lnTo>
                <a:lnTo>
                  <a:pt x="3501275" y="68351"/>
                </a:lnTo>
                <a:lnTo>
                  <a:pt x="3501148" y="84023"/>
                </a:lnTo>
                <a:lnTo>
                  <a:pt x="3500894" y="88176"/>
                </a:lnTo>
                <a:lnTo>
                  <a:pt x="3500640" y="92341"/>
                </a:lnTo>
                <a:lnTo>
                  <a:pt x="3500259" y="96062"/>
                </a:lnTo>
                <a:lnTo>
                  <a:pt x="3499624" y="99364"/>
                </a:lnTo>
                <a:lnTo>
                  <a:pt x="3498989" y="102666"/>
                </a:lnTo>
                <a:lnTo>
                  <a:pt x="3498227" y="105562"/>
                </a:lnTo>
                <a:lnTo>
                  <a:pt x="3496195" y="110578"/>
                </a:lnTo>
                <a:lnTo>
                  <a:pt x="3493528" y="114312"/>
                </a:lnTo>
                <a:lnTo>
                  <a:pt x="3490226" y="117195"/>
                </a:lnTo>
                <a:close/>
              </a:path>
              <a:path w="3731145" h="173786">
                <a:moveTo>
                  <a:pt x="3468255" y="113233"/>
                </a:moveTo>
                <a:lnTo>
                  <a:pt x="3466604" y="109702"/>
                </a:lnTo>
                <a:lnTo>
                  <a:pt x="3465080" y="106172"/>
                </a:lnTo>
                <a:lnTo>
                  <a:pt x="3463937" y="101422"/>
                </a:lnTo>
                <a:lnTo>
                  <a:pt x="3463302" y="95453"/>
                </a:lnTo>
                <a:lnTo>
                  <a:pt x="3464445" y="138442"/>
                </a:lnTo>
                <a:lnTo>
                  <a:pt x="3471684" y="139941"/>
                </a:lnTo>
                <a:lnTo>
                  <a:pt x="3468255" y="113233"/>
                </a:lnTo>
                <a:close/>
              </a:path>
              <a:path w="3731145" h="173786">
                <a:moveTo>
                  <a:pt x="3546995" y="36029"/>
                </a:moveTo>
                <a:lnTo>
                  <a:pt x="3546995" y="40119"/>
                </a:lnTo>
                <a:lnTo>
                  <a:pt x="3547376" y="43446"/>
                </a:lnTo>
                <a:lnTo>
                  <a:pt x="3549027" y="46926"/>
                </a:lnTo>
                <a:lnTo>
                  <a:pt x="3551694" y="46799"/>
                </a:lnTo>
                <a:lnTo>
                  <a:pt x="3554488" y="45618"/>
                </a:lnTo>
                <a:lnTo>
                  <a:pt x="3575062" y="34239"/>
                </a:lnTo>
                <a:lnTo>
                  <a:pt x="3575062" y="117576"/>
                </a:lnTo>
                <a:lnTo>
                  <a:pt x="3551186" y="117576"/>
                </a:lnTo>
                <a:lnTo>
                  <a:pt x="3548392" y="119849"/>
                </a:lnTo>
                <a:lnTo>
                  <a:pt x="3547630" y="122974"/>
                </a:lnTo>
                <a:lnTo>
                  <a:pt x="3547376" y="125856"/>
                </a:lnTo>
                <a:lnTo>
                  <a:pt x="3547376" y="129616"/>
                </a:lnTo>
                <a:lnTo>
                  <a:pt x="3547630" y="132473"/>
                </a:lnTo>
                <a:lnTo>
                  <a:pt x="3548519" y="135534"/>
                </a:lnTo>
                <a:lnTo>
                  <a:pt x="3551186" y="137667"/>
                </a:lnTo>
                <a:lnTo>
                  <a:pt x="3621798" y="137667"/>
                </a:lnTo>
                <a:lnTo>
                  <a:pt x="3624338" y="136296"/>
                </a:lnTo>
                <a:lnTo>
                  <a:pt x="3625354" y="133756"/>
                </a:lnTo>
                <a:lnTo>
                  <a:pt x="3625735" y="131190"/>
                </a:lnTo>
                <a:lnTo>
                  <a:pt x="3625735" y="124256"/>
                </a:lnTo>
                <a:lnTo>
                  <a:pt x="3625354" y="121678"/>
                </a:lnTo>
                <a:lnTo>
                  <a:pt x="3624465" y="119062"/>
                </a:lnTo>
                <a:lnTo>
                  <a:pt x="3621798" y="117576"/>
                </a:lnTo>
                <a:lnTo>
                  <a:pt x="3600970" y="117576"/>
                </a:lnTo>
                <a:lnTo>
                  <a:pt x="3600843" y="10693"/>
                </a:lnTo>
                <a:lnTo>
                  <a:pt x="3598176" y="9118"/>
                </a:lnTo>
                <a:lnTo>
                  <a:pt x="3595509" y="8851"/>
                </a:lnTo>
                <a:lnTo>
                  <a:pt x="3591953" y="8712"/>
                </a:lnTo>
                <a:lnTo>
                  <a:pt x="3584460" y="8762"/>
                </a:lnTo>
                <a:lnTo>
                  <a:pt x="3581285" y="8953"/>
                </a:lnTo>
                <a:lnTo>
                  <a:pt x="3578110" y="9994"/>
                </a:lnTo>
                <a:lnTo>
                  <a:pt x="3550551" y="27812"/>
                </a:lnTo>
                <a:lnTo>
                  <a:pt x="3548265" y="29756"/>
                </a:lnTo>
                <a:lnTo>
                  <a:pt x="3547249" y="32677"/>
                </a:lnTo>
                <a:lnTo>
                  <a:pt x="3546995" y="36029"/>
                </a:lnTo>
                <a:close/>
              </a:path>
              <a:path w="3731145" h="173786">
                <a:moveTo>
                  <a:pt x="3721620" y="56210"/>
                </a:moveTo>
                <a:lnTo>
                  <a:pt x="3723398" y="53581"/>
                </a:lnTo>
                <a:lnTo>
                  <a:pt x="3724922" y="50787"/>
                </a:lnTo>
                <a:lnTo>
                  <a:pt x="3725938" y="47853"/>
                </a:lnTo>
                <a:lnTo>
                  <a:pt x="3726954" y="44919"/>
                </a:lnTo>
                <a:lnTo>
                  <a:pt x="3727462" y="41897"/>
                </a:lnTo>
                <a:lnTo>
                  <a:pt x="3727462" y="34112"/>
                </a:lnTo>
                <a:lnTo>
                  <a:pt x="3726700" y="29844"/>
                </a:lnTo>
                <a:lnTo>
                  <a:pt x="3725049" y="25984"/>
                </a:lnTo>
                <a:lnTo>
                  <a:pt x="3723525" y="22123"/>
                </a:lnTo>
                <a:lnTo>
                  <a:pt x="3721112" y="18808"/>
                </a:lnTo>
                <a:lnTo>
                  <a:pt x="3717937" y="16027"/>
                </a:lnTo>
                <a:lnTo>
                  <a:pt x="3714762" y="63690"/>
                </a:lnTo>
                <a:lnTo>
                  <a:pt x="3717429" y="61340"/>
                </a:lnTo>
                <a:lnTo>
                  <a:pt x="3719715" y="58851"/>
                </a:lnTo>
                <a:lnTo>
                  <a:pt x="3721620" y="56210"/>
                </a:lnTo>
                <a:close/>
              </a:path>
              <a:path w="3731145" h="173786">
                <a:moveTo>
                  <a:pt x="3687330" y="61061"/>
                </a:moveTo>
                <a:lnTo>
                  <a:pt x="3684155" y="59347"/>
                </a:lnTo>
                <a:lnTo>
                  <a:pt x="3681488" y="57734"/>
                </a:lnTo>
                <a:lnTo>
                  <a:pt x="3676789" y="54698"/>
                </a:lnTo>
                <a:lnTo>
                  <a:pt x="3678821" y="85839"/>
                </a:lnTo>
                <a:lnTo>
                  <a:pt x="3681488" y="84188"/>
                </a:lnTo>
                <a:lnTo>
                  <a:pt x="3684536" y="82537"/>
                </a:lnTo>
                <a:lnTo>
                  <a:pt x="3687965" y="84251"/>
                </a:lnTo>
                <a:lnTo>
                  <a:pt x="3691013" y="85940"/>
                </a:lnTo>
                <a:lnTo>
                  <a:pt x="3693680" y="87591"/>
                </a:lnTo>
                <a:lnTo>
                  <a:pt x="3696347" y="89242"/>
                </a:lnTo>
                <a:lnTo>
                  <a:pt x="3700284" y="92735"/>
                </a:lnTo>
                <a:lnTo>
                  <a:pt x="3703332" y="96418"/>
                </a:lnTo>
                <a:lnTo>
                  <a:pt x="3704983" y="100444"/>
                </a:lnTo>
                <a:lnTo>
                  <a:pt x="3705364" y="105105"/>
                </a:lnTo>
                <a:lnTo>
                  <a:pt x="3705364" y="109994"/>
                </a:lnTo>
                <a:lnTo>
                  <a:pt x="3703713" y="113817"/>
                </a:lnTo>
                <a:lnTo>
                  <a:pt x="3700538" y="116585"/>
                </a:lnTo>
                <a:lnTo>
                  <a:pt x="3697363" y="119354"/>
                </a:lnTo>
                <a:lnTo>
                  <a:pt x="3692537" y="120738"/>
                </a:lnTo>
                <a:lnTo>
                  <a:pt x="3679456" y="120738"/>
                </a:lnTo>
                <a:lnTo>
                  <a:pt x="3674503" y="119392"/>
                </a:lnTo>
                <a:lnTo>
                  <a:pt x="3671201" y="116687"/>
                </a:lnTo>
                <a:lnTo>
                  <a:pt x="3667772" y="113982"/>
                </a:lnTo>
                <a:lnTo>
                  <a:pt x="3666121" y="110058"/>
                </a:lnTo>
                <a:lnTo>
                  <a:pt x="3665359" y="137769"/>
                </a:lnTo>
                <a:lnTo>
                  <a:pt x="3670820" y="139217"/>
                </a:lnTo>
                <a:lnTo>
                  <a:pt x="3677170" y="139941"/>
                </a:lnTo>
                <a:lnTo>
                  <a:pt x="3692029" y="139941"/>
                </a:lnTo>
                <a:lnTo>
                  <a:pt x="3698760" y="139141"/>
                </a:lnTo>
                <a:lnTo>
                  <a:pt x="3704602" y="137515"/>
                </a:lnTo>
                <a:lnTo>
                  <a:pt x="3710317" y="135902"/>
                </a:lnTo>
                <a:lnTo>
                  <a:pt x="3715270" y="133527"/>
                </a:lnTo>
                <a:lnTo>
                  <a:pt x="3719207" y="130390"/>
                </a:lnTo>
                <a:lnTo>
                  <a:pt x="3723144" y="127253"/>
                </a:lnTo>
                <a:lnTo>
                  <a:pt x="3726065" y="123418"/>
                </a:lnTo>
                <a:lnTo>
                  <a:pt x="3728097" y="118859"/>
                </a:lnTo>
                <a:lnTo>
                  <a:pt x="3730129" y="114312"/>
                </a:lnTo>
                <a:lnTo>
                  <a:pt x="3731145" y="109131"/>
                </a:lnTo>
                <a:lnTo>
                  <a:pt x="3731145" y="99694"/>
                </a:lnTo>
                <a:lnTo>
                  <a:pt x="3730510" y="96329"/>
                </a:lnTo>
                <a:lnTo>
                  <a:pt x="3729367" y="93230"/>
                </a:lnTo>
                <a:lnTo>
                  <a:pt x="3728224" y="90131"/>
                </a:lnTo>
                <a:lnTo>
                  <a:pt x="3726573" y="87210"/>
                </a:lnTo>
                <a:lnTo>
                  <a:pt x="3724414" y="84467"/>
                </a:lnTo>
                <a:lnTo>
                  <a:pt x="3722128" y="81737"/>
                </a:lnTo>
                <a:lnTo>
                  <a:pt x="3719461" y="79171"/>
                </a:lnTo>
                <a:lnTo>
                  <a:pt x="3716286" y="76796"/>
                </a:lnTo>
                <a:lnTo>
                  <a:pt x="3713238" y="74422"/>
                </a:lnTo>
                <a:lnTo>
                  <a:pt x="3709555" y="72186"/>
                </a:lnTo>
                <a:lnTo>
                  <a:pt x="3705618" y="70065"/>
                </a:lnTo>
                <a:lnTo>
                  <a:pt x="3709047" y="68160"/>
                </a:lnTo>
                <a:lnTo>
                  <a:pt x="3712095" y="66027"/>
                </a:lnTo>
                <a:lnTo>
                  <a:pt x="3714762" y="63690"/>
                </a:lnTo>
                <a:lnTo>
                  <a:pt x="3717937" y="16027"/>
                </a:lnTo>
                <a:lnTo>
                  <a:pt x="3714635" y="13258"/>
                </a:lnTo>
                <a:lnTo>
                  <a:pt x="3710571" y="11112"/>
                </a:lnTo>
                <a:lnTo>
                  <a:pt x="3705491" y="9601"/>
                </a:lnTo>
                <a:lnTo>
                  <a:pt x="3700411" y="8077"/>
                </a:lnTo>
                <a:lnTo>
                  <a:pt x="3694442" y="7327"/>
                </a:lnTo>
                <a:lnTo>
                  <a:pt x="3680218" y="7327"/>
                </a:lnTo>
                <a:lnTo>
                  <a:pt x="3673995" y="8153"/>
                </a:lnTo>
                <a:lnTo>
                  <a:pt x="3668534" y="9791"/>
                </a:lnTo>
                <a:lnTo>
                  <a:pt x="3669296" y="36194"/>
                </a:lnTo>
                <a:lnTo>
                  <a:pt x="3670566" y="32677"/>
                </a:lnTo>
                <a:lnTo>
                  <a:pt x="3673233" y="30137"/>
                </a:lnTo>
                <a:lnTo>
                  <a:pt x="3676027" y="27597"/>
                </a:lnTo>
                <a:lnTo>
                  <a:pt x="3680091" y="26327"/>
                </a:lnTo>
                <a:lnTo>
                  <a:pt x="3688473" y="26327"/>
                </a:lnTo>
                <a:lnTo>
                  <a:pt x="3691013" y="26657"/>
                </a:lnTo>
                <a:lnTo>
                  <a:pt x="3695077" y="27978"/>
                </a:lnTo>
                <a:lnTo>
                  <a:pt x="3698252" y="30238"/>
                </a:lnTo>
                <a:lnTo>
                  <a:pt x="3700792" y="33083"/>
                </a:lnTo>
                <a:lnTo>
                  <a:pt x="3702062" y="36779"/>
                </a:lnTo>
                <a:lnTo>
                  <a:pt x="3702443" y="41173"/>
                </a:lnTo>
                <a:lnTo>
                  <a:pt x="3702443" y="45135"/>
                </a:lnTo>
                <a:lnTo>
                  <a:pt x="3701046" y="48729"/>
                </a:lnTo>
                <a:lnTo>
                  <a:pt x="3698506" y="51955"/>
                </a:lnTo>
                <a:lnTo>
                  <a:pt x="3695839" y="55194"/>
                </a:lnTo>
                <a:lnTo>
                  <a:pt x="3692156" y="58229"/>
                </a:lnTo>
                <a:lnTo>
                  <a:pt x="3687330" y="61061"/>
                </a:lnTo>
                <a:close/>
              </a:path>
              <a:path w="3731145" h="173786">
                <a:moveTo>
                  <a:pt x="3644150" y="41770"/>
                </a:moveTo>
                <a:lnTo>
                  <a:pt x="3644150" y="45326"/>
                </a:lnTo>
                <a:lnTo>
                  <a:pt x="3644658" y="48628"/>
                </a:lnTo>
                <a:lnTo>
                  <a:pt x="3645674" y="51663"/>
                </a:lnTo>
                <a:lnTo>
                  <a:pt x="3646690" y="54698"/>
                </a:lnTo>
                <a:lnTo>
                  <a:pt x="3648087" y="57480"/>
                </a:lnTo>
                <a:lnTo>
                  <a:pt x="3649992" y="60020"/>
                </a:lnTo>
                <a:lnTo>
                  <a:pt x="3654310" y="64909"/>
                </a:lnTo>
                <a:lnTo>
                  <a:pt x="3656977" y="67055"/>
                </a:lnTo>
                <a:lnTo>
                  <a:pt x="3659644" y="69202"/>
                </a:lnTo>
                <a:lnTo>
                  <a:pt x="3662692" y="71196"/>
                </a:lnTo>
                <a:lnTo>
                  <a:pt x="3666121" y="73037"/>
                </a:lnTo>
                <a:lnTo>
                  <a:pt x="3661930" y="75222"/>
                </a:lnTo>
                <a:lnTo>
                  <a:pt x="3658247" y="77508"/>
                </a:lnTo>
                <a:lnTo>
                  <a:pt x="3655072" y="79921"/>
                </a:lnTo>
                <a:lnTo>
                  <a:pt x="3651897" y="82321"/>
                </a:lnTo>
                <a:lnTo>
                  <a:pt x="3649103" y="84899"/>
                </a:lnTo>
                <a:lnTo>
                  <a:pt x="3647071" y="87642"/>
                </a:lnTo>
                <a:lnTo>
                  <a:pt x="3644912" y="90373"/>
                </a:lnTo>
                <a:lnTo>
                  <a:pt x="3643261" y="93344"/>
                </a:lnTo>
                <a:lnTo>
                  <a:pt x="3642118" y="96545"/>
                </a:lnTo>
                <a:lnTo>
                  <a:pt x="3641102" y="99745"/>
                </a:lnTo>
                <a:lnTo>
                  <a:pt x="3640594" y="103162"/>
                </a:lnTo>
                <a:lnTo>
                  <a:pt x="3640594" y="112128"/>
                </a:lnTo>
                <a:lnTo>
                  <a:pt x="3641483" y="116865"/>
                </a:lnTo>
                <a:lnTo>
                  <a:pt x="3643261" y="120992"/>
                </a:lnTo>
                <a:lnTo>
                  <a:pt x="3645166" y="125120"/>
                </a:lnTo>
                <a:lnTo>
                  <a:pt x="3647960" y="128574"/>
                </a:lnTo>
                <a:lnTo>
                  <a:pt x="3651643" y="131381"/>
                </a:lnTo>
                <a:lnTo>
                  <a:pt x="3655326" y="134188"/>
                </a:lnTo>
                <a:lnTo>
                  <a:pt x="3659898" y="136309"/>
                </a:lnTo>
                <a:lnTo>
                  <a:pt x="3665359" y="137769"/>
                </a:lnTo>
                <a:lnTo>
                  <a:pt x="3666121" y="110058"/>
                </a:lnTo>
                <a:lnTo>
                  <a:pt x="3666121" y="104901"/>
                </a:lnTo>
                <a:lnTo>
                  <a:pt x="3666502" y="100444"/>
                </a:lnTo>
                <a:lnTo>
                  <a:pt x="3668026" y="96418"/>
                </a:lnTo>
                <a:lnTo>
                  <a:pt x="3670693" y="92684"/>
                </a:lnTo>
                <a:lnTo>
                  <a:pt x="3674122" y="89141"/>
                </a:lnTo>
                <a:lnTo>
                  <a:pt x="3678821" y="85839"/>
                </a:lnTo>
                <a:lnTo>
                  <a:pt x="3676789" y="54698"/>
                </a:lnTo>
                <a:lnTo>
                  <a:pt x="3673487" y="51561"/>
                </a:lnTo>
                <a:lnTo>
                  <a:pt x="3670947" y="48298"/>
                </a:lnTo>
                <a:lnTo>
                  <a:pt x="3669550" y="44729"/>
                </a:lnTo>
                <a:lnTo>
                  <a:pt x="3669296" y="40678"/>
                </a:lnTo>
                <a:lnTo>
                  <a:pt x="3669296" y="36194"/>
                </a:lnTo>
                <a:lnTo>
                  <a:pt x="3668534" y="9791"/>
                </a:lnTo>
                <a:lnTo>
                  <a:pt x="3663073" y="11442"/>
                </a:lnTo>
                <a:lnTo>
                  <a:pt x="3658628" y="13804"/>
                </a:lnTo>
                <a:lnTo>
                  <a:pt x="3655072" y="16878"/>
                </a:lnTo>
                <a:lnTo>
                  <a:pt x="3651389" y="19938"/>
                </a:lnTo>
                <a:lnTo>
                  <a:pt x="3648722" y="23571"/>
                </a:lnTo>
                <a:lnTo>
                  <a:pt x="3646944" y="27762"/>
                </a:lnTo>
                <a:lnTo>
                  <a:pt x="3645166" y="31953"/>
                </a:lnTo>
                <a:lnTo>
                  <a:pt x="3644150" y="36614"/>
                </a:lnTo>
                <a:lnTo>
                  <a:pt x="3644150" y="41770"/>
                </a:lnTo>
                <a:close/>
              </a:path>
              <a:path w="3731145" h="173786">
                <a:moveTo>
                  <a:pt x="2786011" y="136944"/>
                </a:moveTo>
                <a:lnTo>
                  <a:pt x="2789186" y="137845"/>
                </a:lnTo>
                <a:lnTo>
                  <a:pt x="2792361" y="138176"/>
                </a:lnTo>
                <a:lnTo>
                  <a:pt x="2801251" y="138176"/>
                </a:lnTo>
                <a:lnTo>
                  <a:pt x="2804426" y="137845"/>
                </a:lnTo>
                <a:lnTo>
                  <a:pt x="2807601" y="136944"/>
                </a:lnTo>
                <a:lnTo>
                  <a:pt x="2809379" y="134302"/>
                </a:lnTo>
                <a:lnTo>
                  <a:pt x="2809379" y="75615"/>
                </a:lnTo>
                <a:lnTo>
                  <a:pt x="2812808" y="71196"/>
                </a:lnTo>
                <a:lnTo>
                  <a:pt x="2816110" y="67830"/>
                </a:lnTo>
                <a:lnTo>
                  <a:pt x="2819158" y="65519"/>
                </a:lnTo>
                <a:lnTo>
                  <a:pt x="2822206" y="63207"/>
                </a:lnTo>
                <a:lnTo>
                  <a:pt x="2825254" y="62052"/>
                </a:lnTo>
                <a:lnTo>
                  <a:pt x="2828175" y="62052"/>
                </a:lnTo>
                <a:lnTo>
                  <a:pt x="2832620" y="62534"/>
                </a:lnTo>
                <a:lnTo>
                  <a:pt x="2836303" y="64439"/>
                </a:lnTo>
                <a:lnTo>
                  <a:pt x="2838843" y="67551"/>
                </a:lnTo>
                <a:lnTo>
                  <a:pt x="2840748" y="71386"/>
                </a:lnTo>
                <a:lnTo>
                  <a:pt x="2841891" y="76276"/>
                </a:lnTo>
                <a:lnTo>
                  <a:pt x="2842145" y="78981"/>
                </a:lnTo>
                <a:lnTo>
                  <a:pt x="2842145" y="134302"/>
                </a:lnTo>
                <a:lnTo>
                  <a:pt x="2843796" y="136944"/>
                </a:lnTo>
                <a:lnTo>
                  <a:pt x="2846971" y="137845"/>
                </a:lnTo>
                <a:lnTo>
                  <a:pt x="2850146" y="138176"/>
                </a:lnTo>
                <a:lnTo>
                  <a:pt x="2859036" y="138176"/>
                </a:lnTo>
                <a:lnTo>
                  <a:pt x="2862211" y="137845"/>
                </a:lnTo>
                <a:lnTo>
                  <a:pt x="2865386" y="136944"/>
                </a:lnTo>
                <a:lnTo>
                  <a:pt x="2867037" y="134302"/>
                </a:lnTo>
                <a:lnTo>
                  <a:pt x="2867037" y="75615"/>
                </a:lnTo>
                <a:lnTo>
                  <a:pt x="2870593" y="71196"/>
                </a:lnTo>
                <a:lnTo>
                  <a:pt x="2873895" y="67830"/>
                </a:lnTo>
                <a:lnTo>
                  <a:pt x="2876943" y="65519"/>
                </a:lnTo>
                <a:lnTo>
                  <a:pt x="2879991" y="63207"/>
                </a:lnTo>
                <a:lnTo>
                  <a:pt x="2882912" y="62052"/>
                </a:lnTo>
                <a:lnTo>
                  <a:pt x="2885960" y="62052"/>
                </a:lnTo>
                <a:lnTo>
                  <a:pt x="2890405" y="62534"/>
                </a:lnTo>
                <a:lnTo>
                  <a:pt x="2893961" y="64439"/>
                </a:lnTo>
                <a:lnTo>
                  <a:pt x="2896628" y="67551"/>
                </a:lnTo>
                <a:lnTo>
                  <a:pt x="2898533" y="71386"/>
                </a:lnTo>
                <a:lnTo>
                  <a:pt x="2899676" y="76276"/>
                </a:lnTo>
                <a:lnTo>
                  <a:pt x="2899930" y="78981"/>
                </a:lnTo>
                <a:lnTo>
                  <a:pt x="2899930" y="134302"/>
                </a:lnTo>
                <a:lnTo>
                  <a:pt x="2901581" y="136944"/>
                </a:lnTo>
                <a:lnTo>
                  <a:pt x="2904756" y="137845"/>
                </a:lnTo>
                <a:lnTo>
                  <a:pt x="2907931" y="138176"/>
                </a:lnTo>
                <a:lnTo>
                  <a:pt x="2916948" y="138176"/>
                </a:lnTo>
                <a:lnTo>
                  <a:pt x="2920123" y="137845"/>
                </a:lnTo>
                <a:lnTo>
                  <a:pt x="2923171" y="136944"/>
                </a:lnTo>
                <a:lnTo>
                  <a:pt x="2924822" y="134302"/>
                </a:lnTo>
                <a:lnTo>
                  <a:pt x="2924822" y="72707"/>
                </a:lnTo>
                <a:lnTo>
                  <a:pt x="2924314" y="67894"/>
                </a:lnTo>
                <a:lnTo>
                  <a:pt x="2923298" y="63334"/>
                </a:lnTo>
                <a:lnTo>
                  <a:pt x="2922155" y="58788"/>
                </a:lnTo>
                <a:lnTo>
                  <a:pt x="2920377" y="54813"/>
                </a:lnTo>
                <a:lnTo>
                  <a:pt x="2917964" y="51409"/>
                </a:lnTo>
                <a:lnTo>
                  <a:pt x="2915424" y="48018"/>
                </a:lnTo>
                <a:lnTo>
                  <a:pt x="2912249" y="45326"/>
                </a:lnTo>
                <a:lnTo>
                  <a:pt x="2908185" y="43345"/>
                </a:lnTo>
                <a:lnTo>
                  <a:pt x="2904121" y="41363"/>
                </a:lnTo>
                <a:lnTo>
                  <a:pt x="2899168" y="40373"/>
                </a:lnTo>
                <a:lnTo>
                  <a:pt x="2890786" y="40373"/>
                </a:lnTo>
                <a:lnTo>
                  <a:pt x="2883293" y="41948"/>
                </a:lnTo>
                <a:lnTo>
                  <a:pt x="2878340" y="44183"/>
                </a:lnTo>
                <a:lnTo>
                  <a:pt x="2873387" y="47142"/>
                </a:lnTo>
                <a:lnTo>
                  <a:pt x="2870847" y="49187"/>
                </a:lnTo>
                <a:lnTo>
                  <a:pt x="2865767" y="53670"/>
                </a:lnTo>
                <a:lnTo>
                  <a:pt x="2863100" y="56514"/>
                </a:lnTo>
                <a:lnTo>
                  <a:pt x="2861957" y="54076"/>
                </a:lnTo>
                <a:lnTo>
                  <a:pt x="2858909" y="49885"/>
                </a:lnTo>
                <a:lnTo>
                  <a:pt x="2855353" y="46202"/>
                </a:lnTo>
                <a:lnTo>
                  <a:pt x="2850781" y="43370"/>
                </a:lnTo>
                <a:lnTo>
                  <a:pt x="2848114" y="42278"/>
                </a:lnTo>
                <a:lnTo>
                  <a:pt x="2845193" y="41516"/>
                </a:lnTo>
                <a:lnTo>
                  <a:pt x="2842399" y="40754"/>
                </a:lnTo>
                <a:lnTo>
                  <a:pt x="2839097" y="40373"/>
                </a:lnTo>
                <a:lnTo>
                  <a:pt x="2830207" y="40373"/>
                </a:lnTo>
                <a:lnTo>
                  <a:pt x="2825127" y="41694"/>
                </a:lnTo>
                <a:lnTo>
                  <a:pt x="2820301" y="44335"/>
                </a:lnTo>
                <a:lnTo>
                  <a:pt x="2815475" y="46977"/>
                </a:lnTo>
                <a:lnTo>
                  <a:pt x="2810522" y="50939"/>
                </a:lnTo>
                <a:lnTo>
                  <a:pt x="2805696" y="56210"/>
                </a:lnTo>
                <a:lnTo>
                  <a:pt x="2805696" y="46024"/>
                </a:lnTo>
                <a:lnTo>
                  <a:pt x="2804299" y="43383"/>
                </a:lnTo>
                <a:lnTo>
                  <a:pt x="2801759" y="42468"/>
                </a:lnTo>
                <a:lnTo>
                  <a:pt x="2798965" y="42138"/>
                </a:lnTo>
                <a:lnTo>
                  <a:pt x="2791345" y="42138"/>
                </a:lnTo>
                <a:lnTo>
                  <a:pt x="2788678" y="42468"/>
                </a:lnTo>
                <a:lnTo>
                  <a:pt x="2785757" y="43383"/>
                </a:lnTo>
                <a:lnTo>
                  <a:pt x="2784360" y="46024"/>
                </a:lnTo>
                <a:lnTo>
                  <a:pt x="2784360" y="134302"/>
                </a:lnTo>
                <a:lnTo>
                  <a:pt x="2786011" y="136944"/>
                </a:lnTo>
                <a:close/>
              </a:path>
              <a:path w="3731145" h="173786">
                <a:moveTo>
                  <a:pt x="2080018" y="136842"/>
                </a:moveTo>
                <a:lnTo>
                  <a:pt x="2083066" y="137769"/>
                </a:lnTo>
                <a:lnTo>
                  <a:pt x="2086241" y="138163"/>
                </a:lnTo>
                <a:lnTo>
                  <a:pt x="2095131" y="138163"/>
                </a:lnTo>
                <a:lnTo>
                  <a:pt x="2098306" y="137769"/>
                </a:lnTo>
                <a:lnTo>
                  <a:pt x="2101481" y="136842"/>
                </a:lnTo>
                <a:lnTo>
                  <a:pt x="2103005" y="134099"/>
                </a:lnTo>
                <a:lnTo>
                  <a:pt x="2103005" y="19989"/>
                </a:lnTo>
                <a:lnTo>
                  <a:pt x="2101989" y="14300"/>
                </a:lnTo>
                <a:lnTo>
                  <a:pt x="2096020" y="9829"/>
                </a:lnTo>
                <a:lnTo>
                  <a:pt x="2092718" y="9601"/>
                </a:lnTo>
                <a:lnTo>
                  <a:pt x="2072779" y="9601"/>
                </a:lnTo>
                <a:lnTo>
                  <a:pt x="2065286" y="11683"/>
                </a:lnTo>
                <a:lnTo>
                  <a:pt x="2060460" y="17513"/>
                </a:lnTo>
                <a:lnTo>
                  <a:pt x="2058428" y="21767"/>
                </a:lnTo>
                <a:lnTo>
                  <a:pt x="2057539" y="24549"/>
                </a:lnTo>
                <a:lnTo>
                  <a:pt x="2028837" y="100647"/>
                </a:lnTo>
                <a:lnTo>
                  <a:pt x="2028456" y="100647"/>
                </a:lnTo>
                <a:lnTo>
                  <a:pt x="2000770" y="24345"/>
                </a:lnTo>
                <a:lnTo>
                  <a:pt x="2000008" y="21577"/>
                </a:lnTo>
                <a:lnTo>
                  <a:pt x="1999119" y="19253"/>
                </a:lnTo>
                <a:lnTo>
                  <a:pt x="1996960" y="15493"/>
                </a:lnTo>
                <a:lnTo>
                  <a:pt x="1990610" y="10833"/>
                </a:lnTo>
                <a:lnTo>
                  <a:pt x="1986165" y="9842"/>
                </a:lnTo>
                <a:lnTo>
                  <a:pt x="1983625" y="9601"/>
                </a:lnTo>
                <a:lnTo>
                  <a:pt x="1960638" y="9601"/>
                </a:lnTo>
                <a:lnTo>
                  <a:pt x="1958225" y="10490"/>
                </a:lnTo>
                <a:lnTo>
                  <a:pt x="1954669" y="14058"/>
                </a:lnTo>
                <a:lnTo>
                  <a:pt x="1953780" y="16624"/>
                </a:lnTo>
                <a:lnTo>
                  <a:pt x="1953780" y="134099"/>
                </a:lnTo>
                <a:lnTo>
                  <a:pt x="1955304" y="136842"/>
                </a:lnTo>
                <a:lnTo>
                  <a:pt x="1958479" y="137769"/>
                </a:lnTo>
                <a:lnTo>
                  <a:pt x="1961654" y="138163"/>
                </a:lnTo>
                <a:lnTo>
                  <a:pt x="1970417" y="138163"/>
                </a:lnTo>
                <a:lnTo>
                  <a:pt x="1973592" y="137769"/>
                </a:lnTo>
                <a:lnTo>
                  <a:pt x="1976767" y="136842"/>
                </a:lnTo>
                <a:lnTo>
                  <a:pt x="1978418" y="134099"/>
                </a:lnTo>
                <a:lnTo>
                  <a:pt x="1978418" y="29883"/>
                </a:lnTo>
                <a:lnTo>
                  <a:pt x="2014486" y="134010"/>
                </a:lnTo>
                <a:lnTo>
                  <a:pt x="2019058" y="137579"/>
                </a:lnTo>
                <a:lnTo>
                  <a:pt x="2025408" y="138264"/>
                </a:lnTo>
                <a:lnTo>
                  <a:pt x="2029980" y="138264"/>
                </a:lnTo>
                <a:lnTo>
                  <a:pt x="2036330" y="137794"/>
                </a:lnTo>
                <a:lnTo>
                  <a:pt x="2041029" y="134010"/>
                </a:lnTo>
                <a:lnTo>
                  <a:pt x="2078113" y="29883"/>
                </a:lnTo>
                <a:lnTo>
                  <a:pt x="2078367" y="29883"/>
                </a:lnTo>
                <a:lnTo>
                  <a:pt x="2078367" y="134099"/>
                </a:lnTo>
                <a:lnTo>
                  <a:pt x="2080018" y="136842"/>
                </a:lnTo>
                <a:close/>
              </a:path>
              <a:path w="3731145" h="173786">
                <a:moveTo>
                  <a:pt x="1821827" y="75615"/>
                </a:moveTo>
                <a:lnTo>
                  <a:pt x="1825256" y="71196"/>
                </a:lnTo>
                <a:lnTo>
                  <a:pt x="1828685" y="67830"/>
                </a:lnTo>
                <a:lnTo>
                  <a:pt x="1831860" y="65519"/>
                </a:lnTo>
                <a:lnTo>
                  <a:pt x="1835162" y="63207"/>
                </a:lnTo>
                <a:lnTo>
                  <a:pt x="1838337" y="62052"/>
                </a:lnTo>
                <a:lnTo>
                  <a:pt x="1841512" y="62052"/>
                </a:lnTo>
                <a:lnTo>
                  <a:pt x="1846211" y="62534"/>
                </a:lnTo>
                <a:lnTo>
                  <a:pt x="1849894" y="64439"/>
                </a:lnTo>
                <a:lnTo>
                  <a:pt x="1852688" y="67551"/>
                </a:lnTo>
                <a:lnTo>
                  <a:pt x="1854720" y="71386"/>
                </a:lnTo>
                <a:lnTo>
                  <a:pt x="1855990" y="76276"/>
                </a:lnTo>
                <a:lnTo>
                  <a:pt x="1856371" y="79641"/>
                </a:lnTo>
                <a:lnTo>
                  <a:pt x="1856371" y="134302"/>
                </a:lnTo>
                <a:lnTo>
                  <a:pt x="1858022" y="136944"/>
                </a:lnTo>
                <a:lnTo>
                  <a:pt x="1861070" y="137845"/>
                </a:lnTo>
                <a:lnTo>
                  <a:pt x="1864372" y="138176"/>
                </a:lnTo>
                <a:lnTo>
                  <a:pt x="1873135" y="138176"/>
                </a:lnTo>
                <a:lnTo>
                  <a:pt x="1876437" y="137845"/>
                </a:lnTo>
                <a:lnTo>
                  <a:pt x="1879485" y="136944"/>
                </a:lnTo>
                <a:lnTo>
                  <a:pt x="1881136" y="134302"/>
                </a:lnTo>
                <a:lnTo>
                  <a:pt x="1881136" y="73367"/>
                </a:lnTo>
                <a:lnTo>
                  <a:pt x="1880628" y="67894"/>
                </a:lnTo>
                <a:lnTo>
                  <a:pt x="1879485" y="63334"/>
                </a:lnTo>
                <a:lnTo>
                  <a:pt x="1878342" y="58788"/>
                </a:lnTo>
                <a:lnTo>
                  <a:pt x="1876564" y="54813"/>
                </a:lnTo>
                <a:lnTo>
                  <a:pt x="1874024" y="51409"/>
                </a:lnTo>
                <a:lnTo>
                  <a:pt x="1871484" y="48018"/>
                </a:lnTo>
                <a:lnTo>
                  <a:pt x="1868055" y="45326"/>
                </a:lnTo>
                <a:lnTo>
                  <a:pt x="1863991" y="43345"/>
                </a:lnTo>
                <a:lnTo>
                  <a:pt x="1859800" y="41363"/>
                </a:lnTo>
                <a:lnTo>
                  <a:pt x="1854847" y="40373"/>
                </a:lnTo>
                <a:lnTo>
                  <a:pt x="1843290" y="40373"/>
                </a:lnTo>
                <a:lnTo>
                  <a:pt x="1838083" y="41694"/>
                </a:lnTo>
                <a:lnTo>
                  <a:pt x="1833003" y="44335"/>
                </a:lnTo>
                <a:lnTo>
                  <a:pt x="1827923" y="46977"/>
                </a:lnTo>
                <a:lnTo>
                  <a:pt x="1822970" y="50939"/>
                </a:lnTo>
                <a:lnTo>
                  <a:pt x="1818144" y="56210"/>
                </a:lnTo>
                <a:lnTo>
                  <a:pt x="1818144" y="46024"/>
                </a:lnTo>
                <a:lnTo>
                  <a:pt x="1817255" y="43789"/>
                </a:lnTo>
                <a:lnTo>
                  <a:pt x="1814207" y="42468"/>
                </a:lnTo>
                <a:lnTo>
                  <a:pt x="1811413" y="42138"/>
                </a:lnTo>
                <a:lnTo>
                  <a:pt x="1803793" y="42138"/>
                </a:lnTo>
                <a:lnTo>
                  <a:pt x="1801126" y="42468"/>
                </a:lnTo>
                <a:lnTo>
                  <a:pt x="1798205" y="43383"/>
                </a:lnTo>
                <a:lnTo>
                  <a:pt x="1796808" y="46024"/>
                </a:lnTo>
                <a:lnTo>
                  <a:pt x="1796808" y="134302"/>
                </a:lnTo>
                <a:lnTo>
                  <a:pt x="1798459" y="136944"/>
                </a:lnTo>
                <a:lnTo>
                  <a:pt x="1801634" y="137845"/>
                </a:lnTo>
                <a:lnTo>
                  <a:pt x="1804809" y="138176"/>
                </a:lnTo>
                <a:lnTo>
                  <a:pt x="1813699" y="138176"/>
                </a:lnTo>
                <a:lnTo>
                  <a:pt x="1816874" y="137845"/>
                </a:lnTo>
                <a:lnTo>
                  <a:pt x="1820049" y="136944"/>
                </a:lnTo>
                <a:lnTo>
                  <a:pt x="1821827" y="134302"/>
                </a:lnTo>
                <a:lnTo>
                  <a:pt x="1821827" y="75615"/>
                </a:lnTo>
                <a:close/>
              </a:path>
              <a:path w="3731145" h="173786">
                <a:moveTo>
                  <a:pt x="1649234" y="136944"/>
                </a:moveTo>
                <a:lnTo>
                  <a:pt x="1652282" y="137845"/>
                </a:lnTo>
                <a:lnTo>
                  <a:pt x="1655584" y="138176"/>
                </a:lnTo>
                <a:lnTo>
                  <a:pt x="1664347" y="138176"/>
                </a:lnTo>
                <a:lnTo>
                  <a:pt x="1667649" y="137845"/>
                </a:lnTo>
                <a:lnTo>
                  <a:pt x="1670697" y="136944"/>
                </a:lnTo>
                <a:lnTo>
                  <a:pt x="1672348" y="134302"/>
                </a:lnTo>
                <a:lnTo>
                  <a:pt x="1672348" y="73367"/>
                </a:lnTo>
                <a:lnTo>
                  <a:pt x="1671840" y="67894"/>
                </a:lnTo>
                <a:lnTo>
                  <a:pt x="1670697" y="63334"/>
                </a:lnTo>
                <a:lnTo>
                  <a:pt x="1669554" y="58788"/>
                </a:lnTo>
                <a:lnTo>
                  <a:pt x="1667776" y="54813"/>
                </a:lnTo>
                <a:lnTo>
                  <a:pt x="1665236" y="51409"/>
                </a:lnTo>
                <a:lnTo>
                  <a:pt x="1662696" y="48018"/>
                </a:lnTo>
                <a:lnTo>
                  <a:pt x="1659267" y="45326"/>
                </a:lnTo>
                <a:lnTo>
                  <a:pt x="1655203" y="43345"/>
                </a:lnTo>
                <a:lnTo>
                  <a:pt x="1651012" y="41363"/>
                </a:lnTo>
                <a:lnTo>
                  <a:pt x="1646059" y="40373"/>
                </a:lnTo>
                <a:lnTo>
                  <a:pt x="1634502" y="40373"/>
                </a:lnTo>
                <a:lnTo>
                  <a:pt x="1629295" y="41694"/>
                </a:lnTo>
                <a:lnTo>
                  <a:pt x="1624215" y="44335"/>
                </a:lnTo>
                <a:lnTo>
                  <a:pt x="1619135" y="46977"/>
                </a:lnTo>
                <a:lnTo>
                  <a:pt x="1614182" y="50939"/>
                </a:lnTo>
                <a:lnTo>
                  <a:pt x="1609356" y="56210"/>
                </a:lnTo>
                <a:lnTo>
                  <a:pt x="1613039" y="75615"/>
                </a:lnTo>
                <a:lnTo>
                  <a:pt x="1616468" y="71196"/>
                </a:lnTo>
                <a:lnTo>
                  <a:pt x="1619897" y="67830"/>
                </a:lnTo>
                <a:lnTo>
                  <a:pt x="1623072" y="65519"/>
                </a:lnTo>
                <a:lnTo>
                  <a:pt x="1626374" y="63207"/>
                </a:lnTo>
                <a:lnTo>
                  <a:pt x="1629549" y="62052"/>
                </a:lnTo>
                <a:lnTo>
                  <a:pt x="1632724" y="62052"/>
                </a:lnTo>
                <a:lnTo>
                  <a:pt x="1637423" y="62534"/>
                </a:lnTo>
                <a:lnTo>
                  <a:pt x="1641106" y="64439"/>
                </a:lnTo>
                <a:lnTo>
                  <a:pt x="1643900" y="67551"/>
                </a:lnTo>
                <a:lnTo>
                  <a:pt x="1645932" y="71386"/>
                </a:lnTo>
                <a:lnTo>
                  <a:pt x="1647202" y="76276"/>
                </a:lnTo>
                <a:lnTo>
                  <a:pt x="1647583" y="79641"/>
                </a:lnTo>
                <a:lnTo>
                  <a:pt x="1647583" y="134302"/>
                </a:lnTo>
                <a:lnTo>
                  <a:pt x="1649234" y="136944"/>
                </a:lnTo>
                <a:close/>
              </a:path>
              <a:path w="3731145" h="173786">
                <a:moveTo>
                  <a:pt x="1173746" y="136944"/>
                </a:moveTo>
                <a:lnTo>
                  <a:pt x="1176794" y="137845"/>
                </a:lnTo>
                <a:lnTo>
                  <a:pt x="1180096" y="138176"/>
                </a:lnTo>
                <a:lnTo>
                  <a:pt x="1188859" y="138176"/>
                </a:lnTo>
                <a:lnTo>
                  <a:pt x="1192161" y="137845"/>
                </a:lnTo>
                <a:lnTo>
                  <a:pt x="1195209" y="136944"/>
                </a:lnTo>
                <a:lnTo>
                  <a:pt x="1196860" y="134302"/>
                </a:lnTo>
                <a:lnTo>
                  <a:pt x="1196860" y="73367"/>
                </a:lnTo>
                <a:lnTo>
                  <a:pt x="1196352" y="67894"/>
                </a:lnTo>
                <a:lnTo>
                  <a:pt x="1195209" y="63334"/>
                </a:lnTo>
                <a:lnTo>
                  <a:pt x="1194066" y="58788"/>
                </a:lnTo>
                <a:lnTo>
                  <a:pt x="1192288" y="54813"/>
                </a:lnTo>
                <a:lnTo>
                  <a:pt x="1189748" y="51409"/>
                </a:lnTo>
                <a:lnTo>
                  <a:pt x="1187208" y="48018"/>
                </a:lnTo>
                <a:lnTo>
                  <a:pt x="1183779" y="45326"/>
                </a:lnTo>
                <a:lnTo>
                  <a:pt x="1179715" y="43345"/>
                </a:lnTo>
                <a:lnTo>
                  <a:pt x="1175524" y="41363"/>
                </a:lnTo>
                <a:lnTo>
                  <a:pt x="1170571" y="40373"/>
                </a:lnTo>
                <a:lnTo>
                  <a:pt x="1159014" y="40373"/>
                </a:lnTo>
                <a:lnTo>
                  <a:pt x="1153807" y="41694"/>
                </a:lnTo>
                <a:lnTo>
                  <a:pt x="1148727" y="44335"/>
                </a:lnTo>
                <a:lnTo>
                  <a:pt x="1143647" y="46977"/>
                </a:lnTo>
                <a:lnTo>
                  <a:pt x="1138694" y="50939"/>
                </a:lnTo>
                <a:lnTo>
                  <a:pt x="1133868" y="56210"/>
                </a:lnTo>
                <a:lnTo>
                  <a:pt x="1137551" y="75615"/>
                </a:lnTo>
                <a:lnTo>
                  <a:pt x="1140980" y="71196"/>
                </a:lnTo>
                <a:lnTo>
                  <a:pt x="1144409" y="67830"/>
                </a:lnTo>
                <a:lnTo>
                  <a:pt x="1147584" y="65519"/>
                </a:lnTo>
                <a:lnTo>
                  <a:pt x="1150886" y="63207"/>
                </a:lnTo>
                <a:lnTo>
                  <a:pt x="1154061" y="62052"/>
                </a:lnTo>
                <a:lnTo>
                  <a:pt x="1157236" y="62052"/>
                </a:lnTo>
                <a:lnTo>
                  <a:pt x="1161935" y="62534"/>
                </a:lnTo>
                <a:lnTo>
                  <a:pt x="1165618" y="64439"/>
                </a:lnTo>
                <a:lnTo>
                  <a:pt x="1168412" y="67551"/>
                </a:lnTo>
                <a:lnTo>
                  <a:pt x="1170444" y="71386"/>
                </a:lnTo>
                <a:lnTo>
                  <a:pt x="1171714" y="76276"/>
                </a:lnTo>
                <a:lnTo>
                  <a:pt x="1172095" y="79641"/>
                </a:lnTo>
                <a:lnTo>
                  <a:pt x="1172095" y="134302"/>
                </a:lnTo>
                <a:lnTo>
                  <a:pt x="1173746" y="136944"/>
                </a:lnTo>
                <a:close/>
              </a:path>
              <a:path w="3731145" h="173786">
                <a:moveTo>
                  <a:pt x="1114183" y="136944"/>
                </a:moveTo>
                <a:lnTo>
                  <a:pt x="1117358" y="137845"/>
                </a:lnTo>
                <a:lnTo>
                  <a:pt x="1120533" y="138176"/>
                </a:lnTo>
                <a:lnTo>
                  <a:pt x="1129423" y="138176"/>
                </a:lnTo>
                <a:lnTo>
                  <a:pt x="1132598" y="137845"/>
                </a:lnTo>
                <a:lnTo>
                  <a:pt x="1135773" y="136944"/>
                </a:lnTo>
                <a:lnTo>
                  <a:pt x="1137551" y="134302"/>
                </a:lnTo>
                <a:lnTo>
                  <a:pt x="1137551" y="75615"/>
                </a:lnTo>
                <a:lnTo>
                  <a:pt x="1133868" y="56210"/>
                </a:lnTo>
                <a:lnTo>
                  <a:pt x="1133868" y="46024"/>
                </a:lnTo>
                <a:lnTo>
                  <a:pt x="1132471" y="43383"/>
                </a:lnTo>
                <a:lnTo>
                  <a:pt x="1129931" y="42468"/>
                </a:lnTo>
                <a:lnTo>
                  <a:pt x="1127137" y="42138"/>
                </a:lnTo>
                <a:lnTo>
                  <a:pt x="1119517" y="42138"/>
                </a:lnTo>
                <a:lnTo>
                  <a:pt x="1116850" y="42468"/>
                </a:lnTo>
                <a:lnTo>
                  <a:pt x="1113929" y="43383"/>
                </a:lnTo>
                <a:lnTo>
                  <a:pt x="1112532" y="46024"/>
                </a:lnTo>
                <a:lnTo>
                  <a:pt x="1112532" y="134302"/>
                </a:lnTo>
                <a:lnTo>
                  <a:pt x="1114183" y="136944"/>
                </a:lnTo>
                <a:close/>
              </a:path>
              <a:path w="3731145" h="173786">
                <a:moveTo>
                  <a:pt x="67640" y="133959"/>
                </a:moveTo>
                <a:lnTo>
                  <a:pt x="69723" y="105943"/>
                </a:lnTo>
                <a:lnTo>
                  <a:pt x="66459" y="109677"/>
                </a:lnTo>
                <a:lnTo>
                  <a:pt x="62382" y="112458"/>
                </a:lnTo>
                <a:lnTo>
                  <a:pt x="57505" y="114312"/>
                </a:lnTo>
                <a:lnTo>
                  <a:pt x="56188" y="136462"/>
                </a:lnTo>
                <a:lnTo>
                  <a:pt x="67640" y="133959"/>
                </a:lnTo>
                <a:close/>
              </a:path>
              <a:path w="3731145" h="173786">
                <a:moveTo>
                  <a:pt x="736" y="134454"/>
                </a:moveTo>
                <a:lnTo>
                  <a:pt x="3708" y="137020"/>
                </a:lnTo>
                <a:lnTo>
                  <a:pt x="7721" y="137667"/>
                </a:lnTo>
                <a:lnTo>
                  <a:pt x="43008" y="137594"/>
                </a:lnTo>
                <a:lnTo>
                  <a:pt x="56188" y="136462"/>
                </a:lnTo>
                <a:lnTo>
                  <a:pt x="57505" y="114312"/>
                </a:lnTo>
                <a:lnTo>
                  <a:pt x="52616" y="116154"/>
                </a:lnTo>
                <a:lnTo>
                  <a:pt x="46609" y="117081"/>
                </a:lnTo>
                <a:lnTo>
                  <a:pt x="25933" y="117081"/>
                </a:lnTo>
                <a:lnTo>
                  <a:pt x="25933" y="29984"/>
                </a:lnTo>
                <a:lnTo>
                  <a:pt x="47078" y="29984"/>
                </a:lnTo>
                <a:lnTo>
                  <a:pt x="53530" y="31064"/>
                </a:lnTo>
                <a:lnTo>
                  <a:pt x="58445" y="33197"/>
                </a:lnTo>
                <a:lnTo>
                  <a:pt x="63360" y="35344"/>
                </a:lnTo>
                <a:lnTo>
                  <a:pt x="67386" y="38328"/>
                </a:lnTo>
                <a:lnTo>
                  <a:pt x="70510" y="42163"/>
                </a:lnTo>
                <a:lnTo>
                  <a:pt x="73647" y="45986"/>
                </a:lnTo>
                <a:lnTo>
                  <a:pt x="75920" y="50507"/>
                </a:lnTo>
                <a:lnTo>
                  <a:pt x="77343" y="55714"/>
                </a:lnTo>
                <a:lnTo>
                  <a:pt x="78765" y="60934"/>
                </a:lnTo>
                <a:lnTo>
                  <a:pt x="79476" y="66573"/>
                </a:lnTo>
                <a:lnTo>
                  <a:pt x="79476" y="80035"/>
                </a:lnTo>
                <a:lnTo>
                  <a:pt x="78663" y="86499"/>
                </a:lnTo>
                <a:lnTo>
                  <a:pt x="77050" y="92036"/>
                </a:lnTo>
                <a:lnTo>
                  <a:pt x="75425" y="97586"/>
                </a:lnTo>
                <a:lnTo>
                  <a:pt x="72986" y="102222"/>
                </a:lnTo>
                <a:lnTo>
                  <a:pt x="69723" y="105943"/>
                </a:lnTo>
                <a:lnTo>
                  <a:pt x="67640" y="133959"/>
                </a:lnTo>
                <a:lnTo>
                  <a:pt x="75857" y="131483"/>
                </a:lnTo>
                <a:lnTo>
                  <a:pt x="82842" y="127609"/>
                </a:lnTo>
                <a:lnTo>
                  <a:pt x="88582" y="122326"/>
                </a:lnTo>
                <a:lnTo>
                  <a:pt x="94322" y="117043"/>
                </a:lnTo>
                <a:lnTo>
                  <a:pt x="98717" y="110235"/>
                </a:lnTo>
                <a:lnTo>
                  <a:pt x="101790" y="101892"/>
                </a:lnTo>
                <a:lnTo>
                  <a:pt x="103194" y="97574"/>
                </a:lnTo>
                <a:lnTo>
                  <a:pt x="105588" y="85550"/>
                </a:lnTo>
                <a:lnTo>
                  <a:pt x="106387" y="71754"/>
                </a:lnTo>
                <a:lnTo>
                  <a:pt x="106370" y="69797"/>
                </a:lnTo>
                <a:lnTo>
                  <a:pt x="105185" y="56565"/>
                </a:lnTo>
                <a:lnTo>
                  <a:pt x="102133" y="44932"/>
                </a:lnTo>
                <a:lnTo>
                  <a:pt x="99301" y="37210"/>
                </a:lnTo>
                <a:lnTo>
                  <a:pt x="95161" y="30733"/>
                </a:lnTo>
                <a:lnTo>
                  <a:pt x="89712" y="25488"/>
                </a:lnTo>
                <a:lnTo>
                  <a:pt x="84277" y="20243"/>
                </a:lnTo>
                <a:lnTo>
                  <a:pt x="77571" y="16281"/>
                </a:lnTo>
                <a:lnTo>
                  <a:pt x="69621" y="13601"/>
                </a:lnTo>
                <a:lnTo>
                  <a:pt x="54434" y="10351"/>
                </a:lnTo>
                <a:lnTo>
                  <a:pt x="40576" y="9601"/>
                </a:lnTo>
                <a:lnTo>
                  <a:pt x="5537" y="9601"/>
                </a:lnTo>
                <a:lnTo>
                  <a:pt x="2222" y="11531"/>
                </a:lnTo>
                <a:lnTo>
                  <a:pt x="0" y="14909"/>
                </a:lnTo>
                <a:lnTo>
                  <a:pt x="0" y="132359"/>
                </a:lnTo>
                <a:lnTo>
                  <a:pt x="736" y="134454"/>
                </a:lnTo>
                <a:close/>
              </a:path>
              <a:path w="3731145" h="173786">
                <a:moveTo>
                  <a:pt x="126530" y="46215"/>
                </a:moveTo>
                <a:lnTo>
                  <a:pt x="126530" y="134302"/>
                </a:lnTo>
                <a:lnTo>
                  <a:pt x="128193" y="136944"/>
                </a:lnTo>
                <a:lnTo>
                  <a:pt x="131381" y="137845"/>
                </a:lnTo>
                <a:lnTo>
                  <a:pt x="134543" y="138176"/>
                </a:lnTo>
                <a:lnTo>
                  <a:pt x="143459" y="138176"/>
                </a:lnTo>
                <a:lnTo>
                  <a:pt x="146621" y="137845"/>
                </a:lnTo>
                <a:lnTo>
                  <a:pt x="149809" y="136944"/>
                </a:lnTo>
                <a:lnTo>
                  <a:pt x="151472" y="134302"/>
                </a:lnTo>
                <a:lnTo>
                  <a:pt x="151472" y="46215"/>
                </a:lnTo>
                <a:lnTo>
                  <a:pt x="149809" y="43560"/>
                </a:lnTo>
                <a:lnTo>
                  <a:pt x="146621" y="42557"/>
                </a:lnTo>
                <a:lnTo>
                  <a:pt x="143459" y="42163"/>
                </a:lnTo>
                <a:lnTo>
                  <a:pt x="134543" y="42163"/>
                </a:lnTo>
                <a:lnTo>
                  <a:pt x="131381" y="42557"/>
                </a:lnTo>
                <a:lnTo>
                  <a:pt x="128193" y="43560"/>
                </a:lnTo>
                <a:lnTo>
                  <a:pt x="126530" y="46215"/>
                </a:lnTo>
                <a:close/>
              </a:path>
              <a:path w="3731145" h="173786">
                <a:moveTo>
                  <a:pt x="153352" y="16128"/>
                </a:moveTo>
                <a:lnTo>
                  <a:pt x="153352" y="11315"/>
                </a:lnTo>
                <a:lnTo>
                  <a:pt x="152361" y="7962"/>
                </a:lnTo>
                <a:lnTo>
                  <a:pt x="148399" y="4203"/>
                </a:lnTo>
                <a:lnTo>
                  <a:pt x="144640" y="3263"/>
                </a:lnTo>
                <a:lnTo>
                  <a:pt x="133489" y="3263"/>
                </a:lnTo>
                <a:lnTo>
                  <a:pt x="129679" y="4241"/>
                </a:lnTo>
                <a:lnTo>
                  <a:pt x="125653" y="8128"/>
                </a:lnTo>
                <a:lnTo>
                  <a:pt x="124650" y="11607"/>
                </a:lnTo>
                <a:lnTo>
                  <a:pt x="124650" y="21437"/>
                </a:lnTo>
                <a:lnTo>
                  <a:pt x="125615" y="24777"/>
                </a:lnTo>
                <a:lnTo>
                  <a:pt x="129514" y="28473"/>
                </a:lnTo>
                <a:lnTo>
                  <a:pt x="133286" y="29387"/>
                </a:lnTo>
                <a:lnTo>
                  <a:pt x="144437" y="29387"/>
                </a:lnTo>
                <a:lnTo>
                  <a:pt x="148234" y="28435"/>
                </a:lnTo>
                <a:lnTo>
                  <a:pt x="152323" y="24612"/>
                </a:lnTo>
                <a:lnTo>
                  <a:pt x="153352" y="21145"/>
                </a:lnTo>
                <a:lnTo>
                  <a:pt x="153352" y="16128"/>
                </a:lnTo>
                <a:close/>
              </a:path>
              <a:path w="3731145" h="173786">
                <a:moveTo>
                  <a:pt x="200101" y="136944"/>
                </a:moveTo>
                <a:lnTo>
                  <a:pt x="201764" y="134302"/>
                </a:lnTo>
                <a:lnTo>
                  <a:pt x="201764" y="79273"/>
                </a:lnTo>
                <a:lnTo>
                  <a:pt x="203606" y="76377"/>
                </a:lnTo>
                <a:lnTo>
                  <a:pt x="206959" y="71945"/>
                </a:lnTo>
                <a:lnTo>
                  <a:pt x="210121" y="68389"/>
                </a:lnTo>
                <a:lnTo>
                  <a:pt x="213093" y="66014"/>
                </a:lnTo>
                <a:lnTo>
                  <a:pt x="215912" y="64579"/>
                </a:lnTo>
                <a:lnTo>
                  <a:pt x="218681" y="63741"/>
                </a:lnTo>
                <a:lnTo>
                  <a:pt x="221259" y="63741"/>
                </a:lnTo>
                <a:lnTo>
                  <a:pt x="224332" y="64312"/>
                </a:lnTo>
                <a:lnTo>
                  <a:pt x="226885" y="65087"/>
                </a:lnTo>
                <a:lnTo>
                  <a:pt x="229539" y="65912"/>
                </a:lnTo>
                <a:lnTo>
                  <a:pt x="232473" y="64490"/>
                </a:lnTo>
                <a:lnTo>
                  <a:pt x="233197" y="61594"/>
                </a:lnTo>
                <a:lnTo>
                  <a:pt x="233464" y="58559"/>
                </a:lnTo>
                <a:lnTo>
                  <a:pt x="233502" y="49974"/>
                </a:lnTo>
                <a:lnTo>
                  <a:pt x="233362" y="47205"/>
                </a:lnTo>
                <a:lnTo>
                  <a:pt x="232854" y="44234"/>
                </a:lnTo>
                <a:lnTo>
                  <a:pt x="230162" y="41808"/>
                </a:lnTo>
                <a:lnTo>
                  <a:pt x="227393" y="41020"/>
                </a:lnTo>
                <a:lnTo>
                  <a:pt x="224332" y="40525"/>
                </a:lnTo>
                <a:lnTo>
                  <a:pt x="221551" y="40373"/>
                </a:lnTo>
                <a:lnTo>
                  <a:pt x="217855" y="40627"/>
                </a:lnTo>
                <a:lnTo>
                  <a:pt x="214160" y="41617"/>
                </a:lnTo>
                <a:lnTo>
                  <a:pt x="210477" y="43738"/>
                </a:lnTo>
                <a:lnTo>
                  <a:pt x="206679" y="46697"/>
                </a:lnTo>
                <a:lnTo>
                  <a:pt x="202590" y="50990"/>
                </a:lnTo>
                <a:lnTo>
                  <a:pt x="200406" y="53708"/>
                </a:lnTo>
                <a:lnTo>
                  <a:pt x="198094" y="57010"/>
                </a:lnTo>
                <a:lnTo>
                  <a:pt x="198094" y="46024"/>
                </a:lnTo>
                <a:lnTo>
                  <a:pt x="196735" y="43383"/>
                </a:lnTo>
                <a:lnTo>
                  <a:pt x="194144" y="42468"/>
                </a:lnTo>
                <a:lnTo>
                  <a:pt x="191363" y="42138"/>
                </a:lnTo>
                <a:lnTo>
                  <a:pt x="183769" y="42138"/>
                </a:lnTo>
                <a:lnTo>
                  <a:pt x="181063" y="42468"/>
                </a:lnTo>
                <a:lnTo>
                  <a:pt x="178244" y="43383"/>
                </a:lnTo>
                <a:lnTo>
                  <a:pt x="176822" y="46024"/>
                </a:lnTo>
                <a:lnTo>
                  <a:pt x="176822" y="134302"/>
                </a:lnTo>
                <a:lnTo>
                  <a:pt x="178485" y="136944"/>
                </a:lnTo>
                <a:lnTo>
                  <a:pt x="181673" y="137845"/>
                </a:lnTo>
                <a:lnTo>
                  <a:pt x="184835" y="138176"/>
                </a:lnTo>
                <a:lnTo>
                  <a:pt x="193751" y="138176"/>
                </a:lnTo>
                <a:lnTo>
                  <a:pt x="196913" y="137845"/>
                </a:lnTo>
                <a:lnTo>
                  <a:pt x="200101" y="136944"/>
                </a:lnTo>
                <a:close/>
              </a:path>
              <a:path w="3731145" h="173786">
                <a:moveTo>
                  <a:pt x="269379" y="68960"/>
                </a:moveTo>
                <a:lnTo>
                  <a:pt x="272110" y="64579"/>
                </a:lnTo>
                <a:lnTo>
                  <a:pt x="275615" y="60959"/>
                </a:lnTo>
                <a:lnTo>
                  <a:pt x="280289" y="58585"/>
                </a:lnTo>
                <a:lnTo>
                  <a:pt x="283044" y="58000"/>
                </a:lnTo>
                <a:lnTo>
                  <a:pt x="292481" y="58000"/>
                </a:lnTo>
                <a:lnTo>
                  <a:pt x="297116" y="59994"/>
                </a:lnTo>
                <a:lnTo>
                  <a:pt x="300126" y="63982"/>
                </a:lnTo>
                <a:lnTo>
                  <a:pt x="303123" y="67970"/>
                </a:lnTo>
                <a:lnTo>
                  <a:pt x="304520" y="73469"/>
                </a:lnTo>
                <a:lnTo>
                  <a:pt x="304330" y="80467"/>
                </a:lnTo>
                <a:lnTo>
                  <a:pt x="267119" y="80467"/>
                </a:lnTo>
                <a:lnTo>
                  <a:pt x="267119" y="100253"/>
                </a:lnTo>
                <a:lnTo>
                  <a:pt x="267119" y="96494"/>
                </a:lnTo>
                <a:lnTo>
                  <a:pt x="323227" y="96494"/>
                </a:lnTo>
                <a:lnTo>
                  <a:pt x="326453" y="94322"/>
                </a:lnTo>
                <a:lnTo>
                  <a:pt x="328472" y="90627"/>
                </a:lnTo>
                <a:lnTo>
                  <a:pt x="328472" y="77431"/>
                </a:lnTo>
                <a:lnTo>
                  <a:pt x="327685" y="71691"/>
                </a:lnTo>
                <a:lnTo>
                  <a:pt x="326097" y="66408"/>
                </a:lnTo>
                <a:lnTo>
                  <a:pt x="324523" y="61125"/>
                </a:lnTo>
                <a:lnTo>
                  <a:pt x="322046" y="56565"/>
                </a:lnTo>
                <a:lnTo>
                  <a:pt x="318681" y="52704"/>
                </a:lnTo>
                <a:lnTo>
                  <a:pt x="315315" y="48844"/>
                </a:lnTo>
                <a:lnTo>
                  <a:pt x="311010" y="45821"/>
                </a:lnTo>
                <a:lnTo>
                  <a:pt x="305765" y="43649"/>
                </a:lnTo>
                <a:lnTo>
                  <a:pt x="300520" y="41465"/>
                </a:lnTo>
                <a:lnTo>
                  <a:pt x="294195" y="40373"/>
                </a:lnTo>
                <a:lnTo>
                  <a:pt x="279819" y="40373"/>
                </a:lnTo>
                <a:lnTo>
                  <a:pt x="273532" y="41528"/>
                </a:lnTo>
                <a:lnTo>
                  <a:pt x="267957" y="43840"/>
                </a:lnTo>
                <a:lnTo>
                  <a:pt x="267246" y="77355"/>
                </a:lnTo>
                <a:lnTo>
                  <a:pt x="267728" y="74447"/>
                </a:lnTo>
                <a:lnTo>
                  <a:pt x="268554" y="71704"/>
                </a:lnTo>
                <a:lnTo>
                  <a:pt x="269379" y="68960"/>
                </a:lnTo>
                <a:close/>
              </a:path>
              <a:path w="3731145" h="173786">
                <a:moveTo>
                  <a:pt x="316865" y="135585"/>
                </a:moveTo>
                <a:lnTo>
                  <a:pt x="320687" y="134010"/>
                </a:lnTo>
                <a:lnTo>
                  <a:pt x="323329" y="131483"/>
                </a:lnTo>
                <a:lnTo>
                  <a:pt x="324053" y="128930"/>
                </a:lnTo>
                <a:lnTo>
                  <a:pt x="324281" y="126009"/>
                </a:lnTo>
                <a:lnTo>
                  <a:pt x="324319" y="123316"/>
                </a:lnTo>
                <a:lnTo>
                  <a:pt x="324167" y="119214"/>
                </a:lnTo>
                <a:lnTo>
                  <a:pt x="323037" y="115684"/>
                </a:lnTo>
                <a:lnTo>
                  <a:pt x="320167" y="115100"/>
                </a:lnTo>
                <a:lnTo>
                  <a:pt x="317296" y="116039"/>
                </a:lnTo>
                <a:lnTo>
                  <a:pt x="313715" y="117360"/>
                </a:lnTo>
                <a:lnTo>
                  <a:pt x="308902" y="118884"/>
                </a:lnTo>
                <a:lnTo>
                  <a:pt x="306044" y="119570"/>
                </a:lnTo>
                <a:lnTo>
                  <a:pt x="302742" y="120192"/>
                </a:lnTo>
                <a:lnTo>
                  <a:pt x="299440" y="120827"/>
                </a:lnTo>
                <a:lnTo>
                  <a:pt x="295617" y="121145"/>
                </a:lnTo>
                <a:lnTo>
                  <a:pt x="286969" y="121145"/>
                </a:lnTo>
                <a:lnTo>
                  <a:pt x="283298" y="120573"/>
                </a:lnTo>
                <a:lnTo>
                  <a:pt x="280225" y="119456"/>
                </a:lnTo>
                <a:lnTo>
                  <a:pt x="277164" y="118338"/>
                </a:lnTo>
                <a:lnTo>
                  <a:pt x="274650" y="116700"/>
                </a:lnTo>
                <a:lnTo>
                  <a:pt x="270764" y="112407"/>
                </a:lnTo>
                <a:lnTo>
                  <a:pt x="269341" y="109804"/>
                </a:lnTo>
                <a:lnTo>
                  <a:pt x="268452" y="106743"/>
                </a:lnTo>
                <a:lnTo>
                  <a:pt x="267563" y="103670"/>
                </a:lnTo>
                <a:lnTo>
                  <a:pt x="267119" y="100253"/>
                </a:lnTo>
                <a:lnTo>
                  <a:pt x="267246" y="77355"/>
                </a:lnTo>
                <a:lnTo>
                  <a:pt x="267957" y="43840"/>
                </a:lnTo>
                <a:lnTo>
                  <a:pt x="262382" y="46151"/>
                </a:lnTo>
                <a:lnTo>
                  <a:pt x="257644" y="49504"/>
                </a:lnTo>
                <a:lnTo>
                  <a:pt x="253758" y="53886"/>
                </a:lnTo>
                <a:lnTo>
                  <a:pt x="249859" y="58280"/>
                </a:lnTo>
                <a:lnTo>
                  <a:pt x="246887" y="63626"/>
                </a:lnTo>
                <a:lnTo>
                  <a:pt x="244843" y="69926"/>
                </a:lnTo>
                <a:lnTo>
                  <a:pt x="242798" y="76225"/>
                </a:lnTo>
                <a:lnTo>
                  <a:pt x="241782" y="83299"/>
                </a:lnTo>
                <a:lnTo>
                  <a:pt x="241782" y="99402"/>
                </a:lnTo>
                <a:lnTo>
                  <a:pt x="242747" y="106591"/>
                </a:lnTo>
                <a:lnTo>
                  <a:pt x="244703" y="112725"/>
                </a:lnTo>
                <a:lnTo>
                  <a:pt x="246646" y="118859"/>
                </a:lnTo>
                <a:lnTo>
                  <a:pt x="249593" y="123939"/>
                </a:lnTo>
                <a:lnTo>
                  <a:pt x="253555" y="127965"/>
                </a:lnTo>
                <a:lnTo>
                  <a:pt x="257517" y="131991"/>
                </a:lnTo>
                <a:lnTo>
                  <a:pt x="262445" y="135001"/>
                </a:lnTo>
                <a:lnTo>
                  <a:pt x="268351" y="136969"/>
                </a:lnTo>
                <a:lnTo>
                  <a:pt x="274256" y="138950"/>
                </a:lnTo>
                <a:lnTo>
                  <a:pt x="281139" y="139941"/>
                </a:lnTo>
                <a:lnTo>
                  <a:pt x="293344" y="139941"/>
                </a:lnTo>
                <a:lnTo>
                  <a:pt x="297434" y="139661"/>
                </a:lnTo>
                <a:lnTo>
                  <a:pt x="301256" y="139103"/>
                </a:lnTo>
                <a:lnTo>
                  <a:pt x="305092" y="138544"/>
                </a:lnTo>
                <a:lnTo>
                  <a:pt x="308483" y="137883"/>
                </a:lnTo>
                <a:lnTo>
                  <a:pt x="311454" y="137121"/>
                </a:lnTo>
                <a:lnTo>
                  <a:pt x="314426" y="136359"/>
                </a:lnTo>
                <a:lnTo>
                  <a:pt x="316865" y="135585"/>
                </a:lnTo>
                <a:close/>
              </a:path>
              <a:path w="3731145" h="173786">
                <a:moveTo>
                  <a:pt x="422998" y="138176"/>
                </a:moveTo>
                <a:lnTo>
                  <a:pt x="426300" y="137845"/>
                </a:lnTo>
                <a:lnTo>
                  <a:pt x="429514" y="137020"/>
                </a:lnTo>
                <a:lnTo>
                  <a:pt x="431076" y="134404"/>
                </a:lnTo>
                <a:lnTo>
                  <a:pt x="430530" y="131775"/>
                </a:lnTo>
                <a:lnTo>
                  <a:pt x="428802" y="128358"/>
                </a:lnTo>
                <a:lnTo>
                  <a:pt x="398919" y="82143"/>
                </a:lnTo>
                <a:lnTo>
                  <a:pt x="424751" y="52844"/>
                </a:lnTo>
                <a:lnTo>
                  <a:pt x="426478" y="50406"/>
                </a:lnTo>
                <a:lnTo>
                  <a:pt x="427710" y="47104"/>
                </a:lnTo>
                <a:lnTo>
                  <a:pt x="426719" y="43789"/>
                </a:lnTo>
                <a:lnTo>
                  <a:pt x="423964" y="42722"/>
                </a:lnTo>
                <a:lnTo>
                  <a:pt x="420941" y="42303"/>
                </a:lnTo>
                <a:lnTo>
                  <a:pt x="417194" y="42062"/>
                </a:lnTo>
                <a:lnTo>
                  <a:pt x="412241" y="42062"/>
                </a:lnTo>
                <a:lnTo>
                  <a:pt x="408559" y="42303"/>
                </a:lnTo>
                <a:lnTo>
                  <a:pt x="405599" y="42722"/>
                </a:lnTo>
                <a:lnTo>
                  <a:pt x="402539" y="43840"/>
                </a:lnTo>
                <a:lnTo>
                  <a:pt x="400100" y="46520"/>
                </a:lnTo>
                <a:lnTo>
                  <a:pt x="373976" y="81648"/>
                </a:lnTo>
                <a:lnTo>
                  <a:pt x="373976" y="4152"/>
                </a:lnTo>
                <a:lnTo>
                  <a:pt x="372313" y="1396"/>
                </a:lnTo>
                <a:lnTo>
                  <a:pt x="369125" y="393"/>
                </a:lnTo>
                <a:lnTo>
                  <a:pt x="365963" y="0"/>
                </a:lnTo>
                <a:lnTo>
                  <a:pt x="357047" y="0"/>
                </a:lnTo>
                <a:lnTo>
                  <a:pt x="353885" y="393"/>
                </a:lnTo>
                <a:lnTo>
                  <a:pt x="350697" y="1396"/>
                </a:lnTo>
                <a:lnTo>
                  <a:pt x="349034" y="4152"/>
                </a:lnTo>
                <a:lnTo>
                  <a:pt x="349034" y="134302"/>
                </a:lnTo>
                <a:lnTo>
                  <a:pt x="350697" y="136944"/>
                </a:lnTo>
                <a:lnTo>
                  <a:pt x="353885" y="137845"/>
                </a:lnTo>
                <a:lnTo>
                  <a:pt x="357047" y="138176"/>
                </a:lnTo>
                <a:lnTo>
                  <a:pt x="365963" y="138176"/>
                </a:lnTo>
                <a:lnTo>
                  <a:pt x="369125" y="137845"/>
                </a:lnTo>
                <a:lnTo>
                  <a:pt x="372313" y="136944"/>
                </a:lnTo>
                <a:lnTo>
                  <a:pt x="373976" y="134302"/>
                </a:lnTo>
                <a:lnTo>
                  <a:pt x="373976" y="87591"/>
                </a:lnTo>
                <a:lnTo>
                  <a:pt x="403364" y="134099"/>
                </a:lnTo>
                <a:lnTo>
                  <a:pt x="405549" y="136715"/>
                </a:lnTo>
                <a:lnTo>
                  <a:pt x="408559" y="137718"/>
                </a:lnTo>
                <a:lnTo>
                  <a:pt x="411632" y="138061"/>
                </a:lnTo>
                <a:lnTo>
                  <a:pt x="415505" y="138264"/>
                </a:lnTo>
                <a:lnTo>
                  <a:pt x="422998" y="138176"/>
                </a:lnTo>
                <a:close/>
              </a:path>
              <a:path w="3731145" h="173786">
                <a:moveTo>
                  <a:pt x="497306" y="125590"/>
                </a:moveTo>
                <a:lnTo>
                  <a:pt x="497306" y="123748"/>
                </a:lnTo>
                <a:lnTo>
                  <a:pt x="497052" y="121043"/>
                </a:lnTo>
                <a:lnTo>
                  <a:pt x="496316" y="117525"/>
                </a:lnTo>
                <a:lnTo>
                  <a:pt x="493560" y="116598"/>
                </a:lnTo>
                <a:lnTo>
                  <a:pt x="490918" y="117627"/>
                </a:lnTo>
                <a:lnTo>
                  <a:pt x="488099" y="118414"/>
                </a:lnTo>
                <a:lnTo>
                  <a:pt x="484530" y="118757"/>
                </a:lnTo>
                <a:lnTo>
                  <a:pt x="480644" y="118757"/>
                </a:lnTo>
                <a:lnTo>
                  <a:pt x="477939" y="117563"/>
                </a:lnTo>
                <a:lnTo>
                  <a:pt x="474903" y="112737"/>
                </a:lnTo>
                <a:lnTo>
                  <a:pt x="474141" y="109131"/>
                </a:lnTo>
                <a:lnTo>
                  <a:pt x="474141" y="62839"/>
                </a:lnTo>
                <a:lnTo>
                  <a:pt x="493445" y="62839"/>
                </a:lnTo>
                <a:lnTo>
                  <a:pt x="495655" y="62064"/>
                </a:lnTo>
                <a:lnTo>
                  <a:pt x="496976" y="58966"/>
                </a:lnTo>
                <a:lnTo>
                  <a:pt x="497306" y="56375"/>
                </a:lnTo>
                <a:lnTo>
                  <a:pt x="497217" y="49225"/>
                </a:lnTo>
                <a:lnTo>
                  <a:pt x="496887" y="46583"/>
                </a:lnTo>
                <a:lnTo>
                  <a:pt x="495985" y="44030"/>
                </a:lnTo>
                <a:lnTo>
                  <a:pt x="493344" y="42659"/>
                </a:lnTo>
                <a:lnTo>
                  <a:pt x="474141" y="42659"/>
                </a:lnTo>
                <a:lnTo>
                  <a:pt x="474141" y="22961"/>
                </a:lnTo>
                <a:lnTo>
                  <a:pt x="472490" y="20205"/>
                </a:lnTo>
                <a:lnTo>
                  <a:pt x="469379" y="19215"/>
                </a:lnTo>
                <a:lnTo>
                  <a:pt x="466140" y="18884"/>
                </a:lnTo>
                <a:lnTo>
                  <a:pt x="457301" y="18884"/>
                </a:lnTo>
                <a:lnTo>
                  <a:pt x="454063" y="19215"/>
                </a:lnTo>
                <a:lnTo>
                  <a:pt x="450862" y="20205"/>
                </a:lnTo>
                <a:lnTo>
                  <a:pt x="449300" y="22961"/>
                </a:lnTo>
                <a:lnTo>
                  <a:pt x="449300" y="42659"/>
                </a:lnTo>
                <a:lnTo>
                  <a:pt x="438810" y="42659"/>
                </a:lnTo>
                <a:lnTo>
                  <a:pt x="436168" y="44030"/>
                </a:lnTo>
                <a:lnTo>
                  <a:pt x="435267" y="46583"/>
                </a:lnTo>
                <a:lnTo>
                  <a:pt x="434936" y="49225"/>
                </a:lnTo>
                <a:lnTo>
                  <a:pt x="434847" y="56375"/>
                </a:lnTo>
                <a:lnTo>
                  <a:pt x="435178" y="58966"/>
                </a:lnTo>
                <a:lnTo>
                  <a:pt x="435838" y="60515"/>
                </a:lnTo>
                <a:lnTo>
                  <a:pt x="438708" y="62839"/>
                </a:lnTo>
                <a:lnTo>
                  <a:pt x="449300" y="62839"/>
                </a:lnTo>
                <a:lnTo>
                  <a:pt x="449300" y="113487"/>
                </a:lnTo>
                <a:lnTo>
                  <a:pt x="449859" y="118173"/>
                </a:lnTo>
                <a:lnTo>
                  <a:pt x="450977" y="122123"/>
                </a:lnTo>
                <a:lnTo>
                  <a:pt x="452107" y="126085"/>
                </a:lnTo>
                <a:lnTo>
                  <a:pt x="453847" y="129374"/>
                </a:lnTo>
                <a:lnTo>
                  <a:pt x="456234" y="131978"/>
                </a:lnTo>
                <a:lnTo>
                  <a:pt x="458609" y="134581"/>
                </a:lnTo>
                <a:lnTo>
                  <a:pt x="461606" y="136512"/>
                </a:lnTo>
                <a:lnTo>
                  <a:pt x="465239" y="137769"/>
                </a:lnTo>
                <a:lnTo>
                  <a:pt x="468858" y="139014"/>
                </a:lnTo>
                <a:lnTo>
                  <a:pt x="473151" y="139649"/>
                </a:lnTo>
                <a:lnTo>
                  <a:pt x="481774" y="139547"/>
                </a:lnTo>
                <a:lnTo>
                  <a:pt x="485406" y="139153"/>
                </a:lnTo>
                <a:lnTo>
                  <a:pt x="488645" y="138506"/>
                </a:lnTo>
                <a:lnTo>
                  <a:pt x="492696" y="137223"/>
                </a:lnTo>
                <a:lnTo>
                  <a:pt x="495909" y="134912"/>
                </a:lnTo>
                <a:lnTo>
                  <a:pt x="496760" y="132270"/>
                </a:lnTo>
                <a:lnTo>
                  <a:pt x="497306" y="128498"/>
                </a:lnTo>
                <a:lnTo>
                  <a:pt x="497306" y="125590"/>
                </a:lnTo>
                <a:close/>
              </a:path>
              <a:path w="3731145" h="173786">
                <a:moveTo>
                  <a:pt x="545096" y="117817"/>
                </a:moveTo>
                <a:lnTo>
                  <a:pt x="542328" y="116344"/>
                </a:lnTo>
                <a:lnTo>
                  <a:pt x="540131" y="114249"/>
                </a:lnTo>
                <a:lnTo>
                  <a:pt x="538518" y="111544"/>
                </a:lnTo>
                <a:lnTo>
                  <a:pt x="536905" y="108838"/>
                </a:lnTo>
                <a:lnTo>
                  <a:pt x="535724" y="105651"/>
                </a:lnTo>
                <a:lnTo>
                  <a:pt x="535000" y="101993"/>
                </a:lnTo>
                <a:lnTo>
                  <a:pt x="534276" y="98323"/>
                </a:lnTo>
                <a:lnTo>
                  <a:pt x="534009" y="136677"/>
                </a:lnTo>
                <a:lnTo>
                  <a:pt x="539813" y="138849"/>
                </a:lnTo>
                <a:lnTo>
                  <a:pt x="546646" y="139941"/>
                </a:lnTo>
                <a:lnTo>
                  <a:pt x="545096" y="117817"/>
                </a:lnTo>
                <a:close/>
              </a:path>
              <a:path w="3731145" h="173786">
                <a:moveTo>
                  <a:pt x="534009" y="136677"/>
                </a:moveTo>
                <a:lnTo>
                  <a:pt x="534276" y="98323"/>
                </a:lnTo>
                <a:lnTo>
                  <a:pt x="533908" y="94322"/>
                </a:lnTo>
                <a:lnTo>
                  <a:pt x="533908" y="85280"/>
                </a:lnTo>
                <a:lnTo>
                  <a:pt x="534365" y="81102"/>
                </a:lnTo>
                <a:lnTo>
                  <a:pt x="535254" y="77444"/>
                </a:lnTo>
                <a:lnTo>
                  <a:pt x="536143" y="73786"/>
                </a:lnTo>
                <a:lnTo>
                  <a:pt x="537476" y="70650"/>
                </a:lnTo>
                <a:lnTo>
                  <a:pt x="539254" y="68046"/>
                </a:lnTo>
                <a:lnTo>
                  <a:pt x="541045" y="65430"/>
                </a:lnTo>
                <a:lnTo>
                  <a:pt x="543318" y="63461"/>
                </a:lnTo>
                <a:lnTo>
                  <a:pt x="546087" y="62102"/>
                </a:lnTo>
                <a:lnTo>
                  <a:pt x="548855" y="60756"/>
                </a:lnTo>
                <a:lnTo>
                  <a:pt x="552094" y="60070"/>
                </a:lnTo>
                <a:lnTo>
                  <a:pt x="559943" y="60070"/>
                </a:lnTo>
                <a:lnTo>
                  <a:pt x="563384" y="60832"/>
                </a:lnTo>
                <a:lnTo>
                  <a:pt x="566127" y="62356"/>
                </a:lnTo>
                <a:lnTo>
                  <a:pt x="568871" y="63868"/>
                </a:lnTo>
                <a:lnTo>
                  <a:pt x="571055" y="65976"/>
                </a:lnTo>
                <a:lnTo>
                  <a:pt x="572706" y="68681"/>
                </a:lnTo>
                <a:lnTo>
                  <a:pt x="574357" y="71386"/>
                </a:lnTo>
                <a:lnTo>
                  <a:pt x="575525" y="74574"/>
                </a:lnTo>
                <a:lnTo>
                  <a:pt x="576224" y="78231"/>
                </a:lnTo>
                <a:lnTo>
                  <a:pt x="576922" y="81902"/>
                </a:lnTo>
                <a:lnTo>
                  <a:pt x="577265" y="85902"/>
                </a:lnTo>
                <a:lnTo>
                  <a:pt x="577265" y="94945"/>
                </a:lnTo>
                <a:lnTo>
                  <a:pt x="576834" y="99123"/>
                </a:lnTo>
                <a:lnTo>
                  <a:pt x="575970" y="102781"/>
                </a:lnTo>
                <a:lnTo>
                  <a:pt x="575119" y="106438"/>
                </a:lnTo>
                <a:lnTo>
                  <a:pt x="573798" y="109562"/>
                </a:lnTo>
                <a:lnTo>
                  <a:pt x="572020" y="112128"/>
                </a:lnTo>
                <a:lnTo>
                  <a:pt x="570230" y="114706"/>
                </a:lnTo>
                <a:lnTo>
                  <a:pt x="567956" y="116674"/>
                </a:lnTo>
                <a:lnTo>
                  <a:pt x="565188" y="118021"/>
                </a:lnTo>
                <a:lnTo>
                  <a:pt x="562419" y="119379"/>
                </a:lnTo>
                <a:lnTo>
                  <a:pt x="559155" y="120053"/>
                </a:lnTo>
                <a:lnTo>
                  <a:pt x="551294" y="120053"/>
                </a:lnTo>
                <a:lnTo>
                  <a:pt x="547865" y="119303"/>
                </a:lnTo>
                <a:lnTo>
                  <a:pt x="545096" y="117817"/>
                </a:lnTo>
                <a:lnTo>
                  <a:pt x="546646" y="139941"/>
                </a:lnTo>
                <a:lnTo>
                  <a:pt x="562610" y="139941"/>
                </a:lnTo>
                <a:lnTo>
                  <a:pt x="569709" y="138722"/>
                </a:lnTo>
                <a:lnTo>
                  <a:pt x="575779" y="136283"/>
                </a:lnTo>
                <a:lnTo>
                  <a:pt x="581850" y="133845"/>
                </a:lnTo>
                <a:lnTo>
                  <a:pt x="586892" y="130378"/>
                </a:lnTo>
                <a:lnTo>
                  <a:pt x="590918" y="125895"/>
                </a:lnTo>
                <a:lnTo>
                  <a:pt x="594944" y="121399"/>
                </a:lnTo>
                <a:lnTo>
                  <a:pt x="597954" y="116052"/>
                </a:lnTo>
                <a:lnTo>
                  <a:pt x="599922" y="109854"/>
                </a:lnTo>
                <a:lnTo>
                  <a:pt x="601903" y="103657"/>
                </a:lnTo>
                <a:lnTo>
                  <a:pt x="602894" y="96786"/>
                </a:lnTo>
                <a:lnTo>
                  <a:pt x="602894" y="81419"/>
                </a:lnTo>
                <a:lnTo>
                  <a:pt x="601967" y="74460"/>
                </a:lnTo>
                <a:lnTo>
                  <a:pt x="600125" y="68389"/>
                </a:lnTo>
                <a:lnTo>
                  <a:pt x="598271" y="62318"/>
                </a:lnTo>
                <a:lnTo>
                  <a:pt x="595452" y="57200"/>
                </a:lnTo>
                <a:lnTo>
                  <a:pt x="591667" y="53047"/>
                </a:lnTo>
                <a:lnTo>
                  <a:pt x="587870" y="48894"/>
                </a:lnTo>
                <a:lnTo>
                  <a:pt x="583069" y="45745"/>
                </a:lnTo>
                <a:lnTo>
                  <a:pt x="577265" y="43599"/>
                </a:lnTo>
                <a:lnTo>
                  <a:pt x="571461" y="41452"/>
                </a:lnTo>
                <a:lnTo>
                  <a:pt x="564591" y="40373"/>
                </a:lnTo>
                <a:lnTo>
                  <a:pt x="548563" y="40373"/>
                </a:lnTo>
                <a:lnTo>
                  <a:pt x="541489" y="41605"/>
                </a:lnTo>
                <a:lnTo>
                  <a:pt x="535444" y="44043"/>
                </a:lnTo>
                <a:lnTo>
                  <a:pt x="529412" y="46481"/>
                </a:lnTo>
                <a:lnTo>
                  <a:pt x="524383" y="49923"/>
                </a:lnTo>
                <a:lnTo>
                  <a:pt x="520357" y="54381"/>
                </a:lnTo>
                <a:lnTo>
                  <a:pt x="516331" y="58839"/>
                </a:lnTo>
                <a:lnTo>
                  <a:pt x="513308" y="64185"/>
                </a:lnTo>
                <a:lnTo>
                  <a:pt x="511302" y="70421"/>
                </a:lnTo>
                <a:lnTo>
                  <a:pt x="509282" y="76657"/>
                </a:lnTo>
                <a:lnTo>
                  <a:pt x="508279" y="83527"/>
                </a:lnTo>
                <a:lnTo>
                  <a:pt x="508279" y="98844"/>
                </a:lnTo>
                <a:lnTo>
                  <a:pt x="509206" y="105765"/>
                </a:lnTo>
                <a:lnTo>
                  <a:pt x="511047" y="111836"/>
                </a:lnTo>
                <a:lnTo>
                  <a:pt x="512902" y="117906"/>
                </a:lnTo>
                <a:lnTo>
                  <a:pt x="515734" y="123024"/>
                </a:lnTo>
                <a:lnTo>
                  <a:pt x="519556" y="127177"/>
                </a:lnTo>
                <a:lnTo>
                  <a:pt x="523392" y="131330"/>
                </a:lnTo>
                <a:lnTo>
                  <a:pt x="528205" y="134505"/>
                </a:lnTo>
                <a:lnTo>
                  <a:pt x="534009" y="136677"/>
                </a:lnTo>
                <a:close/>
              </a:path>
              <a:path w="3731145" h="173786">
                <a:moveTo>
                  <a:pt x="646633" y="136944"/>
                </a:moveTo>
                <a:lnTo>
                  <a:pt x="648296" y="134302"/>
                </a:lnTo>
                <a:lnTo>
                  <a:pt x="648296" y="79273"/>
                </a:lnTo>
                <a:lnTo>
                  <a:pt x="650138" y="76377"/>
                </a:lnTo>
                <a:lnTo>
                  <a:pt x="653491" y="71945"/>
                </a:lnTo>
                <a:lnTo>
                  <a:pt x="656653" y="68389"/>
                </a:lnTo>
                <a:lnTo>
                  <a:pt x="659625" y="66014"/>
                </a:lnTo>
                <a:lnTo>
                  <a:pt x="662444" y="64579"/>
                </a:lnTo>
                <a:lnTo>
                  <a:pt x="665213" y="63741"/>
                </a:lnTo>
                <a:lnTo>
                  <a:pt x="667791" y="63741"/>
                </a:lnTo>
                <a:lnTo>
                  <a:pt x="670864" y="64312"/>
                </a:lnTo>
                <a:lnTo>
                  <a:pt x="673417" y="65087"/>
                </a:lnTo>
                <a:lnTo>
                  <a:pt x="676071" y="65912"/>
                </a:lnTo>
                <a:lnTo>
                  <a:pt x="679005" y="64490"/>
                </a:lnTo>
                <a:lnTo>
                  <a:pt x="679729" y="61594"/>
                </a:lnTo>
                <a:lnTo>
                  <a:pt x="679996" y="58559"/>
                </a:lnTo>
                <a:lnTo>
                  <a:pt x="680034" y="49974"/>
                </a:lnTo>
                <a:lnTo>
                  <a:pt x="679894" y="47205"/>
                </a:lnTo>
                <a:lnTo>
                  <a:pt x="679386" y="44234"/>
                </a:lnTo>
                <a:lnTo>
                  <a:pt x="676694" y="41808"/>
                </a:lnTo>
                <a:lnTo>
                  <a:pt x="673925" y="41020"/>
                </a:lnTo>
                <a:lnTo>
                  <a:pt x="670864" y="40525"/>
                </a:lnTo>
                <a:lnTo>
                  <a:pt x="668083" y="40373"/>
                </a:lnTo>
                <a:lnTo>
                  <a:pt x="664387" y="40627"/>
                </a:lnTo>
                <a:lnTo>
                  <a:pt x="660692" y="41617"/>
                </a:lnTo>
                <a:lnTo>
                  <a:pt x="657009" y="43738"/>
                </a:lnTo>
                <a:lnTo>
                  <a:pt x="653211" y="46697"/>
                </a:lnTo>
                <a:lnTo>
                  <a:pt x="649122" y="50990"/>
                </a:lnTo>
                <a:lnTo>
                  <a:pt x="646938" y="53708"/>
                </a:lnTo>
                <a:lnTo>
                  <a:pt x="644626" y="57010"/>
                </a:lnTo>
                <a:lnTo>
                  <a:pt x="644626" y="46024"/>
                </a:lnTo>
                <a:lnTo>
                  <a:pt x="643267" y="43383"/>
                </a:lnTo>
                <a:lnTo>
                  <a:pt x="640676" y="42468"/>
                </a:lnTo>
                <a:lnTo>
                  <a:pt x="637895" y="42138"/>
                </a:lnTo>
                <a:lnTo>
                  <a:pt x="630301" y="42138"/>
                </a:lnTo>
                <a:lnTo>
                  <a:pt x="627595" y="42468"/>
                </a:lnTo>
                <a:lnTo>
                  <a:pt x="624776" y="43383"/>
                </a:lnTo>
                <a:lnTo>
                  <a:pt x="623354" y="46024"/>
                </a:lnTo>
                <a:lnTo>
                  <a:pt x="623354" y="134302"/>
                </a:lnTo>
                <a:lnTo>
                  <a:pt x="625017" y="136944"/>
                </a:lnTo>
                <a:lnTo>
                  <a:pt x="628205" y="137845"/>
                </a:lnTo>
                <a:lnTo>
                  <a:pt x="631367" y="138176"/>
                </a:lnTo>
                <a:lnTo>
                  <a:pt x="640283" y="138176"/>
                </a:lnTo>
                <a:lnTo>
                  <a:pt x="643445" y="137845"/>
                </a:lnTo>
                <a:lnTo>
                  <a:pt x="646633" y="136944"/>
                </a:lnTo>
                <a:close/>
              </a:path>
              <a:path w="3731145" h="173786">
                <a:moveTo>
                  <a:pt x="732624" y="136677"/>
                </a:moveTo>
                <a:lnTo>
                  <a:pt x="737273" y="134505"/>
                </a:lnTo>
                <a:lnTo>
                  <a:pt x="741413" y="131470"/>
                </a:lnTo>
                <a:lnTo>
                  <a:pt x="745045" y="127571"/>
                </a:lnTo>
                <a:lnTo>
                  <a:pt x="745045" y="134594"/>
                </a:lnTo>
                <a:lnTo>
                  <a:pt x="745883" y="136778"/>
                </a:lnTo>
                <a:lnTo>
                  <a:pt x="748753" y="137909"/>
                </a:lnTo>
                <a:lnTo>
                  <a:pt x="752271" y="138264"/>
                </a:lnTo>
                <a:lnTo>
                  <a:pt x="760094" y="138150"/>
                </a:lnTo>
                <a:lnTo>
                  <a:pt x="763981" y="137299"/>
                </a:lnTo>
                <a:lnTo>
                  <a:pt x="765632" y="134594"/>
                </a:lnTo>
                <a:lnTo>
                  <a:pt x="765632" y="69151"/>
                </a:lnTo>
                <a:lnTo>
                  <a:pt x="764895" y="63906"/>
                </a:lnTo>
                <a:lnTo>
                  <a:pt x="763447" y="59486"/>
                </a:lnTo>
                <a:lnTo>
                  <a:pt x="762000" y="55054"/>
                </a:lnTo>
                <a:lnTo>
                  <a:pt x="759688" y="51447"/>
                </a:lnTo>
                <a:lnTo>
                  <a:pt x="756526" y="48640"/>
                </a:lnTo>
                <a:lnTo>
                  <a:pt x="753351" y="45834"/>
                </a:lnTo>
                <a:lnTo>
                  <a:pt x="749312" y="43764"/>
                </a:lnTo>
                <a:lnTo>
                  <a:pt x="744397" y="42405"/>
                </a:lnTo>
                <a:lnTo>
                  <a:pt x="739482" y="41059"/>
                </a:lnTo>
                <a:lnTo>
                  <a:pt x="733564" y="40373"/>
                </a:lnTo>
                <a:lnTo>
                  <a:pt x="722744" y="40373"/>
                </a:lnTo>
                <a:lnTo>
                  <a:pt x="718959" y="40690"/>
                </a:lnTo>
                <a:lnTo>
                  <a:pt x="715302" y="41325"/>
                </a:lnTo>
                <a:lnTo>
                  <a:pt x="711644" y="41948"/>
                </a:lnTo>
                <a:lnTo>
                  <a:pt x="708253" y="42760"/>
                </a:lnTo>
                <a:lnTo>
                  <a:pt x="705154" y="43738"/>
                </a:lnTo>
                <a:lnTo>
                  <a:pt x="702056" y="44729"/>
                </a:lnTo>
                <a:lnTo>
                  <a:pt x="699350" y="45808"/>
                </a:lnTo>
                <a:lnTo>
                  <a:pt x="694728" y="48120"/>
                </a:lnTo>
                <a:lnTo>
                  <a:pt x="691261" y="51079"/>
                </a:lnTo>
                <a:lnTo>
                  <a:pt x="689978" y="54533"/>
                </a:lnTo>
                <a:lnTo>
                  <a:pt x="689813" y="58191"/>
                </a:lnTo>
                <a:lnTo>
                  <a:pt x="689914" y="61099"/>
                </a:lnTo>
                <a:lnTo>
                  <a:pt x="690587" y="64655"/>
                </a:lnTo>
                <a:lnTo>
                  <a:pt x="692340" y="67500"/>
                </a:lnTo>
                <a:lnTo>
                  <a:pt x="695325" y="68186"/>
                </a:lnTo>
                <a:lnTo>
                  <a:pt x="698372" y="66801"/>
                </a:lnTo>
                <a:lnTo>
                  <a:pt x="702157" y="64858"/>
                </a:lnTo>
                <a:lnTo>
                  <a:pt x="707174" y="62610"/>
                </a:lnTo>
                <a:lnTo>
                  <a:pt x="710057" y="61594"/>
                </a:lnTo>
                <a:lnTo>
                  <a:pt x="713320" y="60667"/>
                </a:lnTo>
                <a:lnTo>
                  <a:pt x="716584" y="59740"/>
                </a:lnTo>
                <a:lnTo>
                  <a:pt x="720293" y="59283"/>
                </a:lnTo>
                <a:lnTo>
                  <a:pt x="727621" y="59283"/>
                </a:lnTo>
                <a:lnTo>
                  <a:pt x="730275" y="59613"/>
                </a:lnTo>
                <a:lnTo>
                  <a:pt x="732421" y="60274"/>
                </a:lnTo>
                <a:lnTo>
                  <a:pt x="736282" y="61950"/>
                </a:lnTo>
                <a:lnTo>
                  <a:pt x="738860" y="64731"/>
                </a:lnTo>
                <a:lnTo>
                  <a:pt x="740333" y="68541"/>
                </a:lnTo>
                <a:lnTo>
                  <a:pt x="741184" y="73037"/>
                </a:lnTo>
                <a:lnTo>
                  <a:pt x="741184" y="81152"/>
                </a:lnTo>
                <a:lnTo>
                  <a:pt x="724712" y="81152"/>
                </a:lnTo>
                <a:lnTo>
                  <a:pt x="717829" y="81749"/>
                </a:lnTo>
                <a:lnTo>
                  <a:pt x="711885" y="82930"/>
                </a:lnTo>
                <a:lnTo>
                  <a:pt x="705942" y="84124"/>
                </a:lnTo>
                <a:lnTo>
                  <a:pt x="700976" y="85953"/>
                </a:lnTo>
                <a:lnTo>
                  <a:pt x="696988" y="88430"/>
                </a:lnTo>
                <a:lnTo>
                  <a:pt x="693000" y="90906"/>
                </a:lnTo>
                <a:lnTo>
                  <a:pt x="689991" y="94043"/>
                </a:lnTo>
                <a:lnTo>
                  <a:pt x="687984" y="97828"/>
                </a:lnTo>
                <a:lnTo>
                  <a:pt x="685977" y="101625"/>
                </a:lnTo>
                <a:lnTo>
                  <a:pt x="684961" y="106095"/>
                </a:lnTo>
                <a:lnTo>
                  <a:pt x="684961" y="115989"/>
                </a:lnTo>
                <a:lnTo>
                  <a:pt x="685761" y="120154"/>
                </a:lnTo>
                <a:lnTo>
                  <a:pt x="687336" y="123710"/>
                </a:lnTo>
                <a:lnTo>
                  <a:pt x="688924" y="127279"/>
                </a:lnTo>
                <a:lnTo>
                  <a:pt x="691146" y="130263"/>
                </a:lnTo>
                <a:lnTo>
                  <a:pt x="694016" y="132664"/>
                </a:lnTo>
                <a:lnTo>
                  <a:pt x="696887" y="135077"/>
                </a:lnTo>
                <a:lnTo>
                  <a:pt x="700290" y="136893"/>
                </a:lnTo>
                <a:lnTo>
                  <a:pt x="704215" y="138112"/>
                </a:lnTo>
                <a:lnTo>
                  <a:pt x="708139" y="139331"/>
                </a:lnTo>
                <a:lnTo>
                  <a:pt x="709307" y="114147"/>
                </a:lnTo>
                <a:lnTo>
                  <a:pt x="709307" y="110451"/>
                </a:lnTo>
                <a:lnTo>
                  <a:pt x="709726" y="106337"/>
                </a:lnTo>
                <a:lnTo>
                  <a:pt x="711377" y="102984"/>
                </a:lnTo>
                <a:lnTo>
                  <a:pt x="714463" y="100355"/>
                </a:lnTo>
                <a:lnTo>
                  <a:pt x="718553" y="98272"/>
                </a:lnTo>
                <a:lnTo>
                  <a:pt x="721385" y="97688"/>
                </a:lnTo>
                <a:lnTo>
                  <a:pt x="724230" y="97091"/>
                </a:lnTo>
                <a:lnTo>
                  <a:pt x="727659" y="96786"/>
                </a:lnTo>
                <a:lnTo>
                  <a:pt x="741184" y="96786"/>
                </a:lnTo>
                <a:lnTo>
                  <a:pt x="741184" y="111836"/>
                </a:lnTo>
                <a:lnTo>
                  <a:pt x="738149" y="115265"/>
                </a:lnTo>
                <a:lnTo>
                  <a:pt x="735164" y="117868"/>
                </a:lnTo>
                <a:lnTo>
                  <a:pt x="732218" y="119659"/>
                </a:lnTo>
                <a:lnTo>
                  <a:pt x="729284" y="121437"/>
                </a:lnTo>
                <a:lnTo>
                  <a:pt x="726071" y="122326"/>
                </a:lnTo>
                <a:lnTo>
                  <a:pt x="718413" y="122326"/>
                </a:lnTo>
                <a:lnTo>
                  <a:pt x="722807" y="139941"/>
                </a:lnTo>
                <a:lnTo>
                  <a:pt x="727964" y="138849"/>
                </a:lnTo>
                <a:lnTo>
                  <a:pt x="732624" y="136677"/>
                </a:lnTo>
                <a:close/>
              </a:path>
              <a:path w="3731145" h="173786">
                <a:moveTo>
                  <a:pt x="722807" y="139941"/>
                </a:moveTo>
                <a:lnTo>
                  <a:pt x="718413" y="122326"/>
                </a:lnTo>
                <a:lnTo>
                  <a:pt x="715162" y="121272"/>
                </a:lnTo>
                <a:lnTo>
                  <a:pt x="710488" y="117043"/>
                </a:lnTo>
                <a:lnTo>
                  <a:pt x="709307" y="114147"/>
                </a:lnTo>
                <a:lnTo>
                  <a:pt x="708139" y="139331"/>
                </a:lnTo>
                <a:lnTo>
                  <a:pt x="712444" y="139941"/>
                </a:lnTo>
                <a:lnTo>
                  <a:pt x="722807" y="139941"/>
                </a:lnTo>
                <a:close/>
              </a:path>
              <a:path w="3731145" h="173786">
                <a:moveTo>
                  <a:pt x="795286" y="20205"/>
                </a:moveTo>
                <a:lnTo>
                  <a:pt x="793724" y="22961"/>
                </a:lnTo>
                <a:lnTo>
                  <a:pt x="793724" y="42659"/>
                </a:lnTo>
                <a:lnTo>
                  <a:pt x="783234" y="42659"/>
                </a:lnTo>
                <a:lnTo>
                  <a:pt x="780592" y="44030"/>
                </a:lnTo>
                <a:lnTo>
                  <a:pt x="779691" y="46583"/>
                </a:lnTo>
                <a:lnTo>
                  <a:pt x="779360" y="49225"/>
                </a:lnTo>
                <a:lnTo>
                  <a:pt x="779272" y="56375"/>
                </a:lnTo>
                <a:lnTo>
                  <a:pt x="779602" y="58966"/>
                </a:lnTo>
                <a:lnTo>
                  <a:pt x="780262" y="60515"/>
                </a:lnTo>
                <a:lnTo>
                  <a:pt x="783132" y="62839"/>
                </a:lnTo>
                <a:lnTo>
                  <a:pt x="793724" y="62839"/>
                </a:lnTo>
                <a:lnTo>
                  <a:pt x="793724" y="113487"/>
                </a:lnTo>
                <a:lnTo>
                  <a:pt x="794283" y="118173"/>
                </a:lnTo>
                <a:lnTo>
                  <a:pt x="795401" y="122123"/>
                </a:lnTo>
                <a:lnTo>
                  <a:pt x="796531" y="126085"/>
                </a:lnTo>
                <a:lnTo>
                  <a:pt x="798271" y="129374"/>
                </a:lnTo>
                <a:lnTo>
                  <a:pt x="800658" y="131978"/>
                </a:lnTo>
                <a:lnTo>
                  <a:pt x="803033" y="134581"/>
                </a:lnTo>
                <a:lnTo>
                  <a:pt x="806030" y="136512"/>
                </a:lnTo>
                <a:lnTo>
                  <a:pt x="809663" y="137769"/>
                </a:lnTo>
                <a:lnTo>
                  <a:pt x="813282" y="139014"/>
                </a:lnTo>
                <a:lnTo>
                  <a:pt x="817575" y="139649"/>
                </a:lnTo>
                <a:lnTo>
                  <a:pt x="826147" y="139547"/>
                </a:lnTo>
                <a:lnTo>
                  <a:pt x="829830" y="139153"/>
                </a:lnTo>
                <a:lnTo>
                  <a:pt x="833005" y="138506"/>
                </a:lnTo>
                <a:lnTo>
                  <a:pt x="837069" y="137223"/>
                </a:lnTo>
                <a:lnTo>
                  <a:pt x="840371" y="134912"/>
                </a:lnTo>
                <a:lnTo>
                  <a:pt x="841133" y="132270"/>
                </a:lnTo>
                <a:lnTo>
                  <a:pt x="841768" y="128498"/>
                </a:lnTo>
                <a:lnTo>
                  <a:pt x="841768" y="123748"/>
                </a:lnTo>
                <a:lnTo>
                  <a:pt x="841260" y="119849"/>
                </a:lnTo>
                <a:lnTo>
                  <a:pt x="840117" y="116839"/>
                </a:lnTo>
                <a:lnTo>
                  <a:pt x="837450" y="116839"/>
                </a:lnTo>
                <a:lnTo>
                  <a:pt x="834529" y="117919"/>
                </a:lnTo>
                <a:lnTo>
                  <a:pt x="831481" y="118643"/>
                </a:lnTo>
                <a:lnTo>
                  <a:pt x="825004" y="118757"/>
                </a:lnTo>
                <a:lnTo>
                  <a:pt x="822363" y="117563"/>
                </a:lnTo>
                <a:lnTo>
                  <a:pt x="819327" y="112737"/>
                </a:lnTo>
                <a:lnTo>
                  <a:pt x="818565" y="109131"/>
                </a:lnTo>
                <a:lnTo>
                  <a:pt x="818565" y="62839"/>
                </a:lnTo>
                <a:lnTo>
                  <a:pt x="837831" y="62839"/>
                </a:lnTo>
                <a:lnTo>
                  <a:pt x="840117" y="62064"/>
                </a:lnTo>
                <a:lnTo>
                  <a:pt x="841387" y="58966"/>
                </a:lnTo>
                <a:lnTo>
                  <a:pt x="841768" y="56375"/>
                </a:lnTo>
                <a:lnTo>
                  <a:pt x="841768" y="52755"/>
                </a:lnTo>
                <a:lnTo>
                  <a:pt x="841641" y="49225"/>
                </a:lnTo>
                <a:lnTo>
                  <a:pt x="841260" y="46583"/>
                </a:lnTo>
                <a:lnTo>
                  <a:pt x="840371" y="44030"/>
                </a:lnTo>
                <a:lnTo>
                  <a:pt x="837704" y="42659"/>
                </a:lnTo>
                <a:lnTo>
                  <a:pt x="818565" y="42659"/>
                </a:lnTo>
                <a:lnTo>
                  <a:pt x="818565" y="22961"/>
                </a:lnTo>
                <a:lnTo>
                  <a:pt x="816914" y="20205"/>
                </a:lnTo>
                <a:lnTo>
                  <a:pt x="813803" y="19215"/>
                </a:lnTo>
                <a:lnTo>
                  <a:pt x="810564" y="18884"/>
                </a:lnTo>
                <a:lnTo>
                  <a:pt x="801725" y="18884"/>
                </a:lnTo>
                <a:lnTo>
                  <a:pt x="798487" y="19215"/>
                </a:lnTo>
                <a:lnTo>
                  <a:pt x="795286" y="20205"/>
                </a:lnTo>
                <a:close/>
              </a:path>
              <a:path w="3731145" h="173786">
                <a:moveTo>
                  <a:pt x="994422" y="48501"/>
                </a:moveTo>
                <a:lnTo>
                  <a:pt x="994422" y="43281"/>
                </a:lnTo>
                <a:lnTo>
                  <a:pt x="993787" y="38582"/>
                </a:lnTo>
                <a:lnTo>
                  <a:pt x="992263" y="34391"/>
                </a:lnTo>
                <a:lnTo>
                  <a:pt x="990866" y="30200"/>
                </a:lnTo>
                <a:lnTo>
                  <a:pt x="988707" y="26542"/>
                </a:lnTo>
                <a:lnTo>
                  <a:pt x="985913" y="23406"/>
                </a:lnTo>
                <a:lnTo>
                  <a:pt x="983119" y="20269"/>
                </a:lnTo>
                <a:lnTo>
                  <a:pt x="979817" y="17678"/>
                </a:lnTo>
                <a:lnTo>
                  <a:pt x="975880" y="15633"/>
                </a:lnTo>
                <a:lnTo>
                  <a:pt x="971943" y="13588"/>
                </a:lnTo>
                <a:lnTo>
                  <a:pt x="968133" y="12192"/>
                </a:lnTo>
                <a:lnTo>
                  <a:pt x="964323" y="11429"/>
                </a:lnTo>
                <a:lnTo>
                  <a:pt x="960513" y="10667"/>
                </a:lnTo>
                <a:lnTo>
                  <a:pt x="957211" y="10172"/>
                </a:lnTo>
                <a:lnTo>
                  <a:pt x="954417" y="9944"/>
                </a:lnTo>
                <a:lnTo>
                  <a:pt x="951750" y="9715"/>
                </a:lnTo>
                <a:lnTo>
                  <a:pt x="912888" y="9601"/>
                </a:lnTo>
                <a:lnTo>
                  <a:pt x="909205" y="11925"/>
                </a:lnTo>
                <a:lnTo>
                  <a:pt x="906792" y="15798"/>
                </a:lnTo>
                <a:lnTo>
                  <a:pt x="906792" y="134099"/>
                </a:lnTo>
                <a:lnTo>
                  <a:pt x="907808" y="136410"/>
                </a:lnTo>
                <a:lnTo>
                  <a:pt x="910475" y="137502"/>
                </a:lnTo>
                <a:lnTo>
                  <a:pt x="913396" y="137960"/>
                </a:lnTo>
                <a:lnTo>
                  <a:pt x="917206" y="138264"/>
                </a:lnTo>
                <a:lnTo>
                  <a:pt x="924445" y="138163"/>
                </a:lnTo>
                <a:lnTo>
                  <a:pt x="927747" y="137769"/>
                </a:lnTo>
                <a:lnTo>
                  <a:pt x="931049" y="136842"/>
                </a:lnTo>
                <a:lnTo>
                  <a:pt x="932827" y="134099"/>
                </a:lnTo>
                <a:lnTo>
                  <a:pt x="932827" y="29692"/>
                </a:lnTo>
                <a:lnTo>
                  <a:pt x="946543" y="29692"/>
                </a:lnTo>
                <a:lnTo>
                  <a:pt x="949210" y="29870"/>
                </a:lnTo>
                <a:lnTo>
                  <a:pt x="951750" y="30238"/>
                </a:lnTo>
                <a:lnTo>
                  <a:pt x="954290" y="30594"/>
                </a:lnTo>
                <a:lnTo>
                  <a:pt x="958989" y="32854"/>
                </a:lnTo>
                <a:lnTo>
                  <a:pt x="963307" y="36385"/>
                </a:lnTo>
                <a:lnTo>
                  <a:pt x="964831" y="39293"/>
                </a:lnTo>
                <a:lnTo>
                  <a:pt x="966482" y="42189"/>
                </a:lnTo>
                <a:lnTo>
                  <a:pt x="967244" y="45885"/>
                </a:lnTo>
                <a:lnTo>
                  <a:pt x="967244" y="53670"/>
                </a:lnTo>
                <a:lnTo>
                  <a:pt x="966736" y="56730"/>
                </a:lnTo>
                <a:lnTo>
                  <a:pt x="965847" y="59524"/>
                </a:lnTo>
                <a:lnTo>
                  <a:pt x="964958" y="62331"/>
                </a:lnTo>
                <a:lnTo>
                  <a:pt x="961783" y="66751"/>
                </a:lnTo>
                <a:lnTo>
                  <a:pt x="957719" y="70332"/>
                </a:lnTo>
                <a:lnTo>
                  <a:pt x="954925" y="71450"/>
                </a:lnTo>
                <a:lnTo>
                  <a:pt x="952131" y="72580"/>
                </a:lnTo>
                <a:lnTo>
                  <a:pt x="948702" y="73139"/>
                </a:lnTo>
                <a:lnTo>
                  <a:pt x="951877" y="93230"/>
                </a:lnTo>
                <a:lnTo>
                  <a:pt x="959243" y="92240"/>
                </a:lnTo>
                <a:lnTo>
                  <a:pt x="965466" y="90258"/>
                </a:lnTo>
                <a:lnTo>
                  <a:pt x="971689" y="88277"/>
                </a:lnTo>
                <a:lnTo>
                  <a:pt x="977023" y="85394"/>
                </a:lnTo>
                <a:lnTo>
                  <a:pt x="981341" y="81597"/>
                </a:lnTo>
                <a:lnTo>
                  <a:pt x="985532" y="77812"/>
                </a:lnTo>
                <a:lnTo>
                  <a:pt x="988834" y="73139"/>
                </a:lnTo>
                <a:lnTo>
                  <a:pt x="991120" y="67602"/>
                </a:lnTo>
                <a:lnTo>
                  <a:pt x="993406" y="62052"/>
                </a:lnTo>
                <a:lnTo>
                  <a:pt x="994422" y="55689"/>
                </a:lnTo>
                <a:lnTo>
                  <a:pt x="994422" y="48501"/>
                </a:lnTo>
                <a:close/>
              </a:path>
              <a:path w="3731145" h="173786">
                <a:moveTo>
                  <a:pt x="944511" y="73139"/>
                </a:moveTo>
                <a:lnTo>
                  <a:pt x="932827" y="73139"/>
                </a:lnTo>
                <a:lnTo>
                  <a:pt x="932827" y="93230"/>
                </a:lnTo>
                <a:lnTo>
                  <a:pt x="951877" y="93230"/>
                </a:lnTo>
                <a:lnTo>
                  <a:pt x="948702" y="73139"/>
                </a:lnTo>
                <a:lnTo>
                  <a:pt x="944511" y="73139"/>
                </a:lnTo>
                <a:close/>
              </a:path>
              <a:path w="3731145" h="173786">
                <a:moveTo>
                  <a:pt x="1031887" y="136969"/>
                </a:moveTo>
                <a:lnTo>
                  <a:pt x="1037729" y="138950"/>
                </a:lnTo>
                <a:lnTo>
                  <a:pt x="1044714" y="139941"/>
                </a:lnTo>
                <a:lnTo>
                  <a:pt x="1056906" y="139941"/>
                </a:lnTo>
                <a:lnTo>
                  <a:pt x="1060970" y="139661"/>
                </a:lnTo>
                <a:lnTo>
                  <a:pt x="1064780" y="139103"/>
                </a:lnTo>
                <a:lnTo>
                  <a:pt x="1068590" y="138544"/>
                </a:lnTo>
                <a:lnTo>
                  <a:pt x="1072019" y="137883"/>
                </a:lnTo>
                <a:lnTo>
                  <a:pt x="1074940" y="137121"/>
                </a:lnTo>
                <a:lnTo>
                  <a:pt x="1077988" y="136359"/>
                </a:lnTo>
                <a:lnTo>
                  <a:pt x="1080401" y="135585"/>
                </a:lnTo>
                <a:lnTo>
                  <a:pt x="1084211" y="134010"/>
                </a:lnTo>
                <a:lnTo>
                  <a:pt x="1086878" y="131483"/>
                </a:lnTo>
                <a:lnTo>
                  <a:pt x="1087640" y="128930"/>
                </a:lnTo>
                <a:lnTo>
                  <a:pt x="1087767" y="126009"/>
                </a:lnTo>
                <a:lnTo>
                  <a:pt x="1087894" y="123316"/>
                </a:lnTo>
                <a:lnTo>
                  <a:pt x="1087640" y="119214"/>
                </a:lnTo>
                <a:lnTo>
                  <a:pt x="1086497" y="115684"/>
                </a:lnTo>
                <a:lnTo>
                  <a:pt x="1083703" y="115100"/>
                </a:lnTo>
                <a:lnTo>
                  <a:pt x="1080782" y="116039"/>
                </a:lnTo>
                <a:lnTo>
                  <a:pt x="1077226" y="117360"/>
                </a:lnTo>
                <a:lnTo>
                  <a:pt x="1072400" y="118884"/>
                </a:lnTo>
                <a:lnTo>
                  <a:pt x="1069606" y="119570"/>
                </a:lnTo>
                <a:lnTo>
                  <a:pt x="1066304" y="120192"/>
                </a:lnTo>
                <a:lnTo>
                  <a:pt x="1063002" y="120827"/>
                </a:lnTo>
                <a:lnTo>
                  <a:pt x="1059192" y="121145"/>
                </a:lnTo>
                <a:lnTo>
                  <a:pt x="1050556" y="121145"/>
                </a:lnTo>
                <a:lnTo>
                  <a:pt x="1046873" y="120573"/>
                </a:lnTo>
                <a:lnTo>
                  <a:pt x="1043698" y="119456"/>
                </a:lnTo>
                <a:lnTo>
                  <a:pt x="1040650" y="118338"/>
                </a:lnTo>
                <a:lnTo>
                  <a:pt x="1038237" y="116700"/>
                </a:lnTo>
                <a:lnTo>
                  <a:pt x="1034300" y="112407"/>
                </a:lnTo>
                <a:lnTo>
                  <a:pt x="1032903" y="109804"/>
                </a:lnTo>
                <a:lnTo>
                  <a:pt x="1032014" y="106743"/>
                </a:lnTo>
                <a:lnTo>
                  <a:pt x="1031125" y="103670"/>
                </a:lnTo>
                <a:lnTo>
                  <a:pt x="1030617" y="100253"/>
                </a:lnTo>
                <a:lnTo>
                  <a:pt x="1030617" y="80467"/>
                </a:lnTo>
                <a:lnTo>
                  <a:pt x="1030744" y="77355"/>
                </a:lnTo>
                <a:lnTo>
                  <a:pt x="1031252" y="74447"/>
                </a:lnTo>
                <a:lnTo>
                  <a:pt x="1031506" y="43840"/>
                </a:lnTo>
                <a:lnTo>
                  <a:pt x="1025918" y="46151"/>
                </a:lnTo>
                <a:lnTo>
                  <a:pt x="1021219" y="49504"/>
                </a:lnTo>
                <a:lnTo>
                  <a:pt x="1017282" y="53886"/>
                </a:lnTo>
                <a:lnTo>
                  <a:pt x="1013345" y="58280"/>
                </a:lnTo>
                <a:lnTo>
                  <a:pt x="1010424" y="63626"/>
                </a:lnTo>
                <a:lnTo>
                  <a:pt x="1008392" y="69926"/>
                </a:lnTo>
                <a:lnTo>
                  <a:pt x="1006360" y="76225"/>
                </a:lnTo>
                <a:lnTo>
                  <a:pt x="1005344" y="83299"/>
                </a:lnTo>
                <a:lnTo>
                  <a:pt x="1005344" y="99402"/>
                </a:lnTo>
                <a:lnTo>
                  <a:pt x="1006233" y="106591"/>
                </a:lnTo>
                <a:lnTo>
                  <a:pt x="1008265" y="112725"/>
                </a:lnTo>
                <a:lnTo>
                  <a:pt x="1010170" y="118859"/>
                </a:lnTo>
                <a:lnTo>
                  <a:pt x="1013091" y="123939"/>
                </a:lnTo>
                <a:lnTo>
                  <a:pt x="1017028" y="127965"/>
                </a:lnTo>
                <a:lnTo>
                  <a:pt x="1021092" y="131991"/>
                </a:lnTo>
                <a:lnTo>
                  <a:pt x="1025918" y="135001"/>
                </a:lnTo>
                <a:lnTo>
                  <a:pt x="1031887" y="136969"/>
                </a:lnTo>
                <a:close/>
              </a:path>
              <a:path w="3731145" h="173786">
                <a:moveTo>
                  <a:pt x="1032903" y="68960"/>
                </a:moveTo>
                <a:lnTo>
                  <a:pt x="1035697" y="64579"/>
                </a:lnTo>
                <a:lnTo>
                  <a:pt x="1039126" y="60959"/>
                </a:lnTo>
                <a:lnTo>
                  <a:pt x="1043825" y="58585"/>
                </a:lnTo>
                <a:lnTo>
                  <a:pt x="1046619" y="58000"/>
                </a:lnTo>
                <a:lnTo>
                  <a:pt x="1056017" y="58000"/>
                </a:lnTo>
                <a:lnTo>
                  <a:pt x="1060589" y="59994"/>
                </a:lnTo>
                <a:lnTo>
                  <a:pt x="1063637" y="63982"/>
                </a:lnTo>
                <a:lnTo>
                  <a:pt x="1066685" y="67970"/>
                </a:lnTo>
                <a:lnTo>
                  <a:pt x="1068082" y="73469"/>
                </a:lnTo>
                <a:lnTo>
                  <a:pt x="1067828" y="80467"/>
                </a:lnTo>
                <a:lnTo>
                  <a:pt x="1030617" y="80467"/>
                </a:lnTo>
                <a:lnTo>
                  <a:pt x="1030617" y="100253"/>
                </a:lnTo>
                <a:lnTo>
                  <a:pt x="1030617" y="96494"/>
                </a:lnTo>
                <a:lnTo>
                  <a:pt x="1086751" y="96494"/>
                </a:lnTo>
                <a:lnTo>
                  <a:pt x="1089926" y="94322"/>
                </a:lnTo>
                <a:lnTo>
                  <a:pt x="1091958" y="90627"/>
                </a:lnTo>
                <a:lnTo>
                  <a:pt x="1091958" y="77431"/>
                </a:lnTo>
                <a:lnTo>
                  <a:pt x="1091196" y="71691"/>
                </a:lnTo>
                <a:lnTo>
                  <a:pt x="1089672" y="66408"/>
                </a:lnTo>
                <a:lnTo>
                  <a:pt x="1088021" y="61125"/>
                </a:lnTo>
                <a:lnTo>
                  <a:pt x="1085608" y="56565"/>
                </a:lnTo>
                <a:lnTo>
                  <a:pt x="1082179" y="52704"/>
                </a:lnTo>
                <a:lnTo>
                  <a:pt x="1078877" y="48844"/>
                </a:lnTo>
                <a:lnTo>
                  <a:pt x="1074559" y="45821"/>
                </a:lnTo>
                <a:lnTo>
                  <a:pt x="1069225" y="43649"/>
                </a:lnTo>
                <a:lnTo>
                  <a:pt x="1064018" y="41465"/>
                </a:lnTo>
                <a:lnTo>
                  <a:pt x="1057668" y="40373"/>
                </a:lnTo>
                <a:lnTo>
                  <a:pt x="1043317" y="40373"/>
                </a:lnTo>
                <a:lnTo>
                  <a:pt x="1037094" y="41528"/>
                </a:lnTo>
                <a:lnTo>
                  <a:pt x="1031506" y="43840"/>
                </a:lnTo>
                <a:lnTo>
                  <a:pt x="1031252" y="74447"/>
                </a:lnTo>
                <a:lnTo>
                  <a:pt x="1032014" y="71704"/>
                </a:lnTo>
                <a:lnTo>
                  <a:pt x="1032903" y="68960"/>
                </a:lnTo>
                <a:close/>
              </a:path>
              <a:path w="3731145" h="173786">
                <a:moveTo>
                  <a:pt x="1204607" y="162305"/>
                </a:moveTo>
                <a:lnTo>
                  <a:pt x="1204607" y="165061"/>
                </a:lnTo>
                <a:lnTo>
                  <a:pt x="1204861" y="167843"/>
                </a:lnTo>
                <a:lnTo>
                  <a:pt x="1205750" y="170624"/>
                </a:lnTo>
                <a:lnTo>
                  <a:pt x="1208417" y="172504"/>
                </a:lnTo>
                <a:lnTo>
                  <a:pt x="1211592" y="173253"/>
                </a:lnTo>
                <a:lnTo>
                  <a:pt x="1215910" y="173786"/>
                </a:lnTo>
                <a:lnTo>
                  <a:pt x="1223403" y="173786"/>
                </a:lnTo>
                <a:lnTo>
                  <a:pt x="1227721" y="173050"/>
                </a:lnTo>
                <a:lnTo>
                  <a:pt x="1231404" y="171564"/>
                </a:lnTo>
                <a:lnTo>
                  <a:pt x="1234960" y="170078"/>
                </a:lnTo>
                <a:lnTo>
                  <a:pt x="1238008" y="167868"/>
                </a:lnTo>
                <a:lnTo>
                  <a:pt x="1240421" y="164934"/>
                </a:lnTo>
                <a:lnTo>
                  <a:pt x="1242834" y="162001"/>
                </a:lnTo>
                <a:lnTo>
                  <a:pt x="1244612" y="158381"/>
                </a:lnTo>
                <a:lnTo>
                  <a:pt x="1245755" y="154101"/>
                </a:lnTo>
                <a:lnTo>
                  <a:pt x="1247025" y="149809"/>
                </a:lnTo>
                <a:lnTo>
                  <a:pt x="1247533" y="144195"/>
                </a:lnTo>
                <a:lnTo>
                  <a:pt x="1247533" y="46215"/>
                </a:lnTo>
                <a:lnTo>
                  <a:pt x="1245882" y="43560"/>
                </a:lnTo>
                <a:lnTo>
                  <a:pt x="1242707" y="42557"/>
                </a:lnTo>
                <a:lnTo>
                  <a:pt x="1239532" y="42163"/>
                </a:lnTo>
                <a:lnTo>
                  <a:pt x="1230642" y="42163"/>
                </a:lnTo>
                <a:lnTo>
                  <a:pt x="1227467" y="42557"/>
                </a:lnTo>
                <a:lnTo>
                  <a:pt x="1224419" y="43560"/>
                </a:lnTo>
                <a:lnTo>
                  <a:pt x="1222768" y="46215"/>
                </a:lnTo>
                <a:lnTo>
                  <a:pt x="1222768" y="140741"/>
                </a:lnTo>
                <a:lnTo>
                  <a:pt x="1222514" y="143624"/>
                </a:lnTo>
                <a:lnTo>
                  <a:pt x="1222133" y="145440"/>
                </a:lnTo>
                <a:lnTo>
                  <a:pt x="1221117" y="148729"/>
                </a:lnTo>
                <a:lnTo>
                  <a:pt x="1218577" y="151891"/>
                </a:lnTo>
                <a:lnTo>
                  <a:pt x="1216037" y="152946"/>
                </a:lnTo>
                <a:lnTo>
                  <a:pt x="1212862" y="153200"/>
                </a:lnTo>
                <a:lnTo>
                  <a:pt x="1209560" y="152958"/>
                </a:lnTo>
                <a:lnTo>
                  <a:pt x="1206512" y="152869"/>
                </a:lnTo>
                <a:lnTo>
                  <a:pt x="1205115" y="155511"/>
                </a:lnTo>
                <a:lnTo>
                  <a:pt x="1204734" y="158927"/>
                </a:lnTo>
                <a:lnTo>
                  <a:pt x="1204607" y="162305"/>
                </a:lnTo>
                <a:close/>
              </a:path>
              <a:path w="3731145" h="173786">
                <a:moveTo>
                  <a:pt x="1249438" y="16128"/>
                </a:moveTo>
                <a:lnTo>
                  <a:pt x="1249438" y="11315"/>
                </a:lnTo>
                <a:lnTo>
                  <a:pt x="1248549" y="7962"/>
                </a:lnTo>
                <a:lnTo>
                  <a:pt x="1244612" y="4203"/>
                </a:lnTo>
                <a:lnTo>
                  <a:pt x="1240802" y="3263"/>
                </a:lnTo>
                <a:lnTo>
                  <a:pt x="1229626" y="3263"/>
                </a:lnTo>
                <a:lnTo>
                  <a:pt x="1225816" y="4241"/>
                </a:lnTo>
                <a:lnTo>
                  <a:pt x="1221752" y="8128"/>
                </a:lnTo>
                <a:lnTo>
                  <a:pt x="1220736" y="11607"/>
                </a:lnTo>
                <a:lnTo>
                  <a:pt x="1220736" y="21437"/>
                </a:lnTo>
                <a:lnTo>
                  <a:pt x="1221752" y="24777"/>
                </a:lnTo>
                <a:lnTo>
                  <a:pt x="1225689" y="28473"/>
                </a:lnTo>
                <a:lnTo>
                  <a:pt x="1229499" y="29387"/>
                </a:lnTo>
                <a:lnTo>
                  <a:pt x="1240675" y="29387"/>
                </a:lnTo>
                <a:lnTo>
                  <a:pt x="1244485" y="28435"/>
                </a:lnTo>
                <a:lnTo>
                  <a:pt x="1248422" y="24612"/>
                </a:lnTo>
                <a:lnTo>
                  <a:pt x="1249438" y="21145"/>
                </a:lnTo>
                <a:lnTo>
                  <a:pt x="1249438" y="16128"/>
                </a:lnTo>
                <a:close/>
              </a:path>
              <a:path w="3731145" h="173786">
                <a:moveTo>
                  <a:pt x="1314843" y="136677"/>
                </a:moveTo>
                <a:lnTo>
                  <a:pt x="1319415" y="134505"/>
                </a:lnTo>
                <a:lnTo>
                  <a:pt x="1323606" y="131470"/>
                </a:lnTo>
                <a:lnTo>
                  <a:pt x="1327162" y="127571"/>
                </a:lnTo>
                <a:lnTo>
                  <a:pt x="1327162" y="134594"/>
                </a:lnTo>
                <a:lnTo>
                  <a:pt x="1328051" y="136778"/>
                </a:lnTo>
                <a:lnTo>
                  <a:pt x="1330972" y="137909"/>
                </a:lnTo>
                <a:lnTo>
                  <a:pt x="1334401" y="138264"/>
                </a:lnTo>
                <a:lnTo>
                  <a:pt x="1342275" y="138150"/>
                </a:lnTo>
                <a:lnTo>
                  <a:pt x="1346085" y="137299"/>
                </a:lnTo>
                <a:lnTo>
                  <a:pt x="1347736" y="134594"/>
                </a:lnTo>
                <a:lnTo>
                  <a:pt x="1347736" y="69151"/>
                </a:lnTo>
                <a:lnTo>
                  <a:pt x="1347101" y="63906"/>
                </a:lnTo>
                <a:lnTo>
                  <a:pt x="1345577" y="59486"/>
                </a:lnTo>
                <a:lnTo>
                  <a:pt x="1344180" y="55054"/>
                </a:lnTo>
                <a:lnTo>
                  <a:pt x="1341894" y="51447"/>
                </a:lnTo>
                <a:lnTo>
                  <a:pt x="1338719" y="48640"/>
                </a:lnTo>
                <a:lnTo>
                  <a:pt x="1335544" y="45834"/>
                </a:lnTo>
                <a:lnTo>
                  <a:pt x="1331480" y="43764"/>
                </a:lnTo>
                <a:lnTo>
                  <a:pt x="1326527" y="42405"/>
                </a:lnTo>
                <a:lnTo>
                  <a:pt x="1321701" y="41059"/>
                </a:lnTo>
                <a:lnTo>
                  <a:pt x="1315732" y="40373"/>
                </a:lnTo>
                <a:lnTo>
                  <a:pt x="1304937" y="40373"/>
                </a:lnTo>
                <a:lnTo>
                  <a:pt x="1301127" y="40690"/>
                </a:lnTo>
                <a:lnTo>
                  <a:pt x="1297444" y="41325"/>
                </a:lnTo>
                <a:lnTo>
                  <a:pt x="1293761" y="41948"/>
                </a:lnTo>
                <a:lnTo>
                  <a:pt x="1290459" y="42760"/>
                </a:lnTo>
                <a:lnTo>
                  <a:pt x="1287284" y="43738"/>
                </a:lnTo>
                <a:lnTo>
                  <a:pt x="1284236" y="44729"/>
                </a:lnTo>
                <a:lnTo>
                  <a:pt x="1281569" y="45808"/>
                </a:lnTo>
                <a:lnTo>
                  <a:pt x="1276870" y="48120"/>
                </a:lnTo>
                <a:lnTo>
                  <a:pt x="1273441" y="51079"/>
                </a:lnTo>
                <a:lnTo>
                  <a:pt x="1272171" y="54533"/>
                </a:lnTo>
                <a:lnTo>
                  <a:pt x="1272044" y="58191"/>
                </a:lnTo>
                <a:lnTo>
                  <a:pt x="1272044" y="61099"/>
                </a:lnTo>
                <a:lnTo>
                  <a:pt x="1272806" y="64655"/>
                </a:lnTo>
                <a:lnTo>
                  <a:pt x="1274457" y="67500"/>
                </a:lnTo>
                <a:lnTo>
                  <a:pt x="1277505" y="68186"/>
                </a:lnTo>
                <a:lnTo>
                  <a:pt x="1280553" y="66801"/>
                </a:lnTo>
                <a:lnTo>
                  <a:pt x="1284363" y="64858"/>
                </a:lnTo>
                <a:lnTo>
                  <a:pt x="1289316" y="62610"/>
                </a:lnTo>
                <a:lnTo>
                  <a:pt x="1292237" y="61594"/>
                </a:lnTo>
                <a:lnTo>
                  <a:pt x="1295539" y="60667"/>
                </a:lnTo>
                <a:lnTo>
                  <a:pt x="1298714" y="59740"/>
                </a:lnTo>
                <a:lnTo>
                  <a:pt x="1302524" y="59283"/>
                </a:lnTo>
                <a:lnTo>
                  <a:pt x="1309763" y="59283"/>
                </a:lnTo>
                <a:lnTo>
                  <a:pt x="1312430" y="59613"/>
                </a:lnTo>
                <a:lnTo>
                  <a:pt x="1314589" y="60274"/>
                </a:lnTo>
                <a:lnTo>
                  <a:pt x="1318399" y="61950"/>
                </a:lnTo>
                <a:lnTo>
                  <a:pt x="1321066" y="64731"/>
                </a:lnTo>
                <a:lnTo>
                  <a:pt x="1322463" y="68541"/>
                </a:lnTo>
                <a:lnTo>
                  <a:pt x="1323352" y="73037"/>
                </a:lnTo>
                <a:lnTo>
                  <a:pt x="1323352" y="81152"/>
                </a:lnTo>
                <a:lnTo>
                  <a:pt x="1306842" y="81152"/>
                </a:lnTo>
                <a:lnTo>
                  <a:pt x="1299984" y="81749"/>
                </a:lnTo>
                <a:lnTo>
                  <a:pt x="1294015" y="82930"/>
                </a:lnTo>
                <a:lnTo>
                  <a:pt x="1288173" y="84124"/>
                </a:lnTo>
                <a:lnTo>
                  <a:pt x="1283093" y="85953"/>
                </a:lnTo>
                <a:lnTo>
                  <a:pt x="1279156" y="88430"/>
                </a:lnTo>
                <a:lnTo>
                  <a:pt x="1275219" y="90906"/>
                </a:lnTo>
                <a:lnTo>
                  <a:pt x="1272171" y="94043"/>
                </a:lnTo>
                <a:lnTo>
                  <a:pt x="1270139" y="97828"/>
                </a:lnTo>
                <a:lnTo>
                  <a:pt x="1268107" y="101625"/>
                </a:lnTo>
                <a:lnTo>
                  <a:pt x="1267091" y="106095"/>
                </a:lnTo>
                <a:lnTo>
                  <a:pt x="1267091" y="115989"/>
                </a:lnTo>
                <a:lnTo>
                  <a:pt x="1267980" y="120154"/>
                </a:lnTo>
                <a:lnTo>
                  <a:pt x="1269504" y="123710"/>
                </a:lnTo>
                <a:lnTo>
                  <a:pt x="1271155" y="127279"/>
                </a:lnTo>
                <a:lnTo>
                  <a:pt x="1273314" y="130263"/>
                </a:lnTo>
                <a:lnTo>
                  <a:pt x="1276235" y="132664"/>
                </a:lnTo>
                <a:lnTo>
                  <a:pt x="1279029" y="135077"/>
                </a:lnTo>
                <a:lnTo>
                  <a:pt x="1282458" y="136893"/>
                </a:lnTo>
                <a:lnTo>
                  <a:pt x="1286395" y="138112"/>
                </a:lnTo>
                <a:lnTo>
                  <a:pt x="1290332" y="139331"/>
                </a:lnTo>
                <a:lnTo>
                  <a:pt x="1291475" y="114147"/>
                </a:lnTo>
                <a:lnTo>
                  <a:pt x="1291475" y="110451"/>
                </a:lnTo>
                <a:lnTo>
                  <a:pt x="1291856" y="106337"/>
                </a:lnTo>
                <a:lnTo>
                  <a:pt x="1293507" y="102984"/>
                </a:lnTo>
                <a:lnTo>
                  <a:pt x="1296682" y="100355"/>
                </a:lnTo>
                <a:lnTo>
                  <a:pt x="1300746" y="98272"/>
                </a:lnTo>
                <a:lnTo>
                  <a:pt x="1303540" y="97688"/>
                </a:lnTo>
                <a:lnTo>
                  <a:pt x="1306334" y="97091"/>
                </a:lnTo>
                <a:lnTo>
                  <a:pt x="1309763" y="96786"/>
                </a:lnTo>
                <a:lnTo>
                  <a:pt x="1323352" y="96786"/>
                </a:lnTo>
                <a:lnTo>
                  <a:pt x="1323352" y="111836"/>
                </a:lnTo>
                <a:lnTo>
                  <a:pt x="1320304" y="115265"/>
                </a:lnTo>
                <a:lnTo>
                  <a:pt x="1317383" y="117868"/>
                </a:lnTo>
                <a:lnTo>
                  <a:pt x="1314335" y="119659"/>
                </a:lnTo>
                <a:lnTo>
                  <a:pt x="1311414" y="121437"/>
                </a:lnTo>
                <a:lnTo>
                  <a:pt x="1308239" y="122326"/>
                </a:lnTo>
                <a:lnTo>
                  <a:pt x="1300619" y="122326"/>
                </a:lnTo>
                <a:lnTo>
                  <a:pt x="1304937" y="139941"/>
                </a:lnTo>
                <a:lnTo>
                  <a:pt x="1310144" y="138849"/>
                </a:lnTo>
                <a:lnTo>
                  <a:pt x="1314843" y="136677"/>
                </a:lnTo>
                <a:close/>
              </a:path>
              <a:path w="3731145" h="173786">
                <a:moveTo>
                  <a:pt x="1304937" y="139941"/>
                </a:moveTo>
                <a:lnTo>
                  <a:pt x="1300619" y="122326"/>
                </a:lnTo>
                <a:lnTo>
                  <a:pt x="1297317" y="121272"/>
                </a:lnTo>
                <a:lnTo>
                  <a:pt x="1292618" y="117043"/>
                </a:lnTo>
                <a:lnTo>
                  <a:pt x="1291475" y="114147"/>
                </a:lnTo>
                <a:lnTo>
                  <a:pt x="1290332" y="139331"/>
                </a:lnTo>
                <a:lnTo>
                  <a:pt x="1294650" y="139941"/>
                </a:lnTo>
                <a:lnTo>
                  <a:pt x="1304937" y="139941"/>
                </a:lnTo>
                <a:close/>
              </a:path>
              <a:path w="3731145" h="173786">
                <a:moveTo>
                  <a:pt x="1451876" y="56514"/>
                </a:moveTo>
                <a:lnTo>
                  <a:pt x="1450733" y="54076"/>
                </a:lnTo>
                <a:lnTo>
                  <a:pt x="1447685" y="49885"/>
                </a:lnTo>
                <a:lnTo>
                  <a:pt x="1444129" y="46202"/>
                </a:lnTo>
                <a:lnTo>
                  <a:pt x="1439557" y="43370"/>
                </a:lnTo>
                <a:lnTo>
                  <a:pt x="1436890" y="42278"/>
                </a:lnTo>
                <a:lnTo>
                  <a:pt x="1433969" y="41516"/>
                </a:lnTo>
                <a:lnTo>
                  <a:pt x="1431175" y="40754"/>
                </a:lnTo>
                <a:lnTo>
                  <a:pt x="1427873" y="40373"/>
                </a:lnTo>
                <a:lnTo>
                  <a:pt x="1418983" y="40373"/>
                </a:lnTo>
                <a:lnTo>
                  <a:pt x="1413903" y="41694"/>
                </a:lnTo>
                <a:lnTo>
                  <a:pt x="1409077" y="44335"/>
                </a:lnTo>
                <a:lnTo>
                  <a:pt x="1404251" y="46977"/>
                </a:lnTo>
                <a:lnTo>
                  <a:pt x="1399298" y="50939"/>
                </a:lnTo>
                <a:lnTo>
                  <a:pt x="1394472" y="56210"/>
                </a:lnTo>
                <a:lnTo>
                  <a:pt x="1394472" y="46024"/>
                </a:lnTo>
                <a:lnTo>
                  <a:pt x="1393583" y="43789"/>
                </a:lnTo>
                <a:lnTo>
                  <a:pt x="1390535" y="42468"/>
                </a:lnTo>
                <a:lnTo>
                  <a:pt x="1387741" y="42138"/>
                </a:lnTo>
                <a:lnTo>
                  <a:pt x="1380121" y="42138"/>
                </a:lnTo>
                <a:lnTo>
                  <a:pt x="1377454" y="42468"/>
                </a:lnTo>
                <a:lnTo>
                  <a:pt x="1374533" y="43383"/>
                </a:lnTo>
                <a:lnTo>
                  <a:pt x="1373136" y="46024"/>
                </a:lnTo>
                <a:lnTo>
                  <a:pt x="1373136" y="134302"/>
                </a:lnTo>
                <a:lnTo>
                  <a:pt x="1374787" y="136944"/>
                </a:lnTo>
                <a:lnTo>
                  <a:pt x="1377962" y="137845"/>
                </a:lnTo>
                <a:lnTo>
                  <a:pt x="1381137" y="138176"/>
                </a:lnTo>
                <a:lnTo>
                  <a:pt x="1390027" y="138176"/>
                </a:lnTo>
                <a:lnTo>
                  <a:pt x="1393202" y="137845"/>
                </a:lnTo>
                <a:lnTo>
                  <a:pt x="1396377" y="136944"/>
                </a:lnTo>
                <a:lnTo>
                  <a:pt x="1398155" y="134302"/>
                </a:lnTo>
                <a:lnTo>
                  <a:pt x="1398155" y="75615"/>
                </a:lnTo>
                <a:lnTo>
                  <a:pt x="1401584" y="71196"/>
                </a:lnTo>
                <a:lnTo>
                  <a:pt x="1404886" y="67830"/>
                </a:lnTo>
                <a:lnTo>
                  <a:pt x="1407934" y="65519"/>
                </a:lnTo>
                <a:lnTo>
                  <a:pt x="1410982" y="63207"/>
                </a:lnTo>
                <a:lnTo>
                  <a:pt x="1414030" y="62052"/>
                </a:lnTo>
                <a:lnTo>
                  <a:pt x="1416951" y="62052"/>
                </a:lnTo>
                <a:lnTo>
                  <a:pt x="1421396" y="62534"/>
                </a:lnTo>
                <a:lnTo>
                  <a:pt x="1425079" y="64439"/>
                </a:lnTo>
                <a:lnTo>
                  <a:pt x="1427619" y="67551"/>
                </a:lnTo>
                <a:lnTo>
                  <a:pt x="1429524" y="71386"/>
                </a:lnTo>
                <a:lnTo>
                  <a:pt x="1430667" y="76276"/>
                </a:lnTo>
                <a:lnTo>
                  <a:pt x="1430921" y="78981"/>
                </a:lnTo>
                <a:lnTo>
                  <a:pt x="1430921" y="134302"/>
                </a:lnTo>
                <a:lnTo>
                  <a:pt x="1432572" y="136944"/>
                </a:lnTo>
                <a:lnTo>
                  <a:pt x="1435747" y="137845"/>
                </a:lnTo>
                <a:lnTo>
                  <a:pt x="1438922" y="138176"/>
                </a:lnTo>
                <a:lnTo>
                  <a:pt x="1447812" y="138176"/>
                </a:lnTo>
                <a:lnTo>
                  <a:pt x="1450987" y="137845"/>
                </a:lnTo>
                <a:lnTo>
                  <a:pt x="1454162" y="136944"/>
                </a:lnTo>
                <a:lnTo>
                  <a:pt x="1455813" y="134302"/>
                </a:lnTo>
                <a:lnTo>
                  <a:pt x="1455813" y="75615"/>
                </a:lnTo>
                <a:lnTo>
                  <a:pt x="1459369" y="71196"/>
                </a:lnTo>
                <a:lnTo>
                  <a:pt x="1462671" y="67830"/>
                </a:lnTo>
                <a:lnTo>
                  <a:pt x="1465719" y="65519"/>
                </a:lnTo>
                <a:lnTo>
                  <a:pt x="1468767" y="63207"/>
                </a:lnTo>
                <a:lnTo>
                  <a:pt x="1471688" y="62052"/>
                </a:lnTo>
                <a:lnTo>
                  <a:pt x="1474736" y="62052"/>
                </a:lnTo>
                <a:lnTo>
                  <a:pt x="1479181" y="62534"/>
                </a:lnTo>
                <a:lnTo>
                  <a:pt x="1482737" y="64439"/>
                </a:lnTo>
                <a:lnTo>
                  <a:pt x="1485404" y="67551"/>
                </a:lnTo>
                <a:lnTo>
                  <a:pt x="1487309" y="71386"/>
                </a:lnTo>
                <a:lnTo>
                  <a:pt x="1488452" y="76276"/>
                </a:lnTo>
                <a:lnTo>
                  <a:pt x="1488706" y="78981"/>
                </a:lnTo>
                <a:lnTo>
                  <a:pt x="1488706" y="134302"/>
                </a:lnTo>
                <a:lnTo>
                  <a:pt x="1490357" y="136944"/>
                </a:lnTo>
                <a:lnTo>
                  <a:pt x="1493532" y="137845"/>
                </a:lnTo>
                <a:lnTo>
                  <a:pt x="1496707" y="138176"/>
                </a:lnTo>
                <a:lnTo>
                  <a:pt x="1505724" y="138176"/>
                </a:lnTo>
                <a:lnTo>
                  <a:pt x="1508899" y="137845"/>
                </a:lnTo>
                <a:lnTo>
                  <a:pt x="1511947" y="136944"/>
                </a:lnTo>
                <a:lnTo>
                  <a:pt x="1513598" y="134302"/>
                </a:lnTo>
                <a:lnTo>
                  <a:pt x="1513598" y="72707"/>
                </a:lnTo>
                <a:lnTo>
                  <a:pt x="1513090" y="67894"/>
                </a:lnTo>
                <a:lnTo>
                  <a:pt x="1512074" y="63334"/>
                </a:lnTo>
                <a:lnTo>
                  <a:pt x="1510931" y="58788"/>
                </a:lnTo>
                <a:lnTo>
                  <a:pt x="1509153" y="54813"/>
                </a:lnTo>
                <a:lnTo>
                  <a:pt x="1506740" y="51409"/>
                </a:lnTo>
                <a:lnTo>
                  <a:pt x="1504200" y="48018"/>
                </a:lnTo>
                <a:lnTo>
                  <a:pt x="1501025" y="45326"/>
                </a:lnTo>
                <a:lnTo>
                  <a:pt x="1496961" y="43345"/>
                </a:lnTo>
                <a:lnTo>
                  <a:pt x="1492897" y="41363"/>
                </a:lnTo>
                <a:lnTo>
                  <a:pt x="1487944" y="40373"/>
                </a:lnTo>
                <a:lnTo>
                  <a:pt x="1479562" y="40373"/>
                </a:lnTo>
                <a:lnTo>
                  <a:pt x="1474609" y="41325"/>
                </a:lnTo>
                <a:lnTo>
                  <a:pt x="1467116" y="44183"/>
                </a:lnTo>
                <a:lnTo>
                  <a:pt x="1462163" y="47142"/>
                </a:lnTo>
                <a:lnTo>
                  <a:pt x="1459623" y="49187"/>
                </a:lnTo>
                <a:lnTo>
                  <a:pt x="1457083" y="51231"/>
                </a:lnTo>
                <a:lnTo>
                  <a:pt x="1454543" y="53670"/>
                </a:lnTo>
                <a:lnTo>
                  <a:pt x="1451876" y="5651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38197" y="1153032"/>
            <a:ext cx="4681481" cy="432308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b="1" spc="-17" dirty="0" smtClean="0">
                <a:latin typeface="Calibri"/>
                <a:cs typeface="Calibri"/>
              </a:rPr>
              <a:t>INSTRUMEN EVALUASI DIRI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2009521"/>
            <a:ext cx="372596" cy="406400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spc="4" dirty="0" smtClean="0">
                <a:latin typeface="Calibri"/>
                <a:cs typeface="Calibri"/>
              </a:rPr>
              <a:t>1.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1356" y="2009521"/>
            <a:ext cx="697850" cy="406400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spc="-4" dirty="0" smtClean="0">
                <a:latin typeface="Calibri"/>
                <a:cs typeface="Calibri"/>
              </a:rPr>
              <a:t>Alat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1594" y="2009521"/>
            <a:ext cx="731998" cy="406400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dirty="0" smtClean="0">
                <a:latin typeface="Calibri"/>
                <a:cs typeface="Calibri"/>
              </a:rPr>
              <a:t>bagi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45410" y="2009521"/>
            <a:ext cx="1210301" cy="406400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spc="-4" dirty="0" smtClean="0">
                <a:latin typeface="Calibri"/>
                <a:cs typeface="Calibri"/>
              </a:rPr>
              <a:t>auditor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8142" y="2009521"/>
            <a:ext cx="2320910" cy="406400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spc="43" dirty="0" smtClean="0">
                <a:latin typeface="Calibri"/>
                <a:cs typeface="Calibri"/>
              </a:rPr>
              <a:t>untuk melihat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40221" y="2009521"/>
            <a:ext cx="1577744" cy="406400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spc="-13" dirty="0" smtClean="0">
                <a:latin typeface="Calibri"/>
                <a:cs typeface="Calibri"/>
              </a:rPr>
              <a:t>kelebihan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1761" y="2009521"/>
            <a:ext cx="665398" cy="406400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dirty="0" smtClean="0">
                <a:latin typeface="Calibri"/>
                <a:cs typeface="Calibri"/>
              </a:rPr>
              <a:t>dan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356" y="2466721"/>
            <a:ext cx="7614506" cy="3515944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4529107" algn="just">
              <a:lnSpc>
                <a:spcPts val="3100"/>
              </a:lnSpc>
            </a:pPr>
            <a:r>
              <a:rPr sz="3000" spc="-12" dirty="0" smtClean="0">
                <a:latin typeface="Calibri"/>
                <a:cs typeface="Calibri"/>
              </a:rPr>
              <a:t>kelemahan teraudit</a:t>
            </a:r>
            <a:endParaRPr sz="3000">
              <a:latin typeface="Calibri"/>
              <a:cs typeface="Calibri"/>
            </a:endParaRPr>
          </a:p>
          <a:p>
            <a:pPr marL="12700" marR="201355" algn="just">
              <a:lnSpc>
                <a:spcPct val="101725"/>
              </a:lnSpc>
              <a:spcBef>
                <a:spcPts val="502"/>
              </a:spcBef>
            </a:pPr>
            <a:r>
              <a:rPr sz="3000" spc="-7" dirty="0" smtClean="0">
                <a:latin typeface="Calibri"/>
                <a:cs typeface="Calibri"/>
              </a:rPr>
              <a:t>Sebaiknya dibuat dengan rubrik gradasi kualitas</a:t>
            </a:r>
            <a:endParaRPr sz="3000">
              <a:latin typeface="Calibri"/>
              <a:cs typeface="Calibri"/>
            </a:endParaRPr>
          </a:p>
          <a:p>
            <a:pPr marL="12700" marR="2595666" algn="just">
              <a:lnSpc>
                <a:spcPct val="101725"/>
              </a:lnSpc>
              <a:spcBef>
                <a:spcPts val="659"/>
              </a:spcBef>
            </a:pPr>
            <a:r>
              <a:rPr sz="3000" spc="-6" dirty="0" smtClean="0">
                <a:latin typeface="Calibri"/>
                <a:cs typeface="Calibri"/>
              </a:rPr>
              <a:t>Dibuat sesuai standar organisasi</a:t>
            </a:r>
            <a:endParaRPr sz="3000">
              <a:latin typeface="Calibri"/>
              <a:cs typeface="Calibri"/>
            </a:endParaRPr>
          </a:p>
          <a:p>
            <a:pPr marL="12700" algn="just">
              <a:lnSpc>
                <a:spcPts val="3662"/>
              </a:lnSpc>
              <a:spcBef>
                <a:spcPts val="657"/>
              </a:spcBef>
            </a:pPr>
            <a:r>
              <a:rPr sz="3000" dirty="0" smtClean="0">
                <a:latin typeface="Calibri"/>
                <a:cs typeface="Calibri"/>
              </a:rPr>
              <a:t>Al</a:t>
            </a:r>
            <a:r>
              <a:rPr sz="3000" spc="-19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29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tuk mengu</a:t>
            </a:r>
            <a:r>
              <a:rPr sz="3000" spc="-3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ur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-89" dirty="0" smtClean="0">
                <a:latin typeface="Calibri"/>
                <a:cs typeface="Calibri"/>
              </a:rPr>
              <a:t>k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-3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4" dirty="0" smtClean="0">
                <a:latin typeface="Calibri"/>
                <a:cs typeface="Calibri"/>
              </a:rPr>
              <a:t>r</a:t>
            </a:r>
            <a:r>
              <a:rPr sz="3000" spc="-19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apaian</a:t>
            </a:r>
            <a:r>
              <a:rPr sz="3000" spc="-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29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andar</a:t>
            </a:r>
            <a:r>
              <a:rPr sz="3000" spc="-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DIKTI </a:t>
            </a:r>
            <a:endParaRPr sz="3000">
              <a:latin typeface="Calibri"/>
              <a:cs typeface="Calibri"/>
            </a:endParaRPr>
          </a:p>
          <a:p>
            <a:pPr marL="12700" algn="just">
              <a:lnSpc>
                <a:spcPts val="3662"/>
              </a:lnSpc>
              <a:spcBef>
                <a:spcPts val="300"/>
              </a:spcBef>
            </a:pPr>
            <a:r>
              <a:rPr sz="3000" spc="-1" dirty="0" smtClean="0">
                <a:latin typeface="Calibri"/>
                <a:cs typeface="Calibri"/>
              </a:rPr>
              <a:t>Dalam pelaksanaan AMI, auditor mengklarifikasi </a:t>
            </a:r>
            <a:endParaRPr sz="3000">
              <a:latin typeface="Calibri"/>
              <a:cs typeface="Calibri"/>
            </a:endParaRPr>
          </a:p>
          <a:p>
            <a:pPr marL="12700" algn="just">
              <a:lnSpc>
                <a:spcPts val="3662"/>
              </a:lnSpc>
              <a:spcBef>
                <a:spcPts val="300"/>
              </a:spcBef>
            </a:pPr>
            <a:r>
              <a:rPr sz="3000" spc="18" dirty="0" smtClean="0">
                <a:latin typeface="Calibri"/>
                <a:cs typeface="Calibri"/>
              </a:rPr>
              <a:t>bagian isian yang lemah dan memverifikasi isian</a:t>
            </a:r>
            <a:endParaRPr sz="3000">
              <a:latin typeface="Calibri"/>
              <a:cs typeface="Calibri"/>
            </a:endParaRPr>
          </a:p>
          <a:p>
            <a:pPr marL="12700" marR="5218901" algn="just">
              <a:lnSpc>
                <a:spcPts val="3354"/>
              </a:lnSpc>
              <a:spcBef>
                <a:spcPts val="468"/>
              </a:spcBef>
            </a:pPr>
            <a:r>
              <a:rPr sz="3000" spc="-5" dirty="0" smtClean="0">
                <a:latin typeface="Calibri"/>
                <a:cs typeface="Calibri"/>
              </a:rPr>
              <a:t>yang telah baik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3015361"/>
            <a:ext cx="372596" cy="2052574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spc="4" dirty="0" smtClean="0">
                <a:latin typeface="Calibri"/>
                <a:cs typeface="Calibri"/>
              </a:rPr>
              <a:t>2.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504"/>
              </a:spcBef>
            </a:pPr>
            <a:r>
              <a:rPr sz="3000" spc="4" dirty="0" smtClean="0">
                <a:latin typeface="Calibri"/>
                <a:cs typeface="Calibri"/>
              </a:rPr>
              <a:t>3.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57"/>
              </a:spcBef>
            </a:pPr>
            <a:r>
              <a:rPr sz="3000" spc="4" dirty="0" smtClean="0">
                <a:latin typeface="Calibri"/>
                <a:cs typeface="Calibri"/>
              </a:rPr>
              <a:t>4.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57"/>
              </a:spcBef>
            </a:pPr>
            <a:r>
              <a:rPr sz="3000" spc="4" dirty="0" smtClean="0">
                <a:latin typeface="Calibri"/>
                <a:cs typeface="Calibri"/>
              </a:rPr>
              <a:t>5.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7620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7408" y="6438074"/>
            <a:ext cx="3731145" cy="173786"/>
          </a:xfrm>
          <a:custGeom>
            <a:avLst/>
            <a:gdLst/>
            <a:ahLst/>
            <a:cxnLst/>
            <a:rect l="l" t="t" r="r" b="b"/>
            <a:pathLst>
              <a:path w="3731145" h="173786">
                <a:moveTo>
                  <a:pt x="1537728" y="46215"/>
                </a:moveTo>
                <a:lnTo>
                  <a:pt x="1537728" y="134302"/>
                </a:lnTo>
                <a:lnTo>
                  <a:pt x="1539379" y="136944"/>
                </a:lnTo>
                <a:lnTo>
                  <a:pt x="1542554" y="137845"/>
                </a:lnTo>
                <a:lnTo>
                  <a:pt x="1545729" y="138176"/>
                </a:lnTo>
                <a:lnTo>
                  <a:pt x="1554619" y="138176"/>
                </a:lnTo>
                <a:lnTo>
                  <a:pt x="1557794" y="137845"/>
                </a:lnTo>
                <a:lnTo>
                  <a:pt x="1560969" y="136944"/>
                </a:lnTo>
                <a:lnTo>
                  <a:pt x="1562747" y="134302"/>
                </a:lnTo>
                <a:lnTo>
                  <a:pt x="1562747" y="46215"/>
                </a:lnTo>
                <a:lnTo>
                  <a:pt x="1561731" y="43992"/>
                </a:lnTo>
                <a:lnTo>
                  <a:pt x="1559064" y="42837"/>
                </a:lnTo>
                <a:lnTo>
                  <a:pt x="1556270" y="42354"/>
                </a:lnTo>
                <a:lnTo>
                  <a:pt x="1552714" y="42062"/>
                </a:lnTo>
                <a:lnTo>
                  <a:pt x="1545729" y="42163"/>
                </a:lnTo>
                <a:lnTo>
                  <a:pt x="1542554" y="42557"/>
                </a:lnTo>
                <a:lnTo>
                  <a:pt x="1539379" y="43560"/>
                </a:lnTo>
                <a:lnTo>
                  <a:pt x="1537728" y="46215"/>
                </a:lnTo>
                <a:close/>
              </a:path>
              <a:path w="3731145" h="173786">
                <a:moveTo>
                  <a:pt x="1564525" y="16128"/>
                </a:moveTo>
                <a:lnTo>
                  <a:pt x="1564525" y="11315"/>
                </a:lnTo>
                <a:lnTo>
                  <a:pt x="1563636" y="7962"/>
                </a:lnTo>
                <a:lnTo>
                  <a:pt x="1559572" y="4203"/>
                </a:lnTo>
                <a:lnTo>
                  <a:pt x="1555889" y="3263"/>
                </a:lnTo>
                <a:lnTo>
                  <a:pt x="1544713" y="3263"/>
                </a:lnTo>
                <a:lnTo>
                  <a:pt x="1540903" y="4241"/>
                </a:lnTo>
                <a:lnTo>
                  <a:pt x="1536839" y="8128"/>
                </a:lnTo>
                <a:lnTo>
                  <a:pt x="1535823" y="11607"/>
                </a:lnTo>
                <a:lnTo>
                  <a:pt x="1535823" y="21437"/>
                </a:lnTo>
                <a:lnTo>
                  <a:pt x="1536839" y="24777"/>
                </a:lnTo>
                <a:lnTo>
                  <a:pt x="1540776" y="28473"/>
                </a:lnTo>
                <a:lnTo>
                  <a:pt x="1544459" y="29387"/>
                </a:lnTo>
                <a:lnTo>
                  <a:pt x="1555635" y="29387"/>
                </a:lnTo>
                <a:lnTo>
                  <a:pt x="1559445" y="28435"/>
                </a:lnTo>
                <a:lnTo>
                  <a:pt x="1563509" y="24612"/>
                </a:lnTo>
                <a:lnTo>
                  <a:pt x="1564525" y="21145"/>
                </a:lnTo>
                <a:lnTo>
                  <a:pt x="1564525" y="16128"/>
                </a:lnTo>
                <a:close/>
              </a:path>
              <a:path w="3731145" h="173786">
                <a:moveTo>
                  <a:pt x="1588020" y="46024"/>
                </a:moveTo>
                <a:lnTo>
                  <a:pt x="1588020" y="134302"/>
                </a:lnTo>
                <a:lnTo>
                  <a:pt x="1589671" y="136944"/>
                </a:lnTo>
                <a:lnTo>
                  <a:pt x="1592846" y="137845"/>
                </a:lnTo>
                <a:lnTo>
                  <a:pt x="1596021" y="138176"/>
                </a:lnTo>
                <a:lnTo>
                  <a:pt x="1604911" y="138176"/>
                </a:lnTo>
                <a:lnTo>
                  <a:pt x="1608086" y="137845"/>
                </a:lnTo>
                <a:lnTo>
                  <a:pt x="1611261" y="136944"/>
                </a:lnTo>
                <a:lnTo>
                  <a:pt x="1613039" y="134302"/>
                </a:lnTo>
                <a:lnTo>
                  <a:pt x="1613039" y="75615"/>
                </a:lnTo>
                <a:lnTo>
                  <a:pt x="1609356" y="56210"/>
                </a:lnTo>
                <a:lnTo>
                  <a:pt x="1609356" y="46024"/>
                </a:lnTo>
                <a:lnTo>
                  <a:pt x="1607959" y="43383"/>
                </a:lnTo>
                <a:lnTo>
                  <a:pt x="1605419" y="42468"/>
                </a:lnTo>
                <a:lnTo>
                  <a:pt x="1602625" y="42138"/>
                </a:lnTo>
                <a:lnTo>
                  <a:pt x="1595005" y="42138"/>
                </a:lnTo>
                <a:lnTo>
                  <a:pt x="1592338" y="42468"/>
                </a:lnTo>
                <a:lnTo>
                  <a:pt x="1589417" y="43383"/>
                </a:lnTo>
                <a:lnTo>
                  <a:pt x="1588020" y="46024"/>
                </a:lnTo>
                <a:close/>
              </a:path>
              <a:path w="3731145" h="173786">
                <a:moveTo>
                  <a:pt x="1738515" y="136677"/>
                </a:moveTo>
                <a:lnTo>
                  <a:pt x="1743087" y="134505"/>
                </a:lnTo>
                <a:lnTo>
                  <a:pt x="1747278" y="131470"/>
                </a:lnTo>
                <a:lnTo>
                  <a:pt x="1750834" y="127571"/>
                </a:lnTo>
                <a:lnTo>
                  <a:pt x="1750834" y="134594"/>
                </a:lnTo>
                <a:lnTo>
                  <a:pt x="1751723" y="136778"/>
                </a:lnTo>
                <a:lnTo>
                  <a:pt x="1754644" y="137909"/>
                </a:lnTo>
                <a:lnTo>
                  <a:pt x="1758073" y="138264"/>
                </a:lnTo>
                <a:lnTo>
                  <a:pt x="1765947" y="138150"/>
                </a:lnTo>
                <a:lnTo>
                  <a:pt x="1769757" y="137299"/>
                </a:lnTo>
                <a:lnTo>
                  <a:pt x="1771408" y="134594"/>
                </a:lnTo>
                <a:lnTo>
                  <a:pt x="1771408" y="69151"/>
                </a:lnTo>
                <a:lnTo>
                  <a:pt x="1770773" y="63906"/>
                </a:lnTo>
                <a:lnTo>
                  <a:pt x="1769249" y="59486"/>
                </a:lnTo>
                <a:lnTo>
                  <a:pt x="1767852" y="55054"/>
                </a:lnTo>
                <a:lnTo>
                  <a:pt x="1765566" y="51447"/>
                </a:lnTo>
                <a:lnTo>
                  <a:pt x="1762391" y="48640"/>
                </a:lnTo>
                <a:lnTo>
                  <a:pt x="1759216" y="45834"/>
                </a:lnTo>
                <a:lnTo>
                  <a:pt x="1755152" y="43764"/>
                </a:lnTo>
                <a:lnTo>
                  <a:pt x="1750199" y="42405"/>
                </a:lnTo>
                <a:lnTo>
                  <a:pt x="1745373" y="41059"/>
                </a:lnTo>
                <a:lnTo>
                  <a:pt x="1739404" y="40373"/>
                </a:lnTo>
                <a:lnTo>
                  <a:pt x="1728609" y="40373"/>
                </a:lnTo>
                <a:lnTo>
                  <a:pt x="1724799" y="40690"/>
                </a:lnTo>
                <a:lnTo>
                  <a:pt x="1721116" y="41325"/>
                </a:lnTo>
                <a:lnTo>
                  <a:pt x="1717433" y="41948"/>
                </a:lnTo>
                <a:lnTo>
                  <a:pt x="1714131" y="42760"/>
                </a:lnTo>
                <a:lnTo>
                  <a:pt x="1710956" y="43738"/>
                </a:lnTo>
                <a:lnTo>
                  <a:pt x="1707908" y="44729"/>
                </a:lnTo>
                <a:lnTo>
                  <a:pt x="1705241" y="45808"/>
                </a:lnTo>
                <a:lnTo>
                  <a:pt x="1702828" y="46964"/>
                </a:lnTo>
                <a:lnTo>
                  <a:pt x="1698002" y="50126"/>
                </a:lnTo>
                <a:lnTo>
                  <a:pt x="1696097" y="53339"/>
                </a:lnTo>
                <a:lnTo>
                  <a:pt x="1695716" y="56146"/>
                </a:lnTo>
                <a:lnTo>
                  <a:pt x="1695716" y="59715"/>
                </a:lnTo>
                <a:lnTo>
                  <a:pt x="1695970" y="62356"/>
                </a:lnTo>
                <a:lnTo>
                  <a:pt x="1696732" y="65519"/>
                </a:lnTo>
                <a:lnTo>
                  <a:pt x="1699399" y="68186"/>
                </a:lnTo>
                <a:lnTo>
                  <a:pt x="1702574" y="67729"/>
                </a:lnTo>
                <a:lnTo>
                  <a:pt x="1705876" y="65874"/>
                </a:lnTo>
                <a:lnTo>
                  <a:pt x="1710448" y="63741"/>
                </a:lnTo>
                <a:lnTo>
                  <a:pt x="1712988" y="62610"/>
                </a:lnTo>
                <a:lnTo>
                  <a:pt x="1715909" y="61594"/>
                </a:lnTo>
                <a:lnTo>
                  <a:pt x="1719211" y="60667"/>
                </a:lnTo>
                <a:lnTo>
                  <a:pt x="1722386" y="59740"/>
                </a:lnTo>
                <a:lnTo>
                  <a:pt x="1726196" y="59283"/>
                </a:lnTo>
                <a:lnTo>
                  <a:pt x="1733435" y="59283"/>
                </a:lnTo>
                <a:lnTo>
                  <a:pt x="1736102" y="59613"/>
                </a:lnTo>
                <a:lnTo>
                  <a:pt x="1738261" y="60274"/>
                </a:lnTo>
                <a:lnTo>
                  <a:pt x="1742071" y="61950"/>
                </a:lnTo>
                <a:lnTo>
                  <a:pt x="1744738" y="64731"/>
                </a:lnTo>
                <a:lnTo>
                  <a:pt x="1746135" y="68541"/>
                </a:lnTo>
                <a:lnTo>
                  <a:pt x="1747024" y="73037"/>
                </a:lnTo>
                <a:lnTo>
                  <a:pt x="1747024" y="81152"/>
                </a:lnTo>
                <a:lnTo>
                  <a:pt x="1730514" y="81152"/>
                </a:lnTo>
                <a:lnTo>
                  <a:pt x="1723656" y="81749"/>
                </a:lnTo>
                <a:lnTo>
                  <a:pt x="1717687" y="82930"/>
                </a:lnTo>
                <a:lnTo>
                  <a:pt x="1711845" y="84124"/>
                </a:lnTo>
                <a:lnTo>
                  <a:pt x="1706765" y="85953"/>
                </a:lnTo>
                <a:lnTo>
                  <a:pt x="1702828" y="88430"/>
                </a:lnTo>
                <a:lnTo>
                  <a:pt x="1698891" y="90906"/>
                </a:lnTo>
                <a:lnTo>
                  <a:pt x="1695843" y="94043"/>
                </a:lnTo>
                <a:lnTo>
                  <a:pt x="1693811" y="97828"/>
                </a:lnTo>
                <a:lnTo>
                  <a:pt x="1691779" y="101625"/>
                </a:lnTo>
                <a:lnTo>
                  <a:pt x="1690763" y="106095"/>
                </a:lnTo>
                <a:lnTo>
                  <a:pt x="1690763" y="115989"/>
                </a:lnTo>
                <a:lnTo>
                  <a:pt x="1691652" y="120154"/>
                </a:lnTo>
                <a:lnTo>
                  <a:pt x="1693176" y="123710"/>
                </a:lnTo>
                <a:lnTo>
                  <a:pt x="1694827" y="127279"/>
                </a:lnTo>
                <a:lnTo>
                  <a:pt x="1696986" y="130263"/>
                </a:lnTo>
                <a:lnTo>
                  <a:pt x="1699907" y="132664"/>
                </a:lnTo>
                <a:lnTo>
                  <a:pt x="1702701" y="135077"/>
                </a:lnTo>
                <a:lnTo>
                  <a:pt x="1706130" y="136893"/>
                </a:lnTo>
                <a:lnTo>
                  <a:pt x="1710067" y="138112"/>
                </a:lnTo>
                <a:lnTo>
                  <a:pt x="1714004" y="139331"/>
                </a:lnTo>
                <a:lnTo>
                  <a:pt x="1715147" y="114147"/>
                </a:lnTo>
                <a:lnTo>
                  <a:pt x="1715147" y="110451"/>
                </a:lnTo>
                <a:lnTo>
                  <a:pt x="1715528" y="106337"/>
                </a:lnTo>
                <a:lnTo>
                  <a:pt x="1717179" y="102984"/>
                </a:lnTo>
                <a:lnTo>
                  <a:pt x="1720354" y="100355"/>
                </a:lnTo>
                <a:lnTo>
                  <a:pt x="1724418" y="98272"/>
                </a:lnTo>
                <a:lnTo>
                  <a:pt x="1727212" y="97688"/>
                </a:lnTo>
                <a:lnTo>
                  <a:pt x="1730006" y="97091"/>
                </a:lnTo>
                <a:lnTo>
                  <a:pt x="1733435" y="96786"/>
                </a:lnTo>
                <a:lnTo>
                  <a:pt x="1747024" y="96786"/>
                </a:lnTo>
                <a:lnTo>
                  <a:pt x="1747024" y="111836"/>
                </a:lnTo>
                <a:lnTo>
                  <a:pt x="1743976" y="115265"/>
                </a:lnTo>
                <a:lnTo>
                  <a:pt x="1741055" y="117868"/>
                </a:lnTo>
                <a:lnTo>
                  <a:pt x="1738007" y="119659"/>
                </a:lnTo>
                <a:lnTo>
                  <a:pt x="1735086" y="121437"/>
                </a:lnTo>
                <a:lnTo>
                  <a:pt x="1731911" y="122326"/>
                </a:lnTo>
                <a:lnTo>
                  <a:pt x="1724291" y="122326"/>
                </a:lnTo>
                <a:lnTo>
                  <a:pt x="1728609" y="139941"/>
                </a:lnTo>
                <a:lnTo>
                  <a:pt x="1733816" y="138849"/>
                </a:lnTo>
                <a:lnTo>
                  <a:pt x="1738515" y="136677"/>
                </a:lnTo>
                <a:close/>
              </a:path>
              <a:path w="3731145" h="173786">
                <a:moveTo>
                  <a:pt x="1728609" y="139941"/>
                </a:moveTo>
                <a:lnTo>
                  <a:pt x="1724291" y="122326"/>
                </a:lnTo>
                <a:lnTo>
                  <a:pt x="1720989" y="121272"/>
                </a:lnTo>
                <a:lnTo>
                  <a:pt x="1716290" y="117043"/>
                </a:lnTo>
                <a:lnTo>
                  <a:pt x="1715147" y="114147"/>
                </a:lnTo>
                <a:lnTo>
                  <a:pt x="1714004" y="139331"/>
                </a:lnTo>
                <a:lnTo>
                  <a:pt x="1718322" y="139941"/>
                </a:lnTo>
                <a:lnTo>
                  <a:pt x="1728609" y="139941"/>
                </a:lnTo>
                <a:close/>
              </a:path>
              <a:path w="3731145" h="173786">
                <a:moveTo>
                  <a:pt x="2192921" y="136944"/>
                </a:moveTo>
                <a:lnTo>
                  <a:pt x="2195588" y="137845"/>
                </a:lnTo>
                <a:lnTo>
                  <a:pt x="2198255" y="138176"/>
                </a:lnTo>
                <a:lnTo>
                  <a:pt x="2206002" y="138176"/>
                </a:lnTo>
                <a:lnTo>
                  <a:pt x="2208669" y="137845"/>
                </a:lnTo>
                <a:lnTo>
                  <a:pt x="2211336" y="136944"/>
                </a:lnTo>
                <a:lnTo>
                  <a:pt x="2212733" y="134302"/>
                </a:lnTo>
                <a:lnTo>
                  <a:pt x="2212733" y="46024"/>
                </a:lnTo>
                <a:lnTo>
                  <a:pt x="2211082" y="43383"/>
                </a:lnTo>
                <a:lnTo>
                  <a:pt x="2208034" y="42468"/>
                </a:lnTo>
                <a:lnTo>
                  <a:pt x="2204859" y="42138"/>
                </a:lnTo>
                <a:lnTo>
                  <a:pt x="2195969" y="42138"/>
                </a:lnTo>
                <a:lnTo>
                  <a:pt x="2192794" y="42468"/>
                </a:lnTo>
                <a:lnTo>
                  <a:pt x="2189619" y="43383"/>
                </a:lnTo>
                <a:lnTo>
                  <a:pt x="2188095" y="46024"/>
                </a:lnTo>
                <a:lnTo>
                  <a:pt x="2188095" y="104711"/>
                </a:lnTo>
                <a:lnTo>
                  <a:pt x="2184412" y="109131"/>
                </a:lnTo>
                <a:lnTo>
                  <a:pt x="2180983" y="112496"/>
                </a:lnTo>
                <a:lnTo>
                  <a:pt x="2177808" y="114807"/>
                </a:lnTo>
                <a:lnTo>
                  <a:pt x="2174633" y="117119"/>
                </a:lnTo>
                <a:lnTo>
                  <a:pt x="2171458" y="118275"/>
                </a:lnTo>
                <a:lnTo>
                  <a:pt x="2165743" y="118275"/>
                </a:lnTo>
                <a:lnTo>
                  <a:pt x="2159774" y="115874"/>
                </a:lnTo>
                <a:lnTo>
                  <a:pt x="2156980" y="112775"/>
                </a:lnTo>
                <a:lnTo>
                  <a:pt x="2154948" y="108927"/>
                </a:lnTo>
                <a:lnTo>
                  <a:pt x="2153678" y="104051"/>
                </a:lnTo>
                <a:lnTo>
                  <a:pt x="2153424" y="100520"/>
                </a:lnTo>
                <a:lnTo>
                  <a:pt x="2153424" y="46024"/>
                </a:lnTo>
                <a:lnTo>
                  <a:pt x="2151773" y="43383"/>
                </a:lnTo>
                <a:lnTo>
                  <a:pt x="2148598" y="42468"/>
                </a:lnTo>
                <a:lnTo>
                  <a:pt x="2145423" y="42138"/>
                </a:lnTo>
                <a:lnTo>
                  <a:pt x="2136533" y="42138"/>
                </a:lnTo>
                <a:lnTo>
                  <a:pt x="2133358" y="42468"/>
                </a:lnTo>
                <a:lnTo>
                  <a:pt x="2130183" y="43383"/>
                </a:lnTo>
                <a:lnTo>
                  <a:pt x="2128532" y="46024"/>
                </a:lnTo>
                <a:lnTo>
                  <a:pt x="2128532" y="106794"/>
                </a:lnTo>
                <a:lnTo>
                  <a:pt x="2129167" y="112407"/>
                </a:lnTo>
                <a:lnTo>
                  <a:pt x="2130183" y="116928"/>
                </a:lnTo>
                <a:lnTo>
                  <a:pt x="2131326" y="121450"/>
                </a:lnTo>
                <a:lnTo>
                  <a:pt x="2133104" y="125425"/>
                </a:lnTo>
                <a:lnTo>
                  <a:pt x="2135644" y="128854"/>
                </a:lnTo>
                <a:lnTo>
                  <a:pt x="2138184" y="132295"/>
                </a:lnTo>
                <a:lnTo>
                  <a:pt x="2141486" y="135001"/>
                </a:lnTo>
                <a:lnTo>
                  <a:pt x="2145677" y="136969"/>
                </a:lnTo>
                <a:lnTo>
                  <a:pt x="2149741" y="138950"/>
                </a:lnTo>
                <a:lnTo>
                  <a:pt x="2154821" y="139941"/>
                </a:lnTo>
                <a:lnTo>
                  <a:pt x="2166378" y="139941"/>
                </a:lnTo>
                <a:lnTo>
                  <a:pt x="2171585" y="138620"/>
                </a:lnTo>
                <a:lnTo>
                  <a:pt x="2176665" y="135978"/>
                </a:lnTo>
                <a:lnTo>
                  <a:pt x="2181618" y="133349"/>
                </a:lnTo>
                <a:lnTo>
                  <a:pt x="2186571" y="129387"/>
                </a:lnTo>
                <a:lnTo>
                  <a:pt x="2191524" y="124104"/>
                </a:lnTo>
                <a:lnTo>
                  <a:pt x="2191524" y="134302"/>
                </a:lnTo>
                <a:lnTo>
                  <a:pt x="2192921" y="136944"/>
                </a:lnTo>
                <a:close/>
              </a:path>
              <a:path w="3731145" h="173786">
                <a:moveTo>
                  <a:pt x="2243086" y="20205"/>
                </a:moveTo>
                <a:lnTo>
                  <a:pt x="2241562" y="22961"/>
                </a:lnTo>
                <a:lnTo>
                  <a:pt x="2241562" y="42659"/>
                </a:lnTo>
                <a:lnTo>
                  <a:pt x="2231021" y="42659"/>
                </a:lnTo>
                <a:lnTo>
                  <a:pt x="2228354" y="44030"/>
                </a:lnTo>
                <a:lnTo>
                  <a:pt x="2227465" y="46583"/>
                </a:lnTo>
                <a:lnTo>
                  <a:pt x="2227211" y="49225"/>
                </a:lnTo>
                <a:lnTo>
                  <a:pt x="2227084" y="56375"/>
                </a:lnTo>
                <a:lnTo>
                  <a:pt x="2227465" y="58966"/>
                </a:lnTo>
                <a:lnTo>
                  <a:pt x="2228100" y="60515"/>
                </a:lnTo>
                <a:lnTo>
                  <a:pt x="2230894" y="62839"/>
                </a:lnTo>
                <a:lnTo>
                  <a:pt x="2241562" y="62839"/>
                </a:lnTo>
                <a:lnTo>
                  <a:pt x="2241562" y="113487"/>
                </a:lnTo>
                <a:lnTo>
                  <a:pt x="2242070" y="118173"/>
                </a:lnTo>
                <a:lnTo>
                  <a:pt x="2243213" y="122123"/>
                </a:lnTo>
                <a:lnTo>
                  <a:pt x="2244356" y="126085"/>
                </a:lnTo>
                <a:lnTo>
                  <a:pt x="2246261" y="19215"/>
                </a:lnTo>
                <a:lnTo>
                  <a:pt x="2243086" y="20205"/>
                </a:lnTo>
                <a:close/>
              </a:path>
              <a:path w="3731145" h="173786">
                <a:moveTo>
                  <a:pt x="2289441" y="49225"/>
                </a:moveTo>
                <a:lnTo>
                  <a:pt x="2289060" y="46583"/>
                </a:lnTo>
                <a:lnTo>
                  <a:pt x="2288171" y="44030"/>
                </a:lnTo>
                <a:lnTo>
                  <a:pt x="2285504" y="42659"/>
                </a:lnTo>
                <a:lnTo>
                  <a:pt x="2266327" y="42659"/>
                </a:lnTo>
                <a:lnTo>
                  <a:pt x="2266327" y="22961"/>
                </a:lnTo>
                <a:lnTo>
                  <a:pt x="2264676" y="20205"/>
                </a:lnTo>
                <a:lnTo>
                  <a:pt x="2261628" y="19215"/>
                </a:lnTo>
                <a:lnTo>
                  <a:pt x="2258326" y="18884"/>
                </a:lnTo>
                <a:lnTo>
                  <a:pt x="2249563" y="18884"/>
                </a:lnTo>
                <a:lnTo>
                  <a:pt x="2246261" y="19215"/>
                </a:lnTo>
                <a:lnTo>
                  <a:pt x="2244356" y="126085"/>
                </a:lnTo>
                <a:lnTo>
                  <a:pt x="2246134" y="129374"/>
                </a:lnTo>
                <a:lnTo>
                  <a:pt x="2250833" y="134581"/>
                </a:lnTo>
                <a:lnTo>
                  <a:pt x="2257437" y="137769"/>
                </a:lnTo>
                <a:lnTo>
                  <a:pt x="2265438" y="139649"/>
                </a:lnTo>
                <a:lnTo>
                  <a:pt x="2270264" y="139649"/>
                </a:lnTo>
                <a:lnTo>
                  <a:pt x="2266327" y="109131"/>
                </a:lnTo>
                <a:lnTo>
                  <a:pt x="2266327" y="62839"/>
                </a:lnTo>
                <a:lnTo>
                  <a:pt x="2285631" y="62839"/>
                </a:lnTo>
                <a:lnTo>
                  <a:pt x="2287917" y="62064"/>
                </a:lnTo>
                <a:lnTo>
                  <a:pt x="2289187" y="58966"/>
                </a:lnTo>
                <a:lnTo>
                  <a:pt x="2289568" y="56375"/>
                </a:lnTo>
                <a:lnTo>
                  <a:pt x="2289441" y="49225"/>
                </a:lnTo>
                <a:close/>
              </a:path>
              <a:path w="3731145" h="173786">
                <a:moveTo>
                  <a:pt x="2289568" y="125590"/>
                </a:moveTo>
                <a:lnTo>
                  <a:pt x="2289568" y="123748"/>
                </a:lnTo>
                <a:lnTo>
                  <a:pt x="2289314" y="121043"/>
                </a:lnTo>
                <a:lnTo>
                  <a:pt x="2288552" y="117525"/>
                </a:lnTo>
                <a:lnTo>
                  <a:pt x="2285758" y="116598"/>
                </a:lnTo>
                <a:lnTo>
                  <a:pt x="2283091" y="117627"/>
                </a:lnTo>
                <a:lnTo>
                  <a:pt x="2280297" y="118414"/>
                </a:lnTo>
                <a:lnTo>
                  <a:pt x="2276741" y="118757"/>
                </a:lnTo>
                <a:lnTo>
                  <a:pt x="2272804" y="118757"/>
                </a:lnTo>
                <a:lnTo>
                  <a:pt x="2270137" y="117563"/>
                </a:lnTo>
                <a:lnTo>
                  <a:pt x="2267089" y="112737"/>
                </a:lnTo>
                <a:lnTo>
                  <a:pt x="2266327" y="109131"/>
                </a:lnTo>
                <a:lnTo>
                  <a:pt x="2270264" y="139649"/>
                </a:lnTo>
                <a:lnTo>
                  <a:pt x="2273947" y="139547"/>
                </a:lnTo>
                <a:lnTo>
                  <a:pt x="2277630" y="139153"/>
                </a:lnTo>
                <a:lnTo>
                  <a:pt x="2280805" y="138506"/>
                </a:lnTo>
                <a:lnTo>
                  <a:pt x="2284869" y="137223"/>
                </a:lnTo>
                <a:lnTo>
                  <a:pt x="2288171" y="134912"/>
                </a:lnTo>
                <a:lnTo>
                  <a:pt x="2288933" y="132270"/>
                </a:lnTo>
                <a:lnTo>
                  <a:pt x="2289568" y="128498"/>
                </a:lnTo>
                <a:lnTo>
                  <a:pt x="2289568" y="125590"/>
                </a:lnTo>
                <a:close/>
              </a:path>
              <a:path w="3731145" h="173786">
                <a:moveTo>
                  <a:pt x="2371229" y="136944"/>
                </a:moveTo>
                <a:lnTo>
                  <a:pt x="2373896" y="137845"/>
                </a:lnTo>
                <a:lnTo>
                  <a:pt x="2376563" y="138176"/>
                </a:lnTo>
                <a:lnTo>
                  <a:pt x="2384310" y="138176"/>
                </a:lnTo>
                <a:lnTo>
                  <a:pt x="2386977" y="137845"/>
                </a:lnTo>
                <a:lnTo>
                  <a:pt x="2389644" y="136944"/>
                </a:lnTo>
                <a:lnTo>
                  <a:pt x="2391041" y="134302"/>
                </a:lnTo>
                <a:lnTo>
                  <a:pt x="2391041" y="46024"/>
                </a:lnTo>
                <a:lnTo>
                  <a:pt x="2389390" y="43383"/>
                </a:lnTo>
                <a:lnTo>
                  <a:pt x="2386342" y="42468"/>
                </a:lnTo>
                <a:lnTo>
                  <a:pt x="2383167" y="42138"/>
                </a:lnTo>
                <a:lnTo>
                  <a:pt x="2374277" y="42138"/>
                </a:lnTo>
                <a:lnTo>
                  <a:pt x="2371102" y="42468"/>
                </a:lnTo>
                <a:lnTo>
                  <a:pt x="2367927" y="43383"/>
                </a:lnTo>
                <a:lnTo>
                  <a:pt x="2366403" y="46024"/>
                </a:lnTo>
                <a:lnTo>
                  <a:pt x="2366403" y="104711"/>
                </a:lnTo>
                <a:lnTo>
                  <a:pt x="2362720" y="109131"/>
                </a:lnTo>
                <a:lnTo>
                  <a:pt x="2359291" y="112496"/>
                </a:lnTo>
                <a:lnTo>
                  <a:pt x="2356116" y="114807"/>
                </a:lnTo>
                <a:lnTo>
                  <a:pt x="2352941" y="117119"/>
                </a:lnTo>
                <a:lnTo>
                  <a:pt x="2349766" y="118275"/>
                </a:lnTo>
                <a:lnTo>
                  <a:pt x="2346591" y="118275"/>
                </a:lnTo>
                <a:lnTo>
                  <a:pt x="2341892" y="117792"/>
                </a:lnTo>
                <a:lnTo>
                  <a:pt x="2338082" y="115874"/>
                </a:lnTo>
                <a:lnTo>
                  <a:pt x="2335288" y="112775"/>
                </a:lnTo>
                <a:lnTo>
                  <a:pt x="2333256" y="108927"/>
                </a:lnTo>
                <a:lnTo>
                  <a:pt x="2331986" y="104051"/>
                </a:lnTo>
                <a:lnTo>
                  <a:pt x="2331732" y="100520"/>
                </a:lnTo>
                <a:lnTo>
                  <a:pt x="2331732" y="46024"/>
                </a:lnTo>
                <a:lnTo>
                  <a:pt x="2330081" y="43383"/>
                </a:lnTo>
                <a:lnTo>
                  <a:pt x="2326906" y="42468"/>
                </a:lnTo>
                <a:lnTo>
                  <a:pt x="2323731" y="42138"/>
                </a:lnTo>
                <a:lnTo>
                  <a:pt x="2314841" y="42138"/>
                </a:lnTo>
                <a:lnTo>
                  <a:pt x="2311666" y="42468"/>
                </a:lnTo>
                <a:lnTo>
                  <a:pt x="2308491" y="43383"/>
                </a:lnTo>
                <a:lnTo>
                  <a:pt x="2306840" y="46024"/>
                </a:lnTo>
                <a:lnTo>
                  <a:pt x="2306840" y="106794"/>
                </a:lnTo>
                <a:lnTo>
                  <a:pt x="2307475" y="112407"/>
                </a:lnTo>
                <a:lnTo>
                  <a:pt x="2308491" y="116928"/>
                </a:lnTo>
                <a:lnTo>
                  <a:pt x="2309634" y="121450"/>
                </a:lnTo>
                <a:lnTo>
                  <a:pt x="2311412" y="125425"/>
                </a:lnTo>
                <a:lnTo>
                  <a:pt x="2313952" y="128854"/>
                </a:lnTo>
                <a:lnTo>
                  <a:pt x="2316492" y="132295"/>
                </a:lnTo>
                <a:lnTo>
                  <a:pt x="2319794" y="135001"/>
                </a:lnTo>
                <a:lnTo>
                  <a:pt x="2323985" y="136969"/>
                </a:lnTo>
                <a:lnTo>
                  <a:pt x="2328049" y="138950"/>
                </a:lnTo>
                <a:lnTo>
                  <a:pt x="2333129" y="139941"/>
                </a:lnTo>
                <a:lnTo>
                  <a:pt x="2344686" y="139941"/>
                </a:lnTo>
                <a:lnTo>
                  <a:pt x="2349893" y="138620"/>
                </a:lnTo>
                <a:lnTo>
                  <a:pt x="2354973" y="135978"/>
                </a:lnTo>
                <a:lnTo>
                  <a:pt x="2359926" y="133349"/>
                </a:lnTo>
                <a:lnTo>
                  <a:pt x="2364879" y="129387"/>
                </a:lnTo>
                <a:lnTo>
                  <a:pt x="2369832" y="124104"/>
                </a:lnTo>
                <a:lnTo>
                  <a:pt x="2369832" y="134302"/>
                </a:lnTo>
                <a:lnTo>
                  <a:pt x="2371229" y="136944"/>
                </a:lnTo>
                <a:close/>
              </a:path>
              <a:path w="3731145" h="173786">
                <a:moveTo>
                  <a:pt x="2417965" y="135089"/>
                </a:moveTo>
                <a:lnTo>
                  <a:pt x="2405900" y="162407"/>
                </a:lnTo>
                <a:lnTo>
                  <a:pt x="2405519" y="163131"/>
                </a:lnTo>
                <a:lnTo>
                  <a:pt x="2406789" y="165912"/>
                </a:lnTo>
                <a:lnTo>
                  <a:pt x="2410091" y="166484"/>
                </a:lnTo>
                <a:lnTo>
                  <a:pt x="2413520" y="166573"/>
                </a:lnTo>
                <a:lnTo>
                  <a:pt x="2417711" y="166319"/>
                </a:lnTo>
                <a:lnTo>
                  <a:pt x="2421394" y="165417"/>
                </a:lnTo>
                <a:lnTo>
                  <a:pt x="2424188" y="162902"/>
                </a:lnTo>
                <a:lnTo>
                  <a:pt x="2437396" y="143903"/>
                </a:lnTo>
                <a:lnTo>
                  <a:pt x="2438793" y="141985"/>
                </a:lnTo>
                <a:lnTo>
                  <a:pt x="2440952" y="138315"/>
                </a:lnTo>
                <a:lnTo>
                  <a:pt x="2442603" y="134632"/>
                </a:lnTo>
                <a:lnTo>
                  <a:pt x="2443746" y="130809"/>
                </a:lnTo>
                <a:lnTo>
                  <a:pt x="2444508" y="126631"/>
                </a:lnTo>
                <a:lnTo>
                  <a:pt x="2444889" y="122097"/>
                </a:lnTo>
                <a:lnTo>
                  <a:pt x="2444889" y="119456"/>
                </a:lnTo>
                <a:lnTo>
                  <a:pt x="2444635" y="115404"/>
                </a:lnTo>
                <a:lnTo>
                  <a:pt x="2443619" y="112623"/>
                </a:lnTo>
                <a:lnTo>
                  <a:pt x="2440698" y="110121"/>
                </a:lnTo>
                <a:lnTo>
                  <a:pt x="2437650" y="109410"/>
                </a:lnTo>
                <a:lnTo>
                  <a:pt x="2433967" y="109067"/>
                </a:lnTo>
                <a:lnTo>
                  <a:pt x="2429268" y="109067"/>
                </a:lnTo>
                <a:lnTo>
                  <a:pt x="2425458" y="109410"/>
                </a:lnTo>
                <a:lnTo>
                  <a:pt x="2422283" y="110121"/>
                </a:lnTo>
                <a:lnTo>
                  <a:pt x="2419235" y="112623"/>
                </a:lnTo>
                <a:lnTo>
                  <a:pt x="2418219" y="115404"/>
                </a:lnTo>
                <a:lnTo>
                  <a:pt x="2417965" y="119456"/>
                </a:lnTo>
                <a:lnTo>
                  <a:pt x="2417965" y="135089"/>
                </a:lnTo>
                <a:close/>
              </a:path>
              <a:path w="3731145" h="173786">
                <a:moveTo>
                  <a:pt x="2609989" y="111632"/>
                </a:moveTo>
                <a:lnTo>
                  <a:pt x="2611259" y="107937"/>
                </a:lnTo>
                <a:lnTo>
                  <a:pt x="2611894" y="103822"/>
                </a:lnTo>
                <a:lnTo>
                  <a:pt x="2611894" y="94907"/>
                </a:lnTo>
                <a:lnTo>
                  <a:pt x="2611259" y="90982"/>
                </a:lnTo>
                <a:lnTo>
                  <a:pt x="2609862" y="87490"/>
                </a:lnTo>
                <a:lnTo>
                  <a:pt x="2608592" y="83997"/>
                </a:lnTo>
                <a:lnTo>
                  <a:pt x="2606814" y="80937"/>
                </a:lnTo>
                <a:lnTo>
                  <a:pt x="2604528" y="78333"/>
                </a:lnTo>
                <a:lnTo>
                  <a:pt x="2602242" y="75730"/>
                </a:lnTo>
                <a:lnTo>
                  <a:pt x="2599575" y="73596"/>
                </a:lnTo>
                <a:lnTo>
                  <a:pt x="2596527" y="71945"/>
                </a:lnTo>
                <a:lnTo>
                  <a:pt x="2593479" y="70307"/>
                </a:lnTo>
                <a:lnTo>
                  <a:pt x="2590050" y="69151"/>
                </a:lnTo>
                <a:lnTo>
                  <a:pt x="2586494" y="68491"/>
                </a:lnTo>
                <a:lnTo>
                  <a:pt x="2586748" y="133807"/>
                </a:lnTo>
                <a:lnTo>
                  <a:pt x="2590431" y="132486"/>
                </a:lnTo>
                <a:lnTo>
                  <a:pt x="2593860" y="130809"/>
                </a:lnTo>
                <a:lnTo>
                  <a:pt x="2596908" y="128765"/>
                </a:lnTo>
                <a:lnTo>
                  <a:pt x="2599956" y="126720"/>
                </a:lnTo>
                <a:lnTo>
                  <a:pt x="2602623" y="124269"/>
                </a:lnTo>
                <a:lnTo>
                  <a:pt x="2604782" y="121437"/>
                </a:lnTo>
                <a:lnTo>
                  <a:pt x="2607068" y="118592"/>
                </a:lnTo>
                <a:lnTo>
                  <a:pt x="2608719" y="115328"/>
                </a:lnTo>
                <a:lnTo>
                  <a:pt x="2609989" y="111632"/>
                </a:lnTo>
                <a:close/>
              </a:path>
              <a:path w="3731145" h="173786">
                <a:moveTo>
                  <a:pt x="2584843" y="100152"/>
                </a:moveTo>
                <a:lnTo>
                  <a:pt x="2584843" y="102997"/>
                </a:lnTo>
                <a:lnTo>
                  <a:pt x="2584335" y="105524"/>
                </a:lnTo>
                <a:lnTo>
                  <a:pt x="2582303" y="109943"/>
                </a:lnTo>
                <a:lnTo>
                  <a:pt x="2579128" y="113271"/>
                </a:lnTo>
                <a:lnTo>
                  <a:pt x="2575191" y="115874"/>
                </a:lnTo>
                <a:lnTo>
                  <a:pt x="2570746" y="137350"/>
                </a:lnTo>
                <a:lnTo>
                  <a:pt x="2574937" y="136728"/>
                </a:lnTo>
                <a:lnTo>
                  <a:pt x="2579128" y="136105"/>
                </a:lnTo>
                <a:lnTo>
                  <a:pt x="2583065" y="135127"/>
                </a:lnTo>
                <a:lnTo>
                  <a:pt x="2586748" y="133807"/>
                </a:lnTo>
                <a:lnTo>
                  <a:pt x="2584843" y="100152"/>
                </a:lnTo>
                <a:close/>
              </a:path>
              <a:path w="3731145" h="173786">
                <a:moveTo>
                  <a:pt x="2519946" y="134454"/>
                </a:moveTo>
                <a:lnTo>
                  <a:pt x="2522867" y="137020"/>
                </a:lnTo>
                <a:lnTo>
                  <a:pt x="2526931" y="137667"/>
                </a:lnTo>
                <a:lnTo>
                  <a:pt x="2566047" y="137667"/>
                </a:lnTo>
                <a:lnTo>
                  <a:pt x="2570746" y="137350"/>
                </a:lnTo>
                <a:lnTo>
                  <a:pt x="2575191" y="115874"/>
                </a:lnTo>
                <a:lnTo>
                  <a:pt x="2570238" y="117398"/>
                </a:lnTo>
                <a:lnTo>
                  <a:pt x="2567190" y="117779"/>
                </a:lnTo>
                <a:lnTo>
                  <a:pt x="2544711" y="117779"/>
                </a:lnTo>
                <a:lnTo>
                  <a:pt x="2544711" y="81356"/>
                </a:lnTo>
                <a:lnTo>
                  <a:pt x="2560205" y="81356"/>
                </a:lnTo>
                <a:lnTo>
                  <a:pt x="2562999" y="62356"/>
                </a:lnTo>
                <a:lnTo>
                  <a:pt x="2544711" y="62356"/>
                </a:lnTo>
                <a:lnTo>
                  <a:pt x="2544711" y="29095"/>
                </a:lnTo>
                <a:lnTo>
                  <a:pt x="2561856" y="29095"/>
                </a:lnTo>
                <a:lnTo>
                  <a:pt x="2565158" y="29463"/>
                </a:lnTo>
                <a:lnTo>
                  <a:pt x="2567571" y="30187"/>
                </a:lnTo>
                <a:lnTo>
                  <a:pt x="2571889" y="31953"/>
                </a:lnTo>
                <a:lnTo>
                  <a:pt x="2575064" y="34658"/>
                </a:lnTo>
                <a:lnTo>
                  <a:pt x="2577096" y="38404"/>
                </a:lnTo>
                <a:lnTo>
                  <a:pt x="2578239" y="42760"/>
                </a:lnTo>
                <a:lnTo>
                  <a:pt x="2578239" y="45326"/>
                </a:lnTo>
                <a:lnTo>
                  <a:pt x="2577858" y="49834"/>
                </a:lnTo>
                <a:lnTo>
                  <a:pt x="2576461" y="53987"/>
                </a:lnTo>
                <a:lnTo>
                  <a:pt x="2574683" y="83502"/>
                </a:lnTo>
                <a:lnTo>
                  <a:pt x="2579001" y="86296"/>
                </a:lnTo>
                <a:lnTo>
                  <a:pt x="2582430" y="89852"/>
                </a:lnTo>
                <a:lnTo>
                  <a:pt x="2584335" y="94538"/>
                </a:lnTo>
                <a:lnTo>
                  <a:pt x="2584843" y="97193"/>
                </a:lnTo>
                <a:lnTo>
                  <a:pt x="2584843" y="100152"/>
                </a:lnTo>
                <a:lnTo>
                  <a:pt x="2586748" y="133807"/>
                </a:lnTo>
                <a:lnTo>
                  <a:pt x="2586494" y="68491"/>
                </a:lnTo>
                <a:lnTo>
                  <a:pt x="2589288" y="67436"/>
                </a:lnTo>
                <a:lnTo>
                  <a:pt x="2591828" y="66039"/>
                </a:lnTo>
                <a:lnTo>
                  <a:pt x="2596273" y="62610"/>
                </a:lnTo>
                <a:lnTo>
                  <a:pt x="2599575" y="58394"/>
                </a:lnTo>
                <a:lnTo>
                  <a:pt x="2602242" y="53657"/>
                </a:lnTo>
                <a:lnTo>
                  <a:pt x="2603131" y="50914"/>
                </a:lnTo>
                <a:lnTo>
                  <a:pt x="2603893" y="48183"/>
                </a:lnTo>
                <a:lnTo>
                  <a:pt x="2604274" y="45262"/>
                </a:lnTo>
                <a:lnTo>
                  <a:pt x="2604274" y="36614"/>
                </a:lnTo>
                <a:lnTo>
                  <a:pt x="2603258" y="31800"/>
                </a:lnTo>
                <a:lnTo>
                  <a:pt x="2601353" y="27711"/>
                </a:lnTo>
                <a:lnTo>
                  <a:pt x="2599321" y="23621"/>
                </a:lnTo>
                <a:lnTo>
                  <a:pt x="2596527" y="20243"/>
                </a:lnTo>
                <a:lnTo>
                  <a:pt x="2592717" y="17564"/>
                </a:lnTo>
                <a:lnTo>
                  <a:pt x="2589034" y="14897"/>
                </a:lnTo>
                <a:lnTo>
                  <a:pt x="2584462" y="12903"/>
                </a:lnTo>
                <a:lnTo>
                  <a:pt x="2579001" y="11582"/>
                </a:lnTo>
                <a:lnTo>
                  <a:pt x="2573540" y="10261"/>
                </a:lnTo>
                <a:lnTo>
                  <a:pt x="2566936" y="9601"/>
                </a:lnTo>
                <a:lnTo>
                  <a:pt x="2524772" y="9601"/>
                </a:lnTo>
                <a:lnTo>
                  <a:pt x="2521343" y="11531"/>
                </a:lnTo>
                <a:lnTo>
                  <a:pt x="2519184" y="14909"/>
                </a:lnTo>
                <a:lnTo>
                  <a:pt x="2519184" y="132359"/>
                </a:lnTo>
                <a:lnTo>
                  <a:pt x="2519946" y="134454"/>
                </a:lnTo>
                <a:close/>
              </a:path>
              <a:path w="3731145" h="173786">
                <a:moveTo>
                  <a:pt x="2562999" y="62356"/>
                </a:moveTo>
                <a:lnTo>
                  <a:pt x="2560205" y="81356"/>
                </a:lnTo>
                <a:lnTo>
                  <a:pt x="2564904" y="81356"/>
                </a:lnTo>
                <a:lnTo>
                  <a:pt x="2568714" y="81787"/>
                </a:lnTo>
                <a:lnTo>
                  <a:pt x="2571762" y="82638"/>
                </a:lnTo>
                <a:lnTo>
                  <a:pt x="2574683" y="83502"/>
                </a:lnTo>
                <a:lnTo>
                  <a:pt x="2576461" y="53987"/>
                </a:lnTo>
                <a:lnTo>
                  <a:pt x="2573794" y="57353"/>
                </a:lnTo>
                <a:lnTo>
                  <a:pt x="2570492" y="60121"/>
                </a:lnTo>
                <a:lnTo>
                  <a:pt x="2566047" y="61899"/>
                </a:lnTo>
                <a:lnTo>
                  <a:pt x="2562999" y="62356"/>
                </a:lnTo>
                <a:close/>
              </a:path>
              <a:path w="3731145" h="173786">
                <a:moveTo>
                  <a:pt x="2653423" y="136969"/>
                </a:moveTo>
                <a:lnTo>
                  <a:pt x="2659265" y="138950"/>
                </a:lnTo>
                <a:lnTo>
                  <a:pt x="2666250" y="139941"/>
                </a:lnTo>
                <a:lnTo>
                  <a:pt x="2678442" y="139941"/>
                </a:lnTo>
                <a:lnTo>
                  <a:pt x="2682506" y="139661"/>
                </a:lnTo>
                <a:lnTo>
                  <a:pt x="2686316" y="139103"/>
                </a:lnTo>
                <a:lnTo>
                  <a:pt x="2690126" y="138544"/>
                </a:lnTo>
                <a:lnTo>
                  <a:pt x="2693555" y="137883"/>
                </a:lnTo>
                <a:lnTo>
                  <a:pt x="2696476" y="137121"/>
                </a:lnTo>
                <a:lnTo>
                  <a:pt x="2699524" y="136359"/>
                </a:lnTo>
                <a:lnTo>
                  <a:pt x="2701937" y="135585"/>
                </a:lnTo>
                <a:lnTo>
                  <a:pt x="2705747" y="134010"/>
                </a:lnTo>
                <a:lnTo>
                  <a:pt x="2708414" y="131483"/>
                </a:lnTo>
                <a:lnTo>
                  <a:pt x="2709176" y="128930"/>
                </a:lnTo>
                <a:lnTo>
                  <a:pt x="2709430" y="123316"/>
                </a:lnTo>
                <a:lnTo>
                  <a:pt x="2709176" y="119214"/>
                </a:lnTo>
                <a:lnTo>
                  <a:pt x="2708033" y="115684"/>
                </a:lnTo>
                <a:lnTo>
                  <a:pt x="2705239" y="115100"/>
                </a:lnTo>
                <a:lnTo>
                  <a:pt x="2702318" y="116039"/>
                </a:lnTo>
                <a:lnTo>
                  <a:pt x="2698762" y="117360"/>
                </a:lnTo>
                <a:lnTo>
                  <a:pt x="2693936" y="118884"/>
                </a:lnTo>
                <a:lnTo>
                  <a:pt x="2691142" y="119570"/>
                </a:lnTo>
                <a:lnTo>
                  <a:pt x="2687840" y="120192"/>
                </a:lnTo>
                <a:lnTo>
                  <a:pt x="2684538" y="120827"/>
                </a:lnTo>
                <a:lnTo>
                  <a:pt x="2680728" y="121145"/>
                </a:lnTo>
                <a:lnTo>
                  <a:pt x="2672092" y="121145"/>
                </a:lnTo>
                <a:lnTo>
                  <a:pt x="2668409" y="120573"/>
                </a:lnTo>
                <a:lnTo>
                  <a:pt x="2665234" y="119456"/>
                </a:lnTo>
                <a:lnTo>
                  <a:pt x="2662186" y="118338"/>
                </a:lnTo>
                <a:lnTo>
                  <a:pt x="2659773" y="116700"/>
                </a:lnTo>
                <a:lnTo>
                  <a:pt x="2655836" y="112407"/>
                </a:lnTo>
                <a:lnTo>
                  <a:pt x="2654439" y="109804"/>
                </a:lnTo>
                <a:lnTo>
                  <a:pt x="2653550" y="106743"/>
                </a:lnTo>
                <a:lnTo>
                  <a:pt x="2652661" y="103670"/>
                </a:lnTo>
                <a:lnTo>
                  <a:pt x="2652153" y="100253"/>
                </a:lnTo>
                <a:lnTo>
                  <a:pt x="2652280" y="77355"/>
                </a:lnTo>
                <a:lnTo>
                  <a:pt x="2652788" y="74447"/>
                </a:lnTo>
                <a:lnTo>
                  <a:pt x="2653042" y="43840"/>
                </a:lnTo>
                <a:lnTo>
                  <a:pt x="2647454" y="46151"/>
                </a:lnTo>
                <a:lnTo>
                  <a:pt x="2642755" y="49504"/>
                </a:lnTo>
                <a:lnTo>
                  <a:pt x="2638818" y="53886"/>
                </a:lnTo>
                <a:lnTo>
                  <a:pt x="2634881" y="58280"/>
                </a:lnTo>
                <a:lnTo>
                  <a:pt x="2631960" y="63626"/>
                </a:lnTo>
                <a:lnTo>
                  <a:pt x="2629928" y="69926"/>
                </a:lnTo>
                <a:lnTo>
                  <a:pt x="2627896" y="76225"/>
                </a:lnTo>
                <a:lnTo>
                  <a:pt x="2626880" y="83299"/>
                </a:lnTo>
                <a:lnTo>
                  <a:pt x="2626880" y="99402"/>
                </a:lnTo>
                <a:lnTo>
                  <a:pt x="2627769" y="106591"/>
                </a:lnTo>
                <a:lnTo>
                  <a:pt x="2629801" y="112725"/>
                </a:lnTo>
                <a:lnTo>
                  <a:pt x="2631706" y="118859"/>
                </a:lnTo>
                <a:lnTo>
                  <a:pt x="2634627" y="123939"/>
                </a:lnTo>
                <a:lnTo>
                  <a:pt x="2638564" y="127965"/>
                </a:lnTo>
                <a:lnTo>
                  <a:pt x="2642628" y="131991"/>
                </a:lnTo>
                <a:lnTo>
                  <a:pt x="2647454" y="135001"/>
                </a:lnTo>
                <a:lnTo>
                  <a:pt x="2653423" y="136969"/>
                </a:lnTo>
                <a:close/>
              </a:path>
              <a:path w="3731145" h="173786">
                <a:moveTo>
                  <a:pt x="2654439" y="68960"/>
                </a:moveTo>
                <a:lnTo>
                  <a:pt x="2657233" y="64579"/>
                </a:lnTo>
                <a:lnTo>
                  <a:pt x="2660662" y="60959"/>
                </a:lnTo>
                <a:lnTo>
                  <a:pt x="2665361" y="58585"/>
                </a:lnTo>
                <a:lnTo>
                  <a:pt x="2668155" y="58000"/>
                </a:lnTo>
                <a:lnTo>
                  <a:pt x="2677553" y="58000"/>
                </a:lnTo>
                <a:lnTo>
                  <a:pt x="2682125" y="59994"/>
                </a:lnTo>
                <a:lnTo>
                  <a:pt x="2685173" y="63982"/>
                </a:lnTo>
                <a:lnTo>
                  <a:pt x="2688221" y="67970"/>
                </a:lnTo>
                <a:lnTo>
                  <a:pt x="2689618" y="73469"/>
                </a:lnTo>
                <a:lnTo>
                  <a:pt x="2689364" y="80467"/>
                </a:lnTo>
                <a:lnTo>
                  <a:pt x="2652153" y="80467"/>
                </a:lnTo>
                <a:lnTo>
                  <a:pt x="2652153" y="100253"/>
                </a:lnTo>
                <a:lnTo>
                  <a:pt x="2652153" y="96494"/>
                </a:lnTo>
                <a:lnTo>
                  <a:pt x="2705874" y="96494"/>
                </a:lnTo>
                <a:lnTo>
                  <a:pt x="2703715" y="52704"/>
                </a:lnTo>
                <a:lnTo>
                  <a:pt x="2700413" y="48844"/>
                </a:lnTo>
                <a:lnTo>
                  <a:pt x="2696095" y="45821"/>
                </a:lnTo>
                <a:lnTo>
                  <a:pt x="2690761" y="43649"/>
                </a:lnTo>
                <a:lnTo>
                  <a:pt x="2685554" y="41465"/>
                </a:lnTo>
                <a:lnTo>
                  <a:pt x="2679204" y="40373"/>
                </a:lnTo>
                <a:lnTo>
                  <a:pt x="2664853" y="40373"/>
                </a:lnTo>
                <a:lnTo>
                  <a:pt x="2658630" y="41528"/>
                </a:lnTo>
                <a:lnTo>
                  <a:pt x="2653042" y="43840"/>
                </a:lnTo>
                <a:lnTo>
                  <a:pt x="2652788" y="74447"/>
                </a:lnTo>
                <a:lnTo>
                  <a:pt x="2653550" y="71704"/>
                </a:lnTo>
                <a:lnTo>
                  <a:pt x="2654439" y="68960"/>
                </a:lnTo>
                <a:close/>
              </a:path>
              <a:path w="3731145" h="173786">
                <a:moveTo>
                  <a:pt x="2711208" y="66408"/>
                </a:moveTo>
                <a:lnTo>
                  <a:pt x="2709557" y="61125"/>
                </a:lnTo>
                <a:lnTo>
                  <a:pt x="2707144" y="56565"/>
                </a:lnTo>
                <a:lnTo>
                  <a:pt x="2703715" y="52704"/>
                </a:lnTo>
                <a:lnTo>
                  <a:pt x="2705874" y="96494"/>
                </a:lnTo>
                <a:lnTo>
                  <a:pt x="2708287" y="96494"/>
                </a:lnTo>
                <a:lnTo>
                  <a:pt x="2711462" y="94322"/>
                </a:lnTo>
                <a:lnTo>
                  <a:pt x="2713494" y="90627"/>
                </a:lnTo>
                <a:lnTo>
                  <a:pt x="2713494" y="77431"/>
                </a:lnTo>
                <a:lnTo>
                  <a:pt x="2712732" y="71691"/>
                </a:lnTo>
                <a:lnTo>
                  <a:pt x="2711208" y="66408"/>
                </a:lnTo>
                <a:close/>
              </a:path>
              <a:path w="3731145" h="173786">
                <a:moveTo>
                  <a:pt x="2734068" y="4152"/>
                </a:moveTo>
                <a:lnTo>
                  <a:pt x="2734068" y="134302"/>
                </a:lnTo>
                <a:lnTo>
                  <a:pt x="2735719" y="136944"/>
                </a:lnTo>
                <a:lnTo>
                  <a:pt x="2738894" y="137845"/>
                </a:lnTo>
                <a:lnTo>
                  <a:pt x="2742069" y="138176"/>
                </a:lnTo>
                <a:lnTo>
                  <a:pt x="2750959" y="138176"/>
                </a:lnTo>
                <a:lnTo>
                  <a:pt x="2754134" y="137845"/>
                </a:lnTo>
                <a:lnTo>
                  <a:pt x="2757309" y="136944"/>
                </a:lnTo>
                <a:lnTo>
                  <a:pt x="2759087" y="134302"/>
                </a:lnTo>
                <a:lnTo>
                  <a:pt x="2759087" y="4152"/>
                </a:lnTo>
                <a:lnTo>
                  <a:pt x="2757309" y="1396"/>
                </a:lnTo>
                <a:lnTo>
                  <a:pt x="2754134" y="393"/>
                </a:lnTo>
                <a:lnTo>
                  <a:pt x="2750959" y="0"/>
                </a:lnTo>
                <a:lnTo>
                  <a:pt x="2742069" y="0"/>
                </a:lnTo>
                <a:lnTo>
                  <a:pt x="2738894" y="393"/>
                </a:lnTo>
                <a:lnTo>
                  <a:pt x="2735719" y="1396"/>
                </a:lnTo>
                <a:lnTo>
                  <a:pt x="2734068" y="4152"/>
                </a:lnTo>
                <a:close/>
              </a:path>
              <a:path w="3731145" h="173786">
                <a:moveTo>
                  <a:pt x="2991243" y="136677"/>
                </a:moveTo>
                <a:lnTo>
                  <a:pt x="2995815" y="134505"/>
                </a:lnTo>
                <a:lnTo>
                  <a:pt x="3000006" y="131470"/>
                </a:lnTo>
                <a:lnTo>
                  <a:pt x="3003562" y="127571"/>
                </a:lnTo>
                <a:lnTo>
                  <a:pt x="3003562" y="134594"/>
                </a:lnTo>
                <a:lnTo>
                  <a:pt x="3004451" y="136778"/>
                </a:lnTo>
                <a:lnTo>
                  <a:pt x="3007372" y="137909"/>
                </a:lnTo>
                <a:lnTo>
                  <a:pt x="3010801" y="138264"/>
                </a:lnTo>
                <a:lnTo>
                  <a:pt x="3018675" y="138150"/>
                </a:lnTo>
                <a:lnTo>
                  <a:pt x="3022485" y="137299"/>
                </a:lnTo>
                <a:lnTo>
                  <a:pt x="3024136" y="134594"/>
                </a:lnTo>
                <a:lnTo>
                  <a:pt x="3024136" y="69151"/>
                </a:lnTo>
                <a:lnTo>
                  <a:pt x="3023501" y="63906"/>
                </a:lnTo>
                <a:lnTo>
                  <a:pt x="3021977" y="59486"/>
                </a:lnTo>
                <a:lnTo>
                  <a:pt x="3020580" y="55054"/>
                </a:lnTo>
                <a:lnTo>
                  <a:pt x="3018294" y="51447"/>
                </a:lnTo>
                <a:lnTo>
                  <a:pt x="3015119" y="48640"/>
                </a:lnTo>
                <a:lnTo>
                  <a:pt x="3011944" y="45834"/>
                </a:lnTo>
                <a:lnTo>
                  <a:pt x="3007880" y="43764"/>
                </a:lnTo>
                <a:lnTo>
                  <a:pt x="3002927" y="42405"/>
                </a:lnTo>
                <a:lnTo>
                  <a:pt x="2998101" y="41059"/>
                </a:lnTo>
                <a:lnTo>
                  <a:pt x="2992132" y="40373"/>
                </a:lnTo>
                <a:lnTo>
                  <a:pt x="2981337" y="40373"/>
                </a:lnTo>
                <a:lnTo>
                  <a:pt x="2977527" y="40690"/>
                </a:lnTo>
                <a:lnTo>
                  <a:pt x="2973844" y="41325"/>
                </a:lnTo>
                <a:lnTo>
                  <a:pt x="2970161" y="41948"/>
                </a:lnTo>
                <a:lnTo>
                  <a:pt x="2966859" y="42760"/>
                </a:lnTo>
                <a:lnTo>
                  <a:pt x="2963684" y="43738"/>
                </a:lnTo>
                <a:lnTo>
                  <a:pt x="2960636" y="44729"/>
                </a:lnTo>
                <a:lnTo>
                  <a:pt x="2957969" y="45808"/>
                </a:lnTo>
                <a:lnTo>
                  <a:pt x="2953270" y="48120"/>
                </a:lnTo>
                <a:lnTo>
                  <a:pt x="2949841" y="51079"/>
                </a:lnTo>
                <a:lnTo>
                  <a:pt x="2948571" y="54533"/>
                </a:lnTo>
                <a:lnTo>
                  <a:pt x="2948444" y="61099"/>
                </a:lnTo>
                <a:lnTo>
                  <a:pt x="2949206" y="64655"/>
                </a:lnTo>
                <a:lnTo>
                  <a:pt x="2950857" y="67500"/>
                </a:lnTo>
                <a:lnTo>
                  <a:pt x="2953905" y="68186"/>
                </a:lnTo>
                <a:lnTo>
                  <a:pt x="2956953" y="66801"/>
                </a:lnTo>
                <a:lnTo>
                  <a:pt x="2960763" y="64858"/>
                </a:lnTo>
                <a:lnTo>
                  <a:pt x="2965716" y="62610"/>
                </a:lnTo>
                <a:lnTo>
                  <a:pt x="2968637" y="61594"/>
                </a:lnTo>
                <a:lnTo>
                  <a:pt x="2971939" y="60667"/>
                </a:lnTo>
                <a:lnTo>
                  <a:pt x="2975114" y="59740"/>
                </a:lnTo>
                <a:lnTo>
                  <a:pt x="2978924" y="59283"/>
                </a:lnTo>
                <a:lnTo>
                  <a:pt x="2986163" y="59283"/>
                </a:lnTo>
                <a:lnTo>
                  <a:pt x="2988830" y="59613"/>
                </a:lnTo>
                <a:lnTo>
                  <a:pt x="2990989" y="60274"/>
                </a:lnTo>
                <a:lnTo>
                  <a:pt x="2994799" y="61950"/>
                </a:lnTo>
                <a:lnTo>
                  <a:pt x="2997466" y="64731"/>
                </a:lnTo>
                <a:lnTo>
                  <a:pt x="2998863" y="68541"/>
                </a:lnTo>
                <a:lnTo>
                  <a:pt x="2999752" y="73037"/>
                </a:lnTo>
                <a:lnTo>
                  <a:pt x="2999752" y="81152"/>
                </a:lnTo>
                <a:lnTo>
                  <a:pt x="2983242" y="81152"/>
                </a:lnTo>
                <a:lnTo>
                  <a:pt x="2976384" y="81749"/>
                </a:lnTo>
                <a:lnTo>
                  <a:pt x="2970415" y="82930"/>
                </a:lnTo>
                <a:lnTo>
                  <a:pt x="2964573" y="84124"/>
                </a:lnTo>
                <a:lnTo>
                  <a:pt x="2959493" y="85953"/>
                </a:lnTo>
                <a:lnTo>
                  <a:pt x="2955556" y="88430"/>
                </a:lnTo>
                <a:lnTo>
                  <a:pt x="2951619" y="90906"/>
                </a:lnTo>
                <a:lnTo>
                  <a:pt x="2948571" y="94043"/>
                </a:lnTo>
                <a:lnTo>
                  <a:pt x="2946539" y="97828"/>
                </a:lnTo>
                <a:lnTo>
                  <a:pt x="2944507" y="101625"/>
                </a:lnTo>
                <a:lnTo>
                  <a:pt x="2943491" y="106095"/>
                </a:lnTo>
                <a:lnTo>
                  <a:pt x="2943491" y="115989"/>
                </a:lnTo>
                <a:lnTo>
                  <a:pt x="2944380" y="120154"/>
                </a:lnTo>
                <a:lnTo>
                  <a:pt x="2945904" y="123710"/>
                </a:lnTo>
                <a:lnTo>
                  <a:pt x="2947555" y="127279"/>
                </a:lnTo>
                <a:lnTo>
                  <a:pt x="2949714" y="130263"/>
                </a:lnTo>
                <a:lnTo>
                  <a:pt x="2952635" y="132664"/>
                </a:lnTo>
                <a:lnTo>
                  <a:pt x="2955429" y="135077"/>
                </a:lnTo>
                <a:lnTo>
                  <a:pt x="2958858" y="136893"/>
                </a:lnTo>
                <a:lnTo>
                  <a:pt x="2962795" y="138112"/>
                </a:lnTo>
                <a:lnTo>
                  <a:pt x="2966732" y="139331"/>
                </a:lnTo>
                <a:lnTo>
                  <a:pt x="2967875" y="114147"/>
                </a:lnTo>
                <a:lnTo>
                  <a:pt x="2967875" y="110451"/>
                </a:lnTo>
                <a:lnTo>
                  <a:pt x="2968256" y="106337"/>
                </a:lnTo>
                <a:lnTo>
                  <a:pt x="2969907" y="102984"/>
                </a:lnTo>
                <a:lnTo>
                  <a:pt x="2973082" y="100355"/>
                </a:lnTo>
                <a:lnTo>
                  <a:pt x="2977146" y="98272"/>
                </a:lnTo>
                <a:lnTo>
                  <a:pt x="2979940" y="97688"/>
                </a:lnTo>
                <a:lnTo>
                  <a:pt x="2982734" y="97091"/>
                </a:lnTo>
                <a:lnTo>
                  <a:pt x="2986163" y="96786"/>
                </a:lnTo>
                <a:lnTo>
                  <a:pt x="2999752" y="96786"/>
                </a:lnTo>
                <a:lnTo>
                  <a:pt x="2999752" y="111836"/>
                </a:lnTo>
                <a:lnTo>
                  <a:pt x="2996704" y="115265"/>
                </a:lnTo>
                <a:lnTo>
                  <a:pt x="2993783" y="117868"/>
                </a:lnTo>
                <a:lnTo>
                  <a:pt x="2990735" y="119659"/>
                </a:lnTo>
                <a:lnTo>
                  <a:pt x="2987814" y="121437"/>
                </a:lnTo>
                <a:lnTo>
                  <a:pt x="2984639" y="122326"/>
                </a:lnTo>
                <a:lnTo>
                  <a:pt x="2977019" y="122326"/>
                </a:lnTo>
                <a:lnTo>
                  <a:pt x="2981337" y="139941"/>
                </a:lnTo>
                <a:lnTo>
                  <a:pt x="2986544" y="138849"/>
                </a:lnTo>
                <a:lnTo>
                  <a:pt x="2991243" y="136677"/>
                </a:lnTo>
                <a:close/>
              </a:path>
              <a:path w="3731145" h="173786">
                <a:moveTo>
                  <a:pt x="2981337" y="139941"/>
                </a:moveTo>
                <a:lnTo>
                  <a:pt x="2977019" y="122326"/>
                </a:lnTo>
                <a:lnTo>
                  <a:pt x="2973717" y="121272"/>
                </a:lnTo>
                <a:lnTo>
                  <a:pt x="2969018" y="117043"/>
                </a:lnTo>
                <a:lnTo>
                  <a:pt x="2967875" y="114147"/>
                </a:lnTo>
                <a:lnTo>
                  <a:pt x="2966732" y="139331"/>
                </a:lnTo>
                <a:lnTo>
                  <a:pt x="2971050" y="139941"/>
                </a:lnTo>
                <a:lnTo>
                  <a:pt x="2981337" y="139941"/>
                </a:lnTo>
                <a:close/>
              </a:path>
              <a:path w="3731145" h="173786">
                <a:moveTo>
                  <a:pt x="3039884" y="43599"/>
                </a:moveTo>
                <a:lnTo>
                  <a:pt x="3038995" y="46545"/>
                </a:lnTo>
                <a:lnTo>
                  <a:pt x="3039503" y="49631"/>
                </a:lnTo>
                <a:lnTo>
                  <a:pt x="3040392" y="53047"/>
                </a:lnTo>
                <a:lnTo>
                  <a:pt x="3063760" y="132918"/>
                </a:lnTo>
                <a:lnTo>
                  <a:pt x="3065538" y="136232"/>
                </a:lnTo>
                <a:lnTo>
                  <a:pt x="3068586" y="137566"/>
                </a:lnTo>
                <a:lnTo>
                  <a:pt x="3072269" y="138010"/>
                </a:lnTo>
                <a:lnTo>
                  <a:pt x="3076841" y="138264"/>
                </a:lnTo>
                <a:lnTo>
                  <a:pt x="3086112" y="138201"/>
                </a:lnTo>
                <a:lnTo>
                  <a:pt x="3090176" y="137934"/>
                </a:lnTo>
                <a:lnTo>
                  <a:pt x="3095510" y="135635"/>
                </a:lnTo>
                <a:lnTo>
                  <a:pt x="3110242" y="79273"/>
                </a:lnTo>
                <a:lnTo>
                  <a:pt x="3110623" y="79273"/>
                </a:lnTo>
                <a:lnTo>
                  <a:pt x="3125482" y="132918"/>
                </a:lnTo>
                <a:lnTo>
                  <a:pt x="3127260" y="136232"/>
                </a:lnTo>
                <a:lnTo>
                  <a:pt x="3130435" y="137566"/>
                </a:lnTo>
                <a:lnTo>
                  <a:pt x="3133991" y="138010"/>
                </a:lnTo>
                <a:lnTo>
                  <a:pt x="3138690" y="138264"/>
                </a:lnTo>
                <a:lnTo>
                  <a:pt x="3147834" y="138201"/>
                </a:lnTo>
                <a:lnTo>
                  <a:pt x="3153422" y="137667"/>
                </a:lnTo>
                <a:lnTo>
                  <a:pt x="3156851" y="135635"/>
                </a:lnTo>
                <a:lnTo>
                  <a:pt x="3181743" y="53047"/>
                </a:lnTo>
                <a:lnTo>
                  <a:pt x="3182886" y="48501"/>
                </a:lnTo>
                <a:lnTo>
                  <a:pt x="3183140" y="45821"/>
                </a:lnTo>
                <a:lnTo>
                  <a:pt x="3182632" y="44094"/>
                </a:lnTo>
                <a:lnTo>
                  <a:pt x="3179965" y="42608"/>
                </a:lnTo>
                <a:lnTo>
                  <a:pt x="3177171" y="42265"/>
                </a:lnTo>
                <a:lnTo>
                  <a:pt x="3173615" y="42062"/>
                </a:lnTo>
                <a:lnTo>
                  <a:pt x="3168662" y="42062"/>
                </a:lnTo>
                <a:lnTo>
                  <a:pt x="3165106" y="42265"/>
                </a:lnTo>
                <a:lnTo>
                  <a:pt x="3159772" y="43726"/>
                </a:lnTo>
                <a:lnTo>
                  <a:pt x="3141738" y="111137"/>
                </a:lnTo>
                <a:lnTo>
                  <a:pt x="3141230" y="111239"/>
                </a:lnTo>
                <a:lnTo>
                  <a:pt x="3123704" y="45923"/>
                </a:lnTo>
                <a:lnTo>
                  <a:pt x="3121799" y="43294"/>
                </a:lnTo>
                <a:lnTo>
                  <a:pt x="3118878" y="42468"/>
                </a:lnTo>
                <a:lnTo>
                  <a:pt x="3115830" y="42138"/>
                </a:lnTo>
                <a:lnTo>
                  <a:pt x="3106940" y="42125"/>
                </a:lnTo>
                <a:lnTo>
                  <a:pt x="3103892" y="42392"/>
                </a:lnTo>
                <a:lnTo>
                  <a:pt x="3100336" y="43726"/>
                </a:lnTo>
                <a:lnTo>
                  <a:pt x="3098939" y="46316"/>
                </a:lnTo>
                <a:lnTo>
                  <a:pt x="3082429" y="111137"/>
                </a:lnTo>
                <a:lnTo>
                  <a:pt x="3082048" y="111137"/>
                </a:lnTo>
                <a:lnTo>
                  <a:pt x="3064522" y="46316"/>
                </a:lnTo>
                <a:lnTo>
                  <a:pt x="3060839" y="42621"/>
                </a:lnTo>
                <a:lnTo>
                  <a:pt x="3057918" y="42265"/>
                </a:lnTo>
                <a:lnTo>
                  <a:pt x="3054108" y="42062"/>
                </a:lnTo>
                <a:lnTo>
                  <a:pt x="3049028" y="42062"/>
                </a:lnTo>
                <a:lnTo>
                  <a:pt x="3045472" y="42265"/>
                </a:lnTo>
                <a:lnTo>
                  <a:pt x="3042551" y="42608"/>
                </a:lnTo>
                <a:lnTo>
                  <a:pt x="3039884" y="43599"/>
                </a:lnTo>
                <a:close/>
              </a:path>
              <a:path w="3731145" h="173786">
                <a:moveTo>
                  <a:pt x="3239655" y="136677"/>
                </a:moveTo>
                <a:lnTo>
                  <a:pt x="3244227" y="134505"/>
                </a:lnTo>
                <a:lnTo>
                  <a:pt x="3248418" y="131470"/>
                </a:lnTo>
                <a:lnTo>
                  <a:pt x="3251974" y="127571"/>
                </a:lnTo>
                <a:lnTo>
                  <a:pt x="3251974" y="134594"/>
                </a:lnTo>
                <a:lnTo>
                  <a:pt x="3252863" y="136778"/>
                </a:lnTo>
                <a:lnTo>
                  <a:pt x="3255784" y="137909"/>
                </a:lnTo>
                <a:lnTo>
                  <a:pt x="3259213" y="138264"/>
                </a:lnTo>
                <a:lnTo>
                  <a:pt x="3267087" y="138150"/>
                </a:lnTo>
                <a:lnTo>
                  <a:pt x="3270897" y="137299"/>
                </a:lnTo>
                <a:lnTo>
                  <a:pt x="3272548" y="134594"/>
                </a:lnTo>
                <a:lnTo>
                  <a:pt x="3272548" y="69151"/>
                </a:lnTo>
                <a:lnTo>
                  <a:pt x="3271913" y="63906"/>
                </a:lnTo>
                <a:lnTo>
                  <a:pt x="3270389" y="59486"/>
                </a:lnTo>
                <a:lnTo>
                  <a:pt x="3268992" y="55054"/>
                </a:lnTo>
                <a:lnTo>
                  <a:pt x="3266706" y="51447"/>
                </a:lnTo>
                <a:lnTo>
                  <a:pt x="3263531" y="48640"/>
                </a:lnTo>
                <a:lnTo>
                  <a:pt x="3260356" y="45834"/>
                </a:lnTo>
                <a:lnTo>
                  <a:pt x="3256292" y="43764"/>
                </a:lnTo>
                <a:lnTo>
                  <a:pt x="3251339" y="42405"/>
                </a:lnTo>
                <a:lnTo>
                  <a:pt x="3246513" y="41059"/>
                </a:lnTo>
                <a:lnTo>
                  <a:pt x="3240544" y="40373"/>
                </a:lnTo>
                <a:lnTo>
                  <a:pt x="3229749" y="40373"/>
                </a:lnTo>
                <a:lnTo>
                  <a:pt x="3225939" y="40690"/>
                </a:lnTo>
                <a:lnTo>
                  <a:pt x="3222256" y="41325"/>
                </a:lnTo>
                <a:lnTo>
                  <a:pt x="3218573" y="41948"/>
                </a:lnTo>
                <a:lnTo>
                  <a:pt x="3215271" y="42760"/>
                </a:lnTo>
                <a:lnTo>
                  <a:pt x="3212096" y="43738"/>
                </a:lnTo>
                <a:lnTo>
                  <a:pt x="3209048" y="44729"/>
                </a:lnTo>
                <a:lnTo>
                  <a:pt x="3206381" y="45808"/>
                </a:lnTo>
                <a:lnTo>
                  <a:pt x="3201682" y="48120"/>
                </a:lnTo>
                <a:lnTo>
                  <a:pt x="3198253" y="51079"/>
                </a:lnTo>
                <a:lnTo>
                  <a:pt x="3196983" y="54533"/>
                </a:lnTo>
                <a:lnTo>
                  <a:pt x="3196856" y="61099"/>
                </a:lnTo>
                <a:lnTo>
                  <a:pt x="3197618" y="64655"/>
                </a:lnTo>
                <a:lnTo>
                  <a:pt x="3199269" y="67500"/>
                </a:lnTo>
                <a:lnTo>
                  <a:pt x="3202317" y="68186"/>
                </a:lnTo>
                <a:lnTo>
                  <a:pt x="3205365" y="66801"/>
                </a:lnTo>
                <a:lnTo>
                  <a:pt x="3209175" y="64858"/>
                </a:lnTo>
                <a:lnTo>
                  <a:pt x="3214128" y="62610"/>
                </a:lnTo>
                <a:lnTo>
                  <a:pt x="3217049" y="61594"/>
                </a:lnTo>
                <a:lnTo>
                  <a:pt x="3220351" y="60667"/>
                </a:lnTo>
                <a:lnTo>
                  <a:pt x="3223526" y="59740"/>
                </a:lnTo>
                <a:lnTo>
                  <a:pt x="3227336" y="59283"/>
                </a:lnTo>
                <a:lnTo>
                  <a:pt x="3234575" y="59283"/>
                </a:lnTo>
                <a:lnTo>
                  <a:pt x="3237242" y="59613"/>
                </a:lnTo>
                <a:lnTo>
                  <a:pt x="3239401" y="60274"/>
                </a:lnTo>
                <a:lnTo>
                  <a:pt x="3243211" y="61950"/>
                </a:lnTo>
                <a:lnTo>
                  <a:pt x="3245878" y="64731"/>
                </a:lnTo>
                <a:lnTo>
                  <a:pt x="3247275" y="68541"/>
                </a:lnTo>
                <a:lnTo>
                  <a:pt x="3248164" y="73037"/>
                </a:lnTo>
                <a:lnTo>
                  <a:pt x="3248164" y="81152"/>
                </a:lnTo>
                <a:lnTo>
                  <a:pt x="3231654" y="81152"/>
                </a:lnTo>
                <a:lnTo>
                  <a:pt x="3224796" y="81749"/>
                </a:lnTo>
                <a:lnTo>
                  <a:pt x="3218827" y="82930"/>
                </a:lnTo>
                <a:lnTo>
                  <a:pt x="3212985" y="84124"/>
                </a:lnTo>
                <a:lnTo>
                  <a:pt x="3207905" y="85953"/>
                </a:lnTo>
                <a:lnTo>
                  <a:pt x="3203968" y="88430"/>
                </a:lnTo>
                <a:lnTo>
                  <a:pt x="3200031" y="90906"/>
                </a:lnTo>
                <a:lnTo>
                  <a:pt x="3196983" y="94043"/>
                </a:lnTo>
                <a:lnTo>
                  <a:pt x="3194951" y="97828"/>
                </a:lnTo>
                <a:lnTo>
                  <a:pt x="3192919" y="101625"/>
                </a:lnTo>
                <a:lnTo>
                  <a:pt x="3191903" y="106095"/>
                </a:lnTo>
                <a:lnTo>
                  <a:pt x="3191903" y="115989"/>
                </a:lnTo>
                <a:lnTo>
                  <a:pt x="3192792" y="120154"/>
                </a:lnTo>
                <a:lnTo>
                  <a:pt x="3194316" y="123710"/>
                </a:lnTo>
                <a:lnTo>
                  <a:pt x="3195967" y="127279"/>
                </a:lnTo>
                <a:lnTo>
                  <a:pt x="3198126" y="130263"/>
                </a:lnTo>
                <a:lnTo>
                  <a:pt x="3201047" y="132664"/>
                </a:lnTo>
                <a:lnTo>
                  <a:pt x="3203841" y="135077"/>
                </a:lnTo>
                <a:lnTo>
                  <a:pt x="3207270" y="136893"/>
                </a:lnTo>
                <a:lnTo>
                  <a:pt x="3211207" y="138112"/>
                </a:lnTo>
                <a:lnTo>
                  <a:pt x="3215144" y="139331"/>
                </a:lnTo>
                <a:lnTo>
                  <a:pt x="3216287" y="114147"/>
                </a:lnTo>
                <a:lnTo>
                  <a:pt x="3216287" y="110451"/>
                </a:lnTo>
                <a:lnTo>
                  <a:pt x="3216668" y="106337"/>
                </a:lnTo>
                <a:lnTo>
                  <a:pt x="3218319" y="102984"/>
                </a:lnTo>
                <a:lnTo>
                  <a:pt x="3221494" y="100355"/>
                </a:lnTo>
                <a:lnTo>
                  <a:pt x="3225558" y="98272"/>
                </a:lnTo>
                <a:lnTo>
                  <a:pt x="3228352" y="97688"/>
                </a:lnTo>
                <a:lnTo>
                  <a:pt x="3231146" y="97091"/>
                </a:lnTo>
                <a:lnTo>
                  <a:pt x="3234575" y="96786"/>
                </a:lnTo>
                <a:lnTo>
                  <a:pt x="3248164" y="96786"/>
                </a:lnTo>
                <a:lnTo>
                  <a:pt x="3248164" y="111836"/>
                </a:lnTo>
                <a:lnTo>
                  <a:pt x="3245116" y="115265"/>
                </a:lnTo>
                <a:lnTo>
                  <a:pt x="3242195" y="117868"/>
                </a:lnTo>
                <a:lnTo>
                  <a:pt x="3239147" y="119659"/>
                </a:lnTo>
                <a:lnTo>
                  <a:pt x="3236226" y="121437"/>
                </a:lnTo>
                <a:lnTo>
                  <a:pt x="3233051" y="122326"/>
                </a:lnTo>
                <a:lnTo>
                  <a:pt x="3225431" y="122326"/>
                </a:lnTo>
                <a:lnTo>
                  <a:pt x="3229749" y="139941"/>
                </a:lnTo>
                <a:lnTo>
                  <a:pt x="3234956" y="138849"/>
                </a:lnTo>
                <a:lnTo>
                  <a:pt x="3239655" y="136677"/>
                </a:lnTo>
                <a:close/>
              </a:path>
              <a:path w="3731145" h="173786">
                <a:moveTo>
                  <a:pt x="3229749" y="139941"/>
                </a:moveTo>
                <a:lnTo>
                  <a:pt x="3225431" y="122326"/>
                </a:lnTo>
                <a:lnTo>
                  <a:pt x="3222129" y="121272"/>
                </a:lnTo>
                <a:lnTo>
                  <a:pt x="3217430" y="117043"/>
                </a:lnTo>
                <a:lnTo>
                  <a:pt x="3216287" y="114147"/>
                </a:lnTo>
                <a:lnTo>
                  <a:pt x="3215144" y="139331"/>
                </a:lnTo>
                <a:lnTo>
                  <a:pt x="3219462" y="139941"/>
                </a:lnTo>
                <a:lnTo>
                  <a:pt x="3229749" y="139941"/>
                </a:lnTo>
                <a:close/>
              </a:path>
              <a:path w="3731145" h="173786">
                <a:moveTo>
                  <a:pt x="3415677" y="57175"/>
                </a:moveTo>
                <a:lnTo>
                  <a:pt x="3416439" y="53149"/>
                </a:lnTo>
                <a:lnTo>
                  <a:pt x="3417201" y="49123"/>
                </a:lnTo>
                <a:lnTo>
                  <a:pt x="3417582" y="45034"/>
                </a:lnTo>
                <a:lnTo>
                  <a:pt x="3417582" y="36118"/>
                </a:lnTo>
                <a:lnTo>
                  <a:pt x="3416820" y="31686"/>
                </a:lnTo>
                <a:lnTo>
                  <a:pt x="3415169" y="27558"/>
                </a:lnTo>
                <a:lnTo>
                  <a:pt x="3413645" y="23444"/>
                </a:lnTo>
                <a:lnTo>
                  <a:pt x="3411105" y="19875"/>
                </a:lnTo>
                <a:lnTo>
                  <a:pt x="3407803" y="16878"/>
                </a:lnTo>
                <a:lnTo>
                  <a:pt x="3404501" y="13868"/>
                </a:lnTo>
                <a:lnTo>
                  <a:pt x="3405517" y="75958"/>
                </a:lnTo>
                <a:lnTo>
                  <a:pt x="3408946" y="70815"/>
                </a:lnTo>
                <a:lnTo>
                  <a:pt x="3411486" y="66166"/>
                </a:lnTo>
                <a:lnTo>
                  <a:pt x="3414026" y="61506"/>
                </a:lnTo>
                <a:lnTo>
                  <a:pt x="3415677" y="57175"/>
                </a:lnTo>
                <a:close/>
              </a:path>
              <a:path w="3731145" h="173786">
                <a:moveTo>
                  <a:pt x="3382784" y="101244"/>
                </a:moveTo>
                <a:lnTo>
                  <a:pt x="3383912" y="100118"/>
                </a:lnTo>
                <a:lnTo>
                  <a:pt x="3393418" y="90244"/>
                </a:lnTo>
                <a:lnTo>
                  <a:pt x="3400945" y="81597"/>
                </a:lnTo>
                <a:lnTo>
                  <a:pt x="3405517" y="75958"/>
                </a:lnTo>
                <a:lnTo>
                  <a:pt x="3404501" y="13868"/>
                </a:lnTo>
                <a:lnTo>
                  <a:pt x="3400437" y="11531"/>
                </a:lnTo>
                <a:lnTo>
                  <a:pt x="3395484" y="9842"/>
                </a:lnTo>
                <a:lnTo>
                  <a:pt x="3390404" y="8166"/>
                </a:lnTo>
                <a:lnTo>
                  <a:pt x="3384562" y="7327"/>
                </a:lnTo>
                <a:lnTo>
                  <a:pt x="3373767" y="7327"/>
                </a:lnTo>
                <a:lnTo>
                  <a:pt x="3369703" y="7721"/>
                </a:lnTo>
                <a:lnTo>
                  <a:pt x="3365766" y="8508"/>
                </a:lnTo>
                <a:lnTo>
                  <a:pt x="3361829" y="9296"/>
                </a:lnTo>
                <a:lnTo>
                  <a:pt x="3358273" y="10274"/>
                </a:lnTo>
                <a:lnTo>
                  <a:pt x="3355098" y="11429"/>
                </a:lnTo>
                <a:lnTo>
                  <a:pt x="3351923" y="12585"/>
                </a:lnTo>
                <a:lnTo>
                  <a:pt x="3349129" y="13766"/>
                </a:lnTo>
                <a:lnTo>
                  <a:pt x="3346970" y="14998"/>
                </a:lnTo>
                <a:lnTo>
                  <a:pt x="3343160" y="17221"/>
                </a:lnTo>
                <a:lnTo>
                  <a:pt x="3340620" y="20040"/>
                </a:lnTo>
                <a:lnTo>
                  <a:pt x="3339604" y="22783"/>
                </a:lnTo>
                <a:lnTo>
                  <a:pt x="3339350" y="25717"/>
                </a:lnTo>
                <a:lnTo>
                  <a:pt x="3339350" y="32638"/>
                </a:lnTo>
                <a:lnTo>
                  <a:pt x="3339731" y="35750"/>
                </a:lnTo>
                <a:lnTo>
                  <a:pt x="3340747" y="39484"/>
                </a:lnTo>
                <a:lnTo>
                  <a:pt x="3343541" y="40474"/>
                </a:lnTo>
                <a:lnTo>
                  <a:pt x="3346335" y="38938"/>
                </a:lnTo>
                <a:lnTo>
                  <a:pt x="3349637" y="36804"/>
                </a:lnTo>
                <a:lnTo>
                  <a:pt x="3354209" y="34353"/>
                </a:lnTo>
                <a:lnTo>
                  <a:pt x="3356876" y="33248"/>
                </a:lnTo>
                <a:lnTo>
                  <a:pt x="3359924" y="32257"/>
                </a:lnTo>
                <a:lnTo>
                  <a:pt x="3362845" y="31280"/>
                </a:lnTo>
                <a:lnTo>
                  <a:pt x="3366401" y="30784"/>
                </a:lnTo>
                <a:lnTo>
                  <a:pt x="3373005" y="30784"/>
                </a:lnTo>
                <a:lnTo>
                  <a:pt x="3375418" y="31191"/>
                </a:lnTo>
                <a:lnTo>
                  <a:pt x="3379482" y="32842"/>
                </a:lnTo>
                <a:lnTo>
                  <a:pt x="3382530" y="35432"/>
                </a:lnTo>
                <a:lnTo>
                  <a:pt x="3384943" y="38582"/>
                </a:lnTo>
                <a:lnTo>
                  <a:pt x="3386340" y="42468"/>
                </a:lnTo>
                <a:lnTo>
                  <a:pt x="3386721" y="46710"/>
                </a:lnTo>
                <a:lnTo>
                  <a:pt x="3386340" y="51600"/>
                </a:lnTo>
                <a:lnTo>
                  <a:pt x="3385832" y="54241"/>
                </a:lnTo>
                <a:lnTo>
                  <a:pt x="3385324" y="56870"/>
                </a:lnTo>
                <a:lnTo>
                  <a:pt x="3384181" y="59766"/>
                </a:lnTo>
                <a:lnTo>
                  <a:pt x="3382657" y="62890"/>
                </a:lnTo>
                <a:lnTo>
                  <a:pt x="3381133" y="66027"/>
                </a:lnTo>
                <a:lnTo>
                  <a:pt x="3379101" y="69494"/>
                </a:lnTo>
                <a:lnTo>
                  <a:pt x="3376434" y="73291"/>
                </a:lnTo>
                <a:lnTo>
                  <a:pt x="3373640" y="77076"/>
                </a:lnTo>
                <a:lnTo>
                  <a:pt x="3370084" y="81292"/>
                </a:lnTo>
                <a:lnTo>
                  <a:pt x="3365639" y="85902"/>
                </a:lnTo>
                <a:lnTo>
                  <a:pt x="3343541" y="109664"/>
                </a:lnTo>
                <a:lnTo>
                  <a:pt x="3340239" y="113474"/>
                </a:lnTo>
                <a:lnTo>
                  <a:pt x="3338207" y="117030"/>
                </a:lnTo>
                <a:lnTo>
                  <a:pt x="3337318" y="119633"/>
                </a:lnTo>
                <a:lnTo>
                  <a:pt x="3336937" y="122745"/>
                </a:lnTo>
                <a:lnTo>
                  <a:pt x="3337064" y="130975"/>
                </a:lnTo>
                <a:lnTo>
                  <a:pt x="3337572" y="133870"/>
                </a:lnTo>
                <a:lnTo>
                  <a:pt x="3339477" y="136499"/>
                </a:lnTo>
                <a:lnTo>
                  <a:pt x="3342398" y="137540"/>
                </a:lnTo>
                <a:lnTo>
                  <a:pt x="3418725" y="137667"/>
                </a:lnTo>
                <a:lnTo>
                  <a:pt x="3421519" y="136144"/>
                </a:lnTo>
                <a:lnTo>
                  <a:pt x="3422408" y="133324"/>
                </a:lnTo>
                <a:lnTo>
                  <a:pt x="3422662" y="130619"/>
                </a:lnTo>
                <a:lnTo>
                  <a:pt x="3422662" y="123634"/>
                </a:lnTo>
                <a:lnTo>
                  <a:pt x="3422281" y="120929"/>
                </a:lnTo>
                <a:lnTo>
                  <a:pt x="3421265" y="118186"/>
                </a:lnTo>
                <a:lnTo>
                  <a:pt x="3418344" y="116585"/>
                </a:lnTo>
                <a:lnTo>
                  <a:pt x="3367798" y="116585"/>
                </a:lnTo>
                <a:lnTo>
                  <a:pt x="3382784" y="101244"/>
                </a:lnTo>
                <a:close/>
              </a:path>
              <a:path w="3731145" h="173786">
                <a:moveTo>
                  <a:pt x="3490226" y="117195"/>
                </a:moveTo>
                <a:lnTo>
                  <a:pt x="3486289" y="118846"/>
                </a:lnTo>
                <a:lnTo>
                  <a:pt x="3481463" y="119265"/>
                </a:lnTo>
                <a:lnTo>
                  <a:pt x="3478034" y="119265"/>
                </a:lnTo>
                <a:lnTo>
                  <a:pt x="3475113" y="118554"/>
                </a:lnTo>
                <a:lnTo>
                  <a:pt x="3472700" y="117132"/>
                </a:lnTo>
                <a:lnTo>
                  <a:pt x="3468255" y="113233"/>
                </a:lnTo>
                <a:lnTo>
                  <a:pt x="3471684" y="139941"/>
                </a:lnTo>
                <a:lnTo>
                  <a:pt x="3489083" y="139941"/>
                </a:lnTo>
                <a:lnTo>
                  <a:pt x="3496449" y="138391"/>
                </a:lnTo>
                <a:lnTo>
                  <a:pt x="3502418" y="135293"/>
                </a:lnTo>
                <a:lnTo>
                  <a:pt x="3508387" y="132194"/>
                </a:lnTo>
                <a:lnTo>
                  <a:pt x="3513213" y="127736"/>
                </a:lnTo>
                <a:lnTo>
                  <a:pt x="3516896" y="121932"/>
                </a:lnTo>
                <a:lnTo>
                  <a:pt x="3520706" y="116128"/>
                </a:lnTo>
                <a:lnTo>
                  <a:pt x="3523373" y="109092"/>
                </a:lnTo>
                <a:lnTo>
                  <a:pt x="3525024" y="100850"/>
                </a:lnTo>
                <a:lnTo>
                  <a:pt x="3526949" y="86528"/>
                </a:lnTo>
                <a:lnTo>
                  <a:pt x="3527437" y="73139"/>
                </a:lnTo>
                <a:lnTo>
                  <a:pt x="3527424" y="70569"/>
                </a:lnTo>
                <a:lnTo>
                  <a:pt x="3526878" y="57344"/>
                </a:lnTo>
                <a:lnTo>
                  <a:pt x="3525532" y="45478"/>
                </a:lnTo>
                <a:lnTo>
                  <a:pt x="3524135" y="37325"/>
                </a:lnTo>
                <a:lnTo>
                  <a:pt x="3521849" y="30429"/>
                </a:lnTo>
                <a:lnTo>
                  <a:pt x="3518420" y="24790"/>
                </a:lnTo>
                <a:lnTo>
                  <a:pt x="3515118" y="19151"/>
                </a:lnTo>
                <a:lnTo>
                  <a:pt x="3510546" y="14833"/>
                </a:lnTo>
                <a:lnTo>
                  <a:pt x="3504704" y="11823"/>
                </a:lnTo>
                <a:lnTo>
                  <a:pt x="3498989" y="8826"/>
                </a:lnTo>
                <a:lnTo>
                  <a:pt x="3491750" y="7327"/>
                </a:lnTo>
                <a:lnTo>
                  <a:pt x="3474351" y="7327"/>
                </a:lnTo>
                <a:lnTo>
                  <a:pt x="3467112" y="8877"/>
                </a:lnTo>
                <a:lnTo>
                  <a:pt x="3461143" y="11976"/>
                </a:lnTo>
                <a:lnTo>
                  <a:pt x="3455174" y="15074"/>
                </a:lnTo>
                <a:lnTo>
                  <a:pt x="3450348" y="19532"/>
                </a:lnTo>
                <a:lnTo>
                  <a:pt x="3446538" y="25336"/>
                </a:lnTo>
                <a:lnTo>
                  <a:pt x="3442855" y="31140"/>
                </a:lnTo>
                <a:lnTo>
                  <a:pt x="3440188" y="38188"/>
                </a:lnTo>
                <a:lnTo>
                  <a:pt x="3438410" y="46469"/>
                </a:lnTo>
                <a:lnTo>
                  <a:pt x="3436416" y="60783"/>
                </a:lnTo>
                <a:lnTo>
                  <a:pt x="3435870" y="74129"/>
                </a:lnTo>
                <a:lnTo>
                  <a:pt x="3435886" y="76705"/>
                </a:lnTo>
                <a:lnTo>
                  <a:pt x="3436502" y="89919"/>
                </a:lnTo>
                <a:lnTo>
                  <a:pt x="3437902" y="101790"/>
                </a:lnTo>
                <a:lnTo>
                  <a:pt x="3439299" y="109943"/>
                </a:lnTo>
                <a:lnTo>
                  <a:pt x="3441712" y="116839"/>
                </a:lnTo>
                <a:lnTo>
                  <a:pt x="3445014" y="122478"/>
                </a:lnTo>
                <a:lnTo>
                  <a:pt x="3448443" y="128117"/>
                </a:lnTo>
                <a:lnTo>
                  <a:pt x="3452888" y="132435"/>
                </a:lnTo>
                <a:lnTo>
                  <a:pt x="3458730" y="135445"/>
                </a:lnTo>
                <a:lnTo>
                  <a:pt x="3464445" y="138442"/>
                </a:lnTo>
                <a:lnTo>
                  <a:pt x="3463302" y="95453"/>
                </a:lnTo>
                <a:lnTo>
                  <a:pt x="3462540" y="89484"/>
                </a:lnTo>
                <a:lnTo>
                  <a:pt x="3462159" y="81953"/>
                </a:lnTo>
                <a:lnTo>
                  <a:pt x="3462159" y="65379"/>
                </a:lnTo>
                <a:lnTo>
                  <a:pt x="3462413" y="58851"/>
                </a:lnTo>
                <a:lnTo>
                  <a:pt x="3463048" y="53251"/>
                </a:lnTo>
                <a:lnTo>
                  <a:pt x="3463683" y="47637"/>
                </a:lnTo>
                <a:lnTo>
                  <a:pt x="3464699" y="42951"/>
                </a:lnTo>
                <a:lnTo>
                  <a:pt x="3466096" y="39192"/>
                </a:lnTo>
                <a:lnTo>
                  <a:pt x="3467620" y="35432"/>
                </a:lnTo>
                <a:lnTo>
                  <a:pt x="3469652" y="32613"/>
                </a:lnTo>
                <a:lnTo>
                  <a:pt x="3474732" y="28854"/>
                </a:lnTo>
                <a:lnTo>
                  <a:pt x="3477907" y="27914"/>
                </a:lnTo>
                <a:lnTo>
                  <a:pt x="3481844" y="27914"/>
                </a:lnTo>
                <a:lnTo>
                  <a:pt x="3486162" y="28206"/>
                </a:lnTo>
                <a:lnTo>
                  <a:pt x="3489845" y="29387"/>
                </a:lnTo>
                <a:lnTo>
                  <a:pt x="3492893" y="31813"/>
                </a:lnTo>
                <a:lnTo>
                  <a:pt x="3495560" y="35128"/>
                </a:lnTo>
                <a:lnTo>
                  <a:pt x="3497719" y="39890"/>
                </a:lnTo>
                <a:lnTo>
                  <a:pt x="3498481" y="42786"/>
                </a:lnTo>
                <a:lnTo>
                  <a:pt x="3499243" y="46215"/>
                </a:lnTo>
                <a:lnTo>
                  <a:pt x="3499878" y="49644"/>
                </a:lnTo>
                <a:lnTo>
                  <a:pt x="3500386" y="53695"/>
                </a:lnTo>
                <a:lnTo>
                  <a:pt x="3500767" y="58343"/>
                </a:lnTo>
                <a:lnTo>
                  <a:pt x="3501021" y="62991"/>
                </a:lnTo>
                <a:lnTo>
                  <a:pt x="3501275" y="68351"/>
                </a:lnTo>
                <a:lnTo>
                  <a:pt x="3501148" y="84023"/>
                </a:lnTo>
                <a:lnTo>
                  <a:pt x="3500894" y="88176"/>
                </a:lnTo>
                <a:lnTo>
                  <a:pt x="3500640" y="92341"/>
                </a:lnTo>
                <a:lnTo>
                  <a:pt x="3500259" y="96062"/>
                </a:lnTo>
                <a:lnTo>
                  <a:pt x="3499624" y="99364"/>
                </a:lnTo>
                <a:lnTo>
                  <a:pt x="3498989" y="102666"/>
                </a:lnTo>
                <a:lnTo>
                  <a:pt x="3498227" y="105562"/>
                </a:lnTo>
                <a:lnTo>
                  <a:pt x="3496195" y="110578"/>
                </a:lnTo>
                <a:lnTo>
                  <a:pt x="3493528" y="114312"/>
                </a:lnTo>
                <a:lnTo>
                  <a:pt x="3490226" y="117195"/>
                </a:lnTo>
                <a:close/>
              </a:path>
              <a:path w="3731145" h="173786">
                <a:moveTo>
                  <a:pt x="3468255" y="113233"/>
                </a:moveTo>
                <a:lnTo>
                  <a:pt x="3466604" y="109702"/>
                </a:lnTo>
                <a:lnTo>
                  <a:pt x="3465080" y="106172"/>
                </a:lnTo>
                <a:lnTo>
                  <a:pt x="3463937" y="101422"/>
                </a:lnTo>
                <a:lnTo>
                  <a:pt x="3463302" y="95453"/>
                </a:lnTo>
                <a:lnTo>
                  <a:pt x="3464445" y="138442"/>
                </a:lnTo>
                <a:lnTo>
                  <a:pt x="3471684" y="139941"/>
                </a:lnTo>
                <a:lnTo>
                  <a:pt x="3468255" y="113233"/>
                </a:lnTo>
                <a:close/>
              </a:path>
              <a:path w="3731145" h="173786">
                <a:moveTo>
                  <a:pt x="3546995" y="36029"/>
                </a:moveTo>
                <a:lnTo>
                  <a:pt x="3546995" y="40119"/>
                </a:lnTo>
                <a:lnTo>
                  <a:pt x="3547376" y="43446"/>
                </a:lnTo>
                <a:lnTo>
                  <a:pt x="3549027" y="46926"/>
                </a:lnTo>
                <a:lnTo>
                  <a:pt x="3551694" y="46799"/>
                </a:lnTo>
                <a:lnTo>
                  <a:pt x="3554488" y="45618"/>
                </a:lnTo>
                <a:lnTo>
                  <a:pt x="3575062" y="34239"/>
                </a:lnTo>
                <a:lnTo>
                  <a:pt x="3575062" y="117576"/>
                </a:lnTo>
                <a:lnTo>
                  <a:pt x="3551186" y="117576"/>
                </a:lnTo>
                <a:lnTo>
                  <a:pt x="3548392" y="119849"/>
                </a:lnTo>
                <a:lnTo>
                  <a:pt x="3547630" y="122974"/>
                </a:lnTo>
                <a:lnTo>
                  <a:pt x="3547376" y="125856"/>
                </a:lnTo>
                <a:lnTo>
                  <a:pt x="3547376" y="129616"/>
                </a:lnTo>
                <a:lnTo>
                  <a:pt x="3547630" y="132473"/>
                </a:lnTo>
                <a:lnTo>
                  <a:pt x="3548519" y="135534"/>
                </a:lnTo>
                <a:lnTo>
                  <a:pt x="3551186" y="137667"/>
                </a:lnTo>
                <a:lnTo>
                  <a:pt x="3621798" y="137667"/>
                </a:lnTo>
                <a:lnTo>
                  <a:pt x="3624338" y="136296"/>
                </a:lnTo>
                <a:lnTo>
                  <a:pt x="3625354" y="133756"/>
                </a:lnTo>
                <a:lnTo>
                  <a:pt x="3625735" y="131190"/>
                </a:lnTo>
                <a:lnTo>
                  <a:pt x="3625735" y="124256"/>
                </a:lnTo>
                <a:lnTo>
                  <a:pt x="3625354" y="121678"/>
                </a:lnTo>
                <a:lnTo>
                  <a:pt x="3624465" y="119062"/>
                </a:lnTo>
                <a:lnTo>
                  <a:pt x="3621798" y="117576"/>
                </a:lnTo>
                <a:lnTo>
                  <a:pt x="3600970" y="117576"/>
                </a:lnTo>
                <a:lnTo>
                  <a:pt x="3600843" y="10693"/>
                </a:lnTo>
                <a:lnTo>
                  <a:pt x="3598176" y="9118"/>
                </a:lnTo>
                <a:lnTo>
                  <a:pt x="3595509" y="8851"/>
                </a:lnTo>
                <a:lnTo>
                  <a:pt x="3591953" y="8712"/>
                </a:lnTo>
                <a:lnTo>
                  <a:pt x="3584460" y="8762"/>
                </a:lnTo>
                <a:lnTo>
                  <a:pt x="3581285" y="8953"/>
                </a:lnTo>
                <a:lnTo>
                  <a:pt x="3578110" y="9994"/>
                </a:lnTo>
                <a:lnTo>
                  <a:pt x="3550551" y="27812"/>
                </a:lnTo>
                <a:lnTo>
                  <a:pt x="3548265" y="29756"/>
                </a:lnTo>
                <a:lnTo>
                  <a:pt x="3547249" y="32677"/>
                </a:lnTo>
                <a:lnTo>
                  <a:pt x="3546995" y="36029"/>
                </a:lnTo>
                <a:close/>
              </a:path>
              <a:path w="3731145" h="173786">
                <a:moveTo>
                  <a:pt x="3721620" y="56210"/>
                </a:moveTo>
                <a:lnTo>
                  <a:pt x="3723398" y="53581"/>
                </a:lnTo>
                <a:lnTo>
                  <a:pt x="3724922" y="50787"/>
                </a:lnTo>
                <a:lnTo>
                  <a:pt x="3725938" y="47853"/>
                </a:lnTo>
                <a:lnTo>
                  <a:pt x="3726954" y="44919"/>
                </a:lnTo>
                <a:lnTo>
                  <a:pt x="3727462" y="41897"/>
                </a:lnTo>
                <a:lnTo>
                  <a:pt x="3727462" y="34112"/>
                </a:lnTo>
                <a:lnTo>
                  <a:pt x="3726700" y="29844"/>
                </a:lnTo>
                <a:lnTo>
                  <a:pt x="3725049" y="25984"/>
                </a:lnTo>
                <a:lnTo>
                  <a:pt x="3723525" y="22123"/>
                </a:lnTo>
                <a:lnTo>
                  <a:pt x="3721112" y="18808"/>
                </a:lnTo>
                <a:lnTo>
                  <a:pt x="3717937" y="16027"/>
                </a:lnTo>
                <a:lnTo>
                  <a:pt x="3714762" y="63690"/>
                </a:lnTo>
                <a:lnTo>
                  <a:pt x="3717429" y="61340"/>
                </a:lnTo>
                <a:lnTo>
                  <a:pt x="3719715" y="58851"/>
                </a:lnTo>
                <a:lnTo>
                  <a:pt x="3721620" y="56210"/>
                </a:lnTo>
                <a:close/>
              </a:path>
              <a:path w="3731145" h="173786">
                <a:moveTo>
                  <a:pt x="3687330" y="61061"/>
                </a:moveTo>
                <a:lnTo>
                  <a:pt x="3684155" y="59347"/>
                </a:lnTo>
                <a:lnTo>
                  <a:pt x="3681488" y="57734"/>
                </a:lnTo>
                <a:lnTo>
                  <a:pt x="3676789" y="54698"/>
                </a:lnTo>
                <a:lnTo>
                  <a:pt x="3678821" y="85839"/>
                </a:lnTo>
                <a:lnTo>
                  <a:pt x="3681488" y="84188"/>
                </a:lnTo>
                <a:lnTo>
                  <a:pt x="3684536" y="82537"/>
                </a:lnTo>
                <a:lnTo>
                  <a:pt x="3687965" y="84251"/>
                </a:lnTo>
                <a:lnTo>
                  <a:pt x="3691013" y="85940"/>
                </a:lnTo>
                <a:lnTo>
                  <a:pt x="3693680" y="87591"/>
                </a:lnTo>
                <a:lnTo>
                  <a:pt x="3696347" y="89242"/>
                </a:lnTo>
                <a:lnTo>
                  <a:pt x="3700284" y="92735"/>
                </a:lnTo>
                <a:lnTo>
                  <a:pt x="3703332" y="96418"/>
                </a:lnTo>
                <a:lnTo>
                  <a:pt x="3704983" y="100444"/>
                </a:lnTo>
                <a:lnTo>
                  <a:pt x="3705364" y="105105"/>
                </a:lnTo>
                <a:lnTo>
                  <a:pt x="3705364" y="109994"/>
                </a:lnTo>
                <a:lnTo>
                  <a:pt x="3703713" y="113817"/>
                </a:lnTo>
                <a:lnTo>
                  <a:pt x="3700538" y="116585"/>
                </a:lnTo>
                <a:lnTo>
                  <a:pt x="3697363" y="119354"/>
                </a:lnTo>
                <a:lnTo>
                  <a:pt x="3692537" y="120738"/>
                </a:lnTo>
                <a:lnTo>
                  <a:pt x="3679456" y="120738"/>
                </a:lnTo>
                <a:lnTo>
                  <a:pt x="3674503" y="119392"/>
                </a:lnTo>
                <a:lnTo>
                  <a:pt x="3671201" y="116687"/>
                </a:lnTo>
                <a:lnTo>
                  <a:pt x="3667772" y="113982"/>
                </a:lnTo>
                <a:lnTo>
                  <a:pt x="3666121" y="110058"/>
                </a:lnTo>
                <a:lnTo>
                  <a:pt x="3665359" y="137769"/>
                </a:lnTo>
                <a:lnTo>
                  <a:pt x="3670820" y="139217"/>
                </a:lnTo>
                <a:lnTo>
                  <a:pt x="3677170" y="139941"/>
                </a:lnTo>
                <a:lnTo>
                  <a:pt x="3692029" y="139941"/>
                </a:lnTo>
                <a:lnTo>
                  <a:pt x="3698760" y="139141"/>
                </a:lnTo>
                <a:lnTo>
                  <a:pt x="3704602" y="137515"/>
                </a:lnTo>
                <a:lnTo>
                  <a:pt x="3710317" y="135902"/>
                </a:lnTo>
                <a:lnTo>
                  <a:pt x="3715270" y="133527"/>
                </a:lnTo>
                <a:lnTo>
                  <a:pt x="3719207" y="130390"/>
                </a:lnTo>
                <a:lnTo>
                  <a:pt x="3723144" y="127253"/>
                </a:lnTo>
                <a:lnTo>
                  <a:pt x="3726065" y="123418"/>
                </a:lnTo>
                <a:lnTo>
                  <a:pt x="3728097" y="118859"/>
                </a:lnTo>
                <a:lnTo>
                  <a:pt x="3730129" y="114312"/>
                </a:lnTo>
                <a:lnTo>
                  <a:pt x="3731145" y="109131"/>
                </a:lnTo>
                <a:lnTo>
                  <a:pt x="3731145" y="99694"/>
                </a:lnTo>
                <a:lnTo>
                  <a:pt x="3730510" y="96329"/>
                </a:lnTo>
                <a:lnTo>
                  <a:pt x="3729367" y="93230"/>
                </a:lnTo>
                <a:lnTo>
                  <a:pt x="3728224" y="90131"/>
                </a:lnTo>
                <a:lnTo>
                  <a:pt x="3726573" y="87210"/>
                </a:lnTo>
                <a:lnTo>
                  <a:pt x="3724414" y="84467"/>
                </a:lnTo>
                <a:lnTo>
                  <a:pt x="3722128" y="81737"/>
                </a:lnTo>
                <a:lnTo>
                  <a:pt x="3719461" y="79171"/>
                </a:lnTo>
                <a:lnTo>
                  <a:pt x="3716286" y="76796"/>
                </a:lnTo>
                <a:lnTo>
                  <a:pt x="3713238" y="74422"/>
                </a:lnTo>
                <a:lnTo>
                  <a:pt x="3709555" y="72186"/>
                </a:lnTo>
                <a:lnTo>
                  <a:pt x="3705618" y="70065"/>
                </a:lnTo>
                <a:lnTo>
                  <a:pt x="3709047" y="68160"/>
                </a:lnTo>
                <a:lnTo>
                  <a:pt x="3712095" y="66027"/>
                </a:lnTo>
                <a:lnTo>
                  <a:pt x="3714762" y="63690"/>
                </a:lnTo>
                <a:lnTo>
                  <a:pt x="3717937" y="16027"/>
                </a:lnTo>
                <a:lnTo>
                  <a:pt x="3714635" y="13258"/>
                </a:lnTo>
                <a:lnTo>
                  <a:pt x="3710571" y="11112"/>
                </a:lnTo>
                <a:lnTo>
                  <a:pt x="3705491" y="9601"/>
                </a:lnTo>
                <a:lnTo>
                  <a:pt x="3700411" y="8077"/>
                </a:lnTo>
                <a:lnTo>
                  <a:pt x="3694442" y="7327"/>
                </a:lnTo>
                <a:lnTo>
                  <a:pt x="3680218" y="7327"/>
                </a:lnTo>
                <a:lnTo>
                  <a:pt x="3673995" y="8153"/>
                </a:lnTo>
                <a:lnTo>
                  <a:pt x="3668534" y="9791"/>
                </a:lnTo>
                <a:lnTo>
                  <a:pt x="3669296" y="36194"/>
                </a:lnTo>
                <a:lnTo>
                  <a:pt x="3670566" y="32677"/>
                </a:lnTo>
                <a:lnTo>
                  <a:pt x="3673233" y="30137"/>
                </a:lnTo>
                <a:lnTo>
                  <a:pt x="3676027" y="27597"/>
                </a:lnTo>
                <a:lnTo>
                  <a:pt x="3680091" y="26327"/>
                </a:lnTo>
                <a:lnTo>
                  <a:pt x="3688473" y="26327"/>
                </a:lnTo>
                <a:lnTo>
                  <a:pt x="3691013" y="26657"/>
                </a:lnTo>
                <a:lnTo>
                  <a:pt x="3695077" y="27978"/>
                </a:lnTo>
                <a:lnTo>
                  <a:pt x="3698252" y="30238"/>
                </a:lnTo>
                <a:lnTo>
                  <a:pt x="3700792" y="33083"/>
                </a:lnTo>
                <a:lnTo>
                  <a:pt x="3702062" y="36779"/>
                </a:lnTo>
                <a:lnTo>
                  <a:pt x="3702443" y="41173"/>
                </a:lnTo>
                <a:lnTo>
                  <a:pt x="3702443" y="45135"/>
                </a:lnTo>
                <a:lnTo>
                  <a:pt x="3701046" y="48729"/>
                </a:lnTo>
                <a:lnTo>
                  <a:pt x="3698506" y="51955"/>
                </a:lnTo>
                <a:lnTo>
                  <a:pt x="3695839" y="55194"/>
                </a:lnTo>
                <a:lnTo>
                  <a:pt x="3692156" y="58229"/>
                </a:lnTo>
                <a:lnTo>
                  <a:pt x="3687330" y="61061"/>
                </a:lnTo>
                <a:close/>
              </a:path>
              <a:path w="3731145" h="173786">
                <a:moveTo>
                  <a:pt x="3644150" y="41770"/>
                </a:moveTo>
                <a:lnTo>
                  <a:pt x="3644150" y="45326"/>
                </a:lnTo>
                <a:lnTo>
                  <a:pt x="3644658" y="48628"/>
                </a:lnTo>
                <a:lnTo>
                  <a:pt x="3645674" y="51663"/>
                </a:lnTo>
                <a:lnTo>
                  <a:pt x="3646690" y="54698"/>
                </a:lnTo>
                <a:lnTo>
                  <a:pt x="3648087" y="57480"/>
                </a:lnTo>
                <a:lnTo>
                  <a:pt x="3649992" y="60020"/>
                </a:lnTo>
                <a:lnTo>
                  <a:pt x="3654310" y="64909"/>
                </a:lnTo>
                <a:lnTo>
                  <a:pt x="3656977" y="67055"/>
                </a:lnTo>
                <a:lnTo>
                  <a:pt x="3659644" y="69202"/>
                </a:lnTo>
                <a:lnTo>
                  <a:pt x="3662692" y="71196"/>
                </a:lnTo>
                <a:lnTo>
                  <a:pt x="3666121" y="73037"/>
                </a:lnTo>
                <a:lnTo>
                  <a:pt x="3661930" y="75222"/>
                </a:lnTo>
                <a:lnTo>
                  <a:pt x="3658247" y="77508"/>
                </a:lnTo>
                <a:lnTo>
                  <a:pt x="3655072" y="79921"/>
                </a:lnTo>
                <a:lnTo>
                  <a:pt x="3651897" y="82321"/>
                </a:lnTo>
                <a:lnTo>
                  <a:pt x="3649103" y="84899"/>
                </a:lnTo>
                <a:lnTo>
                  <a:pt x="3647071" y="87642"/>
                </a:lnTo>
                <a:lnTo>
                  <a:pt x="3644912" y="90373"/>
                </a:lnTo>
                <a:lnTo>
                  <a:pt x="3643261" y="93344"/>
                </a:lnTo>
                <a:lnTo>
                  <a:pt x="3642118" y="96545"/>
                </a:lnTo>
                <a:lnTo>
                  <a:pt x="3641102" y="99745"/>
                </a:lnTo>
                <a:lnTo>
                  <a:pt x="3640594" y="103162"/>
                </a:lnTo>
                <a:lnTo>
                  <a:pt x="3640594" y="112128"/>
                </a:lnTo>
                <a:lnTo>
                  <a:pt x="3641483" y="116865"/>
                </a:lnTo>
                <a:lnTo>
                  <a:pt x="3643261" y="120992"/>
                </a:lnTo>
                <a:lnTo>
                  <a:pt x="3645166" y="125120"/>
                </a:lnTo>
                <a:lnTo>
                  <a:pt x="3647960" y="128574"/>
                </a:lnTo>
                <a:lnTo>
                  <a:pt x="3651643" y="131381"/>
                </a:lnTo>
                <a:lnTo>
                  <a:pt x="3655326" y="134188"/>
                </a:lnTo>
                <a:lnTo>
                  <a:pt x="3659898" y="136309"/>
                </a:lnTo>
                <a:lnTo>
                  <a:pt x="3665359" y="137769"/>
                </a:lnTo>
                <a:lnTo>
                  <a:pt x="3666121" y="110058"/>
                </a:lnTo>
                <a:lnTo>
                  <a:pt x="3666121" y="104901"/>
                </a:lnTo>
                <a:lnTo>
                  <a:pt x="3666502" y="100444"/>
                </a:lnTo>
                <a:lnTo>
                  <a:pt x="3668026" y="96418"/>
                </a:lnTo>
                <a:lnTo>
                  <a:pt x="3670693" y="92684"/>
                </a:lnTo>
                <a:lnTo>
                  <a:pt x="3674122" y="89141"/>
                </a:lnTo>
                <a:lnTo>
                  <a:pt x="3678821" y="85839"/>
                </a:lnTo>
                <a:lnTo>
                  <a:pt x="3676789" y="54698"/>
                </a:lnTo>
                <a:lnTo>
                  <a:pt x="3673487" y="51561"/>
                </a:lnTo>
                <a:lnTo>
                  <a:pt x="3670947" y="48298"/>
                </a:lnTo>
                <a:lnTo>
                  <a:pt x="3669550" y="44729"/>
                </a:lnTo>
                <a:lnTo>
                  <a:pt x="3669296" y="40678"/>
                </a:lnTo>
                <a:lnTo>
                  <a:pt x="3669296" y="36194"/>
                </a:lnTo>
                <a:lnTo>
                  <a:pt x="3668534" y="9791"/>
                </a:lnTo>
                <a:lnTo>
                  <a:pt x="3663073" y="11442"/>
                </a:lnTo>
                <a:lnTo>
                  <a:pt x="3658628" y="13804"/>
                </a:lnTo>
                <a:lnTo>
                  <a:pt x="3655072" y="16878"/>
                </a:lnTo>
                <a:lnTo>
                  <a:pt x="3651389" y="19938"/>
                </a:lnTo>
                <a:lnTo>
                  <a:pt x="3648722" y="23571"/>
                </a:lnTo>
                <a:lnTo>
                  <a:pt x="3646944" y="27762"/>
                </a:lnTo>
                <a:lnTo>
                  <a:pt x="3645166" y="31953"/>
                </a:lnTo>
                <a:lnTo>
                  <a:pt x="3644150" y="36614"/>
                </a:lnTo>
                <a:lnTo>
                  <a:pt x="3644150" y="41770"/>
                </a:lnTo>
                <a:close/>
              </a:path>
              <a:path w="3731145" h="173786">
                <a:moveTo>
                  <a:pt x="2786011" y="136944"/>
                </a:moveTo>
                <a:lnTo>
                  <a:pt x="2789186" y="137845"/>
                </a:lnTo>
                <a:lnTo>
                  <a:pt x="2792361" y="138176"/>
                </a:lnTo>
                <a:lnTo>
                  <a:pt x="2801251" y="138176"/>
                </a:lnTo>
                <a:lnTo>
                  <a:pt x="2804426" y="137845"/>
                </a:lnTo>
                <a:lnTo>
                  <a:pt x="2807601" y="136944"/>
                </a:lnTo>
                <a:lnTo>
                  <a:pt x="2809379" y="134302"/>
                </a:lnTo>
                <a:lnTo>
                  <a:pt x="2809379" y="75615"/>
                </a:lnTo>
                <a:lnTo>
                  <a:pt x="2812808" y="71196"/>
                </a:lnTo>
                <a:lnTo>
                  <a:pt x="2816110" y="67830"/>
                </a:lnTo>
                <a:lnTo>
                  <a:pt x="2819158" y="65519"/>
                </a:lnTo>
                <a:lnTo>
                  <a:pt x="2822206" y="63207"/>
                </a:lnTo>
                <a:lnTo>
                  <a:pt x="2825254" y="62052"/>
                </a:lnTo>
                <a:lnTo>
                  <a:pt x="2828175" y="62052"/>
                </a:lnTo>
                <a:lnTo>
                  <a:pt x="2832620" y="62534"/>
                </a:lnTo>
                <a:lnTo>
                  <a:pt x="2836303" y="64439"/>
                </a:lnTo>
                <a:lnTo>
                  <a:pt x="2838843" y="67551"/>
                </a:lnTo>
                <a:lnTo>
                  <a:pt x="2840748" y="71386"/>
                </a:lnTo>
                <a:lnTo>
                  <a:pt x="2841891" y="76276"/>
                </a:lnTo>
                <a:lnTo>
                  <a:pt x="2842145" y="78981"/>
                </a:lnTo>
                <a:lnTo>
                  <a:pt x="2842145" y="134302"/>
                </a:lnTo>
                <a:lnTo>
                  <a:pt x="2843796" y="136944"/>
                </a:lnTo>
                <a:lnTo>
                  <a:pt x="2846971" y="137845"/>
                </a:lnTo>
                <a:lnTo>
                  <a:pt x="2850146" y="138176"/>
                </a:lnTo>
                <a:lnTo>
                  <a:pt x="2859036" y="138176"/>
                </a:lnTo>
                <a:lnTo>
                  <a:pt x="2862211" y="137845"/>
                </a:lnTo>
                <a:lnTo>
                  <a:pt x="2865386" y="136944"/>
                </a:lnTo>
                <a:lnTo>
                  <a:pt x="2867037" y="134302"/>
                </a:lnTo>
                <a:lnTo>
                  <a:pt x="2867037" y="75615"/>
                </a:lnTo>
                <a:lnTo>
                  <a:pt x="2870593" y="71196"/>
                </a:lnTo>
                <a:lnTo>
                  <a:pt x="2873895" y="67830"/>
                </a:lnTo>
                <a:lnTo>
                  <a:pt x="2876943" y="65519"/>
                </a:lnTo>
                <a:lnTo>
                  <a:pt x="2879991" y="63207"/>
                </a:lnTo>
                <a:lnTo>
                  <a:pt x="2882912" y="62052"/>
                </a:lnTo>
                <a:lnTo>
                  <a:pt x="2885960" y="62052"/>
                </a:lnTo>
                <a:lnTo>
                  <a:pt x="2890405" y="62534"/>
                </a:lnTo>
                <a:lnTo>
                  <a:pt x="2893961" y="64439"/>
                </a:lnTo>
                <a:lnTo>
                  <a:pt x="2896628" y="67551"/>
                </a:lnTo>
                <a:lnTo>
                  <a:pt x="2898533" y="71386"/>
                </a:lnTo>
                <a:lnTo>
                  <a:pt x="2899676" y="76276"/>
                </a:lnTo>
                <a:lnTo>
                  <a:pt x="2899930" y="78981"/>
                </a:lnTo>
                <a:lnTo>
                  <a:pt x="2899930" y="134302"/>
                </a:lnTo>
                <a:lnTo>
                  <a:pt x="2901581" y="136944"/>
                </a:lnTo>
                <a:lnTo>
                  <a:pt x="2904756" y="137845"/>
                </a:lnTo>
                <a:lnTo>
                  <a:pt x="2907931" y="138176"/>
                </a:lnTo>
                <a:lnTo>
                  <a:pt x="2916948" y="138176"/>
                </a:lnTo>
                <a:lnTo>
                  <a:pt x="2920123" y="137845"/>
                </a:lnTo>
                <a:lnTo>
                  <a:pt x="2923171" y="136944"/>
                </a:lnTo>
                <a:lnTo>
                  <a:pt x="2924822" y="134302"/>
                </a:lnTo>
                <a:lnTo>
                  <a:pt x="2924822" y="72707"/>
                </a:lnTo>
                <a:lnTo>
                  <a:pt x="2924314" y="67894"/>
                </a:lnTo>
                <a:lnTo>
                  <a:pt x="2923298" y="63334"/>
                </a:lnTo>
                <a:lnTo>
                  <a:pt x="2922155" y="58788"/>
                </a:lnTo>
                <a:lnTo>
                  <a:pt x="2920377" y="54813"/>
                </a:lnTo>
                <a:lnTo>
                  <a:pt x="2917964" y="51409"/>
                </a:lnTo>
                <a:lnTo>
                  <a:pt x="2915424" y="48018"/>
                </a:lnTo>
                <a:lnTo>
                  <a:pt x="2912249" y="45326"/>
                </a:lnTo>
                <a:lnTo>
                  <a:pt x="2908185" y="43345"/>
                </a:lnTo>
                <a:lnTo>
                  <a:pt x="2904121" y="41363"/>
                </a:lnTo>
                <a:lnTo>
                  <a:pt x="2899168" y="40373"/>
                </a:lnTo>
                <a:lnTo>
                  <a:pt x="2890786" y="40373"/>
                </a:lnTo>
                <a:lnTo>
                  <a:pt x="2883293" y="41948"/>
                </a:lnTo>
                <a:lnTo>
                  <a:pt x="2878340" y="44183"/>
                </a:lnTo>
                <a:lnTo>
                  <a:pt x="2873387" y="47142"/>
                </a:lnTo>
                <a:lnTo>
                  <a:pt x="2870847" y="49187"/>
                </a:lnTo>
                <a:lnTo>
                  <a:pt x="2865767" y="53670"/>
                </a:lnTo>
                <a:lnTo>
                  <a:pt x="2863100" y="56514"/>
                </a:lnTo>
                <a:lnTo>
                  <a:pt x="2861957" y="54076"/>
                </a:lnTo>
                <a:lnTo>
                  <a:pt x="2858909" y="49885"/>
                </a:lnTo>
                <a:lnTo>
                  <a:pt x="2855353" y="46202"/>
                </a:lnTo>
                <a:lnTo>
                  <a:pt x="2850781" y="43370"/>
                </a:lnTo>
                <a:lnTo>
                  <a:pt x="2848114" y="42278"/>
                </a:lnTo>
                <a:lnTo>
                  <a:pt x="2845193" y="41516"/>
                </a:lnTo>
                <a:lnTo>
                  <a:pt x="2842399" y="40754"/>
                </a:lnTo>
                <a:lnTo>
                  <a:pt x="2839097" y="40373"/>
                </a:lnTo>
                <a:lnTo>
                  <a:pt x="2830207" y="40373"/>
                </a:lnTo>
                <a:lnTo>
                  <a:pt x="2825127" y="41694"/>
                </a:lnTo>
                <a:lnTo>
                  <a:pt x="2820301" y="44335"/>
                </a:lnTo>
                <a:lnTo>
                  <a:pt x="2815475" y="46977"/>
                </a:lnTo>
                <a:lnTo>
                  <a:pt x="2810522" y="50939"/>
                </a:lnTo>
                <a:lnTo>
                  <a:pt x="2805696" y="56210"/>
                </a:lnTo>
                <a:lnTo>
                  <a:pt x="2805696" y="46024"/>
                </a:lnTo>
                <a:lnTo>
                  <a:pt x="2804299" y="43383"/>
                </a:lnTo>
                <a:lnTo>
                  <a:pt x="2801759" y="42468"/>
                </a:lnTo>
                <a:lnTo>
                  <a:pt x="2798965" y="42138"/>
                </a:lnTo>
                <a:lnTo>
                  <a:pt x="2791345" y="42138"/>
                </a:lnTo>
                <a:lnTo>
                  <a:pt x="2788678" y="42468"/>
                </a:lnTo>
                <a:lnTo>
                  <a:pt x="2785757" y="43383"/>
                </a:lnTo>
                <a:lnTo>
                  <a:pt x="2784360" y="46024"/>
                </a:lnTo>
                <a:lnTo>
                  <a:pt x="2784360" y="134302"/>
                </a:lnTo>
                <a:lnTo>
                  <a:pt x="2786011" y="136944"/>
                </a:lnTo>
                <a:close/>
              </a:path>
              <a:path w="3731145" h="173786">
                <a:moveTo>
                  <a:pt x="2080018" y="136842"/>
                </a:moveTo>
                <a:lnTo>
                  <a:pt x="2083066" y="137769"/>
                </a:lnTo>
                <a:lnTo>
                  <a:pt x="2086241" y="138163"/>
                </a:lnTo>
                <a:lnTo>
                  <a:pt x="2095131" y="138163"/>
                </a:lnTo>
                <a:lnTo>
                  <a:pt x="2098306" y="137769"/>
                </a:lnTo>
                <a:lnTo>
                  <a:pt x="2101481" y="136842"/>
                </a:lnTo>
                <a:lnTo>
                  <a:pt x="2103005" y="134099"/>
                </a:lnTo>
                <a:lnTo>
                  <a:pt x="2103005" y="19989"/>
                </a:lnTo>
                <a:lnTo>
                  <a:pt x="2101989" y="14300"/>
                </a:lnTo>
                <a:lnTo>
                  <a:pt x="2096020" y="9829"/>
                </a:lnTo>
                <a:lnTo>
                  <a:pt x="2092718" y="9601"/>
                </a:lnTo>
                <a:lnTo>
                  <a:pt x="2072779" y="9601"/>
                </a:lnTo>
                <a:lnTo>
                  <a:pt x="2065286" y="11683"/>
                </a:lnTo>
                <a:lnTo>
                  <a:pt x="2060460" y="17513"/>
                </a:lnTo>
                <a:lnTo>
                  <a:pt x="2058428" y="21767"/>
                </a:lnTo>
                <a:lnTo>
                  <a:pt x="2057539" y="24549"/>
                </a:lnTo>
                <a:lnTo>
                  <a:pt x="2028837" y="100647"/>
                </a:lnTo>
                <a:lnTo>
                  <a:pt x="2028456" y="100647"/>
                </a:lnTo>
                <a:lnTo>
                  <a:pt x="2000770" y="24345"/>
                </a:lnTo>
                <a:lnTo>
                  <a:pt x="2000008" y="21577"/>
                </a:lnTo>
                <a:lnTo>
                  <a:pt x="1999119" y="19253"/>
                </a:lnTo>
                <a:lnTo>
                  <a:pt x="1996960" y="15493"/>
                </a:lnTo>
                <a:lnTo>
                  <a:pt x="1990610" y="10833"/>
                </a:lnTo>
                <a:lnTo>
                  <a:pt x="1986165" y="9842"/>
                </a:lnTo>
                <a:lnTo>
                  <a:pt x="1983625" y="9601"/>
                </a:lnTo>
                <a:lnTo>
                  <a:pt x="1960638" y="9601"/>
                </a:lnTo>
                <a:lnTo>
                  <a:pt x="1958225" y="10490"/>
                </a:lnTo>
                <a:lnTo>
                  <a:pt x="1954669" y="14058"/>
                </a:lnTo>
                <a:lnTo>
                  <a:pt x="1953780" y="16624"/>
                </a:lnTo>
                <a:lnTo>
                  <a:pt x="1953780" y="134099"/>
                </a:lnTo>
                <a:lnTo>
                  <a:pt x="1955304" y="136842"/>
                </a:lnTo>
                <a:lnTo>
                  <a:pt x="1958479" y="137769"/>
                </a:lnTo>
                <a:lnTo>
                  <a:pt x="1961654" y="138163"/>
                </a:lnTo>
                <a:lnTo>
                  <a:pt x="1970417" y="138163"/>
                </a:lnTo>
                <a:lnTo>
                  <a:pt x="1973592" y="137769"/>
                </a:lnTo>
                <a:lnTo>
                  <a:pt x="1976767" y="136842"/>
                </a:lnTo>
                <a:lnTo>
                  <a:pt x="1978418" y="134099"/>
                </a:lnTo>
                <a:lnTo>
                  <a:pt x="1978418" y="29883"/>
                </a:lnTo>
                <a:lnTo>
                  <a:pt x="2014486" y="134010"/>
                </a:lnTo>
                <a:lnTo>
                  <a:pt x="2019058" y="137579"/>
                </a:lnTo>
                <a:lnTo>
                  <a:pt x="2025408" y="138264"/>
                </a:lnTo>
                <a:lnTo>
                  <a:pt x="2029980" y="138264"/>
                </a:lnTo>
                <a:lnTo>
                  <a:pt x="2036330" y="137794"/>
                </a:lnTo>
                <a:lnTo>
                  <a:pt x="2041029" y="134010"/>
                </a:lnTo>
                <a:lnTo>
                  <a:pt x="2078113" y="29883"/>
                </a:lnTo>
                <a:lnTo>
                  <a:pt x="2078367" y="29883"/>
                </a:lnTo>
                <a:lnTo>
                  <a:pt x="2078367" y="134099"/>
                </a:lnTo>
                <a:lnTo>
                  <a:pt x="2080018" y="136842"/>
                </a:lnTo>
                <a:close/>
              </a:path>
              <a:path w="3731145" h="173786">
                <a:moveTo>
                  <a:pt x="1821827" y="75615"/>
                </a:moveTo>
                <a:lnTo>
                  <a:pt x="1825256" y="71196"/>
                </a:lnTo>
                <a:lnTo>
                  <a:pt x="1828685" y="67830"/>
                </a:lnTo>
                <a:lnTo>
                  <a:pt x="1831860" y="65519"/>
                </a:lnTo>
                <a:lnTo>
                  <a:pt x="1835162" y="63207"/>
                </a:lnTo>
                <a:lnTo>
                  <a:pt x="1838337" y="62052"/>
                </a:lnTo>
                <a:lnTo>
                  <a:pt x="1841512" y="62052"/>
                </a:lnTo>
                <a:lnTo>
                  <a:pt x="1846211" y="62534"/>
                </a:lnTo>
                <a:lnTo>
                  <a:pt x="1849894" y="64439"/>
                </a:lnTo>
                <a:lnTo>
                  <a:pt x="1852688" y="67551"/>
                </a:lnTo>
                <a:lnTo>
                  <a:pt x="1854720" y="71386"/>
                </a:lnTo>
                <a:lnTo>
                  <a:pt x="1855990" y="76276"/>
                </a:lnTo>
                <a:lnTo>
                  <a:pt x="1856371" y="79641"/>
                </a:lnTo>
                <a:lnTo>
                  <a:pt x="1856371" y="134302"/>
                </a:lnTo>
                <a:lnTo>
                  <a:pt x="1858022" y="136944"/>
                </a:lnTo>
                <a:lnTo>
                  <a:pt x="1861070" y="137845"/>
                </a:lnTo>
                <a:lnTo>
                  <a:pt x="1864372" y="138176"/>
                </a:lnTo>
                <a:lnTo>
                  <a:pt x="1873135" y="138176"/>
                </a:lnTo>
                <a:lnTo>
                  <a:pt x="1876437" y="137845"/>
                </a:lnTo>
                <a:lnTo>
                  <a:pt x="1879485" y="136944"/>
                </a:lnTo>
                <a:lnTo>
                  <a:pt x="1881136" y="134302"/>
                </a:lnTo>
                <a:lnTo>
                  <a:pt x="1881136" y="73367"/>
                </a:lnTo>
                <a:lnTo>
                  <a:pt x="1880628" y="67894"/>
                </a:lnTo>
                <a:lnTo>
                  <a:pt x="1879485" y="63334"/>
                </a:lnTo>
                <a:lnTo>
                  <a:pt x="1878342" y="58788"/>
                </a:lnTo>
                <a:lnTo>
                  <a:pt x="1876564" y="54813"/>
                </a:lnTo>
                <a:lnTo>
                  <a:pt x="1874024" y="51409"/>
                </a:lnTo>
                <a:lnTo>
                  <a:pt x="1871484" y="48018"/>
                </a:lnTo>
                <a:lnTo>
                  <a:pt x="1868055" y="45326"/>
                </a:lnTo>
                <a:lnTo>
                  <a:pt x="1863991" y="43345"/>
                </a:lnTo>
                <a:lnTo>
                  <a:pt x="1859800" y="41363"/>
                </a:lnTo>
                <a:lnTo>
                  <a:pt x="1854847" y="40373"/>
                </a:lnTo>
                <a:lnTo>
                  <a:pt x="1843290" y="40373"/>
                </a:lnTo>
                <a:lnTo>
                  <a:pt x="1838083" y="41694"/>
                </a:lnTo>
                <a:lnTo>
                  <a:pt x="1833003" y="44335"/>
                </a:lnTo>
                <a:lnTo>
                  <a:pt x="1827923" y="46977"/>
                </a:lnTo>
                <a:lnTo>
                  <a:pt x="1822970" y="50939"/>
                </a:lnTo>
                <a:lnTo>
                  <a:pt x="1818144" y="56210"/>
                </a:lnTo>
                <a:lnTo>
                  <a:pt x="1818144" y="46024"/>
                </a:lnTo>
                <a:lnTo>
                  <a:pt x="1817255" y="43789"/>
                </a:lnTo>
                <a:lnTo>
                  <a:pt x="1814207" y="42468"/>
                </a:lnTo>
                <a:lnTo>
                  <a:pt x="1811413" y="42138"/>
                </a:lnTo>
                <a:lnTo>
                  <a:pt x="1803793" y="42138"/>
                </a:lnTo>
                <a:lnTo>
                  <a:pt x="1801126" y="42468"/>
                </a:lnTo>
                <a:lnTo>
                  <a:pt x="1798205" y="43383"/>
                </a:lnTo>
                <a:lnTo>
                  <a:pt x="1796808" y="46024"/>
                </a:lnTo>
                <a:lnTo>
                  <a:pt x="1796808" y="134302"/>
                </a:lnTo>
                <a:lnTo>
                  <a:pt x="1798459" y="136944"/>
                </a:lnTo>
                <a:lnTo>
                  <a:pt x="1801634" y="137845"/>
                </a:lnTo>
                <a:lnTo>
                  <a:pt x="1804809" y="138176"/>
                </a:lnTo>
                <a:lnTo>
                  <a:pt x="1813699" y="138176"/>
                </a:lnTo>
                <a:lnTo>
                  <a:pt x="1816874" y="137845"/>
                </a:lnTo>
                <a:lnTo>
                  <a:pt x="1820049" y="136944"/>
                </a:lnTo>
                <a:lnTo>
                  <a:pt x="1821827" y="134302"/>
                </a:lnTo>
                <a:lnTo>
                  <a:pt x="1821827" y="75615"/>
                </a:lnTo>
                <a:close/>
              </a:path>
              <a:path w="3731145" h="173786">
                <a:moveTo>
                  <a:pt x="1649234" y="136944"/>
                </a:moveTo>
                <a:lnTo>
                  <a:pt x="1652282" y="137845"/>
                </a:lnTo>
                <a:lnTo>
                  <a:pt x="1655584" y="138176"/>
                </a:lnTo>
                <a:lnTo>
                  <a:pt x="1664347" y="138176"/>
                </a:lnTo>
                <a:lnTo>
                  <a:pt x="1667649" y="137845"/>
                </a:lnTo>
                <a:lnTo>
                  <a:pt x="1670697" y="136944"/>
                </a:lnTo>
                <a:lnTo>
                  <a:pt x="1672348" y="134302"/>
                </a:lnTo>
                <a:lnTo>
                  <a:pt x="1672348" y="73367"/>
                </a:lnTo>
                <a:lnTo>
                  <a:pt x="1671840" y="67894"/>
                </a:lnTo>
                <a:lnTo>
                  <a:pt x="1670697" y="63334"/>
                </a:lnTo>
                <a:lnTo>
                  <a:pt x="1669554" y="58788"/>
                </a:lnTo>
                <a:lnTo>
                  <a:pt x="1667776" y="54813"/>
                </a:lnTo>
                <a:lnTo>
                  <a:pt x="1665236" y="51409"/>
                </a:lnTo>
                <a:lnTo>
                  <a:pt x="1662696" y="48018"/>
                </a:lnTo>
                <a:lnTo>
                  <a:pt x="1659267" y="45326"/>
                </a:lnTo>
                <a:lnTo>
                  <a:pt x="1655203" y="43345"/>
                </a:lnTo>
                <a:lnTo>
                  <a:pt x="1651012" y="41363"/>
                </a:lnTo>
                <a:lnTo>
                  <a:pt x="1646059" y="40373"/>
                </a:lnTo>
                <a:lnTo>
                  <a:pt x="1634502" y="40373"/>
                </a:lnTo>
                <a:lnTo>
                  <a:pt x="1629295" y="41694"/>
                </a:lnTo>
                <a:lnTo>
                  <a:pt x="1624215" y="44335"/>
                </a:lnTo>
                <a:lnTo>
                  <a:pt x="1619135" y="46977"/>
                </a:lnTo>
                <a:lnTo>
                  <a:pt x="1614182" y="50939"/>
                </a:lnTo>
                <a:lnTo>
                  <a:pt x="1609356" y="56210"/>
                </a:lnTo>
                <a:lnTo>
                  <a:pt x="1613039" y="75615"/>
                </a:lnTo>
                <a:lnTo>
                  <a:pt x="1616468" y="71196"/>
                </a:lnTo>
                <a:lnTo>
                  <a:pt x="1619897" y="67830"/>
                </a:lnTo>
                <a:lnTo>
                  <a:pt x="1623072" y="65519"/>
                </a:lnTo>
                <a:lnTo>
                  <a:pt x="1626374" y="63207"/>
                </a:lnTo>
                <a:lnTo>
                  <a:pt x="1629549" y="62052"/>
                </a:lnTo>
                <a:lnTo>
                  <a:pt x="1632724" y="62052"/>
                </a:lnTo>
                <a:lnTo>
                  <a:pt x="1637423" y="62534"/>
                </a:lnTo>
                <a:lnTo>
                  <a:pt x="1641106" y="64439"/>
                </a:lnTo>
                <a:lnTo>
                  <a:pt x="1643900" y="67551"/>
                </a:lnTo>
                <a:lnTo>
                  <a:pt x="1645932" y="71386"/>
                </a:lnTo>
                <a:lnTo>
                  <a:pt x="1647202" y="76276"/>
                </a:lnTo>
                <a:lnTo>
                  <a:pt x="1647583" y="79641"/>
                </a:lnTo>
                <a:lnTo>
                  <a:pt x="1647583" y="134302"/>
                </a:lnTo>
                <a:lnTo>
                  <a:pt x="1649234" y="136944"/>
                </a:lnTo>
                <a:close/>
              </a:path>
              <a:path w="3731145" h="173786">
                <a:moveTo>
                  <a:pt x="1173746" y="136944"/>
                </a:moveTo>
                <a:lnTo>
                  <a:pt x="1176794" y="137845"/>
                </a:lnTo>
                <a:lnTo>
                  <a:pt x="1180096" y="138176"/>
                </a:lnTo>
                <a:lnTo>
                  <a:pt x="1188859" y="138176"/>
                </a:lnTo>
                <a:lnTo>
                  <a:pt x="1192161" y="137845"/>
                </a:lnTo>
                <a:lnTo>
                  <a:pt x="1195209" y="136944"/>
                </a:lnTo>
                <a:lnTo>
                  <a:pt x="1196860" y="134302"/>
                </a:lnTo>
                <a:lnTo>
                  <a:pt x="1196860" y="73367"/>
                </a:lnTo>
                <a:lnTo>
                  <a:pt x="1196352" y="67894"/>
                </a:lnTo>
                <a:lnTo>
                  <a:pt x="1195209" y="63334"/>
                </a:lnTo>
                <a:lnTo>
                  <a:pt x="1194066" y="58788"/>
                </a:lnTo>
                <a:lnTo>
                  <a:pt x="1192288" y="54813"/>
                </a:lnTo>
                <a:lnTo>
                  <a:pt x="1189748" y="51409"/>
                </a:lnTo>
                <a:lnTo>
                  <a:pt x="1187208" y="48018"/>
                </a:lnTo>
                <a:lnTo>
                  <a:pt x="1183779" y="45326"/>
                </a:lnTo>
                <a:lnTo>
                  <a:pt x="1179715" y="43345"/>
                </a:lnTo>
                <a:lnTo>
                  <a:pt x="1175524" y="41363"/>
                </a:lnTo>
                <a:lnTo>
                  <a:pt x="1170571" y="40373"/>
                </a:lnTo>
                <a:lnTo>
                  <a:pt x="1159014" y="40373"/>
                </a:lnTo>
                <a:lnTo>
                  <a:pt x="1153807" y="41694"/>
                </a:lnTo>
                <a:lnTo>
                  <a:pt x="1148727" y="44335"/>
                </a:lnTo>
                <a:lnTo>
                  <a:pt x="1143647" y="46977"/>
                </a:lnTo>
                <a:lnTo>
                  <a:pt x="1138694" y="50939"/>
                </a:lnTo>
                <a:lnTo>
                  <a:pt x="1133868" y="56210"/>
                </a:lnTo>
                <a:lnTo>
                  <a:pt x="1137551" y="75615"/>
                </a:lnTo>
                <a:lnTo>
                  <a:pt x="1140980" y="71196"/>
                </a:lnTo>
                <a:lnTo>
                  <a:pt x="1144409" y="67830"/>
                </a:lnTo>
                <a:lnTo>
                  <a:pt x="1147584" y="65519"/>
                </a:lnTo>
                <a:lnTo>
                  <a:pt x="1150886" y="63207"/>
                </a:lnTo>
                <a:lnTo>
                  <a:pt x="1154061" y="62052"/>
                </a:lnTo>
                <a:lnTo>
                  <a:pt x="1157236" y="62052"/>
                </a:lnTo>
                <a:lnTo>
                  <a:pt x="1161935" y="62534"/>
                </a:lnTo>
                <a:lnTo>
                  <a:pt x="1165618" y="64439"/>
                </a:lnTo>
                <a:lnTo>
                  <a:pt x="1168412" y="67551"/>
                </a:lnTo>
                <a:lnTo>
                  <a:pt x="1170444" y="71386"/>
                </a:lnTo>
                <a:lnTo>
                  <a:pt x="1171714" y="76276"/>
                </a:lnTo>
                <a:lnTo>
                  <a:pt x="1172095" y="79641"/>
                </a:lnTo>
                <a:lnTo>
                  <a:pt x="1172095" y="134302"/>
                </a:lnTo>
                <a:lnTo>
                  <a:pt x="1173746" y="136944"/>
                </a:lnTo>
                <a:close/>
              </a:path>
              <a:path w="3731145" h="173786">
                <a:moveTo>
                  <a:pt x="1114183" y="136944"/>
                </a:moveTo>
                <a:lnTo>
                  <a:pt x="1117358" y="137845"/>
                </a:lnTo>
                <a:lnTo>
                  <a:pt x="1120533" y="138176"/>
                </a:lnTo>
                <a:lnTo>
                  <a:pt x="1129423" y="138176"/>
                </a:lnTo>
                <a:lnTo>
                  <a:pt x="1132598" y="137845"/>
                </a:lnTo>
                <a:lnTo>
                  <a:pt x="1135773" y="136944"/>
                </a:lnTo>
                <a:lnTo>
                  <a:pt x="1137551" y="134302"/>
                </a:lnTo>
                <a:lnTo>
                  <a:pt x="1137551" y="75615"/>
                </a:lnTo>
                <a:lnTo>
                  <a:pt x="1133868" y="56210"/>
                </a:lnTo>
                <a:lnTo>
                  <a:pt x="1133868" y="46024"/>
                </a:lnTo>
                <a:lnTo>
                  <a:pt x="1132471" y="43383"/>
                </a:lnTo>
                <a:lnTo>
                  <a:pt x="1129931" y="42468"/>
                </a:lnTo>
                <a:lnTo>
                  <a:pt x="1127137" y="42138"/>
                </a:lnTo>
                <a:lnTo>
                  <a:pt x="1119517" y="42138"/>
                </a:lnTo>
                <a:lnTo>
                  <a:pt x="1116850" y="42468"/>
                </a:lnTo>
                <a:lnTo>
                  <a:pt x="1113929" y="43383"/>
                </a:lnTo>
                <a:lnTo>
                  <a:pt x="1112532" y="46024"/>
                </a:lnTo>
                <a:lnTo>
                  <a:pt x="1112532" y="134302"/>
                </a:lnTo>
                <a:lnTo>
                  <a:pt x="1114183" y="136944"/>
                </a:lnTo>
                <a:close/>
              </a:path>
              <a:path w="3731145" h="173786">
                <a:moveTo>
                  <a:pt x="67640" y="133959"/>
                </a:moveTo>
                <a:lnTo>
                  <a:pt x="69723" y="105943"/>
                </a:lnTo>
                <a:lnTo>
                  <a:pt x="66459" y="109677"/>
                </a:lnTo>
                <a:lnTo>
                  <a:pt x="62382" y="112458"/>
                </a:lnTo>
                <a:lnTo>
                  <a:pt x="57505" y="114312"/>
                </a:lnTo>
                <a:lnTo>
                  <a:pt x="56188" y="136462"/>
                </a:lnTo>
                <a:lnTo>
                  <a:pt x="67640" y="133959"/>
                </a:lnTo>
                <a:close/>
              </a:path>
              <a:path w="3731145" h="173786">
                <a:moveTo>
                  <a:pt x="736" y="134454"/>
                </a:moveTo>
                <a:lnTo>
                  <a:pt x="3708" y="137020"/>
                </a:lnTo>
                <a:lnTo>
                  <a:pt x="7721" y="137667"/>
                </a:lnTo>
                <a:lnTo>
                  <a:pt x="43008" y="137594"/>
                </a:lnTo>
                <a:lnTo>
                  <a:pt x="56188" y="136462"/>
                </a:lnTo>
                <a:lnTo>
                  <a:pt x="57505" y="114312"/>
                </a:lnTo>
                <a:lnTo>
                  <a:pt x="52616" y="116154"/>
                </a:lnTo>
                <a:lnTo>
                  <a:pt x="46609" y="117081"/>
                </a:lnTo>
                <a:lnTo>
                  <a:pt x="25933" y="117081"/>
                </a:lnTo>
                <a:lnTo>
                  <a:pt x="25933" y="29984"/>
                </a:lnTo>
                <a:lnTo>
                  <a:pt x="47078" y="29984"/>
                </a:lnTo>
                <a:lnTo>
                  <a:pt x="53530" y="31064"/>
                </a:lnTo>
                <a:lnTo>
                  <a:pt x="58445" y="33197"/>
                </a:lnTo>
                <a:lnTo>
                  <a:pt x="63360" y="35344"/>
                </a:lnTo>
                <a:lnTo>
                  <a:pt x="67386" y="38328"/>
                </a:lnTo>
                <a:lnTo>
                  <a:pt x="70510" y="42163"/>
                </a:lnTo>
                <a:lnTo>
                  <a:pt x="73647" y="45986"/>
                </a:lnTo>
                <a:lnTo>
                  <a:pt x="75920" y="50507"/>
                </a:lnTo>
                <a:lnTo>
                  <a:pt x="77343" y="55714"/>
                </a:lnTo>
                <a:lnTo>
                  <a:pt x="78765" y="60934"/>
                </a:lnTo>
                <a:lnTo>
                  <a:pt x="79476" y="66573"/>
                </a:lnTo>
                <a:lnTo>
                  <a:pt x="79476" y="80035"/>
                </a:lnTo>
                <a:lnTo>
                  <a:pt x="78663" y="86499"/>
                </a:lnTo>
                <a:lnTo>
                  <a:pt x="77050" y="92036"/>
                </a:lnTo>
                <a:lnTo>
                  <a:pt x="75425" y="97586"/>
                </a:lnTo>
                <a:lnTo>
                  <a:pt x="72986" y="102222"/>
                </a:lnTo>
                <a:lnTo>
                  <a:pt x="69723" y="105943"/>
                </a:lnTo>
                <a:lnTo>
                  <a:pt x="67640" y="133959"/>
                </a:lnTo>
                <a:lnTo>
                  <a:pt x="75857" y="131483"/>
                </a:lnTo>
                <a:lnTo>
                  <a:pt x="82842" y="127609"/>
                </a:lnTo>
                <a:lnTo>
                  <a:pt x="88582" y="122326"/>
                </a:lnTo>
                <a:lnTo>
                  <a:pt x="94322" y="117043"/>
                </a:lnTo>
                <a:lnTo>
                  <a:pt x="98717" y="110235"/>
                </a:lnTo>
                <a:lnTo>
                  <a:pt x="101790" y="101892"/>
                </a:lnTo>
                <a:lnTo>
                  <a:pt x="103194" y="97574"/>
                </a:lnTo>
                <a:lnTo>
                  <a:pt x="105588" y="85550"/>
                </a:lnTo>
                <a:lnTo>
                  <a:pt x="106387" y="71754"/>
                </a:lnTo>
                <a:lnTo>
                  <a:pt x="106370" y="69797"/>
                </a:lnTo>
                <a:lnTo>
                  <a:pt x="105185" y="56565"/>
                </a:lnTo>
                <a:lnTo>
                  <a:pt x="102133" y="44932"/>
                </a:lnTo>
                <a:lnTo>
                  <a:pt x="99301" y="37210"/>
                </a:lnTo>
                <a:lnTo>
                  <a:pt x="95161" y="30733"/>
                </a:lnTo>
                <a:lnTo>
                  <a:pt x="89712" y="25488"/>
                </a:lnTo>
                <a:lnTo>
                  <a:pt x="84277" y="20243"/>
                </a:lnTo>
                <a:lnTo>
                  <a:pt x="77571" y="16281"/>
                </a:lnTo>
                <a:lnTo>
                  <a:pt x="69621" y="13601"/>
                </a:lnTo>
                <a:lnTo>
                  <a:pt x="54434" y="10351"/>
                </a:lnTo>
                <a:lnTo>
                  <a:pt x="40576" y="9601"/>
                </a:lnTo>
                <a:lnTo>
                  <a:pt x="5537" y="9601"/>
                </a:lnTo>
                <a:lnTo>
                  <a:pt x="2222" y="11531"/>
                </a:lnTo>
                <a:lnTo>
                  <a:pt x="0" y="14909"/>
                </a:lnTo>
                <a:lnTo>
                  <a:pt x="0" y="132359"/>
                </a:lnTo>
                <a:lnTo>
                  <a:pt x="736" y="134454"/>
                </a:lnTo>
                <a:close/>
              </a:path>
              <a:path w="3731145" h="173786">
                <a:moveTo>
                  <a:pt x="126530" y="46215"/>
                </a:moveTo>
                <a:lnTo>
                  <a:pt x="126530" y="134302"/>
                </a:lnTo>
                <a:lnTo>
                  <a:pt x="128193" y="136944"/>
                </a:lnTo>
                <a:lnTo>
                  <a:pt x="131381" y="137845"/>
                </a:lnTo>
                <a:lnTo>
                  <a:pt x="134543" y="138176"/>
                </a:lnTo>
                <a:lnTo>
                  <a:pt x="143459" y="138176"/>
                </a:lnTo>
                <a:lnTo>
                  <a:pt x="146621" y="137845"/>
                </a:lnTo>
                <a:lnTo>
                  <a:pt x="149809" y="136944"/>
                </a:lnTo>
                <a:lnTo>
                  <a:pt x="151472" y="134302"/>
                </a:lnTo>
                <a:lnTo>
                  <a:pt x="151472" y="46215"/>
                </a:lnTo>
                <a:lnTo>
                  <a:pt x="149809" y="43560"/>
                </a:lnTo>
                <a:lnTo>
                  <a:pt x="146621" y="42557"/>
                </a:lnTo>
                <a:lnTo>
                  <a:pt x="143459" y="42163"/>
                </a:lnTo>
                <a:lnTo>
                  <a:pt x="134543" y="42163"/>
                </a:lnTo>
                <a:lnTo>
                  <a:pt x="131381" y="42557"/>
                </a:lnTo>
                <a:lnTo>
                  <a:pt x="128193" y="43560"/>
                </a:lnTo>
                <a:lnTo>
                  <a:pt x="126530" y="46215"/>
                </a:lnTo>
                <a:close/>
              </a:path>
              <a:path w="3731145" h="173786">
                <a:moveTo>
                  <a:pt x="153352" y="16128"/>
                </a:moveTo>
                <a:lnTo>
                  <a:pt x="153352" y="11315"/>
                </a:lnTo>
                <a:lnTo>
                  <a:pt x="152361" y="7962"/>
                </a:lnTo>
                <a:lnTo>
                  <a:pt x="148399" y="4203"/>
                </a:lnTo>
                <a:lnTo>
                  <a:pt x="144640" y="3263"/>
                </a:lnTo>
                <a:lnTo>
                  <a:pt x="133489" y="3263"/>
                </a:lnTo>
                <a:lnTo>
                  <a:pt x="129679" y="4241"/>
                </a:lnTo>
                <a:lnTo>
                  <a:pt x="125653" y="8128"/>
                </a:lnTo>
                <a:lnTo>
                  <a:pt x="124650" y="11607"/>
                </a:lnTo>
                <a:lnTo>
                  <a:pt x="124650" y="21437"/>
                </a:lnTo>
                <a:lnTo>
                  <a:pt x="125615" y="24777"/>
                </a:lnTo>
                <a:lnTo>
                  <a:pt x="129514" y="28473"/>
                </a:lnTo>
                <a:lnTo>
                  <a:pt x="133286" y="29387"/>
                </a:lnTo>
                <a:lnTo>
                  <a:pt x="144437" y="29387"/>
                </a:lnTo>
                <a:lnTo>
                  <a:pt x="148234" y="28435"/>
                </a:lnTo>
                <a:lnTo>
                  <a:pt x="152323" y="24612"/>
                </a:lnTo>
                <a:lnTo>
                  <a:pt x="153352" y="21145"/>
                </a:lnTo>
                <a:lnTo>
                  <a:pt x="153352" y="16128"/>
                </a:lnTo>
                <a:close/>
              </a:path>
              <a:path w="3731145" h="173786">
                <a:moveTo>
                  <a:pt x="200101" y="136944"/>
                </a:moveTo>
                <a:lnTo>
                  <a:pt x="201764" y="134302"/>
                </a:lnTo>
                <a:lnTo>
                  <a:pt x="201764" y="79273"/>
                </a:lnTo>
                <a:lnTo>
                  <a:pt x="203606" y="76377"/>
                </a:lnTo>
                <a:lnTo>
                  <a:pt x="206959" y="71945"/>
                </a:lnTo>
                <a:lnTo>
                  <a:pt x="210121" y="68389"/>
                </a:lnTo>
                <a:lnTo>
                  <a:pt x="213093" y="66014"/>
                </a:lnTo>
                <a:lnTo>
                  <a:pt x="215912" y="64579"/>
                </a:lnTo>
                <a:lnTo>
                  <a:pt x="218681" y="63741"/>
                </a:lnTo>
                <a:lnTo>
                  <a:pt x="221259" y="63741"/>
                </a:lnTo>
                <a:lnTo>
                  <a:pt x="224332" y="64312"/>
                </a:lnTo>
                <a:lnTo>
                  <a:pt x="226885" y="65087"/>
                </a:lnTo>
                <a:lnTo>
                  <a:pt x="229539" y="65912"/>
                </a:lnTo>
                <a:lnTo>
                  <a:pt x="232473" y="64490"/>
                </a:lnTo>
                <a:lnTo>
                  <a:pt x="233197" y="61594"/>
                </a:lnTo>
                <a:lnTo>
                  <a:pt x="233464" y="58559"/>
                </a:lnTo>
                <a:lnTo>
                  <a:pt x="233502" y="49974"/>
                </a:lnTo>
                <a:lnTo>
                  <a:pt x="233362" y="47205"/>
                </a:lnTo>
                <a:lnTo>
                  <a:pt x="232854" y="44234"/>
                </a:lnTo>
                <a:lnTo>
                  <a:pt x="230162" y="41808"/>
                </a:lnTo>
                <a:lnTo>
                  <a:pt x="227393" y="41020"/>
                </a:lnTo>
                <a:lnTo>
                  <a:pt x="224332" y="40525"/>
                </a:lnTo>
                <a:lnTo>
                  <a:pt x="221551" y="40373"/>
                </a:lnTo>
                <a:lnTo>
                  <a:pt x="217855" y="40627"/>
                </a:lnTo>
                <a:lnTo>
                  <a:pt x="214160" y="41617"/>
                </a:lnTo>
                <a:lnTo>
                  <a:pt x="210477" y="43738"/>
                </a:lnTo>
                <a:lnTo>
                  <a:pt x="206679" y="46697"/>
                </a:lnTo>
                <a:lnTo>
                  <a:pt x="202590" y="50990"/>
                </a:lnTo>
                <a:lnTo>
                  <a:pt x="200406" y="53708"/>
                </a:lnTo>
                <a:lnTo>
                  <a:pt x="198094" y="57010"/>
                </a:lnTo>
                <a:lnTo>
                  <a:pt x="198094" y="46024"/>
                </a:lnTo>
                <a:lnTo>
                  <a:pt x="196735" y="43383"/>
                </a:lnTo>
                <a:lnTo>
                  <a:pt x="194144" y="42468"/>
                </a:lnTo>
                <a:lnTo>
                  <a:pt x="191363" y="42138"/>
                </a:lnTo>
                <a:lnTo>
                  <a:pt x="183769" y="42138"/>
                </a:lnTo>
                <a:lnTo>
                  <a:pt x="181063" y="42468"/>
                </a:lnTo>
                <a:lnTo>
                  <a:pt x="178244" y="43383"/>
                </a:lnTo>
                <a:lnTo>
                  <a:pt x="176822" y="46024"/>
                </a:lnTo>
                <a:lnTo>
                  <a:pt x="176822" y="134302"/>
                </a:lnTo>
                <a:lnTo>
                  <a:pt x="178485" y="136944"/>
                </a:lnTo>
                <a:lnTo>
                  <a:pt x="181673" y="137845"/>
                </a:lnTo>
                <a:lnTo>
                  <a:pt x="184835" y="138176"/>
                </a:lnTo>
                <a:lnTo>
                  <a:pt x="193751" y="138176"/>
                </a:lnTo>
                <a:lnTo>
                  <a:pt x="196913" y="137845"/>
                </a:lnTo>
                <a:lnTo>
                  <a:pt x="200101" y="136944"/>
                </a:lnTo>
                <a:close/>
              </a:path>
              <a:path w="3731145" h="173786">
                <a:moveTo>
                  <a:pt x="269379" y="68960"/>
                </a:moveTo>
                <a:lnTo>
                  <a:pt x="272110" y="64579"/>
                </a:lnTo>
                <a:lnTo>
                  <a:pt x="275615" y="60959"/>
                </a:lnTo>
                <a:lnTo>
                  <a:pt x="280289" y="58585"/>
                </a:lnTo>
                <a:lnTo>
                  <a:pt x="283044" y="58000"/>
                </a:lnTo>
                <a:lnTo>
                  <a:pt x="292481" y="58000"/>
                </a:lnTo>
                <a:lnTo>
                  <a:pt x="297116" y="59994"/>
                </a:lnTo>
                <a:lnTo>
                  <a:pt x="300126" y="63982"/>
                </a:lnTo>
                <a:lnTo>
                  <a:pt x="303123" y="67970"/>
                </a:lnTo>
                <a:lnTo>
                  <a:pt x="304520" y="73469"/>
                </a:lnTo>
                <a:lnTo>
                  <a:pt x="304330" y="80467"/>
                </a:lnTo>
                <a:lnTo>
                  <a:pt x="267119" y="80467"/>
                </a:lnTo>
                <a:lnTo>
                  <a:pt x="267119" y="100253"/>
                </a:lnTo>
                <a:lnTo>
                  <a:pt x="267119" y="96494"/>
                </a:lnTo>
                <a:lnTo>
                  <a:pt x="323227" y="96494"/>
                </a:lnTo>
                <a:lnTo>
                  <a:pt x="326453" y="94322"/>
                </a:lnTo>
                <a:lnTo>
                  <a:pt x="328472" y="90627"/>
                </a:lnTo>
                <a:lnTo>
                  <a:pt x="328472" y="77431"/>
                </a:lnTo>
                <a:lnTo>
                  <a:pt x="327685" y="71691"/>
                </a:lnTo>
                <a:lnTo>
                  <a:pt x="326097" y="66408"/>
                </a:lnTo>
                <a:lnTo>
                  <a:pt x="324523" y="61125"/>
                </a:lnTo>
                <a:lnTo>
                  <a:pt x="322046" y="56565"/>
                </a:lnTo>
                <a:lnTo>
                  <a:pt x="318681" y="52704"/>
                </a:lnTo>
                <a:lnTo>
                  <a:pt x="315315" y="48844"/>
                </a:lnTo>
                <a:lnTo>
                  <a:pt x="311010" y="45821"/>
                </a:lnTo>
                <a:lnTo>
                  <a:pt x="305765" y="43649"/>
                </a:lnTo>
                <a:lnTo>
                  <a:pt x="300520" y="41465"/>
                </a:lnTo>
                <a:lnTo>
                  <a:pt x="294195" y="40373"/>
                </a:lnTo>
                <a:lnTo>
                  <a:pt x="279819" y="40373"/>
                </a:lnTo>
                <a:lnTo>
                  <a:pt x="273532" y="41528"/>
                </a:lnTo>
                <a:lnTo>
                  <a:pt x="267957" y="43840"/>
                </a:lnTo>
                <a:lnTo>
                  <a:pt x="267246" y="77355"/>
                </a:lnTo>
                <a:lnTo>
                  <a:pt x="267728" y="74447"/>
                </a:lnTo>
                <a:lnTo>
                  <a:pt x="268554" y="71704"/>
                </a:lnTo>
                <a:lnTo>
                  <a:pt x="269379" y="68960"/>
                </a:lnTo>
                <a:close/>
              </a:path>
              <a:path w="3731145" h="173786">
                <a:moveTo>
                  <a:pt x="316865" y="135585"/>
                </a:moveTo>
                <a:lnTo>
                  <a:pt x="320687" y="134010"/>
                </a:lnTo>
                <a:lnTo>
                  <a:pt x="323329" y="131483"/>
                </a:lnTo>
                <a:lnTo>
                  <a:pt x="324053" y="128930"/>
                </a:lnTo>
                <a:lnTo>
                  <a:pt x="324281" y="126009"/>
                </a:lnTo>
                <a:lnTo>
                  <a:pt x="324319" y="123316"/>
                </a:lnTo>
                <a:lnTo>
                  <a:pt x="324167" y="119214"/>
                </a:lnTo>
                <a:lnTo>
                  <a:pt x="323037" y="115684"/>
                </a:lnTo>
                <a:lnTo>
                  <a:pt x="320167" y="115100"/>
                </a:lnTo>
                <a:lnTo>
                  <a:pt x="317296" y="116039"/>
                </a:lnTo>
                <a:lnTo>
                  <a:pt x="313715" y="117360"/>
                </a:lnTo>
                <a:lnTo>
                  <a:pt x="308902" y="118884"/>
                </a:lnTo>
                <a:lnTo>
                  <a:pt x="306044" y="119570"/>
                </a:lnTo>
                <a:lnTo>
                  <a:pt x="302742" y="120192"/>
                </a:lnTo>
                <a:lnTo>
                  <a:pt x="299440" y="120827"/>
                </a:lnTo>
                <a:lnTo>
                  <a:pt x="295617" y="121145"/>
                </a:lnTo>
                <a:lnTo>
                  <a:pt x="286969" y="121145"/>
                </a:lnTo>
                <a:lnTo>
                  <a:pt x="283298" y="120573"/>
                </a:lnTo>
                <a:lnTo>
                  <a:pt x="280225" y="119456"/>
                </a:lnTo>
                <a:lnTo>
                  <a:pt x="277164" y="118338"/>
                </a:lnTo>
                <a:lnTo>
                  <a:pt x="274650" y="116700"/>
                </a:lnTo>
                <a:lnTo>
                  <a:pt x="270764" y="112407"/>
                </a:lnTo>
                <a:lnTo>
                  <a:pt x="269341" y="109804"/>
                </a:lnTo>
                <a:lnTo>
                  <a:pt x="268452" y="106743"/>
                </a:lnTo>
                <a:lnTo>
                  <a:pt x="267563" y="103670"/>
                </a:lnTo>
                <a:lnTo>
                  <a:pt x="267119" y="100253"/>
                </a:lnTo>
                <a:lnTo>
                  <a:pt x="267246" y="77355"/>
                </a:lnTo>
                <a:lnTo>
                  <a:pt x="267957" y="43840"/>
                </a:lnTo>
                <a:lnTo>
                  <a:pt x="262382" y="46151"/>
                </a:lnTo>
                <a:lnTo>
                  <a:pt x="257644" y="49504"/>
                </a:lnTo>
                <a:lnTo>
                  <a:pt x="253758" y="53886"/>
                </a:lnTo>
                <a:lnTo>
                  <a:pt x="249859" y="58280"/>
                </a:lnTo>
                <a:lnTo>
                  <a:pt x="246887" y="63626"/>
                </a:lnTo>
                <a:lnTo>
                  <a:pt x="244843" y="69926"/>
                </a:lnTo>
                <a:lnTo>
                  <a:pt x="242798" y="76225"/>
                </a:lnTo>
                <a:lnTo>
                  <a:pt x="241782" y="83299"/>
                </a:lnTo>
                <a:lnTo>
                  <a:pt x="241782" y="99402"/>
                </a:lnTo>
                <a:lnTo>
                  <a:pt x="242747" y="106591"/>
                </a:lnTo>
                <a:lnTo>
                  <a:pt x="244703" y="112725"/>
                </a:lnTo>
                <a:lnTo>
                  <a:pt x="246646" y="118859"/>
                </a:lnTo>
                <a:lnTo>
                  <a:pt x="249593" y="123939"/>
                </a:lnTo>
                <a:lnTo>
                  <a:pt x="253555" y="127965"/>
                </a:lnTo>
                <a:lnTo>
                  <a:pt x="257517" y="131991"/>
                </a:lnTo>
                <a:lnTo>
                  <a:pt x="262445" y="135001"/>
                </a:lnTo>
                <a:lnTo>
                  <a:pt x="268351" y="136969"/>
                </a:lnTo>
                <a:lnTo>
                  <a:pt x="274256" y="138950"/>
                </a:lnTo>
                <a:lnTo>
                  <a:pt x="281139" y="139941"/>
                </a:lnTo>
                <a:lnTo>
                  <a:pt x="293344" y="139941"/>
                </a:lnTo>
                <a:lnTo>
                  <a:pt x="297434" y="139661"/>
                </a:lnTo>
                <a:lnTo>
                  <a:pt x="301256" y="139103"/>
                </a:lnTo>
                <a:lnTo>
                  <a:pt x="305092" y="138544"/>
                </a:lnTo>
                <a:lnTo>
                  <a:pt x="308483" y="137883"/>
                </a:lnTo>
                <a:lnTo>
                  <a:pt x="311454" y="137121"/>
                </a:lnTo>
                <a:lnTo>
                  <a:pt x="314426" y="136359"/>
                </a:lnTo>
                <a:lnTo>
                  <a:pt x="316865" y="135585"/>
                </a:lnTo>
                <a:close/>
              </a:path>
              <a:path w="3731145" h="173786">
                <a:moveTo>
                  <a:pt x="422998" y="138176"/>
                </a:moveTo>
                <a:lnTo>
                  <a:pt x="426300" y="137845"/>
                </a:lnTo>
                <a:lnTo>
                  <a:pt x="429514" y="137020"/>
                </a:lnTo>
                <a:lnTo>
                  <a:pt x="431076" y="134404"/>
                </a:lnTo>
                <a:lnTo>
                  <a:pt x="430530" y="131775"/>
                </a:lnTo>
                <a:lnTo>
                  <a:pt x="428802" y="128358"/>
                </a:lnTo>
                <a:lnTo>
                  <a:pt x="398919" y="82143"/>
                </a:lnTo>
                <a:lnTo>
                  <a:pt x="424751" y="52844"/>
                </a:lnTo>
                <a:lnTo>
                  <a:pt x="426478" y="50406"/>
                </a:lnTo>
                <a:lnTo>
                  <a:pt x="427710" y="47104"/>
                </a:lnTo>
                <a:lnTo>
                  <a:pt x="426719" y="43789"/>
                </a:lnTo>
                <a:lnTo>
                  <a:pt x="423964" y="42722"/>
                </a:lnTo>
                <a:lnTo>
                  <a:pt x="420941" y="42303"/>
                </a:lnTo>
                <a:lnTo>
                  <a:pt x="417194" y="42062"/>
                </a:lnTo>
                <a:lnTo>
                  <a:pt x="412241" y="42062"/>
                </a:lnTo>
                <a:lnTo>
                  <a:pt x="408559" y="42303"/>
                </a:lnTo>
                <a:lnTo>
                  <a:pt x="405599" y="42722"/>
                </a:lnTo>
                <a:lnTo>
                  <a:pt x="402539" y="43840"/>
                </a:lnTo>
                <a:lnTo>
                  <a:pt x="400100" y="46520"/>
                </a:lnTo>
                <a:lnTo>
                  <a:pt x="373976" y="81648"/>
                </a:lnTo>
                <a:lnTo>
                  <a:pt x="373976" y="4152"/>
                </a:lnTo>
                <a:lnTo>
                  <a:pt x="372313" y="1396"/>
                </a:lnTo>
                <a:lnTo>
                  <a:pt x="369125" y="393"/>
                </a:lnTo>
                <a:lnTo>
                  <a:pt x="365963" y="0"/>
                </a:lnTo>
                <a:lnTo>
                  <a:pt x="357047" y="0"/>
                </a:lnTo>
                <a:lnTo>
                  <a:pt x="353885" y="393"/>
                </a:lnTo>
                <a:lnTo>
                  <a:pt x="350697" y="1396"/>
                </a:lnTo>
                <a:lnTo>
                  <a:pt x="349034" y="4152"/>
                </a:lnTo>
                <a:lnTo>
                  <a:pt x="349034" y="134302"/>
                </a:lnTo>
                <a:lnTo>
                  <a:pt x="350697" y="136944"/>
                </a:lnTo>
                <a:lnTo>
                  <a:pt x="353885" y="137845"/>
                </a:lnTo>
                <a:lnTo>
                  <a:pt x="357047" y="138176"/>
                </a:lnTo>
                <a:lnTo>
                  <a:pt x="365963" y="138176"/>
                </a:lnTo>
                <a:lnTo>
                  <a:pt x="369125" y="137845"/>
                </a:lnTo>
                <a:lnTo>
                  <a:pt x="372313" y="136944"/>
                </a:lnTo>
                <a:lnTo>
                  <a:pt x="373976" y="134302"/>
                </a:lnTo>
                <a:lnTo>
                  <a:pt x="373976" y="87591"/>
                </a:lnTo>
                <a:lnTo>
                  <a:pt x="403364" y="134099"/>
                </a:lnTo>
                <a:lnTo>
                  <a:pt x="405549" y="136715"/>
                </a:lnTo>
                <a:lnTo>
                  <a:pt x="408559" y="137718"/>
                </a:lnTo>
                <a:lnTo>
                  <a:pt x="411632" y="138061"/>
                </a:lnTo>
                <a:lnTo>
                  <a:pt x="415505" y="138264"/>
                </a:lnTo>
                <a:lnTo>
                  <a:pt x="422998" y="138176"/>
                </a:lnTo>
                <a:close/>
              </a:path>
              <a:path w="3731145" h="173786">
                <a:moveTo>
                  <a:pt x="497306" y="125590"/>
                </a:moveTo>
                <a:lnTo>
                  <a:pt x="497306" y="123748"/>
                </a:lnTo>
                <a:lnTo>
                  <a:pt x="497052" y="121043"/>
                </a:lnTo>
                <a:lnTo>
                  <a:pt x="496316" y="117525"/>
                </a:lnTo>
                <a:lnTo>
                  <a:pt x="493560" y="116598"/>
                </a:lnTo>
                <a:lnTo>
                  <a:pt x="490918" y="117627"/>
                </a:lnTo>
                <a:lnTo>
                  <a:pt x="488099" y="118414"/>
                </a:lnTo>
                <a:lnTo>
                  <a:pt x="484530" y="118757"/>
                </a:lnTo>
                <a:lnTo>
                  <a:pt x="480644" y="118757"/>
                </a:lnTo>
                <a:lnTo>
                  <a:pt x="477939" y="117563"/>
                </a:lnTo>
                <a:lnTo>
                  <a:pt x="474903" y="112737"/>
                </a:lnTo>
                <a:lnTo>
                  <a:pt x="474141" y="109131"/>
                </a:lnTo>
                <a:lnTo>
                  <a:pt x="474141" y="62839"/>
                </a:lnTo>
                <a:lnTo>
                  <a:pt x="493445" y="62839"/>
                </a:lnTo>
                <a:lnTo>
                  <a:pt x="495655" y="62064"/>
                </a:lnTo>
                <a:lnTo>
                  <a:pt x="496976" y="58966"/>
                </a:lnTo>
                <a:lnTo>
                  <a:pt x="497306" y="56375"/>
                </a:lnTo>
                <a:lnTo>
                  <a:pt x="497217" y="49225"/>
                </a:lnTo>
                <a:lnTo>
                  <a:pt x="496887" y="46583"/>
                </a:lnTo>
                <a:lnTo>
                  <a:pt x="495985" y="44030"/>
                </a:lnTo>
                <a:lnTo>
                  <a:pt x="493344" y="42659"/>
                </a:lnTo>
                <a:lnTo>
                  <a:pt x="474141" y="42659"/>
                </a:lnTo>
                <a:lnTo>
                  <a:pt x="474141" y="22961"/>
                </a:lnTo>
                <a:lnTo>
                  <a:pt x="472490" y="20205"/>
                </a:lnTo>
                <a:lnTo>
                  <a:pt x="469379" y="19215"/>
                </a:lnTo>
                <a:lnTo>
                  <a:pt x="466140" y="18884"/>
                </a:lnTo>
                <a:lnTo>
                  <a:pt x="457301" y="18884"/>
                </a:lnTo>
                <a:lnTo>
                  <a:pt x="454063" y="19215"/>
                </a:lnTo>
                <a:lnTo>
                  <a:pt x="450862" y="20205"/>
                </a:lnTo>
                <a:lnTo>
                  <a:pt x="449300" y="22961"/>
                </a:lnTo>
                <a:lnTo>
                  <a:pt x="449300" y="42659"/>
                </a:lnTo>
                <a:lnTo>
                  <a:pt x="438810" y="42659"/>
                </a:lnTo>
                <a:lnTo>
                  <a:pt x="436168" y="44030"/>
                </a:lnTo>
                <a:lnTo>
                  <a:pt x="435267" y="46583"/>
                </a:lnTo>
                <a:lnTo>
                  <a:pt x="434936" y="49225"/>
                </a:lnTo>
                <a:lnTo>
                  <a:pt x="434847" y="56375"/>
                </a:lnTo>
                <a:lnTo>
                  <a:pt x="435178" y="58966"/>
                </a:lnTo>
                <a:lnTo>
                  <a:pt x="435838" y="60515"/>
                </a:lnTo>
                <a:lnTo>
                  <a:pt x="438708" y="62839"/>
                </a:lnTo>
                <a:lnTo>
                  <a:pt x="449300" y="62839"/>
                </a:lnTo>
                <a:lnTo>
                  <a:pt x="449300" y="113487"/>
                </a:lnTo>
                <a:lnTo>
                  <a:pt x="449859" y="118173"/>
                </a:lnTo>
                <a:lnTo>
                  <a:pt x="450977" y="122123"/>
                </a:lnTo>
                <a:lnTo>
                  <a:pt x="452107" y="126085"/>
                </a:lnTo>
                <a:lnTo>
                  <a:pt x="453847" y="129374"/>
                </a:lnTo>
                <a:lnTo>
                  <a:pt x="456234" y="131978"/>
                </a:lnTo>
                <a:lnTo>
                  <a:pt x="458609" y="134581"/>
                </a:lnTo>
                <a:lnTo>
                  <a:pt x="461606" y="136512"/>
                </a:lnTo>
                <a:lnTo>
                  <a:pt x="465239" y="137769"/>
                </a:lnTo>
                <a:lnTo>
                  <a:pt x="468858" y="139014"/>
                </a:lnTo>
                <a:lnTo>
                  <a:pt x="473151" y="139649"/>
                </a:lnTo>
                <a:lnTo>
                  <a:pt x="481774" y="139547"/>
                </a:lnTo>
                <a:lnTo>
                  <a:pt x="485406" y="139153"/>
                </a:lnTo>
                <a:lnTo>
                  <a:pt x="488645" y="138506"/>
                </a:lnTo>
                <a:lnTo>
                  <a:pt x="492696" y="137223"/>
                </a:lnTo>
                <a:lnTo>
                  <a:pt x="495909" y="134912"/>
                </a:lnTo>
                <a:lnTo>
                  <a:pt x="496760" y="132270"/>
                </a:lnTo>
                <a:lnTo>
                  <a:pt x="497306" y="128498"/>
                </a:lnTo>
                <a:lnTo>
                  <a:pt x="497306" y="125590"/>
                </a:lnTo>
                <a:close/>
              </a:path>
              <a:path w="3731145" h="173786">
                <a:moveTo>
                  <a:pt x="545096" y="117817"/>
                </a:moveTo>
                <a:lnTo>
                  <a:pt x="542328" y="116344"/>
                </a:lnTo>
                <a:lnTo>
                  <a:pt x="540131" y="114249"/>
                </a:lnTo>
                <a:lnTo>
                  <a:pt x="538518" y="111544"/>
                </a:lnTo>
                <a:lnTo>
                  <a:pt x="536905" y="108838"/>
                </a:lnTo>
                <a:lnTo>
                  <a:pt x="535724" y="105651"/>
                </a:lnTo>
                <a:lnTo>
                  <a:pt x="535000" y="101993"/>
                </a:lnTo>
                <a:lnTo>
                  <a:pt x="534276" y="98323"/>
                </a:lnTo>
                <a:lnTo>
                  <a:pt x="534009" y="136677"/>
                </a:lnTo>
                <a:lnTo>
                  <a:pt x="539813" y="138849"/>
                </a:lnTo>
                <a:lnTo>
                  <a:pt x="546646" y="139941"/>
                </a:lnTo>
                <a:lnTo>
                  <a:pt x="545096" y="117817"/>
                </a:lnTo>
                <a:close/>
              </a:path>
              <a:path w="3731145" h="173786">
                <a:moveTo>
                  <a:pt x="534009" y="136677"/>
                </a:moveTo>
                <a:lnTo>
                  <a:pt x="534276" y="98323"/>
                </a:lnTo>
                <a:lnTo>
                  <a:pt x="533908" y="94322"/>
                </a:lnTo>
                <a:lnTo>
                  <a:pt x="533908" y="85280"/>
                </a:lnTo>
                <a:lnTo>
                  <a:pt x="534365" y="81102"/>
                </a:lnTo>
                <a:lnTo>
                  <a:pt x="535254" y="77444"/>
                </a:lnTo>
                <a:lnTo>
                  <a:pt x="536143" y="73786"/>
                </a:lnTo>
                <a:lnTo>
                  <a:pt x="537476" y="70650"/>
                </a:lnTo>
                <a:lnTo>
                  <a:pt x="539254" y="68046"/>
                </a:lnTo>
                <a:lnTo>
                  <a:pt x="541045" y="65430"/>
                </a:lnTo>
                <a:lnTo>
                  <a:pt x="543318" y="63461"/>
                </a:lnTo>
                <a:lnTo>
                  <a:pt x="546087" y="62102"/>
                </a:lnTo>
                <a:lnTo>
                  <a:pt x="548855" y="60756"/>
                </a:lnTo>
                <a:lnTo>
                  <a:pt x="552094" y="60070"/>
                </a:lnTo>
                <a:lnTo>
                  <a:pt x="559943" y="60070"/>
                </a:lnTo>
                <a:lnTo>
                  <a:pt x="563384" y="60832"/>
                </a:lnTo>
                <a:lnTo>
                  <a:pt x="566127" y="62356"/>
                </a:lnTo>
                <a:lnTo>
                  <a:pt x="568871" y="63868"/>
                </a:lnTo>
                <a:lnTo>
                  <a:pt x="571055" y="65976"/>
                </a:lnTo>
                <a:lnTo>
                  <a:pt x="572706" y="68681"/>
                </a:lnTo>
                <a:lnTo>
                  <a:pt x="574357" y="71386"/>
                </a:lnTo>
                <a:lnTo>
                  <a:pt x="575525" y="74574"/>
                </a:lnTo>
                <a:lnTo>
                  <a:pt x="576224" y="78231"/>
                </a:lnTo>
                <a:lnTo>
                  <a:pt x="576922" y="81902"/>
                </a:lnTo>
                <a:lnTo>
                  <a:pt x="577265" y="85902"/>
                </a:lnTo>
                <a:lnTo>
                  <a:pt x="577265" y="94945"/>
                </a:lnTo>
                <a:lnTo>
                  <a:pt x="576834" y="99123"/>
                </a:lnTo>
                <a:lnTo>
                  <a:pt x="575970" y="102781"/>
                </a:lnTo>
                <a:lnTo>
                  <a:pt x="575119" y="106438"/>
                </a:lnTo>
                <a:lnTo>
                  <a:pt x="573798" y="109562"/>
                </a:lnTo>
                <a:lnTo>
                  <a:pt x="572020" y="112128"/>
                </a:lnTo>
                <a:lnTo>
                  <a:pt x="570230" y="114706"/>
                </a:lnTo>
                <a:lnTo>
                  <a:pt x="567956" y="116674"/>
                </a:lnTo>
                <a:lnTo>
                  <a:pt x="565188" y="118021"/>
                </a:lnTo>
                <a:lnTo>
                  <a:pt x="562419" y="119379"/>
                </a:lnTo>
                <a:lnTo>
                  <a:pt x="559155" y="120053"/>
                </a:lnTo>
                <a:lnTo>
                  <a:pt x="551294" y="120053"/>
                </a:lnTo>
                <a:lnTo>
                  <a:pt x="547865" y="119303"/>
                </a:lnTo>
                <a:lnTo>
                  <a:pt x="545096" y="117817"/>
                </a:lnTo>
                <a:lnTo>
                  <a:pt x="546646" y="139941"/>
                </a:lnTo>
                <a:lnTo>
                  <a:pt x="562610" y="139941"/>
                </a:lnTo>
                <a:lnTo>
                  <a:pt x="569709" y="138722"/>
                </a:lnTo>
                <a:lnTo>
                  <a:pt x="575779" y="136283"/>
                </a:lnTo>
                <a:lnTo>
                  <a:pt x="581850" y="133845"/>
                </a:lnTo>
                <a:lnTo>
                  <a:pt x="586892" y="130378"/>
                </a:lnTo>
                <a:lnTo>
                  <a:pt x="590918" y="125895"/>
                </a:lnTo>
                <a:lnTo>
                  <a:pt x="594944" y="121399"/>
                </a:lnTo>
                <a:lnTo>
                  <a:pt x="597954" y="116052"/>
                </a:lnTo>
                <a:lnTo>
                  <a:pt x="599922" y="109854"/>
                </a:lnTo>
                <a:lnTo>
                  <a:pt x="601903" y="103657"/>
                </a:lnTo>
                <a:lnTo>
                  <a:pt x="602894" y="96786"/>
                </a:lnTo>
                <a:lnTo>
                  <a:pt x="602894" y="81419"/>
                </a:lnTo>
                <a:lnTo>
                  <a:pt x="601967" y="74460"/>
                </a:lnTo>
                <a:lnTo>
                  <a:pt x="600125" y="68389"/>
                </a:lnTo>
                <a:lnTo>
                  <a:pt x="598271" y="62318"/>
                </a:lnTo>
                <a:lnTo>
                  <a:pt x="595452" y="57200"/>
                </a:lnTo>
                <a:lnTo>
                  <a:pt x="591667" y="53047"/>
                </a:lnTo>
                <a:lnTo>
                  <a:pt x="587870" y="48894"/>
                </a:lnTo>
                <a:lnTo>
                  <a:pt x="583069" y="45745"/>
                </a:lnTo>
                <a:lnTo>
                  <a:pt x="577265" y="43599"/>
                </a:lnTo>
                <a:lnTo>
                  <a:pt x="571461" y="41452"/>
                </a:lnTo>
                <a:lnTo>
                  <a:pt x="564591" y="40373"/>
                </a:lnTo>
                <a:lnTo>
                  <a:pt x="548563" y="40373"/>
                </a:lnTo>
                <a:lnTo>
                  <a:pt x="541489" y="41605"/>
                </a:lnTo>
                <a:lnTo>
                  <a:pt x="535444" y="44043"/>
                </a:lnTo>
                <a:lnTo>
                  <a:pt x="529412" y="46481"/>
                </a:lnTo>
                <a:lnTo>
                  <a:pt x="524383" y="49923"/>
                </a:lnTo>
                <a:lnTo>
                  <a:pt x="520357" y="54381"/>
                </a:lnTo>
                <a:lnTo>
                  <a:pt x="516331" y="58839"/>
                </a:lnTo>
                <a:lnTo>
                  <a:pt x="513308" y="64185"/>
                </a:lnTo>
                <a:lnTo>
                  <a:pt x="511302" y="70421"/>
                </a:lnTo>
                <a:lnTo>
                  <a:pt x="509282" y="76657"/>
                </a:lnTo>
                <a:lnTo>
                  <a:pt x="508279" y="83527"/>
                </a:lnTo>
                <a:lnTo>
                  <a:pt x="508279" y="98844"/>
                </a:lnTo>
                <a:lnTo>
                  <a:pt x="509206" y="105765"/>
                </a:lnTo>
                <a:lnTo>
                  <a:pt x="511047" y="111836"/>
                </a:lnTo>
                <a:lnTo>
                  <a:pt x="512902" y="117906"/>
                </a:lnTo>
                <a:lnTo>
                  <a:pt x="515734" y="123024"/>
                </a:lnTo>
                <a:lnTo>
                  <a:pt x="519556" y="127177"/>
                </a:lnTo>
                <a:lnTo>
                  <a:pt x="523392" y="131330"/>
                </a:lnTo>
                <a:lnTo>
                  <a:pt x="528205" y="134505"/>
                </a:lnTo>
                <a:lnTo>
                  <a:pt x="534009" y="136677"/>
                </a:lnTo>
                <a:close/>
              </a:path>
              <a:path w="3731145" h="173786">
                <a:moveTo>
                  <a:pt x="646633" y="136944"/>
                </a:moveTo>
                <a:lnTo>
                  <a:pt x="648296" y="134302"/>
                </a:lnTo>
                <a:lnTo>
                  <a:pt x="648296" y="79273"/>
                </a:lnTo>
                <a:lnTo>
                  <a:pt x="650138" y="76377"/>
                </a:lnTo>
                <a:lnTo>
                  <a:pt x="653491" y="71945"/>
                </a:lnTo>
                <a:lnTo>
                  <a:pt x="656653" y="68389"/>
                </a:lnTo>
                <a:lnTo>
                  <a:pt x="659625" y="66014"/>
                </a:lnTo>
                <a:lnTo>
                  <a:pt x="662444" y="64579"/>
                </a:lnTo>
                <a:lnTo>
                  <a:pt x="665213" y="63741"/>
                </a:lnTo>
                <a:lnTo>
                  <a:pt x="667791" y="63741"/>
                </a:lnTo>
                <a:lnTo>
                  <a:pt x="670864" y="64312"/>
                </a:lnTo>
                <a:lnTo>
                  <a:pt x="673417" y="65087"/>
                </a:lnTo>
                <a:lnTo>
                  <a:pt x="676071" y="65912"/>
                </a:lnTo>
                <a:lnTo>
                  <a:pt x="679005" y="64490"/>
                </a:lnTo>
                <a:lnTo>
                  <a:pt x="679729" y="61594"/>
                </a:lnTo>
                <a:lnTo>
                  <a:pt x="679996" y="58559"/>
                </a:lnTo>
                <a:lnTo>
                  <a:pt x="680034" y="49974"/>
                </a:lnTo>
                <a:lnTo>
                  <a:pt x="679894" y="47205"/>
                </a:lnTo>
                <a:lnTo>
                  <a:pt x="679386" y="44234"/>
                </a:lnTo>
                <a:lnTo>
                  <a:pt x="676694" y="41808"/>
                </a:lnTo>
                <a:lnTo>
                  <a:pt x="673925" y="41020"/>
                </a:lnTo>
                <a:lnTo>
                  <a:pt x="670864" y="40525"/>
                </a:lnTo>
                <a:lnTo>
                  <a:pt x="668083" y="40373"/>
                </a:lnTo>
                <a:lnTo>
                  <a:pt x="664387" y="40627"/>
                </a:lnTo>
                <a:lnTo>
                  <a:pt x="660692" y="41617"/>
                </a:lnTo>
                <a:lnTo>
                  <a:pt x="657009" y="43738"/>
                </a:lnTo>
                <a:lnTo>
                  <a:pt x="653211" y="46697"/>
                </a:lnTo>
                <a:lnTo>
                  <a:pt x="649122" y="50990"/>
                </a:lnTo>
                <a:lnTo>
                  <a:pt x="646938" y="53708"/>
                </a:lnTo>
                <a:lnTo>
                  <a:pt x="644626" y="57010"/>
                </a:lnTo>
                <a:lnTo>
                  <a:pt x="644626" y="46024"/>
                </a:lnTo>
                <a:lnTo>
                  <a:pt x="643267" y="43383"/>
                </a:lnTo>
                <a:lnTo>
                  <a:pt x="640676" y="42468"/>
                </a:lnTo>
                <a:lnTo>
                  <a:pt x="637895" y="42138"/>
                </a:lnTo>
                <a:lnTo>
                  <a:pt x="630301" y="42138"/>
                </a:lnTo>
                <a:lnTo>
                  <a:pt x="627595" y="42468"/>
                </a:lnTo>
                <a:lnTo>
                  <a:pt x="624776" y="43383"/>
                </a:lnTo>
                <a:lnTo>
                  <a:pt x="623354" y="46024"/>
                </a:lnTo>
                <a:lnTo>
                  <a:pt x="623354" y="134302"/>
                </a:lnTo>
                <a:lnTo>
                  <a:pt x="625017" y="136944"/>
                </a:lnTo>
                <a:lnTo>
                  <a:pt x="628205" y="137845"/>
                </a:lnTo>
                <a:lnTo>
                  <a:pt x="631367" y="138176"/>
                </a:lnTo>
                <a:lnTo>
                  <a:pt x="640283" y="138176"/>
                </a:lnTo>
                <a:lnTo>
                  <a:pt x="643445" y="137845"/>
                </a:lnTo>
                <a:lnTo>
                  <a:pt x="646633" y="136944"/>
                </a:lnTo>
                <a:close/>
              </a:path>
              <a:path w="3731145" h="173786">
                <a:moveTo>
                  <a:pt x="732624" y="136677"/>
                </a:moveTo>
                <a:lnTo>
                  <a:pt x="737273" y="134505"/>
                </a:lnTo>
                <a:lnTo>
                  <a:pt x="741413" y="131470"/>
                </a:lnTo>
                <a:lnTo>
                  <a:pt x="745045" y="127571"/>
                </a:lnTo>
                <a:lnTo>
                  <a:pt x="745045" y="134594"/>
                </a:lnTo>
                <a:lnTo>
                  <a:pt x="745883" y="136778"/>
                </a:lnTo>
                <a:lnTo>
                  <a:pt x="748753" y="137909"/>
                </a:lnTo>
                <a:lnTo>
                  <a:pt x="752271" y="138264"/>
                </a:lnTo>
                <a:lnTo>
                  <a:pt x="760094" y="138150"/>
                </a:lnTo>
                <a:lnTo>
                  <a:pt x="763981" y="137299"/>
                </a:lnTo>
                <a:lnTo>
                  <a:pt x="765632" y="134594"/>
                </a:lnTo>
                <a:lnTo>
                  <a:pt x="765632" y="69151"/>
                </a:lnTo>
                <a:lnTo>
                  <a:pt x="764895" y="63906"/>
                </a:lnTo>
                <a:lnTo>
                  <a:pt x="763447" y="59486"/>
                </a:lnTo>
                <a:lnTo>
                  <a:pt x="762000" y="55054"/>
                </a:lnTo>
                <a:lnTo>
                  <a:pt x="759688" y="51447"/>
                </a:lnTo>
                <a:lnTo>
                  <a:pt x="756526" y="48640"/>
                </a:lnTo>
                <a:lnTo>
                  <a:pt x="753351" y="45834"/>
                </a:lnTo>
                <a:lnTo>
                  <a:pt x="749312" y="43764"/>
                </a:lnTo>
                <a:lnTo>
                  <a:pt x="744397" y="42405"/>
                </a:lnTo>
                <a:lnTo>
                  <a:pt x="739482" y="41059"/>
                </a:lnTo>
                <a:lnTo>
                  <a:pt x="733564" y="40373"/>
                </a:lnTo>
                <a:lnTo>
                  <a:pt x="722744" y="40373"/>
                </a:lnTo>
                <a:lnTo>
                  <a:pt x="718959" y="40690"/>
                </a:lnTo>
                <a:lnTo>
                  <a:pt x="715302" y="41325"/>
                </a:lnTo>
                <a:lnTo>
                  <a:pt x="711644" y="41948"/>
                </a:lnTo>
                <a:lnTo>
                  <a:pt x="708253" y="42760"/>
                </a:lnTo>
                <a:lnTo>
                  <a:pt x="705154" y="43738"/>
                </a:lnTo>
                <a:lnTo>
                  <a:pt x="702056" y="44729"/>
                </a:lnTo>
                <a:lnTo>
                  <a:pt x="699350" y="45808"/>
                </a:lnTo>
                <a:lnTo>
                  <a:pt x="694728" y="48120"/>
                </a:lnTo>
                <a:lnTo>
                  <a:pt x="691261" y="51079"/>
                </a:lnTo>
                <a:lnTo>
                  <a:pt x="689978" y="54533"/>
                </a:lnTo>
                <a:lnTo>
                  <a:pt x="689813" y="58191"/>
                </a:lnTo>
                <a:lnTo>
                  <a:pt x="689914" y="61099"/>
                </a:lnTo>
                <a:lnTo>
                  <a:pt x="690587" y="64655"/>
                </a:lnTo>
                <a:lnTo>
                  <a:pt x="692340" y="67500"/>
                </a:lnTo>
                <a:lnTo>
                  <a:pt x="695325" y="68186"/>
                </a:lnTo>
                <a:lnTo>
                  <a:pt x="698372" y="66801"/>
                </a:lnTo>
                <a:lnTo>
                  <a:pt x="702157" y="64858"/>
                </a:lnTo>
                <a:lnTo>
                  <a:pt x="707174" y="62610"/>
                </a:lnTo>
                <a:lnTo>
                  <a:pt x="710057" y="61594"/>
                </a:lnTo>
                <a:lnTo>
                  <a:pt x="713320" y="60667"/>
                </a:lnTo>
                <a:lnTo>
                  <a:pt x="716584" y="59740"/>
                </a:lnTo>
                <a:lnTo>
                  <a:pt x="720293" y="59283"/>
                </a:lnTo>
                <a:lnTo>
                  <a:pt x="727621" y="59283"/>
                </a:lnTo>
                <a:lnTo>
                  <a:pt x="730275" y="59613"/>
                </a:lnTo>
                <a:lnTo>
                  <a:pt x="732421" y="60274"/>
                </a:lnTo>
                <a:lnTo>
                  <a:pt x="736282" y="61950"/>
                </a:lnTo>
                <a:lnTo>
                  <a:pt x="738860" y="64731"/>
                </a:lnTo>
                <a:lnTo>
                  <a:pt x="740333" y="68541"/>
                </a:lnTo>
                <a:lnTo>
                  <a:pt x="741184" y="73037"/>
                </a:lnTo>
                <a:lnTo>
                  <a:pt x="741184" y="81152"/>
                </a:lnTo>
                <a:lnTo>
                  <a:pt x="724712" y="81152"/>
                </a:lnTo>
                <a:lnTo>
                  <a:pt x="717829" y="81749"/>
                </a:lnTo>
                <a:lnTo>
                  <a:pt x="711885" y="82930"/>
                </a:lnTo>
                <a:lnTo>
                  <a:pt x="705942" y="84124"/>
                </a:lnTo>
                <a:lnTo>
                  <a:pt x="700976" y="85953"/>
                </a:lnTo>
                <a:lnTo>
                  <a:pt x="696988" y="88430"/>
                </a:lnTo>
                <a:lnTo>
                  <a:pt x="693000" y="90906"/>
                </a:lnTo>
                <a:lnTo>
                  <a:pt x="689991" y="94043"/>
                </a:lnTo>
                <a:lnTo>
                  <a:pt x="687984" y="97828"/>
                </a:lnTo>
                <a:lnTo>
                  <a:pt x="685977" y="101625"/>
                </a:lnTo>
                <a:lnTo>
                  <a:pt x="684961" y="106095"/>
                </a:lnTo>
                <a:lnTo>
                  <a:pt x="684961" y="115989"/>
                </a:lnTo>
                <a:lnTo>
                  <a:pt x="685761" y="120154"/>
                </a:lnTo>
                <a:lnTo>
                  <a:pt x="687336" y="123710"/>
                </a:lnTo>
                <a:lnTo>
                  <a:pt x="688924" y="127279"/>
                </a:lnTo>
                <a:lnTo>
                  <a:pt x="691146" y="130263"/>
                </a:lnTo>
                <a:lnTo>
                  <a:pt x="694016" y="132664"/>
                </a:lnTo>
                <a:lnTo>
                  <a:pt x="696887" y="135077"/>
                </a:lnTo>
                <a:lnTo>
                  <a:pt x="700290" y="136893"/>
                </a:lnTo>
                <a:lnTo>
                  <a:pt x="704215" y="138112"/>
                </a:lnTo>
                <a:lnTo>
                  <a:pt x="708139" y="139331"/>
                </a:lnTo>
                <a:lnTo>
                  <a:pt x="709307" y="114147"/>
                </a:lnTo>
                <a:lnTo>
                  <a:pt x="709307" y="110451"/>
                </a:lnTo>
                <a:lnTo>
                  <a:pt x="709726" y="106337"/>
                </a:lnTo>
                <a:lnTo>
                  <a:pt x="711377" y="102984"/>
                </a:lnTo>
                <a:lnTo>
                  <a:pt x="714463" y="100355"/>
                </a:lnTo>
                <a:lnTo>
                  <a:pt x="718553" y="98272"/>
                </a:lnTo>
                <a:lnTo>
                  <a:pt x="721385" y="97688"/>
                </a:lnTo>
                <a:lnTo>
                  <a:pt x="724230" y="97091"/>
                </a:lnTo>
                <a:lnTo>
                  <a:pt x="727659" y="96786"/>
                </a:lnTo>
                <a:lnTo>
                  <a:pt x="741184" y="96786"/>
                </a:lnTo>
                <a:lnTo>
                  <a:pt x="741184" y="111836"/>
                </a:lnTo>
                <a:lnTo>
                  <a:pt x="738149" y="115265"/>
                </a:lnTo>
                <a:lnTo>
                  <a:pt x="735164" y="117868"/>
                </a:lnTo>
                <a:lnTo>
                  <a:pt x="732218" y="119659"/>
                </a:lnTo>
                <a:lnTo>
                  <a:pt x="729284" y="121437"/>
                </a:lnTo>
                <a:lnTo>
                  <a:pt x="726071" y="122326"/>
                </a:lnTo>
                <a:lnTo>
                  <a:pt x="718413" y="122326"/>
                </a:lnTo>
                <a:lnTo>
                  <a:pt x="722807" y="139941"/>
                </a:lnTo>
                <a:lnTo>
                  <a:pt x="727964" y="138849"/>
                </a:lnTo>
                <a:lnTo>
                  <a:pt x="732624" y="136677"/>
                </a:lnTo>
                <a:close/>
              </a:path>
              <a:path w="3731145" h="173786">
                <a:moveTo>
                  <a:pt x="722807" y="139941"/>
                </a:moveTo>
                <a:lnTo>
                  <a:pt x="718413" y="122326"/>
                </a:lnTo>
                <a:lnTo>
                  <a:pt x="715162" y="121272"/>
                </a:lnTo>
                <a:lnTo>
                  <a:pt x="710488" y="117043"/>
                </a:lnTo>
                <a:lnTo>
                  <a:pt x="709307" y="114147"/>
                </a:lnTo>
                <a:lnTo>
                  <a:pt x="708139" y="139331"/>
                </a:lnTo>
                <a:lnTo>
                  <a:pt x="712444" y="139941"/>
                </a:lnTo>
                <a:lnTo>
                  <a:pt x="722807" y="139941"/>
                </a:lnTo>
                <a:close/>
              </a:path>
              <a:path w="3731145" h="173786">
                <a:moveTo>
                  <a:pt x="795286" y="20205"/>
                </a:moveTo>
                <a:lnTo>
                  <a:pt x="793724" y="22961"/>
                </a:lnTo>
                <a:lnTo>
                  <a:pt x="793724" y="42659"/>
                </a:lnTo>
                <a:lnTo>
                  <a:pt x="783234" y="42659"/>
                </a:lnTo>
                <a:lnTo>
                  <a:pt x="780592" y="44030"/>
                </a:lnTo>
                <a:lnTo>
                  <a:pt x="779691" y="46583"/>
                </a:lnTo>
                <a:lnTo>
                  <a:pt x="779360" y="49225"/>
                </a:lnTo>
                <a:lnTo>
                  <a:pt x="779272" y="56375"/>
                </a:lnTo>
                <a:lnTo>
                  <a:pt x="779602" y="58966"/>
                </a:lnTo>
                <a:lnTo>
                  <a:pt x="780262" y="60515"/>
                </a:lnTo>
                <a:lnTo>
                  <a:pt x="783132" y="62839"/>
                </a:lnTo>
                <a:lnTo>
                  <a:pt x="793724" y="62839"/>
                </a:lnTo>
                <a:lnTo>
                  <a:pt x="793724" y="113487"/>
                </a:lnTo>
                <a:lnTo>
                  <a:pt x="794283" y="118173"/>
                </a:lnTo>
                <a:lnTo>
                  <a:pt x="795401" y="122123"/>
                </a:lnTo>
                <a:lnTo>
                  <a:pt x="796531" y="126085"/>
                </a:lnTo>
                <a:lnTo>
                  <a:pt x="798271" y="129374"/>
                </a:lnTo>
                <a:lnTo>
                  <a:pt x="800658" y="131978"/>
                </a:lnTo>
                <a:lnTo>
                  <a:pt x="803033" y="134581"/>
                </a:lnTo>
                <a:lnTo>
                  <a:pt x="806030" y="136512"/>
                </a:lnTo>
                <a:lnTo>
                  <a:pt x="809663" y="137769"/>
                </a:lnTo>
                <a:lnTo>
                  <a:pt x="813282" y="139014"/>
                </a:lnTo>
                <a:lnTo>
                  <a:pt x="817575" y="139649"/>
                </a:lnTo>
                <a:lnTo>
                  <a:pt x="826147" y="139547"/>
                </a:lnTo>
                <a:lnTo>
                  <a:pt x="829830" y="139153"/>
                </a:lnTo>
                <a:lnTo>
                  <a:pt x="833005" y="138506"/>
                </a:lnTo>
                <a:lnTo>
                  <a:pt x="837069" y="137223"/>
                </a:lnTo>
                <a:lnTo>
                  <a:pt x="840371" y="134912"/>
                </a:lnTo>
                <a:lnTo>
                  <a:pt x="841133" y="132270"/>
                </a:lnTo>
                <a:lnTo>
                  <a:pt x="841768" y="128498"/>
                </a:lnTo>
                <a:lnTo>
                  <a:pt x="841768" y="123748"/>
                </a:lnTo>
                <a:lnTo>
                  <a:pt x="841260" y="119849"/>
                </a:lnTo>
                <a:lnTo>
                  <a:pt x="840117" y="116839"/>
                </a:lnTo>
                <a:lnTo>
                  <a:pt x="837450" y="116839"/>
                </a:lnTo>
                <a:lnTo>
                  <a:pt x="834529" y="117919"/>
                </a:lnTo>
                <a:lnTo>
                  <a:pt x="831481" y="118643"/>
                </a:lnTo>
                <a:lnTo>
                  <a:pt x="825004" y="118757"/>
                </a:lnTo>
                <a:lnTo>
                  <a:pt x="822363" y="117563"/>
                </a:lnTo>
                <a:lnTo>
                  <a:pt x="819327" y="112737"/>
                </a:lnTo>
                <a:lnTo>
                  <a:pt x="818565" y="109131"/>
                </a:lnTo>
                <a:lnTo>
                  <a:pt x="818565" y="62839"/>
                </a:lnTo>
                <a:lnTo>
                  <a:pt x="837831" y="62839"/>
                </a:lnTo>
                <a:lnTo>
                  <a:pt x="840117" y="62064"/>
                </a:lnTo>
                <a:lnTo>
                  <a:pt x="841387" y="58966"/>
                </a:lnTo>
                <a:lnTo>
                  <a:pt x="841768" y="56375"/>
                </a:lnTo>
                <a:lnTo>
                  <a:pt x="841768" y="52755"/>
                </a:lnTo>
                <a:lnTo>
                  <a:pt x="841641" y="49225"/>
                </a:lnTo>
                <a:lnTo>
                  <a:pt x="841260" y="46583"/>
                </a:lnTo>
                <a:lnTo>
                  <a:pt x="840371" y="44030"/>
                </a:lnTo>
                <a:lnTo>
                  <a:pt x="837704" y="42659"/>
                </a:lnTo>
                <a:lnTo>
                  <a:pt x="818565" y="42659"/>
                </a:lnTo>
                <a:lnTo>
                  <a:pt x="818565" y="22961"/>
                </a:lnTo>
                <a:lnTo>
                  <a:pt x="816914" y="20205"/>
                </a:lnTo>
                <a:lnTo>
                  <a:pt x="813803" y="19215"/>
                </a:lnTo>
                <a:lnTo>
                  <a:pt x="810564" y="18884"/>
                </a:lnTo>
                <a:lnTo>
                  <a:pt x="801725" y="18884"/>
                </a:lnTo>
                <a:lnTo>
                  <a:pt x="798487" y="19215"/>
                </a:lnTo>
                <a:lnTo>
                  <a:pt x="795286" y="20205"/>
                </a:lnTo>
                <a:close/>
              </a:path>
              <a:path w="3731145" h="173786">
                <a:moveTo>
                  <a:pt x="994422" y="48501"/>
                </a:moveTo>
                <a:lnTo>
                  <a:pt x="994422" y="43281"/>
                </a:lnTo>
                <a:lnTo>
                  <a:pt x="993787" y="38582"/>
                </a:lnTo>
                <a:lnTo>
                  <a:pt x="992263" y="34391"/>
                </a:lnTo>
                <a:lnTo>
                  <a:pt x="990866" y="30200"/>
                </a:lnTo>
                <a:lnTo>
                  <a:pt x="988707" y="26542"/>
                </a:lnTo>
                <a:lnTo>
                  <a:pt x="985913" y="23406"/>
                </a:lnTo>
                <a:lnTo>
                  <a:pt x="983119" y="20269"/>
                </a:lnTo>
                <a:lnTo>
                  <a:pt x="979817" y="17678"/>
                </a:lnTo>
                <a:lnTo>
                  <a:pt x="975880" y="15633"/>
                </a:lnTo>
                <a:lnTo>
                  <a:pt x="971943" y="13588"/>
                </a:lnTo>
                <a:lnTo>
                  <a:pt x="968133" y="12192"/>
                </a:lnTo>
                <a:lnTo>
                  <a:pt x="964323" y="11429"/>
                </a:lnTo>
                <a:lnTo>
                  <a:pt x="960513" y="10667"/>
                </a:lnTo>
                <a:lnTo>
                  <a:pt x="957211" y="10172"/>
                </a:lnTo>
                <a:lnTo>
                  <a:pt x="954417" y="9944"/>
                </a:lnTo>
                <a:lnTo>
                  <a:pt x="951750" y="9715"/>
                </a:lnTo>
                <a:lnTo>
                  <a:pt x="912888" y="9601"/>
                </a:lnTo>
                <a:lnTo>
                  <a:pt x="909205" y="11925"/>
                </a:lnTo>
                <a:lnTo>
                  <a:pt x="906792" y="15798"/>
                </a:lnTo>
                <a:lnTo>
                  <a:pt x="906792" y="134099"/>
                </a:lnTo>
                <a:lnTo>
                  <a:pt x="907808" y="136410"/>
                </a:lnTo>
                <a:lnTo>
                  <a:pt x="910475" y="137502"/>
                </a:lnTo>
                <a:lnTo>
                  <a:pt x="913396" y="137960"/>
                </a:lnTo>
                <a:lnTo>
                  <a:pt x="917206" y="138264"/>
                </a:lnTo>
                <a:lnTo>
                  <a:pt x="924445" y="138163"/>
                </a:lnTo>
                <a:lnTo>
                  <a:pt x="927747" y="137769"/>
                </a:lnTo>
                <a:lnTo>
                  <a:pt x="931049" y="136842"/>
                </a:lnTo>
                <a:lnTo>
                  <a:pt x="932827" y="134099"/>
                </a:lnTo>
                <a:lnTo>
                  <a:pt x="932827" y="29692"/>
                </a:lnTo>
                <a:lnTo>
                  <a:pt x="946543" y="29692"/>
                </a:lnTo>
                <a:lnTo>
                  <a:pt x="949210" y="29870"/>
                </a:lnTo>
                <a:lnTo>
                  <a:pt x="951750" y="30238"/>
                </a:lnTo>
                <a:lnTo>
                  <a:pt x="954290" y="30594"/>
                </a:lnTo>
                <a:lnTo>
                  <a:pt x="958989" y="32854"/>
                </a:lnTo>
                <a:lnTo>
                  <a:pt x="963307" y="36385"/>
                </a:lnTo>
                <a:lnTo>
                  <a:pt x="964831" y="39293"/>
                </a:lnTo>
                <a:lnTo>
                  <a:pt x="966482" y="42189"/>
                </a:lnTo>
                <a:lnTo>
                  <a:pt x="967244" y="45885"/>
                </a:lnTo>
                <a:lnTo>
                  <a:pt x="967244" y="53670"/>
                </a:lnTo>
                <a:lnTo>
                  <a:pt x="966736" y="56730"/>
                </a:lnTo>
                <a:lnTo>
                  <a:pt x="965847" y="59524"/>
                </a:lnTo>
                <a:lnTo>
                  <a:pt x="964958" y="62331"/>
                </a:lnTo>
                <a:lnTo>
                  <a:pt x="961783" y="66751"/>
                </a:lnTo>
                <a:lnTo>
                  <a:pt x="957719" y="70332"/>
                </a:lnTo>
                <a:lnTo>
                  <a:pt x="954925" y="71450"/>
                </a:lnTo>
                <a:lnTo>
                  <a:pt x="952131" y="72580"/>
                </a:lnTo>
                <a:lnTo>
                  <a:pt x="948702" y="73139"/>
                </a:lnTo>
                <a:lnTo>
                  <a:pt x="951877" y="93230"/>
                </a:lnTo>
                <a:lnTo>
                  <a:pt x="959243" y="92240"/>
                </a:lnTo>
                <a:lnTo>
                  <a:pt x="965466" y="90258"/>
                </a:lnTo>
                <a:lnTo>
                  <a:pt x="971689" y="88277"/>
                </a:lnTo>
                <a:lnTo>
                  <a:pt x="977023" y="85394"/>
                </a:lnTo>
                <a:lnTo>
                  <a:pt x="981341" y="81597"/>
                </a:lnTo>
                <a:lnTo>
                  <a:pt x="985532" y="77812"/>
                </a:lnTo>
                <a:lnTo>
                  <a:pt x="988834" y="73139"/>
                </a:lnTo>
                <a:lnTo>
                  <a:pt x="991120" y="67602"/>
                </a:lnTo>
                <a:lnTo>
                  <a:pt x="993406" y="62052"/>
                </a:lnTo>
                <a:lnTo>
                  <a:pt x="994422" y="55689"/>
                </a:lnTo>
                <a:lnTo>
                  <a:pt x="994422" y="48501"/>
                </a:lnTo>
                <a:close/>
              </a:path>
              <a:path w="3731145" h="173786">
                <a:moveTo>
                  <a:pt x="944511" y="73139"/>
                </a:moveTo>
                <a:lnTo>
                  <a:pt x="932827" y="73139"/>
                </a:lnTo>
                <a:lnTo>
                  <a:pt x="932827" y="93230"/>
                </a:lnTo>
                <a:lnTo>
                  <a:pt x="951877" y="93230"/>
                </a:lnTo>
                <a:lnTo>
                  <a:pt x="948702" y="73139"/>
                </a:lnTo>
                <a:lnTo>
                  <a:pt x="944511" y="73139"/>
                </a:lnTo>
                <a:close/>
              </a:path>
              <a:path w="3731145" h="173786">
                <a:moveTo>
                  <a:pt x="1031887" y="136969"/>
                </a:moveTo>
                <a:lnTo>
                  <a:pt x="1037729" y="138950"/>
                </a:lnTo>
                <a:lnTo>
                  <a:pt x="1044714" y="139941"/>
                </a:lnTo>
                <a:lnTo>
                  <a:pt x="1056906" y="139941"/>
                </a:lnTo>
                <a:lnTo>
                  <a:pt x="1060970" y="139661"/>
                </a:lnTo>
                <a:lnTo>
                  <a:pt x="1064780" y="139103"/>
                </a:lnTo>
                <a:lnTo>
                  <a:pt x="1068590" y="138544"/>
                </a:lnTo>
                <a:lnTo>
                  <a:pt x="1072019" y="137883"/>
                </a:lnTo>
                <a:lnTo>
                  <a:pt x="1074940" y="137121"/>
                </a:lnTo>
                <a:lnTo>
                  <a:pt x="1077988" y="136359"/>
                </a:lnTo>
                <a:lnTo>
                  <a:pt x="1080401" y="135585"/>
                </a:lnTo>
                <a:lnTo>
                  <a:pt x="1084211" y="134010"/>
                </a:lnTo>
                <a:lnTo>
                  <a:pt x="1086878" y="131483"/>
                </a:lnTo>
                <a:lnTo>
                  <a:pt x="1087640" y="128930"/>
                </a:lnTo>
                <a:lnTo>
                  <a:pt x="1087767" y="126009"/>
                </a:lnTo>
                <a:lnTo>
                  <a:pt x="1087894" y="123316"/>
                </a:lnTo>
                <a:lnTo>
                  <a:pt x="1087640" y="119214"/>
                </a:lnTo>
                <a:lnTo>
                  <a:pt x="1086497" y="115684"/>
                </a:lnTo>
                <a:lnTo>
                  <a:pt x="1083703" y="115100"/>
                </a:lnTo>
                <a:lnTo>
                  <a:pt x="1080782" y="116039"/>
                </a:lnTo>
                <a:lnTo>
                  <a:pt x="1077226" y="117360"/>
                </a:lnTo>
                <a:lnTo>
                  <a:pt x="1072400" y="118884"/>
                </a:lnTo>
                <a:lnTo>
                  <a:pt x="1069606" y="119570"/>
                </a:lnTo>
                <a:lnTo>
                  <a:pt x="1066304" y="120192"/>
                </a:lnTo>
                <a:lnTo>
                  <a:pt x="1063002" y="120827"/>
                </a:lnTo>
                <a:lnTo>
                  <a:pt x="1059192" y="121145"/>
                </a:lnTo>
                <a:lnTo>
                  <a:pt x="1050556" y="121145"/>
                </a:lnTo>
                <a:lnTo>
                  <a:pt x="1046873" y="120573"/>
                </a:lnTo>
                <a:lnTo>
                  <a:pt x="1043698" y="119456"/>
                </a:lnTo>
                <a:lnTo>
                  <a:pt x="1040650" y="118338"/>
                </a:lnTo>
                <a:lnTo>
                  <a:pt x="1038237" y="116700"/>
                </a:lnTo>
                <a:lnTo>
                  <a:pt x="1034300" y="112407"/>
                </a:lnTo>
                <a:lnTo>
                  <a:pt x="1032903" y="109804"/>
                </a:lnTo>
                <a:lnTo>
                  <a:pt x="1032014" y="106743"/>
                </a:lnTo>
                <a:lnTo>
                  <a:pt x="1031125" y="103670"/>
                </a:lnTo>
                <a:lnTo>
                  <a:pt x="1030617" y="100253"/>
                </a:lnTo>
                <a:lnTo>
                  <a:pt x="1030617" y="80467"/>
                </a:lnTo>
                <a:lnTo>
                  <a:pt x="1030744" y="77355"/>
                </a:lnTo>
                <a:lnTo>
                  <a:pt x="1031252" y="74447"/>
                </a:lnTo>
                <a:lnTo>
                  <a:pt x="1031506" y="43840"/>
                </a:lnTo>
                <a:lnTo>
                  <a:pt x="1025918" y="46151"/>
                </a:lnTo>
                <a:lnTo>
                  <a:pt x="1021219" y="49504"/>
                </a:lnTo>
                <a:lnTo>
                  <a:pt x="1017282" y="53886"/>
                </a:lnTo>
                <a:lnTo>
                  <a:pt x="1013345" y="58280"/>
                </a:lnTo>
                <a:lnTo>
                  <a:pt x="1010424" y="63626"/>
                </a:lnTo>
                <a:lnTo>
                  <a:pt x="1008392" y="69926"/>
                </a:lnTo>
                <a:lnTo>
                  <a:pt x="1006360" y="76225"/>
                </a:lnTo>
                <a:lnTo>
                  <a:pt x="1005344" y="83299"/>
                </a:lnTo>
                <a:lnTo>
                  <a:pt x="1005344" y="99402"/>
                </a:lnTo>
                <a:lnTo>
                  <a:pt x="1006233" y="106591"/>
                </a:lnTo>
                <a:lnTo>
                  <a:pt x="1008265" y="112725"/>
                </a:lnTo>
                <a:lnTo>
                  <a:pt x="1010170" y="118859"/>
                </a:lnTo>
                <a:lnTo>
                  <a:pt x="1013091" y="123939"/>
                </a:lnTo>
                <a:lnTo>
                  <a:pt x="1017028" y="127965"/>
                </a:lnTo>
                <a:lnTo>
                  <a:pt x="1021092" y="131991"/>
                </a:lnTo>
                <a:lnTo>
                  <a:pt x="1025918" y="135001"/>
                </a:lnTo>
                <a:lnTo>
                  <a:pt x="1031887" y="136969"/>
                </a:lnTo>
                <a:close/>
              </a:path>
              <a:path w="3731145" h="173786">
                <a:moveTo>
                  <a:pt x="1032903" y="68960"/>
                </a:moveTo>
                <a:lnTo>
                  <a:pt x="1035697" y="64579"/>
                </a:lnTo>
                <a:lnTo>
                  <a:pt x="1039126" y="60959"/>
                </a:lnTo>
                <a:lnTo>
                  <a:pt x="1043825" y="58585"/>
                </a:lnTo>
                <a:lnTo>
                  <a:pt x="1046619" y="58000"/>
                </a:lnTo>
                <a:lnTo>
                  <a:pt x="1056017" y="58000"/>
                </a:lnTo>
                <a:lnTo>
                  <a:pt x="1060589" y="59994"/>
                </a:lnTo>
                <a:lnTo>
                  <a:pt x="1063637" y="63982"/>
                </a:lnTo>
                <a:lnTo>
                  <a:pt x="1066685" y="67970"/>
                </a:lnTo>
                <a:lnTo>
                  <a:pt x="1068082" y="73469"/>
                </a:lnTo>
                <a:lnTo>
                  <a:pt x="1067828" y="80467"/>
                </a:lnTo>
                <a:lnTo>
                  <a:pt x="1030617" y="80467"/>
                </a:lnTo>
                <a:lnTo>
                  <a:pt x="1030617" y="100253"/>
                </a:lnTo>
                <a:lnTo>
                  <a:pt x="1030617" y="96494"/>
                </a:lnTo>
                <a:lnTo>
                  <a:pt x="1086751" y="96494"/>
                </a:lnTo>
                <a:lnTo>
                  <a:pt x="1089926" y="94322"/>
                </a:lnTo>
                <a:lnTo>
                  <a:pt x="1091958" y="90627"/>
                </a:lnTo>
                <a:lnTo>
                  <a:pt x="1091958" y="77431"/>
                </a:lnTo>
                <a:lnTo>
                  <a:pt x="1091196" y="71691"/>
                </a:lnTo>
                <a:lnTo>
                  <a:pt x="1089672" y="66408"/>
                </a:lnTo>
                <a:lnTo>
                  <a:pt x="1088021" y="61125"/>
                </a:lnTo>
                <a:lnTo>
                  <a:pt x="1085608" y="56565"/>
                </a:lnTo>
                <a:lnTo>
                  <a:pt x="1082179" y="52704"/>
                </a:lnTo>
                <a:lnTo>
                  <a:pt x="1078877" y="48844"/>
                </a:lnTo>
                <a:lnTo>
                  <a:pt x="1074559" y="45821"/>
                </a:lnTo>
                <a:lnTo>
                  <a:pt x="1069225" y="43649"/>
                </a:lnTo>
                <a:lnTo>
                  <a:pt x="1064018" y="41465"/>
                </a:lnTo>
                <a:lnTo>
                  <a:pt x="1057668" y="40373"/>
                </a:lnTo>
                <a:lnTo>
                  <a:pt x="1043317" y="40373"/>
                </a:lnTo>
                <a:lnTo>
                  <a:pt x="1037094" y="41528"/>
                </a:lnTo>
                <a:lnTo>
                  <a:pt x="1031506" y="43840"/>
                </a:lnTo>
                <a:lnTo>
                  <a:pt x="1031252" y="74447"/>
                </a:lnTo>
                <a:lnTo>
                  <a:pt x="1032014" y="71704"/>
                </a:lnTo>
                <a:lnTo>
                  <a:pt x="1032903" y="68960"/>
                </a:lnTo>
                <a:close/>
              </a:path>
              <a:path w="3731145" h="173786">
                <a:moveTo>
                  <a:pt x="1204607" y="162305"/>
                </a:moveTo>
                <a:lnTo>
                  <a:pt x="1204607" y="165061"/>
                </a:lnTo>
                <a:lnTo>
                  <a:pt x="1204861" y="167843"/>
                </a:lnTo>
                <a:lnTo>
                  <a:pt x="1205750" y="170624"/>
                </a:lnTo>
                <a:lnTo>
                  <a:pt x="1208417" y="172504"/>
                </a:lnTo>
                <a:lnTo>
                  <a:pt x="1211592" y="173253"/>
                </a:lnTo>
                <a:lnTo>
                  <a:pt x="1215910" y="173786"/>
                </a:lnTo>
                <a:lnTo>
                  <a:pt x="1223403" y="173786"/>
                </a:lnTo>
                <a:lnTo>
                  <a:pt x="1227721" y="173050"/>
                </a:lnTo>
                <a:lnTo>
                  <a:pt x="1231404" y="171564"/>
                </a:lnTo>
                <a:lnTo>
                  <a:pt x="1234960" y="170078"/>
                </a:lnTo>
                <a:lnTo>
                  <a:pt x="1238008" y="167868"/>
                </a:lnTo>
                <a:lnTo>
                  <a:pt x="1240421" y="164934"/>
                </a:lnTo>
                <a:lnTo>
                  <a:pt x="1242834" y="162001"/>
                </a:lnTo>
                <a:lnTo>
                  <a:pt x="1244612" y="158381"/>
                </a:lnTo>
                <a:lnTo>
                  <a:pt x="1245755" y="154101"/>
                </a:lnTo>
                <a:lnTo>
                  <a:pt x="1247025" y="149809"/>
                </a:lnTo>
                <a:lnTo>
                  <a:pt x="1247533" y="144195"/>
                </a:lnTo>
                <a:lnTo>
                  <a:pt x="1247533" y="46215"/>
                </a:lnTo>
                <a:lnTo>
                  <a:pt x="1245882" y="43560"/>
                </a:lnTo>
                <a:lnTo>
                  <a:pt x="1242707" y="42557"/>
                </a:lnTo>
                <a:lnTo>
                  <a:pt x="1239532" y="42163"/>
                </a:lnTo>
                <a:lnTo>
                  <a:pt x="1230642" y="42163"/>
                </a:lnTo>
                <a:lnTo>
                  <a:pt x="1227467" y="42557"/>
                </a:lnTo>
                <a:lnTo>
                  <a:pt x="1224419" y="43560"/>
                </a:lnTo>
                <a:lnTo>
                  <a:pt x="1222768" y="46215"/>
                </a:lnTo>
                <a:lnTo>
                  <a:pt x="1222768" y="140741"/>
                </a:lnTo>
                <a:lnTo>
                  <a:pt x="1222514" y="143624"/>
                </a:lnTo>
                <a:lnTo>
                  <a:pt x="1222133" y="145440"/>
                </a:lnTo>
                <a:lnTo>
                  <a:pt x="1221117" y="148729"/>
                </a:lnTo>
                <a:lnTo>
                  <a:pt x="1218577" y="151891"/>
                </a:lnTo>
                <a:lnTo>
                  <a:pt x="1216037" y="152946"/>
                </a:lnTo>
                <a:lnTo>
                  <a:pt x="1212862" y="153200"/>
                </a:lnTo>
                <a:lnTo>
                  <a:pt x="1209560" y="152958"/>
                </a:lnTo>
                <a:lnTo>
                  <a:pt x="1206512" y="152869"/>
                </a:lnTo>
                <a:lnTo>
                  <a:pt x="1205115" y="155511"/>
                </a:lnTo>
                <a:lnTo>
                  <a:pt x="1204734" y="158927"/>
                </a:lnTo>
                <a:lnTo>
                  <a:pt x="1204607" y="162305"/>
                </a:lnTo>
                <a:close/>
              </a:path>
              <a:path w="3731145" h="173786">
                <a:moveTo>
                  <a:pt x="1249438" y="16128"/>
                </a:moveTo>
                <a:lnTo>
                  <a:pt x="1249438" y="11315"/>
                </a:lnTo>
                <a:lnTo>
                  <a:pt x="1248549" y="7962"/>
                </a:lnTo>
                <a:lnTo>
                  <a:pt x="1244612" y="4203"/>
                </a:lnTo>
                <a:lnTo>
                  <a:pt x="1240802" y="3263"/>
                </a:lnTo>
                <a:lnTo>
                  <a:pt x="1229626" y="3263"/>
                </a:lnTo>
                <a:lnTo>
                  <a:pt x="1225816" y="4241"/>
                </a:lnTo>
                <a:lnTo>
                  <a:pt x="1221752" y="8128"/>
                </a:lnTo>
                <a:lnTo>
                  <a:pt x="1220736" y="11607"/>
                </a:lnTo>
                <a:lnTo>
                  <a:pt x="1220736" y="21437"/>
                </a:lnTo>
                <a:lnTo>
                  <a:pt x="1221752" y="24777"/>
                </a:lnTo>
                <a:lnTo>
                  <a:pt x="1225689" y="28473"/>
                </a:lnTo>
                <a:lnTo>
                  <a:pt x="1229499" y="29387"/>
                </a:lnTo>
                <a:lnTo>
                  <a:pt x="1240675" y="29387"/>
                </a:lnTo>
                <a:lnTo>
                  <a:pt x="1244485" y="28435"/>
                </a:lnTo>
                <a:lnTo>
                  <a:pt x="1248422" y="24612"/>
                </a:lnTo>
                <a:lnTo>
                  <a:pt x="1249438" y="21145"/>
                </a:lnTo>
                <a:lnTo>
                  <a:pt x="1249438" y="16128"/>
                </a:lnTo>
                <a:close/>
              </a:path>
              <a:path w="3731145" h="173786">
                <a:moveTo>
                  <a:pt x="1314843" y="136677"/>
                </a:moveTo>
                <a:lnTo>
                  <a:pt x="1319415" y="134505"/>
                </a:lnTo>
                <a:lnTo>
                  <a:pt x="1323606" y="131470"/>
                </a:lnTo>
                <a:lnTo>
                  <a:pt x="1327162" y="127571"/>
                </a:lnTo>
                <a:lnTo>
                  <a:pt x="1327162" y="134594"/>
                </a:lnTo>
                <a:lnTo>
                  <a:pt x="1328051" y="136778"/>
                </a:lnTo>
                <a:lnTo>
                  <a:pt x="1330972" y="137909"/>
                </a:lnTo>
                <a:lnTo>
                  <a:pt x="1334401" y="138264"/>
                </a:lnTo>
                <a:lnTo>
                  <a:pt x="1342275" y="138150"/>
                </a:lnTo>
                <a:lnTo>
                  <a:pt x="1346085" y="137299"/>
                </a:lnTo>
                <a:lnTo>
                  <a:pt x="1347736" y="134594"/>
                </a:lnTo>
                <a:lnTo>
                  <a:pt x="1347736" y="69151"/>
                </a:lnTo>
                <a:lnTo>
                  <a:pt x="1347101" y="63906"/>
                </a:lnTo>
                <a:lnTo>
                  <a:pt x="1345577" y="59486"/>
                </a:lnTo>
                <a:lnTo>
                  <a:pt x="1344180" y="55054"/>
                </a:lnTo>
                <a:lnTo>
                  <a:pt x="1341894" y="51447"/>
                </a:lnTo>
                <a:lnTo>
                  <a:pt x="1338719" y="48640"/>
                </a:lnTo>
                <a:lnTo>
                  <a:pt x="1335544" y="45834"/>
                </a:lnTo>
                <a:lnTo>
                  <a:pt x="1331480" y="43764"/>
                </a:lnTo>
                <a:lnTo>
                  <a:pt x="1326527" y="42405"/>
                </a:lnTo>
                <a:lnTo>
                  <a:pt x="1321701" y="41059"/>
                </a:lnTo>
                <a:lnTo>
                  <a:pt x="1315732" y="40373"/>
                </a:lnTo>
                <a:lnTo>
                  <a:pt x="1304937" y="40373"/>
                </a:lnTo>
                <a:lnTo>
                  <a:pt x="1301127" y="40690"/>
                </a:lnTo>
                <a:lnTo>
                  <a:pt x="1297444" y="41325"/>
                </a:lnTo>
                <a:lnTo>
                  <a:pt x="1293761" y="41948"/>
                </a:lnTo>
                <a:lnTo>
                  <a:pt x="1290459" y="42760"/>
                </a:lnTo>
                <a:lnTo>
                  <a:pt x="1287284" y="43738"/>
                </a:lnTo>
                <a:lnTo>
                  <a:pt x="1284236" y="44729"/>
                </a:lnTo>
                <a:lnTo>
                  <a:pt x="1281569" y="45808"/>
                </a:lnTo>
                <a:lnTo>
                  <a:pt x="1276870" y="48120"/>
                </a:lnTo>
                <a:lnTo>
                  <a:pt x="1273441" y="51079"/>
                </a:lnTo>
                <a:lnTo>
                  <a:pt x="1272171" y="54533"/>
                </a:lnTo>
                <a:lnTo>
                  <a:pt x="1272044" y="58191"/>
                </a:lnTo>
                <a:lnTo>
                  <a:pt x="1272044" y="61099"/>
                </a:lnTo>
                <a:lnTo>
                  <a:pt x="1272806" y="64655"/>
                </a:lnTo>
                <a:lnTo>
                  <a:pt x="1274457" y="67500"/>
                </a:lnTo>
                <a:lnTo>
                  <a:pt x="1277505" y="68186"/>
                </a:lnTo>
                <a:lnTo>
                  <a:pt x="1280553" y="66801"/>
                </a:lnTo>
                <a:lnTo>
                  <a:pt x="1284363" y="64858"/>
                </a:lnTo>
                <a:lnTo>
                  <a:pt x="1289316" y="62610"/>
                </a:lnTo>
                <a:lnTo>
                  <a:pt x="1292237" y="61594"/>
                </a:lnTo>
                <a:lnTo>
                  <a:pt x="1295539" y="60667"/>
                </a:lnTo>
                <a:lnTo>
                  <a:pt x="1298714" y="59740"/>
                </a:lnTo>
                <a:lnTo>
                  <a:pt x="1302524" y="59283"/>
                </a:lnTo>
                <a:lnTo>
                  <a:pt x="1309763" y="59283"/>
                </a:lnTo>
                <a:lnTo>
                  <a:pt x="1312430" y="59613"/>
                </a:lnTo>
                <a:lnTo>
                  <a:pt x="1314589" y="60274"/>
                </a:lnTo>
                <a:lnTo>
                  <a:pt x="1318399" y="61950"/>
                </a:lnTo>
                <a:lnTo>
                  <a:pt x="1321066" y="64731"/>
                </a:lnTo>
                <a:lnTo>
                  <a:pt x="1322463" y="68541"/>
                </a:lnTo>
                <a:lnTo>
                  <a:pt x="1323352" y="73037"/>
                </a:lnTo>
                <a:lnTo>
                  <a:pt x="1323352" y="81152"/>
                </a:lnTo>
                <a:lnTo>
                  <a:pt x="1306842" y="81152"/>
                </a:lnTo>
                <a:lnTo>
                  <a:pt x="1299984" y="81749"/>
                </a:lnTo>
                <a:lnTo>
                  <a:pt x="1294015" y="82930"/>
                </a:lnTo>
                <a:lnTo>
                  <a:pt x="1288173" y="84124"/>
                </a:lnTo>
                <a:lnTo>
                  <a:pt x="1283093" y="85953"/>
                </a:lnTo>
                <a:lnTo>
                  <a:pt x="1279156" y="88430"/>
                </a:lnTo>
                <a:lnTo>
                  <a:pt x="1275219" y="90906"/>
                </a:lnTo>
                <a:lnTo>
                  <a:pt x="1272171" y="94043"/>
                </a:lnTo>
                <a:lnTo>
                  <a:pt x="1270139" y="97828"/>
                </a:lnTo>
                <a:lnTo>
                  <a:pt x="1268107" y="101625"/>
                </a:lnTo>
                <a:lnTo>
                  <a:pt x="1267091" y="106095"/>
                </a:lnTo>
                <a:lnTo>
                  <a:pt x="1267091" y="115989"/>
                </a:lnTo>
                <a:lnTo>
                  <a:pt x="1267980" y="120154"/>
                </a:lnTo>
                <a:lnTo>
                  <a:pt x="1269504" y="123710"/>
                </a:lnTo>
                <a:lnTo>
                  <a:pt x="1271155" y="127279"/>
                </a:lnTo>
                <a:lnTo>
                  <a:pt x="1273314" y="130263"/>
                </a:lnTo>
                <a:lnTo>
                  <a:pt x="1276235" y="132664"/>
                </a:lnTo>
                <a:lnTo>
                  <a:pt x="1279029" y="135077"/>
                </a:lnTo>
                <a:lnTo>
                  <a:pt x="1282458" y="136893"/>
                </a:lnTo>
                <a:lnTo>
                  <a:pt x="1286395" y="138112"/>
                </a:lnTo>
                <a:lnTo>
                  <a:pt x="1290332" y="139331"/>
                </a:lnTo>
                <a:lnTo>
                  <a:pt x="1291475" y="114147"/>
                </a:lnTo>
                <a:lnTo>
                  <a:pt x="1291475" y="110451"/>
                </a:lnTo>
                <a:lnTo>
                  <a:pt x="1291856" y="106337"/>
                </a:lnTo>
                <a:lnTo>
                  <a:pt x="1293507" y="102984"/>
                </a:lnTo>
                <a:lnTo>
                  <a:pt x="1296682" y="100355"/>
                </a:lnTo>
                <a:lnTo>
                  <a:pt x="1300746" y="98272"/>
                </a:lnTo>
                <a:lnTo>
                  <a:pt x="1303540" y="97688"/>
                </a:lnTo>
                <a:lnTo>
                  <a:pt x="1306334" y="97091"/>
                </a:lnTo>
                <a:lnTo>
                  <a:pt x="1309763" y="96786"/>
                </a:lnTo>
                <a:lnTo>
                  <a:pt x="1323352" y="96786"/>
                </a:lnTo>
                <a:lnTo>
                  <a:pt x="1323352" y="111836"/>
                </a:lnTo>
                <a:lnTo>
                  <a:pt x="1320304" y="115265"/>
                </a:lnTo>
                <a:lnTo>
                  <a:pt x="1317383" y="117868"/>
                </a:lnTo>
                <a:lnTo>
                  <a:pt x="1314335" y="119659"/>
                </a:lnTo>
                <a:lnTo>
                  <a:pt x="1311414" y="121437"/>
                </a:lnTo>
                <a:lnTo>
                  <a:pt x="1308239" y="122326"/>
                </a:lnTo>
                <a:lnTo>
                  <a:pt x="1300619" y="122326"/>
                </a:lnTo>
                <a:lnTo>
                  <a:pt x="1304937" y="139941"/>
                </a:lnTo>
                <a:lnTo>
                  <a:pt x="1310144" y="138849"/>
                </a:lnTo>
                <a:lnTo>
                  <a:pt x="1314843" y="136677"/>
                </a:lnTo>
                <a:close/>
              </a:path>
              <a:path w="3731145" h="173786">
                <a:moveTo>
                  <a:pt x="1304937" y="139941"/>
                </a:moveTo>
                <a:lnTo>
                  <a:pt x="1300619" y="122326"/>
                </a:lnTo>
                <a:lnTo>
                  <a:pt x="1297317" y="121272"/>
                </a:lnTo>
                <a:lnTo>
                  <a:pt x="1292618" y="117043"/>
                </a:lnTo>
                <a:lnTo>
                  <a:pt x="1291475" y="114147"/>
                </a:lnTo>
                <a:lnTo>
                  <a:pt x="1290332" y="139331"/>
                </a:lnTo>
                <a:lnTo>
                  <a:pt x="1294650" y="139941"/>
                </a:lnTo>
                <a:lnTo>
                  <a:pt x="1304937" y="139941"/>
                </a:lnTo>
                <a:close/>
              </a:path>
              <a:path w="3731145" h="173786">
                <a:moveTo>
                  <a:pt x="1451876" y="56514"/>
                </a:moveTo>
                <a:lnTo>
                  <a:pt x="1450733" y="54076"/>
                </a:lnTo>
                <a:lnTo>
                  <a:pt x="1447685" y="49885"/>
                </a:lnTo>
                <a:lnTo>
                  <a:pt x="1444129" y="46202"/>
                </a:lnTo>
                <a:lnTo>
                  <a:pt x="1439557" y="43370"/>
                </a:lnTo>
                <a:lnTo>
                  <a:pt x="1436890" y="42278"/>
                </a:lnTo>
                <a:lnTo>
                  <a:pt x="1433969" y="41516"/>
                </a:lnTo>
                <a:lnTo>
                  <a:pt x="1431175" y="40754"/>
                </a:lnTo>
                <a:lnTo>
                  <a:pt x="1427873" y="40373"/>
                </a:lnTo>
                <a:lnTo>
                  <a:pt x="1418983" y="40373"/>
                </a:lnTo>
                <a:lnTo>
                  <a:pt x="1413903" y="41694"/>
                </a:lnTo>
                <a:lnTo>
                  <a:pt x="1409077" y="44335"/>
                </a:lnTo>
                <a:lnTo>
                  <a:pt x="1404251" y="46977"/>
                </a:lnTo>
                <a:lnTo>
                  <a:pt x="1399298" y="50939"/>
                </a:lnTo>
                <a:lnTo>
                  <a:pt x="1394472" y="56210"/>
                </a:lnTo>
                <a:lnTo>
                  <a:pt x="1394472" y="46024"/>
                </a:lnTo>
                <a:lnTo>
                  <a:pt x="1393583" y="43789"/>
                </a:lnTo>
                <a:lnTo>
                  <a:pt x="1390535" y="42468"/>
                </a:lnTo>
                <a:lnTo>
                  <a:pt x="1387741" y="42138"/>
                </a:lnTo>
                <a:lnTo>
                  <a:pt x="1380121" y="42138"/>
                </a:lnTo>
                <a:lnTo>
                  <a:pt x="1377454" y="42468"/>
                </a:lnTo>
                <a:lnTo>
                  <a:pt x="1374533" y="43383"/>
                </a:lnTo>
                <a:lnTo>
                  <a:pt x="1373136" y="46024"/>
                </a:lnTo>
                <a:lnTo>
                  <a:pt x="1373136" y="134302"/>
                </a:lnTo>
                <a:lnTo>
                  <a:pt x="1374787" y="136944"/>
                </a:lnTo>
                <a:lnTo>
                  <a:pt x="1377962" y="137845"/>
                </a:lnTo>
                <a:lnTo>
                  <a:pt x="1381137" y="138176"/>
                </a:lnTo>
                <a:lnTo>
                  <a:pt x="1390027" y="138176"/>
                </a:lnTo>
                <a:lnTo>
                  <a:pt x="1393202" y="137845"/>
                </a:lnTo>
                <a:lnTo>
                  <a:pt x="1396377" y="136944"/>
                </a:lnTo>
                <a:lnTo>
                  <a:pt x="1398155" y="134302"/>
                </a:lnTo>
                <a:lnTo>
                  <a:pt x="1398155" y="75615"/>
                </a:lnTo>
                <a:lnTo>
                  <a:pt x="1401584" y="71196"/>
                </a:lnTo>
                <a:lnTo>
                  <a:pt x="1404886" y="67830"/>
                </a:lnTo>
                <a:lnTo>
                  <a:pt x="1407934" y="65519"/>
                </a:lnTo>
                <a:lnTo>
                  <a:pt x="1410982" y="63207"/>
                </a:lnTo>
                <a:lnTo>
                  <a:pt x="1414030" y="62052"/>
                </a:lnTo>
                <a:lnTo>
                  <a:pt x="1416951" y="62052"/>
                </a:lnTo>
                <a:lnTo>
                  <a:pt x="1421396" y="62534"/>
                </a:lnTo>
                <a:lnTo>
                  <a:pt x="1425079" y="64439"/>
                </a:lnTo>
                <a:lnTo>
                  <a:pt x="1427619" y="67551"/>
                </a:lnTo>
                <a:lnTo>
                  <a:pt x="1429524" y="71386"/>
                </a:lnTo>
                <a:lnTo>
                  <a:pt x="1430667" y="76276"/>
                </a:lnTo>
                <a:lnTo>
                  <a:pt x="1430921" y="78981"/>
                </a:lnTo>
                <a:lnTo>
                  <a:pt x="1430921" y="134302"/>
                </a:lnTo>
                <a:lnTo>
                  <a:pt x="1432572" y="136944"/>
                </a:lnTo>
                <a:lnTo>
                  <a:pt x="1435747" y="137845"/>
                </a:lnTo>
                <a:lnTo>
                  <a:pt x="1438922" y="138176"/>
                </a:lnTo>
                <a:lnTo>
                  <a:pt x="1447812" y="138176"/>
                </a:lnTo>
                <a:lnTo>
                  <a:pt x="1450987" y="137845"/>
                </a:lnTo>
                <a:lnTo>
                  <a:pt x="1454162" y="136944"/>
                </a:lnTo>
                <a:lnTo>
                  <a:pt x="1455813" y="134302"/>
                </a:lnTo>
                <a:lnTo>
                  <a:pt x="1455813" y="75615"/>
                </a:lnTo>
                <a:lnTo>
                  <a:pt x="1459369" y="71196"/>
                </a:lnTo>
                <a:lnTo>
                  <a:pt x="1462671" y="67830"/>
                </a:lnTo>
                <a:lnTo>
                  <a:pt x="1465719" y="65519"/>
                </a:lnTo>
                <a:lnTo>
                  <a:pt x="1468767" y="63207"/>
                </a:lnTo>
                <a:lnTo>
                  <a:pt x="1471688" y="62052"/>
                </a:lnTo>
                <a:lnTo>
                  <a:pt x="1474736" y="62052"/>
                </a:lnTo>
                <a:lnTo>
                  <a:pt x="1479181" y="62534"/>
                </a:lnTo>
                <a:lnTo>
                  <a:pt x="1482737" y="64439"/>
                </a:lnTo>
                <a:lnTo>
                  <a:pt x="1485404" y="67551"/>
                </a:lnTo>
                <a:lnTo>
                  <a:pt x="1487309" y="71386"/>
                </a:lnTo>
                <a:lnTo>
                  <a:pt x="1488452" y="76276"/>
                </a:lnTo>
                <a:lnTo>
                  <a:pt x="1488706" y="78981"/>
                </a:lnTo>
                <a:lnTo>
                  <a:pt x="1488706" y="134302"/>
                </a:lnTo>
                <a:lnTo>
                  <a:pt x="1490357" y="136944"/>
                </a:lnTo>
                <a:lnTo>
                  <a:pt x="1493532" y="137845"/>
                </a:lnTo>
                <a:lnTo>
                  <a:pt x="1496707" y="138176"/>
                </a:lnTo>
                <a:lnTo>
                  <a:pt x="1505724" y="138176"/>
                </a:lnTo>
                <a:lnTo>
                  <a:pt x="1508899" y="137845"/>
                </a:lnTo>
                <a:lnTo>
                  <a:pt x="1511947" y="136944"/>
                </a:lnTo>
                <a:lnTo>
                  <a:pt x="1513598" y="134302"/>
                </a:lnTo>
                <a:lnTo>
                  <a:pt x="1513598" y="72707"/>
                </a:lnTo>
                <a:lnTo>
                  <a:pt x="1513090" y="67894"/>
                </a:lnTo>
                <a:lnTo>
                  <a:pt x="1512074" y="63334"/>
                </a:lnTo>
                <a:lnTo>
                  <a:pt x="1510931" y="58788"/>
                </a:lnTo>
                <a:lnTo>
                  <a:pt x="1509153" y="54813"/>
                </a:lnTo>
                <a:lnTo>
                  <a:pt x="1506740" y="51409"/>
                </a:lnTo>
                <a:lnTo>
                  <a:pt x="1504200" y="48018"/>
                </a:lnTo>
                <a:lnTo>
                  <a:pt x="1501025" y="45326"/>
                </a:lnTo>
                <a:lnTo>
                  <a:pt x="1496961" y="43345"/>
                </a:lnTo>
                <a:lnTo>
                  <a:pt x="1492897" y="41363"/>
                </a:lnTo>
                <a:lnTo>
                  <a:pt x="1487944" y="40373"/>
                </a:lnTo>
                <a:lnTo>
                  <a:pt x="1479562" y="40373"/>
                </a:lnTo>
                <a:lnTo>
                  <a:pt x="1474609" y="41325"/>
                </a:lnTo>
                <a:lnTo>
                  <a:pt x="1467116" y="44183"/>
                </a:lnTo>
                <a:lnTo>
                  <a:pt x="1462163" y="47142"/>
                </a:lnTo>
                <a:lnTo>
                  <a:pt x="1459623" y="49187"/>
                </a:lnTo>
                <a:lnTo>
                  <a:pt x="1457083" y="51231"/>
                </a:lnTo>
                <a:lnTo>
                  <a:pt x="1454543" y="53670"/>
                </a:lnTo>
                <a:lnTo>
                  <a:pt x="1451876" y="5651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02614" y="1305432"/>
            <a:ext cx="7399217" cy="432308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b="1" spc="-8" dirty="0" smtClean="0">
                <a:latin typeface="Calibri"/>
                <a:cs typeface="Calibri"/>
              </a:rPr>
              <a:t>HASIL AKHIR PERENCANAN AMI YANG BAIK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2328" y="2294890"/>
            <a:ext cx="1310010" cy="432307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spc="-17" dirty="0" smtClean="0">
                <a:latin typeface="Calibri"/>
                <a:cs typeface="Calibri"/>
              </a:rPr>
              <a:t>Adanya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94890" y="2294890"/>
            <a:ext cx="1660294" cy="432307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spc="-17" dirty="0" smtClean="0">
                <a:latin typeface="Calibri"/>
                <a:cs typeface="Calibri"/>
              </a:rPr>
              <a:t>kepastian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9623" y="2294890"/>
            <a:ext cx="1476187" cy="432307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spc="-21" dirty="0" smtClean="0">
                <a:latin typeface="Calibri"/>
                <a:cs typeface="Calibri"/>
              </a:rPr>
              <a:t>kegiatan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18301" y="2294890"/>
            <a:ext cx="873827" cy="432307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dirty="0" smtClean="0">
                <a:latin typeface="Calibri"/>
                <a:cs typeface="Calibri"/>
              </a:rPr>
              <a:t>AMI,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85126" y="2294890"/>
            <a:ext cx="1180613" cy="432307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spc="-1" dirty="0" smtClean="0">
                <a:latin typeface="Calibri"/>
                <a:cs typeface="Calibri"/>
              </a:rPr>
              <a:t>semua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9280" y="2782570"/>
            <a:ext cx="1822871" cy="432307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spc="-3" dirty="0" smtClean="0">
                <a:latin typeface="Calibri"/>
                <a:cs typeface="Calibri"/>
              </a:rPr>
              <a:t>pemangku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25014" y="2782570"/>
            <a:ext cx="2987061" cy="432307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spc="-2" dirty="0" smtClean="0">
                <a:latin typeface="Calibri"/>
                <a:cs typeface="Calibri"/>
              </a:rPr>
              <a:t>kepentingan  siap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6989" y="2782570"/>
            <a:ext cx="1045087" cy="432307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spc="-5" dirty="0" smtClean="0">
                <a:latin typeface="Calibri"/>
                <a:cs typeface="Calibri"/>
              </a:rPr>
              <a:t>untuk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86753" y="2782570"/>
            <a:ext cx="1881467" cy="432307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spc="-11" dirty="0" smtClean="0">
                <a:latin typeface="Calibri"/>
                <a:cs typeface="Calibri"/>
              </a:rPr>
              <a:t>melakukan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89280" y="3270021"/>
            <a:ext cx="7525561" cy="432612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spc="-10" dirty="0" smtClean="0">
                <a:latin typeface="Calibri"/>
                <a:cs typeface="Calibri"/>
              </a:rPr>
              <a:t>AMI dengan tepat waktu sesuai kesepakatan.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408" y="6438074"/>
            <a:ext cx="3731145" cy="173786"/>
          </a:xfrm>
          <a:custGeom>
            <a:avLst/>
            <a:gdLst/>
            <a:ahLst/>
            <a:cxnLst/>
            <a:rect l="l" t="t" r="r" b="b"/>
            <a:pathLst>
              <a:path w="3731145" h="173786">
                <a:moveTo>
                  <a:pt x="1537728" y="46215"/>
                </a:moveTo>
                <a:lnTo>
                  <a:pt x="1537728" y="134302"/>
                </a:lnTo>
                <a:lnTo>
                  <a:pt x="1539379" y="136944"/>
                </a:lnTo>
                <a:lnTo>
                  <a:pt x="1542554" y="137845"/>
                </a:lnTo>
                <a:lnTo>
                  <a:pt x="1545729" y="138176"/>
                </a:lnTo>
                <a:lnTo>
                  <a:pt x="1554619" y="138176"/>
                </a:lnTo>
                <a:lnTo>
                  <a:pt x="1557794" y="137845"/>
                </a:lnTo>
                <a:lnTo>
                  <a:pt x="1560969" y="136944"/>
                </a:lnTo>
                <a:lnTo>
                  <a:pt x="1562747" y="134302"/>
                </a:lnTo>
                <a:lnTo>
                  <a:pt x="1562747" y="46215"/>
                </a:lnTo>
                <a:lnTo>
                  <a:pt x="1561731" y="43992"/>
                </a:lnTo>
                <a:lnTo>
                  <a:pt x="1559064" y="42837"/>
                </a:lnTo>
                <a:lnTo>
                  <a:pt x="1556270" y="42354"/>
                </a:lnTo>
                <a:lnTo>
                  <a:pt x="1552714" y="42062"/>
                </a:lnTo>
                <a:lnTo>
                  <a:pt x="1545729" y="42163"/>
                </a:lnTo>
                <a:lnTo>
                  <a:pt x="1542554" y="42557"/>
                </a:lnTo>
                <a:lnTo>
                  <a:pt x="1539379" y="43560"/>
                </a:lnTo>
                <a:lnTo>
                  <a:pt x="1537728" y="46215"/>
                </a:lnTo>
                <a:close/>
              </a:path>
              <a:path w="3731145" h="173786">
                <a:moveTo>
                  <a:pt x="1564525" y="16128"/>
                </a:moveTo>
                <a:lnTo>
                  <a:pt x="1564525" y="11315"/>
                </a:lnTo>
                <a:lnTo>
                  <a:pt x="1563636" y="7962"/>
                </a:lnTo>
                <a:lnTo>
                  <a:pt x="1559572" y="4203"/>
                </a:lnTo>
                <a:lnTo>
                  <a:pt x="1555889" y="3263"/>
                </a:lnTo>
                <a:lnTo>
                  <a:pt x="1544713" y="3263"/>
                </a:lnTo>
                <a:lnTo>
                  <a:pt x="1540903" y="4241"/>
                </a:lnTo>
                <a:lnTo>
                  <a:pt x="1536839" y="8128"/>
                </a:lnTo>
                <a:lnTo>
                  <a:pt x="1535823" y="11607"/>
                </a:lnTo>
                <a:lnTo>
                  <a:pt x="1535823" y="21437"/>
                </a:lnTo>
                <a:lnTo>
                  <a:pt x="1536839" y="24777"/>
                </a:lnTo>
                <a:lnTo>
                  <a:pt x="1540776" y="28473"/>
                </a:lnTo>
                <a:lnTo>
                  <a:pt x="1544459" y="29387"/>
                </a:lnTo>
                <a:lnTo>
                  <a:pt x="1555635" y="29387"/>
                </a:lnTo>
                <a:lnTo>
                  <a:pt x="1559445" y="28435"/>
                </a:lnTo>
                <a:lnTo>
                  <a:pt x="1563509" y="24612"/>
                </a:lnTo>
                <a:lnTo>
                  <a:pt x="1564525" y="21145"/>
                </a:lnTo>
                <a:lnTo>
                  <a:pt x="1564525" y="16128"/>
                </a:lnTo>
                <a:close/>
              </a:path>
              <a:path w="3731145" h="173786">
                <a:moveTo>
                  <a:pt x="1588020" y="46024"/>
                </a:moveTo>
                <a:lnTo>
                  <a:pt x="1588020" y="134302"/>
                </a:lnTo>
                <a:lnTo>
                  <a:pt x="1589671" y="136944"/>
                </a:lnTo>
                <a:lnTo>
                  <a:pt x="1592846" y="137845"/>
                </a:lnTo>
                <a:lnTo>
                  <a:pt x="1596021" y="138176"/>
                </a:lnTo>
                <a:lnTo>
                  <a:pt x="1604911" y="138176"/>
                </a:lnTo>
                <a:lnTo>
                  <a:pt x="1608086" y="137845"/>
                </a:lnTo>
                <a:lnTo>
                  <a:pt x="1611261" y="136944"/>
                </a:lnTo>
                <a:lnTo>
                  <a:pt x="1613039" y="134302"/>
                </a:lnTo>
                <a:lnTo>
                  <a:pt x="1613039" y="75615"/>
                </a:lnTo>
                <a:lnTo>
                  <a:pt x="1609356" y="56210"/>
                </a:lnTo>
                <a:lnTo>
                  <a:pt x="1609356" y="46024"/>
                </a:lnTo>
                <a:lnTo>
                  <a:pt x="1607959" y="43383"/>
                </a:lnTo>
                <a:lnTo>
                  <a:pt x="1605419" y="42468"/>
                </a:lnTo>
                <a:lnTo>
                  <a:pt x="1602625" y="42138"/>
                </a:lnTo>
                <a:lnTo>
                  <a:pt x="1595005" y="42138"/>
                </a:lnTo>
                <a:lnTo>
                  <a:pt x="1592338" y="42468"/>
                </a:lnTo>
                <a:lnTo>
                  <a:pt x="1589417" y="43383"/>
                </a:lnTo>
                <a:lnTo>
                  <a:pt x="1588020" y="46024"/>
                </a:lnTo>
                <a:close/>
              </a:path>
              <a:path w="3731145" h="173786">
                <a:moveTo>
                  <a:pt x="1738515" y="136677"/>
                </a:moveTo>
                <a:lnTo>
                  <a:pt x="1743087" y="134505"/>
                </a:lnTo>
                <a:lnTo>
                  <a:pt x="1747278" y="131470"/>
                </a:lnTo>
                <a:lnTo>
                  <a:pt x="1750834" y="127571"/>
                </a:lnTo>
                <a:lnTo>
                  <a:pt x="1750834" y="134594"/>
                </a:lnTo>
                <a:lnTo>
                  <a:pt x="1751723" y="136778"/>
                </a:lnTo>
                <a:lnTo>
                  <a:pt x="1754644" y="137909"/>
                </a:lnTo>
                <a:lnTo>
                  <a:pt x="1758073" y="138264"/>
                </a:lnTo>
                <a:lnTo>
                  <a:pt x="1765947" y="138150"/>
                </a:lnTo>
                <a:lnTo>
                  <a:pt x="1769757" y="137299"/>
                </a:lnTo>
                <a:lnTo>
                  <a:pt x="1771408" y="134594"/>
                </a:lnTo>
                <a:lnTo>
                  <a:pt x="1771408" y="69151"/>
                </a:lnTo>
                <a:lnTo>
                  <a:pt x="1770773" y="63906"/>
                </a:lnTo>
                <a:lnTo>
                  <a:pt x="1769249" y="59486"/>
                </a:lnTo>
                <a:lnTo>
                  <a:pt x="1767852" y="55054"/>
                </a:lnTo>
                <a:lnTo>
                  <a:pt x="1765566" y="51447"/>
                </a:lnTo>
                <a:lnTo>
                  <a:pt x="1762391" y="48640"/>
                </a:lnTo>
                <a:lnTo>
                  <a:pt x="1759216" y="45834"/>
                </a:lnTo>
                <a:lnTo>
                  <a:pt x="1755152" y="43764"/>
                </a:lnTo>
                <a:lnTo>
                  <a:pt x="1750199" y="42405"/>
                </a:lnTo>
                <a:lnTo>
                  <a:pt x="1745373" y="41059"/>
                </a:lnTo>
                <a:lnTo>
                  <a:pt x="1739404" y="40373"/>
                </a:lnTo>
                <a:lnTo>
                  <a:pt x="1728609" y="40373"/>
                </a:lnTo>
                <a:lnTo>
                  <a:pt x="1724799" y="40690"/>
                </a:lnTo>
                <a:lnTo>
                  <a:pt x="1721116" y="41325"/>
                </a:lnTo>
                <a:lnTo>
                  <a:pt x="1717433" y="41948"/>
                </a:lnTo>
                <a:lnTo>
                  <a:pt x="1714131" y="42760"/>
                </a:lnTo>
                <a:lnTo>
                  <a:pt x="1710956" y="43738"/>
                </a:lnTo>
                <a:lnTo>
                  <a:pt x="1707908" y="44729"/>
                </a:lnTo>
                <a:lnTo>
                  <a:pt x="1705241" y="45808"/>
                </a:lnTo>
                <a:lnTo>
                  <a:pt x="1702828" y="46964"/>
                </a:lnTo>
                <a:lnTo>
                  <a:pt x="1698002" y="50126"/>
                </a:lnTo>
                <a:lnTo>
                  <a:pt x="1696097" y="53339"/>
                </a:lnTo>
                <a:lnTo>
                  <a:pt x="1695716" y="56146"/>
                </a:lnTo>
                <a:lnTo>
                  <a:pt x="1695716" y="59715"/>
                </a:lnTo>
                <a:lnTo>
                  <a:pt x="1695970" y="62356"/>
                </a:lnTo>
                <a:lnTo>
                  <a:pt x="1696732" y="65519"/>
                </a:lnTo>
                <a:lnTo>
                  <a:pt x="1699399" y="68186"/>
                </a:lnTo>
                <a:lnTo>
                  <a:pt x="1702574" y="67729"/>
                </a:lnTo>
                <a:lnTo>
                  <a:pt x="1705876" y="65874"/>
                </a:lnTo>
                <a:lnTo>
                  <a:pt x="1710448" y="63741"/>
                </a:lnTo>
                <a:lnTo>
                  <a:pt x="1712988" y="62610"/>
                </a:lnTo>
                <a:lnTo>
                  <a:pt x="1715909" y="61594"/>
                </a:lnTo>
                <a:lnTo>
                  <a:pt x="1719211" y="60667"/>
                </a:lnTo>
                <a:lnTo>
                  <a:pt x="1722386" y="59740"/>
                </a:lnTo>
                <a:lnTo>
                  <a:pt x="1726196" y="59283"/>
                </a:lnTo>
                <a:lnTo>
                  <a:pt x="1733435" y="59283"/>
                </a:lnTo>
                <a:lnTo>
                  <a:pt x="1736102" y="59613"/>
                </a:lnTo>
                <a:lnTo>
                  <a:pt x="1738261" y="60274"/>
                </a:lnTo>
                <a:lnTo>
                  <a:pt x="1742071" y="61950"/>
                </a:lnTo>
                <a:lnTo>
                  <a:pt x="1744738" y="64731"/>
                </a:lnTo>
                <a:lnTo>
                  <a:pt x="1746135" y="68541"/>
                </a:lnTo>
                <a:lnTo>
                  <a:pt x="1747024" y="73037"/>
                </a:lnTo>
                <a:lnTo>
                  <a:pt x="1747024" y="81152"/>
                </a:lnTo>
                <a:lnTo>
                  <a:pt x="1730514" y="81152"/>
                </a:lnTo>
                <a:lnTo>
                  <a:pt x="1723656" y="81749"/>
                </a:lnTo>
                <a:lnTo>
                  <a:pt x="1717687" y="82930"/>
                </a:lnTo>
                <a:lnTo>
                  <a:pt x="1711845" y="84124"/>
                </a:lnTo>
                <a:lnTo>
                  <a:pt x="1706765" y="85953"/>
                </a:lnTo>
                <a:lnTo>
                  <a:pt x="1702828" y="88430"/>
                </a:lnTo>
                <a:lnTo>
                  <a:pt x="1698891" y="90906"/>
                </a:lnTo>
                <a:lnTo>
                  <a:pt x="1695843" y="94043"/>
                </a:lnTo>
                <a:lnTo>
                  <a:pt x="1693811" y="97828"/>
                </a:lnTo>
                <a:lnTo>
                  <a:pt x="1691779" y="101625"/>
                </a:lnTo>
                <a:lnTo>
                  <a:pt x="1690763" y="106095"/>
                </a:lnTo>
                <a:lnTo>
                  <a:pt x="1690763" y="115989"/>
                </a:lnTo>
                <a:lnTo>
                  <a:pt x="1691652" y="120154"/>
                </a:lnTo>
                <a:lnTo>
                  <a:pt x="1693176" y="123710"/>
                </a:lnTo>
                <a:lnTo>
                  <a:pt x="1694827" y="127279"/>
                </a:lnTo>
                <a:lnTo>
                  <a:pt x="1696986" y="130263"/>
                </a:lnTo>
                <a:lnTo>
                  <a:pt x="1699907" y="132664"/>
                </a:lnTo>
                <a:lnTo>
                  <a:pt x="1702701" y="135077"/>
                </a:lnTo>
                <a:lnTo>
                  <a:pt x="1706130" y="136893"/>
                </a:lnTo>
                <a:lnTo>
                  <a:pt x="1710067" y="138112"/>
                </a:lnTo>
                <a:lnTo>
                  <a:pt x="1714004" y="139331"/>
                </a:lnTo>
                <a:lnTo>
                  <a:pt x="1715147" y="114147"/>
                </a:lnTo>
                <a:lnTo>
                  <a:pt x="1715147" y="110451"/>
                </a:lnTo>
                <a:lnTo>
                  <a:pt x="1715528" y="106337"/>
                </a:lnTo>
                <a:lnTo>
                  <a:pt x="1717179" y="102984"/>
                </a:lnTo>
                <a:lnTo>
                  <a:pt x="1720354" y="100355"/>
                </a:lnTo>
                <a:lnTo>
                  <a:pt x="1724418" y="98272"/>
                </a:lnTo>
                <a:lnTo>
                  <a:pt x="1727212" y="97688"/>
                </a:lnTo>
                <a:lnTo>
                  <a:pt x="1730006" y="97091"/>
                </a:lnTo>
                <a:lnTo>
                  <a:pt x="1733435" y="96786"/>
                </a:lnTo>
                <a:lnTo>
                  <a:pt x="1747024" y="96786"/>
                </a:lnTo>
                <a:lnTo>
                  <a:pt x="1747024" y="111836"/>
                </a:lnTo>
                <a:lnTo>
                  <a:pt x="1743976" y="115265"/>
                </a:lnTo>
                <a:lnTo>
                  <a:pt x="1741055" y="117868"/>
                </a:lnTo>
                <a:lnTo>
                  <a:pt x="1738007" y="119659"/>
                </a:lnTo>
                <a:lnTo>
                  <a:pt x="1735086" y="121437"/>
                </a:lnTo>
                <a:lnTo>
                  <a:pt x="1731911" y="122326"/>
                </a:lnTo>
                <a:lnTo>
                  <a:pt x="1724291" y="122326"/>
                </a:lnTo>
                <a:lnTo>
                  <a:pt x="1728609" y="139941"/>
                </a:lnTo>
                <a:lnTo>
                  <a:pt x="1733816" y="138849"/>
                </a:lnTo>
                <a:lnTo>
                  <a:pt x="1738515" y="136677"/>
                </a:lnTo>
                <a:close/>
              </a:path>
              <a:path w="3731145" h="173786">
                <a:moveTo>
                  <a:pt x="1728609" y="139941"/>
                </a:moveTo>
                <a:lnTo>
                  <a:pt x="1724291" y="122326"/>
                </a:lnTo>
                <a:lnTo>
                  <a:pt x="1720989" y="121272"/>
                </a:lnTo>
                <a:lnTo>
                  <a:pt x="1716290" y="117043"/>
                </a:lnTo>
                <a:lnTo>
                  <a:pt x="1715147" y="114147"/>
                </a:lnTo>
                <a:lnTo>
                  <a:pt x="1714004" y="139331"/>
                </a:lnTo>
                <a:lnTo>
                  <a:pt x="1718322" y="139941"/>
                </a:lnTo>
                <a:lnTo>
                  <a:pt x="1728609" y="139941"/>
                </a:lnTo>
                <a:close/>
              </a:path>
              <a:path w="3731145" h="173786">
                <a:moveTo>
                  <a:pt x="2192921" y="136944"/>
                </a:moveTo>
                <a:lnTo>
                  <a:pt x="2195588" y="137845"/>
                </a:lnTo>
                <a:lnTo>
                  <a:pt x="2198255" y="138176"/>
                </a:lnTo>
                <a:lnTo>
                  <a:pt x="2206002" y="138176"/>
                </a:lnTo>
                <a:lnTo>
                  <a:pt x="2208669" y="137845"/>
                </a:lnTo>
                <a:lnTo>
                  <a:pt x="2211336" y="136944"/>
                </a:lnTo>
                <a:lnTo>
                  <a:pt x="2212733" y="134302"/>
                </a:lnTo>
                <a:lnTo>
                  <a:pt x="2212733" y="46024"/>
                </a:lnTo>
                <a:lnTo>
                  <a:pt x="2211082" y="43383"/>
                </a:lnTo>
                <a:lnTo>
                  <a:pt x="2208034" y="42468"/>
                </a:lnTo>
                <a:lnTo>
                  <a:pt x="2204859" y="42138"/>
                </a:lnTo>
                <a:lnTo>
                  <a:pt x="2195969" y="42138"/>
                </a:lnTo>
                <a:lnTo>
                  <a:pt x="2192794" y="42468"/>
                </a:lnTo>
                <a:lnTo>
                  <a:pt x="2189619" y="43383"/>
                </a:lnTo>
                <a:lnTo>
                  <a:pt x="2188095" y="46024"/>
                </a:lnTo>
                <a:lnTo>
                  <a:pt x="2188095" y="104711"/>
                </a:lnTo>
                <a:lnTo>
                  <a:pt x="2184412" y="109131"/>
                </a:lnTo>
                <a:lnTo>
                  <a:pt x="2180983" y="112496"/>
                </a:lnTo>
                <a:lnTo>
                  <a:pt x="2177808" y="114807"/>
                </a:lnTo>
                <a:lnTo>
                  <a:pt x="2174633" y="117119"/>
                </a:lnTo>
                <a:lnTo>
                  <a:pt x="2171458" y="118275"/>
                </a:lnTo>
                <a:lnTo>
                  <a:pt x="2165743" y="118275"/>
                </a:lnTo>
                <a:lnTo>
                  <a:pt x="2159774" y="115874"/>
                </a:lnTo>
                <a:lnTo>
                  <a:pt x="2156980" y="112775"/>
                </a:lnTo>
                <a:lnTo>
                  <a:pt x="2154948" y="108927"/>
                </a:lnTo>
                <a:lnTo>
                  <a:pt x="2153678" y="104051"/>
                </a:lnTo>
                <a:lnTo>
                  <a:pt x="2153424" y="100520"/>
                </a:lnTo>
                <a:lnTo>
                  <a:pt x="2153424" y="46024"/>
                </a:lnTo>
                <a:lnTo>
                  <a:pt x="2151773" y="43383"/>
                </a:lnTo>
                <a:lnTo>
                  <a:pt x="2148598" y="42468"/>
                </a:lnTo>
                <a:lnTo>
                  <a:pt x="2145423" y="42138"/>
                </a:lnTo>
                <a:lnTo>
                  <a:pt x="2136533" y="42138"/>
                </a:lnTo>
                <a:lnTo>
                  <a:pt x="2133358" y="42468"/>
                </a:lnTo>
                <a:lnTo>
                  <a:pt x="2130183" y="43383"/>
                </a:lnTo>
                <a:lnTo>
                  <a:pt x="2128532" y="46024"/>
                </a:lnTo>
                <a:lnTo>
                  <a:pt x="2128532" y="106794"/>
                </a:lnTo>
                <a:lnTo>
                  <a:pt x="2129167" y="112407"/>
                </a:lnTo>
                <a:lnTo>
                  <a:pt x="2130183" y="116928"/>
                </a:lnTo>
                <a:lnTo>
                  <a:pt x="2131326" y="121450"/>
                </a:lnTo>
                <a:lnTo>
                  <a:pt x="2133104" y="125425"/>
                </a:lnTo>
                <a:lnTo>
                  <a:pt x="2135644" y="128854"/>
                </a:lnTo>
                <a:lnTo>
                  <a:pt x="2138184" y="132295"/>
                </a:lnTo>
                <a:lnTo>
                  <a:pt x="2141486" y="135001"/>
                </a:lnTo>
                <a:lnTo>
                  <a:pt x="2145677" y="136969"/>
                </a:lnTo>
                <a:lnTo>
                  <a:pt x="2149741" y="138950"/>
                </a:lnTo>
                <a:lnTo>
                  <a:pt x="2154821" y="139941"/>
                </a:lnTo>
                <a:lnTo>
                  <a:pt x="2166378" y="139941"/>
                </a:lnTo>
                <a:lnTo>
                  <a:pt x="2171585" y="138620"/>
                </a:lnTo>
                <a:lnTo>
                  <a:pt x="2176665" y="135978"/>
                </a:lnTo>
                <a:lnTo>
                  <a:pt x="2181618" y="133349"/>
                </a:lnTo>
                <a:lnTo>
                  <a:pt x="2186571" y="129387"/>
                </a:lnTo>
                <a:lnTo>
                  <a:pt x="2191524" y="124104"/>
                </a:lnTo>
                <a:lnTo>
                  <a:pt x="2191524" y="134302"/>
                </a:lnTo>
                <a:lnTo>
                  <a:pt x="2192921" y="136944"/>
                </a:lnTo>
                <a:close/>
              </a:path>
              <a:path w="3731145" h="173786">
                <a:moveTo>
                  <a:pt x="2243086" y="20205"/>
                </a:moveTo>
                <a:lnTo>
                  <a:pt x="2241562" y="22961"/>
                </a:lnTo>
                <a:lnTo>
                  <a:pt x="2241562" y="42659"/>
                </a:lnTo>
                <a:lnTo>
                  <a:pt x="2231021" y="42659"/>
                </a:lnTo>
                <a:lnTo>
                  <a:pt x="2228354" y="44030"/>
                </a:lnTo>
                <a:lnTo>
                  <a:pt x="2227465" y="46583"/>
                </a:lnTo>
                <a:lnTo>
                  <a:pt x="2227211" y="49225"/>
                </a:lnTo>
                <a:lnTo>
                  <a:pt x="2227084" y="56375"/>
                </a:lnTo>
                <a:lnTo>
                  <a:pt x="2227465" y="58966"/>
                </a:lnTo>
                <a:lnTo>
                  <a:pt x="2228100" y="60515"/>
                </a:lnTo>
                <a:lnTo>
                  <a:pt x="2230894" y="62839"/>
                </a:lnTo>
                <a:lnTo>
                  <a:pt x="2241562" y="62839"/>
                </a:lnTo>
                <a:lnTo>
                  <a:pt x="2241562" y="113487"/>
                </a:lnTo>
                <a:lnTo>
                  <a:pt x="2242070" y="118173"/>
                </a:lnTo>
                <a:lnTo>
                  <a:pt x="2243213" y="122123"/>
                </a:lnTo>
                <a:lnTo>
                  <a:pt x="2244356" y="126085"/>
                </a:lnTo>
                <a:lnTo>
                  <a:pt x="2246261" y="19215"/>
                </a:lnTo>
                <a:lnTo>
                  <a:pt x="2243086" y="20205"/>
                </a:lnTo>
                <a:close/>
              </a:path>
              <a:path w="3731145" h="173786">
                <a:moveTo>
                  <a:pt x="2289441" y="49225"/>
                </a:moveTo>
                <a:lnTo>
                  <a:pt x="2289060" y="46583"/>
                </a:lnTo>
                <a:lnTo>
                  <a:pt x="2288171" y="44030"/>
                </a:lnTo>
                <a:lnTo>
                  <a:pt x="2285504" y="42659"/>
                </a:lnTo>
                <a:lnTo>
                  <a:pt x="2266327" y="42659"/>
                </a:lnTo>
                <a:lnTo>
                  <a:pt x="2266327" y="22961"/>
                </a:lnTo>
                <a:lnTo>
                  <a:pt x="2264676" y="20205"/>
                </a:lnTo>
                <a:lnTo>
                  <a:pt x="2261628" y="19215"/>
                </a:lnTo>
                <a:lnTo>
                  <a:pt x="2258326" y="18884"/>
                </a:lnTo>
                <a:lnTo>
                  <a:pt x="2249563" y="18884"/>
                </a:lnTo>
                <a:lnTo>
                  <a:pt x="2246261" y="19215"/>
                </a:lnTo>
                <a:lnTo>
                  <a:pt x="2244356" y="126085"/>
                </a:lnTo>
                <a:lnTo>
                  <a:pt x="2246134" y="129374"/>
                </a:lnTo>
                <a:lnTo>
                  <a:pt x="2250833" y="134581"/>
                </a:lnTo>
                <a:lnTo>
                  <a:pt x="2257437" y="137769"/>
                </a:lnTo>
                <a:lnTo>
                  <a:pt x="2265438" y="139649"/>
                </a:lnTo>
                <a:lnTo>
                  <a:pt x="2270264" y="139649"/>
                </a:lnTo>
                <a:lnTo>
                  <a:pt x="2266327" y="109131"/>
                </a:lnTo>
                <a:lnTo>
                  <a:pt x="2266327" y="62839"/>
                </a:lnTo>
                <a:lnTo>
                  <a:pt x="2285631" y="62839"/>
                </a:lnTo>
                <a:lnTo>
                  <a:pt x="2287917" y="62064"/>
                </a:lnTo>
                <a:lnTo>
                  <a:pt x="2289187" y="58966"/>
                </a:lnTo>
                <a:lnTo>
                  <a:pt x="2289568" y="56375"/>
                </a:lnTo>
                <a:lnTo>
                  <a:pt x="2289441" y="49225"/>
                </a:lnTo>
                <a:close/>
              </a:path>
              <a:path w="3731145" h="173786">
                <a:moveTo>
                  <a:pt x="2289568" y="125590"/>
                </a:moveTo>
                <a:lnTo>
                  <a:pt x="2289568" y="123748"/>
                </a:lnTo>
                <a:lnTo>
                  <a:pt x="2289314" y="121043"/>
                </a:lnTo>
                <a:lnTo>
                  <a:pt x="2288552" y="117525"/>
                </a:lnTo>
                <a:lnTo>
                  <a:pt x="2285758" y="116598"/>
                </a:lnTo>
                <a:lnTo>
                  <a:pt x="2283091" y="117627"/>
                </a:lnTo>
                <a:lnTo>
                  <a:pt x="2280297" y="118414"/>
                </a:lnTo>
                <a:lnTo>
                  <a:pt x="2276741" y="118757"/>
                </a:lnTo>
                <a:lnTo>
                  <a:pt x="2272804" y="118757"/>
                </a:lnTo>
                <a:lnTo>
                  <a:pt x="2270137" y="117563"/>
                </a:lnTo>
                <a:lnTo>
                  <a:pt x="2267089" y="112737"/>
                </a:lnTo>
                <a:lnTo>
                  <a:pt x="2266327" y="109131"/>
                </a:lnTo>
                <a:lnTo>
                  <a:pt x="2270264" y="139649"/>
                </a:lnTo>
                <a:lnTo>
                  <a:pt x="2273947" y="139547"/>
                </a:lnTo>
                <a:lnTo>
                  <a:pt x="2277630" y="139153"/>
                </a:lnTo>
                <a:lnTo>
                  <a:pt x="2280805" y="138506"/>
                </a:lnTo>
                <a:lnTo>
                  <a:pt x="2284869" y="137223"/>
                </a:lnTo>
                <a:lnTo>
                  <a:pt x="2288171" y="134912"/>
                </a:lnTo>
                <a:lnTo>
                  <a:pt x="2288933" y="132270"/>
                </a:lnTo>
                <a:lnTo>
                  <a:pt x="2289568" y="128498"/>
                </a:lnTo>
                <a:lnTo>
                  <a:pt x="2289568" y="125590"/>
                </a:lnTo>
                <a:close/>
              </a:path>
              <a:path w="3731145" h="173786">
                <a:moveTo>
                  <a:pt x="2371229" y="136944"/>
                </a:moveTo>
                <a:lnTo>
                  <a:pt x="2373896" y="137845"/>
                </a:lnTo>
                <a:lnTo>
                  <a:pt x="2376563" y="138176"/>
                </a:lnTo>
                <a:lnTo>
                  <a:pt x="2384310" y="138176"/>
                </a:lnTo>
                <a:lnTo>
                  <a:pt x="2386977" y="137845"/>
                </a:lnTo>
                <a:lnTo>
                  <a:pt x="2389644" y="136944"/>
                </a:lnTo>
                <a:lnTo>
                  <a:pt x="2391041" y="134302"/>
                </a:lnTo>
                <a:lnTo>
                  <a:pt x="2391041" y="46024"/>
                </a:lnTo>
                <a:lnTo>
                  <a:pt x="2389390" y="43383"/>
                </a:lnTo>
                <a:lnTo>
                  <a:pt x="2386342" y="42468"/>
                </a:lnTo>
                <a:lnTo>
                  <a:pt x="2383167" y="42138"/>
                </a:lnTo>
                <a:lnTo>
                  <a:pt x="2374277" y="42138"/>
                </a:lnTo>
                <a:lnTo>
                  <a:pt x="2371102" y="42468"/>
                </a:lnTo>
                <a:lnTo>
                  <a:pt x="2367927" y="43383"/>
                </a:lnTo>
                <a:lnTo>
                  <a:pt x="2366403" y="46024"/>
                </a:lnTo>
                <a:lnTo>
                  <a:pt x="2366403" y="104711"/>
                </a:lnTo>
                <a:lnTo>
                  <a:pt x="2362720" y="109131"/>
                </a:lnTo>
                <a:lnTo>
                  <a:pt x="2359291" y="112496"/>
                </a:lnTo>
                <a:lnTo>
                  <a:pt x="2356116" y="114807"/>
                </a:lnTo>
                <a:lnTo>
                  <a:pt x="2352941" y="117119"/>
                </a:lnTo>
                <a:lnTo>
                  <a:pt x="2349766" y="118275"/>
                </a:lnTo>
                <a:lnTo>
                  <a:pt x="2346591" y="118275"/>
                </a:lnTo>
                <a:lnTo>
                  <a:pt x="2341892" y="117792"/>
                </a:lnTo>
                <a:lnTo>
                  <a:pt x="2338082" y="115874"/>
                </a:lnTo>
                <a:lnTo>
                  <a:pt x="2335288" y="112775"/>
                </a:lnTo>
                <a:lnTo>
                  <a:pt x="2333256" y="108927"/>
                </a:lnTo>
                <a:lnTo>
                  <a:pt x="2331986" y="104051"/>
                </a:lnTo>
                <a:lnTo>
                  <a:pt x="2331732" y="100520"/>
                </a:lnTo>
                <a:lnTo>
                  <a:pt x="2331732" y="46024"/>
                </a:lnTo>
                <a:lnTo>
                  <a:pt x="2330081" y="43383"/>
                </a:lnTo>
                <a:lnTo>
                  <a:pt x="2326906" y="42468"/>
                </a:lnTo>
                <a:lnTo>
                  <a:pt x="2323731" y="42138"/>
                </a:lnTo>
                <a:lnTo>
                  <a:pt x="2314841" y="42138"/>
                </a:lnTo>
                <a:lnTo>
                  <a:pt x="2311666" y="42468"/>
                </a:lnTo>
                <a:lnTo>
                  <a:pt x="2308491" y="43383"/>
                </a:lnTo>
                <a:lnTo>
                  <a:pt x="2306840" y="46024"/>
                </a:lnTo>
                <a:lnTo>
                  <a:pt x="2306840" y="106794"/>
                </a:lnTo>
                <a:lnTo>
                  <a:pt x="2307475" y="112407"/>
                </a:lnTo>
                <a:lnTo>
                  <a:pt x="2308491" y="116928"/>
                </a:lnTo>
                <a:lnTo>
                  <a:pt x="2309634" y="121450"/>
                </a:lnTo>
                <a:lnTo>
                  <a:pt x="2311412" y="125425"/>
                </a:lnTo>
                <a:lnTo>
                  <a:pt x="2313952" y="128854"/>
                </a:lnTo>
                <a:lnTo>
                  <a:pt x="2316492" y="132295"/>
                </a:lnTo>
                <a:lnTo>
                  <a:pt x="2319794" y="135001"/>
                </a:lnTo>
                <a:lnTo>
                  <a:pt x="2323985" y="136969"/>
                </a:lnTo>
                <a:lnTo>
                  <a:pt x="2328049" y="138950"/>
                </a:lnTo>
                <a:lnTo>
                  <a:pt x="2333129" y="139941"/>
                </a:lnTo>
                <a:lnTo>
                  <a:pt x="2344686" y="139941"/>
                </a:lnTo>
                <a:lnTo>
                  <a:pt x="2349893" y="138620"/>
                </a:lnTo>
                <a:lnTo>
                  <a:pt x="2354973" y="135978"/>
                </a:lnTo>
                <a:lnTo>
                  <a:pt x="2359926" y="133349"/>
                </a:lnTo>
                <a:lnTo>
                  <a:pt x="2364879" y="129387"/>
                </a:lnTo>
                <a:lnTo>
                  <a:pt x="2369832" y="124104"/>
                </a:lnTo>
                <a:lnTo>
                  <a:pt x="2369832" y="134302"/>
                </a:lnTo>
                <a:lnTo>
                  <a:pt x="2371229" y="136944"/>
                </a:lnTo>
                <a:close/>
              </a:path>
              <a:path w="3731145" h="173786">
                <a:moveTo>
                  <a:pt x="2417965" y="135089"/>
                </a:moveTo>
                <a:lnTo>
                  <a:pt x="2405900" y="162407"/>
                </a:lnTo>
                <a:lnTo>
                  <a:pt x="2405519" y="163131"/>
                </a:lnTo>
                <a:lnTo>
                  <a:pt x="2406789" y="165912"/>
                </a:lnTo>
                <a:lnTo>
                  <a:pt x="2410091" y="166484"/>
                </a:lnTo>
                <a:lnTo>
                  <a:pt x="2413520" y="166573"/>
                </a:lnTo>
                <a:lnTo>
                  <a:pt x="2417711" y="166319"/>
                </a:lnTo>
                <a:lnTo>
                  <a:pt x="2421394" y="165417"/>
                </a:lnTo>
                <a:lnTo>
                  <a:pt x="2424188" y="162902"/>
                </a:lnTo>
                <a:lnTo>
                  <a:pt x="2437396" y="143903"/>
                </a:lnTo>
                <a:lnTo>
                  <a:pt x="2438793" y="141985"/>
                </a:lnTo>
                <a:lnTo>
                  <a:pt x="2440952" y="138315"/>
                </a:lnTo>
                <a:lnTo>
                  <a:pt x="2442603" y="134632"/>
                </a:lnTo>
                <a:lnTo>
                  <a:pt x="2443746" y="130809"/>
                </a:lnTo>
                <a:lnTo>
                  <a:pt x="2444508" y="126631"/>
                </a:lnTo>
                <a:lnTo>
                  <a:pt x="2444889" y="122097"/>
                </a:lnTo>
                <a:lnTo>
                  <a:pt x="2444889" y="119456"/>
                </a:lnTo>
                <a:lnTo>
                  <a:pt x="2444635" y="115404"/>
                </a:lnTo>
                <a:lnTo>
                  <a:pt x="2443619" y="112623"/>
                </a:lnTo>
                <a:lnTo>
                  <a:pt x="2440698" y="110121"/>
                </a:lnTo>
                <a:lnTo>
                  <a:pt x="2437650" y="109410"/>
                </a:lnTo>
                <a:lnTo>
                  <a:pt x="2433967" y="109067"/>
                </a:lnTo>
                <a:lnTo>
                  <a:pt x="2429268" y="109067"/>
                </a:lnTo>
                <a:lnTo>
                  <a:pt x="2425458" y="109410"/>
                </a:lnTo>
                <a:lnTo>
                  <a:pt x="2422283" y="110121"/>
                </a:lnTo>
                <a:lnTo>
                  <a:pt x="2419235" y="112623"/>
                </a:lnTo>
                <a:lnTo>
                  <a:pt x="2418219" y="115404"/>
                </a:lnTo>
                <a:lnTo>
                  <a:pt x="2417965" y="119456"/>
                </a:lnTo>
                <a:lnTo>
                  <a:pt x="2417965" y="135089"/>
                </a:lnTo>
                <a:close/>
              </a:path>
              <a:path w="3731145" h="173786">
                <a:moveTo>
                  <a:pt x="2609989" y="111632"/>
                </a:moveTo>
                <a:lnTo>
                  <a:pt x="2611259" y="107937"/>
                </a:lnTo>
                <a:lnTo>
                  <a:pt x="2611894" y="103822"/>
                </a:lnTo>
                <a:lnTo>
                  <a:pt x="2611894" y="94907"/>
                </a:lnTo>
                <a:lnTo>
                  <a:pt x="2611259" y="90982"/>
                </a:lnTo>
                <a:lnTo>
                  <a:pt x="2609862" y="87490"/>
                </a:lnTo>
                <a:lnTo>
                  <a:pt x="2608592" y="83997"/>
                </a:lnTo>
                <a:lnTo>
                  <a:pt x="2606814" y="80937"/>
                </a:lnTo>
                <a:lnTo>
                  <a:pt x="2604528" y="78333"/>
                </a:lnTo>
                <a:lnTo>
                  <a:pt x="2602242" y="75730"/>
                </a:lnTo>
                <a:lnTo>
                  <a:pt x="2599575" y="73596"/>
                </a:lnTo>
                <a:lnTo>
                  <a:pt x="2596527" y="71945"/>
                </a:lnTo>
                <a:lnTo>
                  <a:pt x="2593479" y="70307"/>
                </a:lnTo>
                <a:lnTo>
                  <a:pt x="2590050" y="69151"/>
                </a:lnTo>
                <a:lnTo>
                  <a:pt x="2586494" y="68491"/>
                </a:lnTo>
                <a:lnTo>
                  <a:pt x="2586748" y="133807"/>
                </a:lnTo>
                <a:lnTo>
                  <a:pt x="2590431" y="132486"/>
                </a:lnTo>
                <a:lnTo>
                  <a:pt x="2593860" y="130809"/>
                </a:lnTo>
                <a:lnTo>
                  <a:pt x="2596908" y="128765"/>
                </a:lnTo>
                <a:lnTo>
                  <a:pt x="2599956" y="126720"/>
                </a:lnTo>
                <a:lnTo>
                  <a:pt x="2602623" y="124269"/>
                </a:lnTo>
                <a:lnTo>
                  <a:pt x="2604782" y="121437"/>
                </a:lnTo>
                <a:lnTo>
                  <a:pt x="2607068" y="118592"/>
                </a:lnTo>
                <a:lnTo>
                  <a:pt x="2608719" y="115328"/>
                </a:lnTo>
                <a:lnTo>
                  <a:pt x="2609989" y="111632"/>
                </a:lnTo>
                <a:close/>
              </a:path>
              <a:path w="3731145" h="173786">
                <a:moveTo>
                  <a:pt x="2584843" y="100152"/>
                </a:moveTo>
                <a:lnTo>
                  <a:pt x="2584843" y="102997"/>
                </a:lnTo>
                <a:lnTo>
                  <a:pt x="2584335" y="105524"/>
                </a:lnTo>
                <a:lnTo>
                  <a:pt x="2582303" y="109943"/>
                </a:lnTo>
                <a:lnTo>
                  <a:pt x="2579128" y="113271"/>
                </a:lnTo>
                <a:lnTo>
                  <a:pt x="2575191" y="115874"/>
                </a:lnTo>
                <a:lnTo>
                  <a:pt x="2570746" y="137350"/>
                </a:lnTo>
                <a:lnTo>
                  <a:pt x="2574937" y="136728"/>
                </a:lnTo>
                <a:lnTo>
                  <a:pt x="2579128" y="136105"/>
                </a:lnTo>
                <a:lnTo>
                  <a:pt x="2583065" y="135127"/>
                </a:lnTo>
                <a:lnTo>
                  <a:pt x="2586748" y="133807"/>
                </a:lnTo>
                <a:lnTo>
                  <a:pt x="2584843" y="100152"/>
                </a:lnTo>
                <a:close/>
              </a:path>
              <a:path w="3731145" h="173786">
                <a:moveTo>
                  <a:pt x="2519946" y="134454"/>
                </a:moveTo>
                <a:lnTo>
                  <a:pt x="2522867" y="137020"/>
                </a:lnTo>
                <a:lnTo>
                  <a:pt x="2526931" y="137667"/>
                </a:lnTo>
                <a:lnTo>
                  <a:pt x="2566047" y="137667"/>
                </a:lnTo>
                <a:lnTo>
                  <a:pt x="2570746" y="137350"/>
                </a:lnTo>
                <a:lnTo>
                  <a:pt x="2575191" y="115874"/>
                </a:lnTo>
                <a:lnTo>
                  <a:pt x="2570238" y="117398"/>
                </a:lnTo>
                <a:lnTo>
                  <a:pt x="2567190" y="117779"/>
                </a:lnTo>
                <a:lnTo>
                  <a:pt x="2544711" y="117779"/>
                </a:lnTo>
                <a:lnTo>
                  <a:pt x="2544711" y="81356"/>
                </a:lnTo>
                <a:lnTo>
                  <a:pt x="2560205" y="81356"/>
                </a:lnTo>
                <a:lnTo>
                  <a:pt x="2562999" y="62356"/>
                </a:lnTo>
                <a:lnTo>
                  <a:pt x="2544711" y="62356"/>
                </a:lnTo>
                <a:lnTo>
                  <a:pt x="2544711" y="29095"/>
                </a:lnTo>
                <a:lnTo>
                  <a:pt x="2561856" y="29095"/>
                </a:lnTo>
                <a:lnTo>
                  <a:pt x="2565158" y="29463"/>
                </a:lnTo>
                <a:lnTo>
                  <a:pt x="2567571" y="30187"/>
                </a:lnTo>
                <a:lnTo>
                  <a:pt x="2571889" y="31953"/>
                </a:lnTo>
                <a:lnTo>
                  <a:pt x="2575064" y="34658"/>
                </a:lnTo>
                <a:lnTo>
                  <a:pt x="2577096" y="38404"/>
                </a:lnTo>
                <a:lnTo>
                  <a:pt x="2578239" y="42760"/>
                </a:lnTo>
                <a:lnTo>
                  <a:pt x="2578239" y="45326"/>
                </a:lnTo>
                <a:lnTo>
                  <a:pt x="2577858" y="49834"/>
                </a:lnTo>
                <a:lnTo>
                  <a:pt x="2576461" y="53987"/>
                </a:lnTo>
                <a:lnTo>
                  <a:pt x="2574683" y="83502"/>
                </a:lnTo>
                <a:lnTo>
                  <a:pt x="2579001" y="86296"/>
                </a:lnTo>
                <a:lnTo>
                  <a:pt x="2582430" y="89852"/>
                </a:lnTo>
                <a:lnTo>
                  <a:pt x="2584335" y="94538"/>
                </a:lnTo>
                <a:lnTo>
                  <a:pt x="2584843" y="97193"/>
                </a:lnTo>
                <a:lnTo>
                  <a:pt x="2584843" y="100152"/>
                </a:lnTo>
                <a:lnTo>
                  <a:pt x="2586748" y="133807"/>
                </a:lnTo>
                <a:lnTo>
                  <a:pt x="2586494" y="68491"/>
                </a:lnTo>
                <a:lnTo>
                  <a:pt x="2589288" y="67436"/>
                </a:lnTo>
                <a:lnTo>
                  <a:pt x="2591828" y="66039"/>
                </a:lnTo>
                <a:lnTo>
                  <a:pt x="2596273" y="62610"/>
                </a:lnTo>
                <a:lnTo>
                  <a:pt x="2599575" y="58394"/>
                </a:lnTo>
                <a:lnTo>
                  <a:pt x="2602242" y="53657"/>
                </a:lnTo>
                <a:lnTo>
                  <a:pt x="2603131" y="50914"/>
                </a:lnTo>
                <a:lnTo>
                  <a:pt x="2603893" y="48183"/>
                </a:lnTo>
                <a:lnTo>
                  <a:pt x="2604274" y="45262"/>
                </a:lnTo>
                <a:lnTo>
                  <a:pt x="2604274" y="36614"/>
                </a:lnTo>
                <a:lnTo>
                  <a:pt x="2603258" y="31800"/>
                </a:lnTo>
                <a:lnTo>
                  <a:pt x="2601353" y="27711"/>
                </a:lnTo>
                <a:lnTo>
                  <a:pt x="2599321" y="23621"/>
                </a:lnTo>
                <a:lnTo>
                  <a:pt x="2596527" y="20243"/>
                </a:lnTo>
                <a:lnTo>
                  <a:pt x="2592717" y="17564"/>
                </a:lnTo>
                <a:lnTo>
                  <a:pt x="2589034" y="14897"/>
                </a:lnTo>
                <a:lnTo>
                  <a:pt x="2584462" y="12903"/>
                </a:lnTo>
                <a:lnTo>
                  <a:pt x="2579001" y="11582"/>
                </a:lnTo>
                <a:lnTo>
                  <a:pt x="2573540" y="10261"/>
                </a:lnTo>
                <a:lnTo>
                  <a:pt x="2566936" y="9601"/>
                </a:lnTo>
                <a:lnTo>
                  <a:pt x="2524772" y="9601"/>
                </a:lnTo>
                <a:lnTo>
                  <a:pt x="2521343" y="11531"/>
                </a:lnTo>
                <a:lnTo>
                  <a:pt x="2519184" y="14909"/>
                </a:lnTo>
                <a:lnTo>
                  <a:pt x="2519184" y="132359"/>
                </a:lnTo>
                <a:lnTo>
                  <a:pt x="2519946" y="134454"/>
                </a:lnTo>
                <a:close/>
              </a:path>
              <a:path w="3731145" h="173786">
                <a:moveTo>
                  <a:pt x="2562999" y="62356"/>
                </a:moveTo>
                <a:lnTo>
                  <a:pt x="2560205" y="81356"/>
                </a:lnTo>
                <a:lnTo>
                  <a:pt x="2564904" y="81356"/>
                </a:lnTo>
                <a:lnTo>
                  <a:pt x="2568714" y="81787"/>
                </a:lnTo>
                <a:lnTo>
                  <a:pt x="2571762" y="82638"/>
                </a:lnTo>
                <a:lnTo>
                  <a:pt x="2574683" y="83502"/>
                </a:lnTo>
                <a:lnTo>
                  <a:pt x="2576461" y="53987"/>
                </a:lnTo>
                <a:lnTo>
                  <a:pt x="2573794" y="57353"/>
                </a:lnTo>
                <a:lnTo>
                  <a:pt x="2570492" y="60121"/>
                </a:lnTo>
                <a:lnTo>
                  <a:pt x="2566047" y="61899"/>
                </a:lnTo>
                <a:lnTo>
                  <a:pt x="2562999" y="62356"/>
                </a:lnTo>
                <a:close/>
              </a:path>
              <a:path w="3731145" h="173786">
                <a:moveTo>
                  <a:pt x="2653423" y="136969"/>
                </a:moveTo>
                <a:lnTo>
                  <a:pt x="2659265" y="138950"/>
                </a:lnTo>
                <a:lnTo>
                  <a:pt x="2666250" y="139941"/>
                </a:lnTo>
                <a:lnTo>
                  <a:pt x="2678442" y="139941"/>
                </a:lnTo>
                <a:lnTo>
                  <a:pt x="2682506" y="139661"/>
                </a:lnTo>
                <a:lnTo>
                  <a:pt x="2686316" y="139103"/>
                </a:lnTo>
                <a:lnTo>
                  <a:pt x="2690126" y="138544"/>
                </a:lnTo>
                <a:lnTo>
                  <a:pt x="2693555" y="137883"/>
                </a:lnTo>
                <a:lnTo>
                  <a:pt x="2696476" y="137121"/>
                </a:lnTo>
                <a:lnTo>
                  <a:pt x="2699524" y="136359"/>
                </a:lnTo>
                <a:lnTo>
                  <a:pt x="2701937" y="135585"/>
                </a:lnTo>
                <a:lnTo>
                  <a:pt x="2705747" y="134010"/>
                </a:lnTo>
                <a:lnTo>
                  <a:pt x="2708414" y="131483"/>
                </a:lnTo>
                <a:lnTo>
                  <a:pt x="2709176" y="128930"/>
                </a:lnTo>
                <a:lnTo>
                  <a:pt x="2709430" y="123316"/>
                </a:lnTo>
                <a:lnTo>
                  <a:pt x="2709176" y="119214"/>
                </a:lnTo>
                <a:lnTo>
                  <a:pt x="2708033" y="115684"/>
                </a:lnTo>
                <a:lnTo>
                  <a:pt x="2705239" y="115100"/>
                </a:lnTo>
                <a:lnTo>
                  <a:pt x="2702318" y="116039"/>
                </a:lnTo>
                <a:lnTo>
                  <a:pt x="2698762" y="117360"/>
                </a:lnTo>
                <a:lnTo>
                  <a:pt x="2693936" y="118884"/>
                </a:lnTo>
                <a:lnTo>
                  <a:pt x="2691142" y="119570"/>
                </a:lnTo>
                <a:lnTo>
                  <a:pt x="2687840" y="120192"/>
                </a:lnTo>
                <a:lnTo>
                  <a:pt x="2684538" y="120827"/>
                </a:lnTo>
                <a:lnTo>
                  <a:pt x="2680728" y="121145"/>
                </a:lnTo>
                <a:lnTo>
                  <a:pt x="2672092" y="121145"/>
                </a:lnTo>
                <a:lnTo>
                  <a:pt x="2668409" y="120573"/>
                </a:lnTo>
                <a:lnTo>
                  <a:pt x="2665234" y="119456"/>
                </a:lnTo>
                <a:lnTo>
                  <a:pt x="2662186" y="118338"/>
                </a:lnTo>
                <a:lnTo>
                  <a:pt x="2659773" y="116700"/>
                </a:lnTo>
                <a:lnTo>
                  <a:pt x="2655836" y="112407"/>
                </a:lnTo>
                <a:lnTo>
                  <a:pt x="2654439" y="109804"/>
                </a:lnTo>
                <a:lnTo>
                  <a:pt x="2653550" y="106743"/>
                </a:lnTo>
                <a:lnTo>
                  <a:pt x="2652661" y="103670"/>
                </a:lnTo>
                <a:lnTo>
                  <a:pt x="2652153" y="100253"/>
                </a:lnTo>
                <a:lnTo>
                  <a:pt x="2652280" y="77355"/>
                </a:lnTo>
                <a:lnTo>
                  <a:pt x="2652788" y="74447"/>
                </a:lnTo>
                <a:lnTo>
                  <a:pt x="2653042" y="43840"/>
                </a:lnTo>
                <a:lnTo>
                  <a:pt x="2647454" y="46151"/>
                </a:lnTo>
                <a:lnTo>
                  <a:pt x="2642755" y="49504"/>
                </a:lnTo>
                <a:lnTo>
                  <a:pt x="2638818" y="53886"/>
                </a:lnTo>
                <a:lnTo>
                  <a:pt x="2634881" y="58280"/>
                </a:lnTo>
                <a:lnTo>
                  <a:pt x="2631960" y="63626"/>
                </a:lnTo>
                <a:lnTo>
                  <a:pt x="2629928" y="69926"/>
                </a:lnTo>
                <a:lnTo>
                  <a:pt x="2627896" y="76225"/>
                </a:lnTo>
                <a:lnTo>
                  <a:pt x="2626880" y="83299"/>
                </a:lnTo>
                <a:lnTo>
                  <a:pt x="2626880" y="99402"/>
                </a:lnTo>
                <a:lnTo>
                  <a:pt x="2627769" y="106591"/>
                </a:lnTo>
                <a:lnTo>
                  <a:pt x="2629801" y="112725"/>
                </a:lnTo>
                <a:lnTo>
                  <a:pt x="2631706" y="118859"/>
                </a:lnTo>
                <a:lnTo>
                  <a:pt x="2634627" y="123939"/>
                </a:lnTo>
                <a:lnTo>
                  <a:pt x="2638564" y="127965"/>
                </a:lnTo>
                <a:lnTo>
                  <a:pt x="2642628" y="131991"/>
                </a:lnTo>
                <a:lnTo>
                  <a:pt x="2647454" y="135001"/>
                </a:lnTo>
                <a:lnTo>
                  <a:pt x="2653423" y="136969"/>
                </a:lnTo>
                <a:close/>
              </a:path>
              <a:path w="3731145" h="173786">
                <a:moveTo>
                  <a:pt x="2654439" y="68960"/>
                </a:moveTo>
                <a:lnTo>
                  <a:pt x="2657233" y="64579"/>
                </a:lnTo>
                <a:lnTo>
                  <a:pt x="2660662" y="60959"/>
                </a:lnTo>
                <a:lnTo>
                  <a:pt x="2665361" y="58585"/>
                </a:lnTo>
                <a:lnTo>
                  <a:pt x="2668155" y="58000"/>
                </a:lnTo>
                <a:lnTo>
                  <a:pt x="2677553" y="58000"/>
                </a:lnTo>
                <a:lnTo>
                  <a:pt x="2682125" y="59994"/>
                </a:lnTo>
                <a:lnTo>
                  <a:pt x="2685173" y="63982"/>
                </a:lnTo>
                <a:lnTo>
                  <a:pt x="2688221" y="67970"/>
                </a:lnTo>
                <a:lnTo>
                  <a:pt x="2689618" y="73469"/>
                </a:lnTo>
                <a:lnTo>
                  <a:pt x="2689364" y="80467"/>
                </a:lnTo>
                <a:lnTo>
                  <a:pt x="2652153" y="80467"/>
                </a:lnTo>
                <a:lnTo>
                  <a:pt x="2652153" y="100253"/>
                </a:lnTo>
                <a:lnTo>
                  <a:pt x="2652153" y="96494"/>
                </a:lnTo>
                <a:lnTo>
                  <a:pt x="2705874" y="96494"/>
                </a:lnTo>
                <a:lnTo>
                  <a:pt x="2703715" y="52704"/>
                </a:lnTo>
                <a:lnTo>
                  <a:pt x="2700413" y="48844"/>
                </a:lnTo>
                <a:lnTo>
                  <a:pt x="2696095" y="45821"/>
                </a:lnTo>
                <a:lnTo>
                  <a:pt x="2690761" y="43649"/>
                </a:lnTo>
                <a:lnTo>
                  <a:pt x="2685554" y="41465"/>
                </a:lnTo>
                <a:lnTo>
                  <a:pt x="2679204" y="40373"/>
                </a:lnTo>
                <a:lnTo>
                  <a:pt x="2664853" y="40373"/>
                </a:lnTo>
                <a:lnTo>
                  <a:pt x="2658630" y="41528"/>
                </a:lnTo>
                <a:lnTo>
                  <a:pt x="2653042" y="43840"/>
                </a:lnTo>
                <a:lnTo>
                  <a:pt x="2652788" y="74447"/>
                </a:lnTo>
                <a:lnTo>
                  <a:pt x="2653550" y="71704"/>
                </a:lnTo>
                <a:lnTo>
                  <a:pt x="2654439" y="68960"/>
                </a:lnTo>
                <a:close/>
              </a:path>
              <a:path w="3731145" h="173786">
                <a:moveTo>
                  <a:pt x="2711208" y="66408"/>
                </a:moveTo>
                <a:lnTo>
                  <a:pt x="2709557" y="61125"/>
                </a:lnTo>
                <a:lnTo>
                  <a:pt x="2707144" y="56565"/>
                </a:lnTo>
                <a:lnTo>
                  <a:pt x="2703715" y="52704"/>
                </a:lnTo>
                <a:lnTo>
                  <a:pt x="2705874" y="96494"/>
                </a:lnTo>
                <a:lnTo>
                  <a:pt x="2708287" y="96494"/>
                </a:lnTo>
                <a:lnTo>
                  <a:pt x="2711462" y="94322"/>
                </a:lnTo>
                <a:lnTo>
                  <a:pt x="2713494" y="90627"/>
                </a:lnTo>
                <a:lnTo>
                  <a:pt x="2713494" y="77431"/>
                </a:lnTo>
                <a:lnTo>
                  <a:pt x="2712732" y="71691"/>
                </a:lnTo>
                <a:lnTo>
                  <a:pt x="2711208" y="66408"/>
                </a:lnTo>
                <a:close/>
              </a:path>
              <a:path w="3731145" h="173786">
                <a:moveTo>
                  <a:pt x="2734068" y="4152"/>
                </a:moveTo>
                <a:lnTo>
                  <a:pt x="2734068" y="134302"/>
                </a:lnTo>
                <a:lnTo>
                  <a:pt x="2735719" y="136944"/>
                </a:lnTo>
                <a:lnTo>
                  <a:pt x="2738894" y="137845"/>
                </a:lnTo>
                <a:lnTo>
                  <a:pt x="2742069" y="138176"/>
                </a:lnTo>
                <a:lnTo>
                  <a:pt x="2750959" y="138176"/>
                </a:lnTo>
                <a:lnTo>
                  <a:pt x="2754134" y="137845"/>
                </a:lnTo>
                <a:lnTo>
                  <a:pt x="2757309" y="136944"/>
                </a:lnTo>
                <a:lnTo>
                  <a:pt x="2759087" y="134302"/>
                </a:lnTo>
                <a:lnTo>
                  <a:pt x="2759087" y="4152"/>
                </a:lnTo>
                <a:lnTo>
                  <a:pt x="2757309" y="1396"/>
                </a:lnTo>
                <a:lnTo>
                  <a:pt x="2754134" y="393"/>
                </a:lnTo>
                <a:lnTo>
                  <a:pt x="2750959" y="0"/>
                </a:lnTo>
                <a:lnTo>
                  <a:pt x="2742069" y="0"/>
                </a:lnTo>
                <a:lnTo>
                  <a:pt x="2738894" y="393"/>
                </a:lnTo>
                <a:lnTo>
                  <a:pt x="2735719" y="1396"/>
                </a:lnTo>
                <a:lnTo>
                  <a:pt x="2734068" y="4152"/>
                </a:lnTo>
                <a:close/>
              </a:path>
              <a:path w="3731145" h="173786">
                <a:moveTo>
                  <a:pt x="2991243" y="136677"/>
                </a:moveTo>
                <a:lnTo>
                  <a:pt x="2995815" y="134505"/>
                </a:lnTo>
                <a:lnTo>
                  <a:pt x="3000006" y="131470"/>
                </a:lnTo>
                <a:lnTo>
                  <a:pt x="3003562" y="127571"/>
                </a:lnTo>
                <a:lnTo>
                  <a:pt x="3003562" y="134594"/>
                </a:lnTo>
                <a:lnTo>
                  <a:pt x="3004451" y="136778"/>
                </a:lnTo>
                <a:lnTo>
                  <a:pt x="3007372" y="137909"/>
                </a:lnTo>
                <a:lnTo>
                  <a:pt x="3010801" y="138264"/>
                </a:lnTo>
                <a:lnTo>
                  <a:pt x="3018675" y="138150"/>
                </a:lnTo>
                <a:lnTo>
                  <a:pt x="3022485" y="137299"/>
                </a:lnTo>
                <a:lnTo>
                  <a:pt x="3024136" y="134594"/>
                </a:lnTo>
                <a:lnTo>
                  <a:pt x="3024136" y="69151"/>
                </a:lnTo>
                <a:lnTo>
                  <a:pt x="3023501" y="63906"/>
                </a:lnTo>
                <a:lnTo>
                  <a:pt x="3021977" y="59486"/>
                </a:lnTo>
                <a:lnTo>
                  <a:pt x="3020580" y="55054"/>
                </a:lnTo>
                <a:lnTo>
                  <a:pt x="3018294" y="51447"/>
                </a:lnTo>
                <a:lnTo>
                  <a:pt x="3015119" y="48640"/>
                </a:lnTo>
                <a:lnTo>
                  <a:pt x="3011944" y="45834"/>
                </a:lnTo>
                <a:lnTo>
                  <a:pt x="3007880" y="43764"/>
                </a:lnTo>
                <a:lnTo>
                  <a:pt x="3002927" y="42405"/>
                </a:lnTo>
                <a:lnTo>
                  <a:pt x="2998101" y="41059"/>
                </a:lnTo>
                <a:lnTo>
                  <a:pt x="2992132" y="40373"/>
                </a:lnTo>
                <a:lnTo>
                  <a:pt x="2981337" y="40373"/>
                </a:lnTo>
                <a:lnTo>
                  <a:pt x="2977527" y="40690"/>
                </a:lnTo>
                <a:lnTo>
                  <a:pt x="2973844" y="41325"/>
                </a:lnTo>
                <a:lnTo>
                  <a:pt x="2970161" y="41948"/>
                </a:lnTo>
                <a:lnTo>
                  <a:pt x="2966859" y="42760"/>
                </a:lnTo>
                <a:lnTo>
                  <a:pt x="2963684" y="43738"/>
                </a:lnTo>
                <a:lnTo>
                  <a:pt x="2960636" y="44729"/>
                </a:lnTo>
                <a:lnTo>
                  <a:pt x="2957969" y="45808"/>
                </a:lnTo>
                <a:lnTo>
                  <a:pt x="2953270" y="48120"/>
                </a:lnTo>
                <a:lnTo>
                  <a:pt x="2949841" y="51079"/>
                </a:lnTo>
                <a:lnTo>
                  <a:pt x="2948571" y="54533"/>
                </a:lnTo>
                <a:lnTo>
                  <a:pt x="2948444" y="61099"/>
                </a:lnTo>
                <a:lnTo>
                  <a:pt x="2949206" y="64655"/>
                </a:lnTo>
                <a:lnTo>
                  <a:pt x="2950857" y="67500"/>
                </a:lnTo>
                <a:lnTo>
                  <a:pt x="2953905" y="68186"/>
                </a:lnTo>
                <a:lnTo>
                  <a:pt x="2956953" y="66801"/>
                </a:lnTo>
                <a:lnTo>
                  <a:pt x="2960763" y="64858"/>
                </a:lnTo>
                <a:lnTo>
                  <a:pt x="2965716" y="62610"/>
                </a:lnTo>
                <a:lnTo>
                  <a:pt x="2968637" y="61594"/>
                </a:lnTo>
                <a:lnTo>
                  <a:pt x="2971939" y="60667"/>
                </a:lnTo>
                <a:lnTo>
                  <a:pt x="2975114" y="59740"/>
                </a:lnTo>
                <a:lnTo>
                  <a:pt x="2978924" y="59283"/>
                </a:lnTo>
                <a:lnTo>
                  <a:pt x="2986163" y="59283"/>
                </a:lnTo>
                <a:lnTo>
                  <a:pt x="2988830" y="59613"/>
                </a:lnTo>
                <a:lnTo>
                  <a:pt x="2990989" y="60274"/>
                </a:lnTo>
                <a:lnTo>
                  <a:pt x="2994799" y="61950"/>
                </a:lnTo>
                <a:lnTo>
                  <a:pt x="2997466" y="64731"/>
                </a:lnTo>
                <a:lnTo>
                  <a:pt x="2998863" y="68541"/>
                </a:lnTo>
                <a:lnTo>
                  <a:pt x="2999752" y="73037"/>
                </a:lnTo>
                <a:lnTo>
                  <a:pt x="2999752" y="81152"/>
                </a:lnTo>
                <a:lnTo>
                  <a:pt x="2983242" y="81152"/>
                </a:lnTo>
                <a:lnTo>
                  <a:pt x="2976384" y="81749"/>
                </a:lnTo>
                <a:lnTo>
                  <a:pt x="2970415" y="82930"/>
                </a:lnTo>
                <a:lnTo>
                  <a:pt x="2964573" y="84124"/>
                </a:lnTo>
                <a:lnTo>
                  <a:pt x="2959493" y="85953"/>
                </a:lnTo>
                <a:lnTo>
                  <a:pt x="2955556" y="88430"/>
                </a:lnTo>
                <a:lnTo>
                  <a:pt x="2951619" y="90906"/>
                </a:lnTo>
                <a:lnTo>
                  <a:pt x="2948571" y="94043"/>
                </a:lnTo>
                <a:lnTo>
                  <a:pt x="2946539" y="97828"/>
                </a:lnTo>
                <a:lnTo>
                  <a:pt x="2944507" y="101625"/>
                </a:lnTo>
                <a:lnTo>
                  <a:pt x="2943491" y="106095"/>
                </a:lnTo>
                <a:lnTo>
                  <a:pt x="2943491" y="115989"/>
                </a:lnTo>
                <a:lnTo>
                  <a:pt x="2944380" y="120154"/>
                </a:lnTo>
                <a:lnTo>
                  <a:pt x="2945904" y="123710"/>
                </a:lnTo>
                <a:lnTo>
                  <a:pt x="2947555" y="127279"/>
                </a:lnTo>
                <a:lnTo>
                  <a:pt x="2949714" y="130263"/>
                </a:lnTo>
                <a:lnTo>
                  <a:pt x="2952635" y="132664"/>
                </a:lnTo>
                <a:lnTo>
                  <a:pt x="2955429" y="135077"/>
                </a:lnTo>
                <a:lnTo>
                  <a:pt x="2958858" y="136893"/>
                </a:lnTo>
                <a:lnTo>
                  <a:pt x="2962795" y="138112"/>
                </a:lnTo>
                <a:lnTo>
                  <a:pt x="2966732" y="139331"/>
                </a:lnTo>
                <a:lnTo>
                  <a:pt x="2967875" y="114147"/>
                </a:lnTo>
                <a:lnTo>
                  <a:pt x="2967875" y="110451"/>
                </a:lnTo>
                <a:lnTo>
                  <a:pt x="2968256" y="106337"/>
                </a:lnTo>
                <a:lnTo>
                  <a:pt x="2969907" y="102984"/>
                </a:lnTo>
                <a:lnTo>
                  <a:pt x="2973082" y="100355"/>
                </a:lnTo>
                <a:lnTo>
                  <a:pt x="2977146" y="98272"/>
                </a:lnTo>
                <a:lnTo>
                  <a:pt x="2979940" y="97688"/>
                </a:lnTo>
                <a:lnTo>
                  <a:pt x="2982734" y="97091"/>
                </a:lnTo>
                <a:lnTo>
                  <a:pt x="2986163" y="96786"/>
                </a:lnTo>
                <a:lnTo>
                  <a:pt x="2999752" y="96786"/>
                </a:lnTo>
                <a:lnTo>
                  <a:pt x="2999752" y="111836"/>
                </a:lnTo>
                <a:lnTo>
                  <a:pt x="2996704" y="115265"/>
                </a:lnTo>
                <a:lnTo>
                  <a:pt x="2993783" y="117868"/>
                </a:lnTo>
                <a:lnTo>
                  <a:pt x="2990735" y="119659"/>
                </a:lnTo>
                <a:lnTo>
                  <a:pt x="2987814" y="121437"/>
                </a:lnTo>
                <a:lnTo>
                  <a:pt x="2984639" y="122326"/>
                </a:lnTo>
                <a:lnTo>
                  <a:pt x="2977019" y="122326"/>
                </a:lnTo>
                <a:lnTo>
                  <a:pt x="2981337" y="139941"/>
                </a:lnTo>
                <a:lnTo>
                  <a:pt x="2986544" y="138849"/>
                </a:lnTo>
                <a:lnTo>
                  <a:pt x="2991243" y="136677"/>
                </a:lnTo>
                <a:close/>
              </a:path>
              <a:path w="3731145" h="173786">
                <a:moveTo>
                  <a:pt x="2981337" y="139941"/>
                </a:moveTo>
                <a:lnTo>
                  <a:pt x="2977019" y="122326"/>
                </a:lnTo>
                <a:lnTo>
                  <a:pt x="2973717" y="121272"/>
                </a:lnTo>
                <a:lnTo>
                  <a:pt x="2969018" y="117043"/>
                </a:lnTo>
                <a:lnTo>
                  <a:pt x="2967875" y="114147"/>
                </a:lnTo>
                <a:lnTo>
                  <a:pt x="2966732" y="139331"/>
                </a:lnTo>
                <a:lnTo>
                  <a:pt x="2971050" y="139941"/>
                </a:lnTo>
                <a:lnTo>
                  <a:pt x="2981337" y="139941"/>
                </a:lnTo>
                <a:close/>
              </a:path>
              <a:path w="3731145" h="173786">
                <a:moveTo>
                  <a:pt x="3039884" y="43599"/>
                </a:moveTo>
                <a:lnTo>
                  <a:pt x="3038995" y="46545"/>
                </a:lnTo>
                <a:lnTo>
                  <a:pt x="3039503" y="49631"/>
                </a:lnTo>
                <a:lnTo>
                  <a:pt x="3040392" y="53047"/>
                </a:lnTo>
                <a:lnTo>
                  <a:pt x="3063760" y="132918"/>
                </a:lnTo>
                <a:lnTo>
                  <a:pt x="3065538" y="136232"/>
                </a:lnTo>
                <a:lnTo>
                  <a:pt x="3068586" y="137566"/>
                </a:lnTo>
                <a:lnTo>
                  <a:pt x="3072269" y="138010"/>
                </a:lnTo>
                <a:lnTo>
                  <a:pt x="3076841" y="138264"/>
                </a:lnTo>
                <a:lnTo>
                  <a:pt x="3086112" y="138201"/>
                </a:lnTo>
                <a:lnTo>
                  <a:pt x="3090176" y="137934"/>
                </a:lnTo>
                <a:lnTo>
                  <a:pt x="3095510" y="135635"/>
                </a:lnTo>
                <a:lnTo>
                  <a:pt x="3110242" y="79273"/>
                </a:lnTo>
                <a:lnTo>
                  <a:pt x="3110623" y="79273"/>
                </a:lnTo>
                <a:lnTo>
                  <a:pt x="3125482" y="132918"/>
                </a:lnTo>
                <a:lnTo>
                  <a:pt x="3127260" y="136232"/>
                </a:lnTo>
                <a:lnTo>
                  <a:pt x="3130435" y="137566"/>
                </a:lnTo>
                <a:lnTo>
                  <a:pt x="3133991" y="138010"/>
                </a:lnTo>
                <a:lnTo>
                  <a:pt x="3138690" y="138264"/>
                </a:lnTo>
                <a:lnTo>
                  <a:pt x="3147834" y="138201"/>
                </a:lnTo>
                <a:lnTo>
                  <a:pt x="3153422" y="137667"/>
                </a:lnTo>
                <a:lnTo>
                  <a:pt x="3156851" y="135635"/>
                </a:lnTo>
                <a:lnTo>
                  <a:pt x="3181743" y="53047"/>
                </a:lnTo>
                <a:lnTo>
                  <a:pt x="3182886" y="48501"/>
                </a:lnTo>
                <a:lnTo>
                  <a:pt x="3183140" y="45821"/>
                </a:lnTo>
                <a:lnTo>
                  <a:pt x="3182632" y="44094"/>
                </a:lnTo>
                <a:lnTo>
                  <a:pt x="3179965" y="42608"/>
                </a:lnTo>
                <a:lnTo>
                  <a:pt x="3177171" y="42265"/>
                </a:lnTo>
                <a:lnTo>
                  <a:pt x="3173615" y="42062"/>
                </a:lnTo>
                <a:lnTo>
                  <a:pt x="3168662" y="42062"/>
                </a:lnTo>
                <a:lnTo>
                  <a:pt x="3165106" y="42265"/>
                </a:lnTo>
                <a:lnTo>
                  <a:pt x="3159772" y="43726"/>
                </a:lnTo>
                <a:lnTo>
                  <a:pt x="3141738" y="111137"/>
                </a:lnTo>
                <a:lnTo>
                  <a:pt x="3141230" y="111239"/>
                </a:lnTo>
                <a:lnTo>
                  <a:pt x="3123704" y="45923"/>
                </a:lnTo>
                <a:lnTo>
                  <a:pt x="3121799" y="43294"/>
                </a:lnTo>
                <a:lnTo>
                  <a:pt x="3118878" y="42468"/>
                </a:lnTo>
                <a:lnTo>
                  <a:pt x="3115830" y="42138"/>
                </a:lnTo>
                <a:lnTo>
                  <a:pt x="3106940" y="42125"/>
                </a:lnTo>
                <a:lnTo>
                  <a:pt x="3103892" y="42392"/>
                </a:lnTo>
                <a:lnTo>
                  <a:pt x="3100336" y="43726"/>
                </a:lnTo>
                <a:lnTo>
                  <a:pt x="3098939" y="46316"/>
                </a:lnTo>
                <a:lnTo>
                  <a:pt x="3082429" y="111137"/>
                </a:lnTo>
                <a:lnTo>
                  <a:pt x="3082048" y="111137"/>
                </a:lnTo>
                <a:lnTo>
                  <a:pt x="3064522" y="46316"/>
                </a:lnTo>
                <a:lnTo>
                  <a:pt x="3060839" y="42621"/>
                </a:lnTo>
                <a:lnTo>
                  <a:pt x="3057918" y="42265"/>
                </a:lnTo>
                <a:lnTo>
                  <a:pt x="3054108" y="42062"/>
                </a:lnTo>
                <a:lnTo>
                  <a:pt x="3049028" y="42062"/>
                </a:lnTo>
                <a:lnTo>
                  <a:pt x="3045472" y="42265"/>
                </a:lnTo>
                <a:lnTo>
                  <a:pt x="3042551" y="42608"/>
                </a:lnTo>
                <a:lnTo>
                  <a:pt x="3039884" y="43599"/>
                </a:lnTo>
                <a:close/>
              </a:path>
              <a:path w="3731145" h="173786">
                <a:moveTo>
                  <a:pt x="3239655" y="136677"/>
                </a:moveTo>
                <a:lnTo>
                  <a:pt x="3244227" y="134505"/>
                </a:lnTo>
                <a:lnTo>
                  <a:pt x="3248418" y="131470"/>
                </a:lnTo>
                <a:lnTo>
                  <a:pt x="3251974" y="127571"/>
                </a:lnTo>
                <a:lnTo>
                  <a:pt x="3251974" y="134594"/>
                </a:lnTo>
                <a:lnTo>
                  <a:pt x="3252863" y="136778"/>
                </a:lnTo>
                <a:lnTo>
                  <a:pt x="3255784" y="137909"/>
                </a:lnTo>
                <a:lnTo>
                  <a:pt x="3259213" y="138264"/>
                </a:lnTo>
                <a:lnTo>
                  <a:pt x="3267087" y="138150"/>
                </a:lnTo>
                <a:lnTo>
                  <a:pt x="3270897" y="137299"/>
                </a:lnTo>
                <a:lnTo>
                  <a:pt x="3272548" y="134594"/>
                </a:lnTo>
                <a:lnTo>
                  <a:pt x="3272548" y="69151"/>
                </a:lnTo>
                <a:lnTo>
                  <a:pt x="3271913" y="63906"/>
                </a:lnTo>
                <a:lnTo>
                  <a:pt x="3270389" y="59486"/>
                </a:lnTo>
                <a:lnTo>
                  <a:pt x="3268992" y="55054"/>
                </a:lnTo>
                <a:lnTo>
                  <a:pt x="3266706" y="51447"/>
                </a:lnTo>
                <a:lnTo>
                  <a:pt x="3263531" y="48640"/>
                </a:lnTo>
                <a:lnTo>
                  <a:pt x="3260356" y="45834"/>
                </a:lnTo>
                <a:lnTo>
                  <a:pt x="3256292" y="43764"/>
                </a:lnTo>
                <a:lnTo>
                  <a:pt x="3251339" y="42405"/>
                </a:lnTo>
                <a:lnTo>
                  <a:pt x="3246513" y="41059"/>
                </a:lnTo>
                <a:lnTo>
                  <a:pt x="3240544" y="40373"/>
                </a:lnTo>
                <a:lnTo>
                  <a:pt x="3229749" y="40373"/>
                </a:lnTo>
                <a:lnTo>
                  <a:pt x="3225939" y="40690"/>
                </a:lnTo>
                <a:lnTo>
                  <a:pt x="3222256" y="41325"/>
                </a:lnTo>
                <a:lnTo>
                  <a:pt x="3218573" y="41948"/>
                </a:lnTo>
                <a:lnTo>
                  <a:pt x="3215271" y="42760"/>
                </a:lnTo>
                <a:lnTo>
                  <a:pt x="3212096" y="43738"/>
                </a:lnTo>
                <a:lnTo>
                  <a:pt x="3209048" y="44729"/>
                </a:lnTo>
                <a:lnTo>
                  <a:pt x="3206381" y="45808"/>
                </a:lnTo>
                <a:lnTo>
                  <a:pt x="3201682" y="48120"/>
                </a:lnTo>
                <a:lnTo>
                  <a:pt x="3198253" y="51079"/>
                </a:lnTo>
                <a:lnTo>
                  <a:pt x="3196983" y="54533"/>
                </a:lnTo>
                <a:lnTo>
                  <a:pt x="3196856" y="61099"/>
                </a:lnTo>
                <a:lnTo>
                  <a:pt x="3197618" y="64655"/>
                </a:lnTo>
                <a:lnTo>
                  <a:pt x="3199269" y="67500"/>
                </a:lnTo>
                <a:lnTo>
                  <a:pt x="3202317" y="68186"/>
                </a:lnTo>
                <a:lnTo>
                  <a:pt x="3205365" y="66801"/>
                </a:lnTo>
                <a:lnTo>
                  <a:pt x="3209175" y="64858"/>
                </a:lnTo>
                <a:lnTo>
                  <a:pt x="3214128" y="62610"/>
                </a:lnTo>
                <a:lnTo>
                  <a:pt x="3217049" y="61594"/>
                </a:lnTo>
                <a:lnTo>
                  <a:pt x="3220351" y="60667"/>
                </a:lnTo>
                <a:lnTo>
                  <a:pt x="3223526" y="59740"/>
                </a:lnTo>
                <a:lnTo>
                  <a:pt x="3227336" y="59283"/>
                </a:lnTo>
                <a:lnTo>
                  <a:pt x="3234575" y="59283"/>
                </a:lnTo>
                <a:lnTo>
                  <a:pt x="3237242" y="59613"/>
                </a:lnTo>
                <a:lnTo>
                  <a:pt x="3239401" y="60274"/>
                </a:lnTo>
                <a:lnTo>
                  <a:pt x="3243211" y="61950"/>
                </a:lnTo>
                <a:lnTo>
                  <a:pt x="3245878" y="64731"/>
                </a:lnTo>
                <a:lnTo>
                  <a:pt x="3247275" y="68541"/>
                </a:lnTo>
                <a:lnTo>
                  <a:pt x="3248164" y="73037"/>
                </a:lnTo>
                <a:lnTo>
                  <a:pt x="3248164" y="81152"/>
                </a:lnTo>
                <a:lnTo>
                  <a:pt x="3231654" y="81152"/>
                </a:lnTo>
                <a:lnTo>
                  <a:pt x="3224796" y="81749"/>
                </a:lnTo>
                <a:lnTo>
                  <a:pt x="3218827" y="82930"/>
                </a:lnTo>
                <a:lnTo>
                  <a:pt x="3212985" y="84124"/>
                </a:lnTo>
                <a:lnTo>
                  <a:pt x="3207905" y="85953"/>
                </a:lnTo>
                <a:lnTo>
                  <a:pt x="3203968" y="88430"/>
                </a:lnTo>
                <a:lnTo>
                  <a:pt x="3200031" y="90906"/>
                </a:lnTo>
                <a:lnTo>
                  <a:pt x="3196983" y="94043"/>
                </a:lnTo>
                <a:lnTo>
                  <a:pt x="3194951" y="97828"/>
                </a:lnTo>
                <a:lnTo>
                  <a:pt x="3192919" y="101625"/>
                </a:lnTo>
                <a:lnTo>
                  <a:pt x="3191903" y="106095"/>
                </a:lnTo>
                <a:lnTo>
                  <a:pt x="3191903" y="115989"/>
                </a:lnTo>
                <a:lnTo>
                  <a:pt x="3192792" y="120154"/>
                </a:lnTo>
                <a:lnTo>
                  <a:pt x="3194316" y="123710"/>
                </a:lnTo>
                <a:lnTo>
                  <a:pt x="3195967" y="127279"/>
                </a:lnTo>
                <a:lnTo>
                  <a:pt x="3198126" y="130263"/>
                </a:lnTo>
                <a:lnTo>
                  <a:pt x="3201047" y="132664"/>
                </a:lnTo>
                <a:lnTo>
                  <a:pt x="3203841" y="135077"/>
                </a:lnTo>
                <a:lnTo>
                  <a:pt x="3207270" y="136893"/>
                </a:lnTo>
                <a:lnTo>
                  <a:pt x="3211207" y="138112"/>
                </a:lnTo>
                <a:lnTo>
                  <a:pt x="3215144" y="139331"/>
                </a:lnTo>
                <a:lnTo>
                  <a:pt x="3216287" y="114147"/>
                </a:lnTo>
                <a:lnTo>
                  <a:pt x="3216287" y="110451"/>
                </a:lnTo>
                <a:lnTo>
                  <a:pt x="3216668" y="106337"/>
                </a:lnTo>
                <a:lnTo>
                  <a:pt x="3218319" y="102984"/>
                </a:lnTo>
                <a:lnTo>
                  <a:pt x="3221494" y="100355"/>
                </a:lnTo>
                <a:lnTo>
                  <a:pt x="3225558" y="98272"/>
                </a:lnTo>
                <a:lnTo>
                  <a:pt x="3228352" y="97688"/>
                </a:lnTo>
                <a:lnTo>
                  <a:pt x="3231146" y="97091"/>
                </a:lnTo>
                <a:lnTo>
                  <a:pt x="3234575" y="96786"/>
                </a:lnTo>
                <a:lnTo>
                  <a:pt x="3248164" y="96786"/>
                </a:lnTo>
                <a:lnTo>
                  <a:pt x="3248164" y="111836"/>
                </a:lnTo>
                <a:lnTo>
                  <a:pt x="3245116" y="115265"/>
                </a:lnTo>
                <a:lnTo>
                  <a:pt x="3242195" y="117868"/>
                </a:lnTo>
                <a:lnTo>
                  <a:pt x="3239147" y="119659"/>
                </a:lnTo>
                <a:lnTo>
                  <a:pt x="3236226" y="121437"/>
                </a:lnTo>
                <a:lnTo>
                  <a:pt x="3233051" y="122326"/>
                </a:lnTo>
                <a:lnTo>
                  <a:pt x="3225431" y="122326"/>
                </a:lnTo>
                <a:lnTo>
                  <a:pt x="3229749" y="139941"/>
                </a:lnTo>
                <a:lnTo>
                  <a:pt x="3234956" y="138849"/>
                </a:lnTo>
                <a:lnTo>
                  <a:pt x="3239655" y="136677"/>
                </a:lnTo>
                <a:close/>
              </a:path>
              <a:path w="3731145" h="173786">
                <a:moveTo>
                  <a:pt x="3229749" y="139941"/>
                </a:moveTo>
                <a:lnTo>
                  <a:pt x="3225431" y="122326"/>
                </a:lnTo>
                <a:lnTo>
                  <a:pt x="3222129" y="121272"/>
                </a:lnTo>
                <a:lnTo>
                  <a:pt x="3217430" y="117043"/>
                </a:lnTo>
                <a:lnTo>
                  <a:pt x="3216287" y="114147"/>
                </a:lnTo>
                <a:lnTo>
                  <a:pt x="3215144" y="139331"/>
                </a:lnTo>
                <a:lnTo>
                  <a:pt x="3219462" y="139941"/>
                </a:lnTo>
                <a:lnTo>
                  <a:pt x="3229749" y="139941"/>
                </a:lnTo>
                <a:close/>
              </a:path>
              <a:path w="3731145" h="173786">
                <a:moveTo>
                  <a:pt x="3415677" y="57175"/>
                </a:moveTo>
                <a:lnTo>
                  <a:pt x="3416439" y="53149"/>
                </a:lnTo>
                <a:lnTo>
                  <a:pt x="3417201" y="49123"/>
                </a:lnTo>
                <a:lnTo>
                  <a:pt x="3417582" y="45034"/>
                </a:lnTo>
                <a:lnTo>
                  <a:pt x="3417582" y="36118"/>
                </a:lnTo>
                <a:lnTo>
                  <a:pt x="3416820" y="31686"/>
                </a:lnTo>
                <a:lnTo>
                  <a:pt x="3415169" y="27558"/>
                </a:lnTo>
                <a:lnTo>
                  <a:pt x="3413645" y="23444"/>
                </a:lnTo>
                <a:lnTo>
                  <a:pt x="3411105" y="19875"/>
                </a:lnTo>
                <a:lnTo>
                  <a:pt x="3407803" y="16878"/>
                </a:lnTo>
                <a:lnTo>
                  <a:pt x="3404501" y="13868"/>
                </a:lnTo>
                <a:lnTo>
                  <a:pt x="3405517" y="75958"/>
                </a:lnTo>
                <a:lnTo>
                  <a:pt x="3408946" y="70815"/>
                </a:lnTo>
                <a:lnTo>
                  <a:pt x="3411486" y="66166"/>
                </a:lnTo>
                <a:lnTo>
                  <a:pt x="3414026" y="61506"/>
                </a:lnTo>
                <a:lnTo>
                  <a:pt x="3415677" y="57175"/>
                </a:lnTo>
                <a:close/>
              </a:path>
              <a:path w="3731145" h="173786">
                <a:moveTo>
                  <a:pt x="3382784" y="101244"/>
                </a:moveTo>
                <a:lnTo>
                  <a:pt x="3383912" y="100118"/>
                </a:lnTo>
                <a:lnTo>
                  <a:pt x="3393418" y="90244"/>
                </a:lnTo>
                <a:lnTo>
                  <a:pt x="3400945" y="81597"/>
                </a:lnTo>
                <a:lnTo>
                  <a:pt x="3405517" y="75958"/>
                </a:lnTo>
                <a:lnTo>
                  <a:pt x="3404501" y="13868"/>
                </a:lnTo>
                <a:lnTo>
                  <a:pt x="3400437" y="11531"/>
                </a:lnTo>
                <a:lnTo>
                  <a:pt x="3395484" y="9842"/>
                </a:lnTo>
                <a:lnTo>
                  <a:pt x="3390404" y="8166"/>
                </a:lnTo>
                <a:lnTo>
                  <a:pt x="3384562" y="7327"/>
                </a:lnTo>
                <a:lnTo>
                  <a:pt x="3373767" y="7327"/>
                </a:lnTo>
                <a:lnTo>
                  <a:pt x="3369703" y="7721"/>
                </a:lnTo>
                <a:lnTo>
                  <a:pt x="3365766" y="8508"/>
                </a:lnTo>
                <a:lnTo>
                  <a:pt x="3361829" y="9296"/>
                </a:lnTo>
                <a:lnTo>
                  <a:pt x="3358273" y="10274"/>
                </a:lnTo>
                <a:lnTo>
                  <a:pt x="3355098" y="11429"/>
                </a:lnTo>
                <a:lnTo>
                  <a:pt x="3351923" y="12585"/>
                </a:lnTo>
                <a:lnTo>
                  <a:pt x="3349129" y="13766"/>
                </a:lnTo>
                <a:lnTo>
                  <a:pt x="3346970" y="14998"/>
                </a:lnTo>
                <a:lnTo>
                  <a:pt x="3343160" y="17221"/>
                </a:lnTo>
                <a:lnTo>
                  <a:pt x="3340620" y="20040"/>
                </a:lnTo>
                <a:lnTo>
                  <a:pt x="3339604" y="22783"/>
                </a:lnTo>
                <a:lnTo>
                  <a:pt x="3339350" y="25717"/>
                </a:lnTo>
                <a:lnTo>
                  <a:pt x="3339350" y="32638"/>
                </a:lnTo>
                <a:lnTo>
                  <a:pt x="3339731" y="35750"/>
                </a:lnTo>
                <a:lnTo>
                  <a:pt x="3340747" y="39484"/>
                </a:lnTo>
                <a:lnTo>
                  <a:pt x="3343541" y="40474"/>
                </a:lnTo>
                <a:lnTo>
                  <a:pt x="3346335" y="38938"/>
                </a:lnTo>
                <a:lnTo>
                  <a:pt x="3349637" y="36804"/>
                </a:lnTo>
                <a:lnTo>
                  <a:pt x="3354209" y="34353"/>
                </a:lnTo>
                <a:lnTo>
                  <a:pt x="3356876" y="33248"/>
                </a:lnTo>
                <a:lnTo>
                  <a:pt x="3359924" y="32257"/>
                </a:lnTo>
                <a:lnTo>
                  <a:pt x="3362845" y="31280"/>
                </a:lnTo>
                <a:lnTo>
                  <a:pt x="3366401" y="30784"/>
                </a:lnTo>
                <a:lnTo>
                  <a:pt x="3373005" y="30784"/>
                </a:lnTo>
                <a:lnTo>
                  <a:pt x="3375418" y="31191"/>
                </a:lnTo>
                <a:lnTo>
                  <a:pt x="3379482" y="32842"/>
                </a:lnTo>
                <a:lnTo>
                  <a:pt x="3382530" y="35432"/>
                </a:lnTo>
                <a:lnTo>
                  <a:pt x="3384943" y="38582"/>
                </a:lnTo>
                <a:lnTo>
                  <a:pt x="3386340" y="42468"/>
                </a:lnTo>
                <a:lnTo>
                  <a:pt x="3386721" y="46710"/>
                </a:lnTo>
                <a:lnTo>
                  <a:pt x="3386340" y="51600"/>
                </a:lnTo>
                <a:lnTo>
                  <a:pt x="3385832" y="54241"/>
                </a:lnTo>
                <a:lnTo>
                  <a:pt x="3385324" y="56870"/>
                </a:lnTo>
                <a:lnTo>
                  <a:pt x="3384181" y="59766"/>
                </a:lnTo>
                <a:lnTo>
                  <a:pt x="3382657" y="62890"/>
                </a:lnTo>
                <a:lnTo>
                  <a:pt x="3381133" y="66027"/>
                </a:lnTo>
                <a:lnTo>
                  <a:pt x="3379101" y="69494"/>
                </a:lnTo>
                <a:lnTo>
                  <a:pt x="3376434" y="73291"/>
                </a:lnTo>
                <a:lnTo>
                  <a:pt x="3373640" y="77076"/>
                </a:lnTo>
                <a:lnTo>
                  <a:pt x="3370084" y="81292"/>
                </a:lnTo>
                <a:lnTo>
                  <a:pt x="3365639" y="85902"/>
                </a:lnTo>
                <a:lnTo>
                  <a:pt x="3343541" y="109664"/>
                </a:lnTo>
                <a:lnTo>
                  <a:pt x="3340239" y="113474"/>
                </a:lnTo>
                <a:lnTo>
                  <a:pt x="3338207" y="117030"/>
                </a:lnTo>
                <a:lnTo>
                  <a:pt x="3337318" y="119633"/>
                </a:lnTo>
                <a:lnTo>
                  <a:pt x="3336937" y="122745"/>
                </a:lnTo>
                <a:lnTo>
                  <a:pt x="3337064" y="130975"/>
                </a:lnTo>
                <a:lnTo>
                  <a:pt x="3337572" y="133870"/>
                </a:lnTo>
                <a:lnTo>
                  <a:pt x="3339477" y="136499"/>
                </a:lnTo>
                <a:lnTo>
                  <a:pt x="3342398" y="137540"/>
                </a:lnTo>
                <a:lnTo>
                  <a:pt x="3418725" y="137667"/>
                </a:lnTo>
                <a:lnTo>
                  <a:pt x="3421519" y="136144"/>
                </a:lnTo>
                <a:lnTo>
                  <a:pt x="3422408" y="133324"/>
                </a:lnTo>
                <a:lnTo>
                  <a:pt x="3422662" y="130619"/>
                </a:lnTo>
                <a:lnTo>
                  <a:pt x="3422662" y="123634"/>
                </a:lnTo>
                <a:lnTo>
                  <a:pt x="3422281" y="120929"/>
                </a:lnTo>
                <a:lnTo>
                  <a:pt x="3421265" y="118186"/>
                </a:lnTo>
                <a:lnTo>
                  <a:pt x="3418344" y="116585"/>
                </a:lnTo>
                <a:lnTo>
                  <a:pt x="3367798" y="116585"/>
                </a:lnTo>
                <a:lnTo>
                  <a:pt x="3382784" y="101244"/>
                </a:lnTo>
                <a:close/>
              </a:path>
              <a:path w="3731145" h="173786">
                <a:moveTo>
                  <a:pt x="3490226" y="117195"/>
                </a:moveTo>
                <a:lnTo>
                  <a:pt x="3486289" y="118846"/>
                </a:lnTo>
                <a:lnTo>
                  <a:pt x="3481463" y="119265"/>
                </a:lnTo>
                <a:lnTo>
                  <a:pt x="3478034" y="119265"/>
                </a:lnTo>
                <a:lnTo>
                  <a:pt x="3475113" y="118554"/>
                </a:lnTo>
                <a:lnTo>
                  <a:pt x="3472700" y="117132"/>
                </a:lnTo>
                <a:lnTo>
                  <a:pt x="3468255" y="113233"/>
                </a:lnTo>
                <a:lnTo>
                  <a:pt x="3471684" y="139941"/>
                </a:lnTo>
                <a:lnTo>
                  <a:pt x="3489083" y="139941"/>
                </a:lnTo>
                <a:lnTo>
                  <a:pt x="3496449" y="138391"/>
                </a:lnTo>
                <a:lnTo>
                  <a:pt x="3502418" y="135293"/>
                </a:lnTo>
                <a:lnTo>
                  <a:pt x="3508387" y="132194"/>
                </a:lnTo>
                <a:lnTo>
                  <a:pt x="3513213" y="127736"/>
                </a:lnTo>
                <a:lnTo>
                  <a:pt x="3516896" y="121932"/>
                </a:lnTo>
                <a:lnTo>
                  <a:pt x="3520706" y="116128"/>
                </a:lnTo>
                <a:lnTo>
                  <a:pt x="3523373" y="109092"/>
                </a:lnTo>
                <a:lnTo>
                  <a:pt x="3525024" y="100850"/>
                </a:lnTo>
                <a:lnTo>
                  <a:pt x="3526949" y="86528"/>
                </a:lnTo>
                <a:lnTo>
                  <a:pt x="3527437" y="73139"/>
                </a:lnTo>
                <a:lnTo>
                  <a:pt x="3527424" y="70569"/>
                </a:lnTo>
                <a:lnTo>
                  <a:pt x="3526878" y="57344"/>
                </a:lnTo>
                <a:lnTo>
                  <a:pt x="3525532" y="45478"/>
                </a:lnTo>
                <a:lnTo>
                  <a:pt x="3524135" y="37325"/>
                </a:lnTo>
                <a:lnTo>
                  <a:pt x="3521849" y="30429"/>
                </a:lnTo>
                <a:lnTo>
                  <a:pt x="3518420" y="24790"/>
                </a:lnTo>
                <a:lnTo>
                  <a:pt x="3515118" y="19151"/>
                </a:lnTo>
                <a:lnTo>
                  <a:pt x="3510546" y="14833"/>
                </a:lnTo>
                <a:lnTo>
                  <a:pt x="3504704" y="11823"/>
                </a:lnTo>
                <a:lnTo>
                  <a:pt x="3498989" y="8826"/>
                </a:lnTo>
                <a:lnTo>
                  <a:pt x="3491750" y="7327"/>
                </a:lnTo>
                <a:lnTo>
                  <a:pt x="3474351" y="7327"/>
                </a:lnTo>
                <a:lnTo>
                  <a:pt x="3467112" y="8877"/>
                </a:lnTo>
                <a:lnTo>
                  <a:pt x="3461143" y="11976"/>
                </a:lnTo>
                <a:lnTo>
                  <a:pt x="3455174" y="15074"/>
                </a:lnTo>
                <a:lnTo>
                  <a:pt x="3450348" y="19532"/>
                </a:lnTo>
                <a:lnTo>
                  <a:pt x="3446538" y="25336"/>
                </a:lnTo>
                <a:lnTo>
                  <a:pt x="3442855" y="31140"/>
                </a:lnTo>
                <a:lnTo>
                  <a:pt x="3440188" y="38188"/>
                </a:lnTo>
                <a:lnTo>
                  <a:pt x="3438410" y="46469"/>
                </a:lnTo>
                <a:lnTo>
                  <a:pt x="3436416" y="60783"/>
                </a:lnTo>
                <a:lnTo>
                  <a:pt x="3435870" y="74129"/>
                </a:lnTo>
                <a:lnTo>
                  <a:pt x="3435886" y="76705"/>
                </a:lnTo>
                <a:lnTo>
                  <a:pt x="3436502" y="89919"/>
                </a:lnTo>
                <a:lnTo>
                  <a:pt x="3437902" y="101790"/>
                </a:lnTo>
                <a:lnTo>
                  <a:pt x="3439299" y="109943"/>
                </a:lnTo>
                <a:lnTo>
                  <a:pt x="3441712" y="116839"/>
                </a:lnTo>
                <a:lnTo>
                  <a:pt x="3445014" y="122478"/>
                </a:lnTo>
                <a:lnTo>
                  <a:pt x="3448443" y="128117"/>
                </a:lnTo>
                <a:lnTo>
                  <a:pt x="3452888" y="132435"/>
                </a:lnTo>
                <a:lnTo>
                  <a:pt x="3458730" y="135445"/>
                </a:lnTo>
                <a:lnTo>
                  <a:pt x="3464445" y="138442"/>
                </a:lnTo>
                <a:lnTo>
                  <a:pt x="3463302" y="95453"/>
                </a:lnTo>
                <a:lnTo>
                  <a:pt x="3462540" y="89484"/>
                </a:lnTo>
                <a:lnTo>
                  <a:pt x="3462159" y="81953"/>
                </a:lnTo>
                <a:lnTo>
                  <a:pt x="3462159" y="65379"/>
                </a:lnTo>
                <a:lnTo>
                  <a:pt x="3462413" y="58851"/>
                </a:lnTo>
                <a:lnTo>
                  <a:pt x="3463048" y="53251"/>
                </a:lnTo>
                <a:lnTo>
                  <a:pt x="3463683" y="47637"/>
                </a:lnTo>
                <a:lnTo>
                  <a:pt x="3464699" y="42951"/>
                </a:lnTo>
                <a:lnTo>
                  <a:pt x="3466096" y="39192"/>
                </a:lnTo>
                <a:lnTo>
                  <a:pt x="3467620" y="35432"/>
                </a:lnTo>
                <a:lnTo>
                  <a:pt x="3469652" y="32613"/>
                </a:lnTo>
                <a:lnTo>
                  <a:pt x="3474732" y="28854"/>
                </a:lnTo>
                <a:lnTo>
                  <a:pt x="3477907" y="27914"/>
                </a:lnTo>
                <a:lnTo>
                  <a:pt x="3481844" y="27914"/>
                </a:lnTo>
                <a:lnTo>
                  <a:pt x="3486162" y="28206"/>
                </a:lnTo>
                <a:lnTo>
                  <a:pt x="3489845" y="29387"/>
                </a:lnTo>
                <a:lnTo>
                  <a:pt x="3492893" y="31813"/>
                </a:lnTo>
                <a:lnTo>
                  <a:pt x="3495560" y="35128"/>
                </a:lnTo>
                <a:lnTo>
                  <a:pt x="3497719" y="39890"/>
                </a:lnTo>
                <a:lnTo>
                  <a:pt x="3498481" y="42786"/>
                </a:lnTo>
                <a:lnTo>
                  <a:pt x="3499243" y="46215"/>
                </a:lnTo>
                <a:lnTo>
                  <a:pt x="3499878" y="49644"/>
                </a:lnTo>
                <a:lnTo>
                  <a:pt x="3500386" y="53695"/>
                </a:lnTo>
                <a:lnTo>
                  <a:pt x="3500767" y="58343"/>
                </a:lnTo>
                <a:lnTo>
                  <a:pt x="3501021" y="62991"/>
                </a:lnTo>
                <a:lnTo>
                  <a:pt x="3501275" y="68351"/>
                </a:lnTo>
                <a:lnTo>
                  <a:pt x="3501148" y="84023"/>
                </a:lnTo>
                <a:lnTo>
                  <a:pt x="3500894" y="88176"/>
                </a:lnTo>
                <a:lnTo>
                  <a:pt x="3500640" y="92341"/>
                </a:lnTo>
                <a:lnTo>
                  <a:pt x="3500259" y="96062"/>
                </a:lnTo>
                <a:lnTo>
                  <a:pt x="3499624" y="99364"/>
                </a:lnTo>
                <a:lnTo>
                  <a:pt x="3498989" y="102666"/>
                </a:lnTo>
                <a:lnTo>
                  <a:pt x="3498227" y="105562"/>
                </a:lnTo>
                <a:lnTo>
                  <a:pt x="3496195" y="110578"/>
                </a:lnTo>
                <a:lnTo>
                  <a:pt x="3493528" y="114312"/>
                </a:lnTo>
                <a:lnTo>
                  <a:pt x="3490226" y="117195"/>
                </a:lnTo>
                <a:close/>
              </a:path>
              <a:path w="3731145" h="173786">
                <a:moveTo>
                  <a:pt x="3468255" y="113233"/>
                </a:moveTo>
                <a:lnTo>
                  <a:pt x="3466604" y="109702"/>
                </a:lnTo>
                <a:lnTo>
                  <a:pt x="3465080" y="106172"/>
                </a:lnTo>
                <a:lnTo>
                  <a:pt x="3463937" y="101422"/>
                </a:lnTo>
                <a:lnTo>
                  <a:pt x="3463302" y="95453"/>
                </a:lnTo>
                <a:lnTo>
                  <a:pt x="3464445" y="138442"/>
                </a:lnTo>
                <a:lnTo>
                  <a:pt x="3471684" y="139941"/>
                </a:lnTo>
                <a:lnTo>
                  <a:pt x="3468255" y="113233"/>
                </a:lnTo>
                <a:close/>
              </a:path>
              <a:path w="3731145" h="173786">
                <a:moveTo>
                  <a:pt x="3546995" y="36029"/>
                </a:moveTo>
                <a:lnTo>
                  <a:pt x="3546995" y="40119"/>
                </a:lnTo>
                <a:lnTo>
                  <a:pt x="3547376" y="43446"/>
                </a:lnTo>
                <a:lnTo>
                  <a:pt x="3549027" y="46926"/>
                </a:lnTo>
                <a:lnTo>
                  <a:pt x="3551694" y="46799"/>
                </a:lnTo>
                <a:lnTo>
                  <a:pt x="3554488" y="45618"/>
                </a:lnTo>
                <a:lnTo>
                  <a:pt x="3575062" y="34239"/>
                </a:lnTo>
                <a:lnTo>
                  <a:pt x="3575062" y="117576"/>
                </a:lnTo>
                <a:lnTo>
                  <a:pt x="3551186" y="117576"/>
                </a:lnTo>
                <a:lnTo>
                  <a:pt x="3548392" y="119849"/>
                </a:lnTo>
                <a:lnTo>
                  <a:pt x="3547630" y="122974"/>
                </a:lnTo>
                <a:lnTo>
                  <a:pt x="3547376" y="125856"/>
                </a:lnTo>
                <a:lnTo>
                  <a:pt x="3547376" y="129616"/>
                </a:lnTo>
                <a:lnTo>
                  <a:pt x="3547630" y="132473"/>
                </a:lnTo>
                <a:lnTo>
                  <a:pt x="3548519" y="135534"/>
                </a:lnTo>
                <a:lnTo>
                  <a:pt x="3551186" y="137667"/>
                </a:lnTo>
                <a:lnTo>
                  <a:pt x="3621798" y="137667"/>
                </a:lnTo>
                <a:lnTo>
                  <a:pt x="3624338" y="136296"/>
                </a:lnTo>
                <a:lnTo>
                  <a:pt x="3625354" y="133756"/>
                </a:lnTo>
                <a:lnTo>
                  <a:pt x="3625735" y="131190"/>
                </a:lnTo>
                <a:lnTo>
                  <a:pt x="3625735" y="124256"/>
                </a:lnTo>
                <a:lnTo>
                  <a:pt x="3625354" y="121678"/>
                </a:lnTo>
                <a:lnTo>
                  <a:pt x="3624465" y="119062"/>
                </a:lnTo>
                <a:lnTo>
                  <a:pt x="3621798" y="117576"/>
                </a:lnTo>
                <a:lnTo>
                  <a:pt x="3600970" y="117576"/>
                </a:lnTo>
                <a:lnTo>
                  <a:pt x="3600843" y="10693"/>
                </a:lnTo>
                <a:lnTo>
                  <a:pt x="3598176" y="9118"/>
                </a:lnTo>
                <a:lnTo>
                  <a:pt x="3595509" y="8851"/>
                </a:lnTo>
                <a:lnTo>
                  <a:pt x="3591953" y="8712"/>
                </a:lnTo>
                <a:lnTo>
                  <a:pt x="3584460" y="8762"/>
                </a:lnTo>
                <a:lnTo>
                  <a:pt x="3581285" y="8953"/>
                </a:lnTo>
                <a:lnTo>
                  <a:pt x="3578110" y="9994"/>
                </a:lnTo>
                <a:lnTo>
                  <a:pt x="3550551" y="27812"/>
                </a:lnTo>
                <a:lnTo>
                  <a:pt x="3548265" y="29756"/>
                </a:lnTo>
                <a:lnTo>
                  <a:pt x="3547249" y="32677"/>
                </a:lnTo>
                <a:lnTo>
                  <a:pt x="3546995" y="36029"/>
                </a:lnTo>
                <a:close/>
              </a:path>
              <a:path w="3731145" h="173786">
                <a:moveTo>
                  <a:pt x="3721620" y="56210"/>
                </a:moveTo>
                <a:lnTo>
                  <a:pt x="3723398" y="53581"/>
                </a:lnTo>
                <a:lnTo>
                  <a:pt x="3724922" y="50787"/>
                </a:lnTo>
                <a:lnTo>
                  <a:pt x="3725938" y="47853"/>
                </a:lnTo>
                <a:lnTo>
                  <a:pt x="3726954" y="44919"/>
                </a:lnTo>
                <a:lnTo>
                  <a:pt x="3727462" y="41897"/>
                </a:lnTo>
                <a:lnTo>
                  <a:pt x="3727462" y="34112"/>
                </a:lnTo>
                <a:lnTo>
                  <a:pt x="3726700" y="29844"/>
                </a:lnTo>
                <a:lnTo>
                  <a:pt x="3725049" y="25984"/>
                </a:lnTo>
                <a:lnTo>
                  <a:pt x="3723525" y="22123"/>
                </a:lnTo>
                <a:lnTo>
                  <a:pt x="3721112" y="18808"/>
                </a:lnTo>
                <a:lnTo>
                  <a:pt x="3717937" y="16027"/>
                </a:lnTo>
                <a:lnTo>
                  <a:pt x="3714762" y="63690"/>
                </a:lnTo>
                <a:lnTo>
                  <a:pt x="3717429" y="61340"/>
                </a:lnTo>
                <a:lnTo>
                  <a:pt x="3719715" y="58851"/>
                </a:lnTo>
                <a:lnTo>
                  <a:pt x="3721620" y="56210"/>
                </a:lnTo>
                <a:close/>
              </a:path>
              <a:path w="3731145" h="173786">
                <a:moveTo>
                  <a:pt x="3687330" y="61061"/>
                </a:moveTo>
                <a:lnTo>
                  <a:pt x="3684155" y="59347"/>
                </a:lnTo>
                <a:lnTo>
                  <a:pt x="3681488" y="57734"/>
                </a:lnTo>
                <a:lnTo>
                  <a:pt x="3676789" y="54698"/>
                </a:lnTo>
                <a:lnTo>
                  <a:pt x="3678821" y="85839"/>
                </a:lnTo>
                <a:lnTo>
                  <a:pt x="3681488" y="84188"/>
                </a:lnTo>
                <a:lnTo>
                  <a:pt x="3684536" y="82537"/>
                </a:lnTo>
                <a:lnTo>
                  <a:pt x="3687965" y="84251"/>
                </a:lnTo>
                <a:lnTo>
                  <a:pt x="3691013" y="85940"/>
                </a:lnTo>
                <a:lnTo>
                  <a:pt x="3693680" y="87591"/>
                </a:lnTo>
                <a:lnTo>
                  <a:pt x="3696347" y="89242"/>
                </a:lnTo>
                <a:lnTo>
                  <a:pt x="3700284" y="92735"/>
                </a:lnTo>
                <a:lnTo>
                  <a:pt x="3703332" y="96418"/>
                </a:lnTo>
                <a:lnTo>
                  <a:pt x="3704983" y="100444"/>
                </a:lnTo>
                <a:lnTo>
                  <a:pt x="3705364" y="105105"/>
                </a:lnTo>
                <a:lnTo>
                  <a:pt x="3705364" y="109994"/>
                </a:lnTo>
                <a:lnTo>
                  <a:pt x="3703713" y="113817"/>
                </a:lnTo>
                <a:lnTo>
                  <a:pt x="3700538" y="116585"/>
                </a:lnTo>
                <a:lnTo>
                  <a:pt x="3697363" y="119354"/>
                </a:lnTo>
                <a:lnTo>
                  <a:pt x="3692537" y="120738"/>
                </a:lnTo>
                <a:lnTo>
                  <a:pt x="3679456" y="120738"/>
                </a:lnTo>
                <a:lnTo>
                  <a:pt x="3674503" y="119392"/>
                </a:lnTo>
                <a:lnTo>
                  <a:pt x="3671201" y="116687"/>
                </a:lnTo>
                <a:lnTo>
                  <a:pt x="3667772" y="113982"/>
                </a:lnTo>
                <a:lnTo>
                  <a:pt x="3666121" y="110058"/>
                </a:lnTo>
                <a:lnTo>
                  <a:pt x="3665359" y="137769"/>
                </a:lnTo>
                <a:lnTo>
                  <a:pt x="3670820" y="139217"/>
                </a:lnTo>
                <a:lnTo>
                  <a:pt x="3677170" y="139941"/>
                </a:lnTo>
                <a:lnTo>
                  <a:pt x="3692029" y="139941"/>
                </a:lnTo>
                <a:lnTo>
                  <a:pt x="3698760" y="139141"/>
                </a:lnTo>
                <a:lnTo>
                  <a:pt x="3704602" y="137515"/>
                </a:lnTo>
                <a:lnTo>
                  <a:pt x="3710317" y="135902"/>
                </a:lnTo>
                <a:lnTo>
                  <a:pt x="3715270" y="133527"/>
                </a:lnTo>
                <a:lnTo>
                  <a:pt x="3719207" y="130390"/>
                </a:lnTo>
                <a:lnTo>
                  <a:pt x="3723144" y="127253"/>
                </a:lnTo>
                <a:lnTo>
                  <a:pt x="3726065" y="123418"/>
                </a:lnTo>
                <a:lnTo>
                  <a:pt x="3728097" y="118859"/>
                </a:lnTo>
                <a:lnTo>
                  <a:pt x="3730129" y="114312"/>
                </a:lnTo>
                <a:lnTo>
                  <a:pt x="3731145" y="109131"/>
                </a:lnTo>
                <a:lnTo>
                  <a:pt x="3731145" y="99694"/>
                </a:lnTo>
                <a:lnTo>
                  <a:pt x="3730510" y="96329"/>
                </a:lnTo>
                <a:lnTo>
                  <a:pt x="3729367" y="93230"/>
                </a:lnTo>
                <a:lnTo>
                  <a:pt x="3728224" y="90131"/>
                </a:lnTo>
                <a:lnTo>
                  <a:pt x="3726573" y="87210"/>
                </a:lnTo>
                <a:lnTo>
                  <a:pt x="3724414" y="84467"/>
                </a:lnTo>
                <a:lnTo>
                  <a:pt x="3722128" y="81737"/>
                </a:lnTo>
                <a:lnTo>
                  <a:pt x="3719461" y="79171"/>
                </a:lnTo>
                <a:lnTo>
                  <a:pt x="3716286" y="76796"/>
                </a:lnTo>
                <a:lnTo>
                  <a:pt x="3713238" y="74422"/>
                </a:lnTo>
                <a:lnTo>
                  <a:pt x="3709555" y="72186"/>
                </a:lnTo>
                <a:lnTo>
                  <a:pt x="3705618" y="70065"/>
                </a:lnTo>
                <a:lnTo>
                  <a:pt x="3709047" y="68160"/>
                </a:lnTo>
                <a:lnTo>
                  <a:pt x="3712095" y="66027"/>
                </a:lnTo>
                <a:lnTo>
                  <a:pt x="3714762" y="63690"/>
                </a:lnTo>
                <a:lnTo>
                  <a:pt x="3717937" y="16027"/>
                </a:lnTo>
                <a:lnTo>
                  <a:pt x="3714635" y="13258"/>
                </a:lnTo>
                <a:lnTo>
                  <a:pt x="3710571" y="11112"/>
                </a:lnTo>
                <a:lnTo>
                  <a:pt x="3705491" y="9601"/>
                </a:lnTo>
                <a:lnTo>
                  <a:pt x="3700411" y="8077"/>
                </a:lnTo>
                <a:lnTo>
                  <a:pt x="3694442" y="7327"/>
                </a:lnTo>
                <a:lnTo>
                  <a:pt x="3680218" y="7327"/>
                </a:lnTo>
                <a:lnTo>
                  <a:pt x="3673995" y="8153"/>
                </a:lnTo>
                <a:lnTo>
                  <a:pt x="3668534" y="9791"/>
                </a:lnTo>
                <a:lnTo>
                  <a:pt x="3669296" y="36194"/>
                </a:lnTo>
                <a:lnTo>
                  <a:pt x="3670566" y="32677"/>
                </a:lnTo>
                <a:lnTo>
                  <a:pt x="3673233" y="30137"/>
                </a:lnTo>
                <a:lnTo>
                  <a:pt x="3676027" y="27597"/>
                </a:lnTo>
                <a:lnTo>
                  <a:pt x="3680091" y="26327"/>
                </a:lnTo>
                <a:lnTo>
                  <a:pt x="3688473" y="26327"/>
                </a:lnTo>
                <a:lnTo>
                  <a:pt x="3691013" y="26657"/>
                </a:lnTo>
                <a:lnTo>
                  <a:pt x="3695077" y="27978"/>
                </a:lnTo>
                <a:lnTo>
                  <a:pt x="3698252" y="30238"/>
                </a:lnTo>
                <a:lnTo>
                  <a:pt x="3700792" y="33083"/>
                </a:lnTo>
                <a:lnTo>
                  <a:pt x="3702062" y="36779"/>
                </a:lnTo>
                <a:lnTo>
                  <a:pt x="3702443" y="41173"/>
                </a:lnTo>
                <a:lnTo>
                  <a:pt x="3702443" y="45135"/>
                </a:lnTo>
                <a:lnTo>
                  <a:pt x="3701046" y="48729"/>
                </a:lnTo>
                <a:lnTo>
                  <a:pt x="3698506" y="51955"/>
                </a:lnTo>
                <a:lnTo>
                  <a:pt x="3695839" y="55194"/>
                </a:lnTo>
                <a:lnTo>
                  <a:pt x="3692156" y="58229"/>
                </a:lnTo>
                <a:lnTo>
                  <a:pt x="3687330" y="61061"/>
                </a:lnTo>
                <a:close/>
              </a:path>
              <a:path w="3731145" h="173786">
                <a:moveTo>
                  <a:pt x="3644150" y="41770"/>
                </a:moveTo>
                <a:lnTo>
                  <a:pt x="3644150" y="45326"/>
                </a:lnTo>
                <a:lnTo>
                  <a:pt x="3644658" y="48628"/>
                </a:lnTo>
                <a:lnTo>
                  <a:pt x="3645674" y="51663"/>
                </a:lnTo>
                <a:lnTo>
                  <a:pt x="3646690" y="54698"/>
                </a:lnTo>
                <a:lnTo>
                  <a:pt x="3648087" y="57480"/>
                </a:lnTo>
                <a:lnTo>
                  <a:pt x="3649992" y="60020"/>
                </a:lnTo>
                <a:lnTo>
                  <a:pt x="3654310" y="64909"/>
                </a:lnTo>
                <a:lnTo>
                  <a:pt x="3656977" y="67055"/>
                </a:lnTo>
                <a:lnTo>
                  <a:pt x="3659644" y="69202"/>
                </a:lnTo>
                <a:lnTo>
                  <a:pt x="3662692" y="71196"/>
                </a:lnTo>
                <a:lnTo>
                  <a:pt x="3666121" y="73037"/>
                </a:lnTo>
                <a:lnTo>
                  <a:pt x="3661930" y="75222"/>
                </a:lnTo>
                <a:lnTo>
                  <a:pt x="3658247" y="77508"/>
                </a:lnTo>
                <a:lnTo>
                  <a:pt x="3655072" y="79921"/>
                </a:lnTo>
                <a:lnTo>
                  <a:pt x="3651897" y="82321"/>
                </a:lnTo>
                <a:lnTo>
                  <a:pt x="3649103" y="84899"/>
                </a:lnTo>
                <a:lnTo>
                  <a:pt x="3647071" y="87642"/>
                </a:lnTo>
                <a:lnTo>
                  <a:pt x="3644912" y="90373"/>
                </a:lnTo>
                <a:lnTo>
                  <a:pt x="3643261" y="93344"/>
                </a:lnTo>
                <a:lnTo>
                  <a:pt x="3642118" y="96545"/>
                </a:lnTo>
                <a:lnTo>
                  <a:pt x="3641102" y="99745"/>
                </a:lnTo>
                <a:lnTo>
                  <a:pt x="3640594" y="103162"/>
                </a:lnTo>
                <a:lnTo>
                  <a:pt x="3640594" y="112128"/>
                </a:lnTo>
                <a:lnTo>
                  <a:pt x="3641483" y="116865"/>
                </a:lnTo>
                <a:lnTo>
                  <a:pt x="3643261" y="120992"/>
                </a:lnTo>
                <a:lnTo>
                  <a:pt x="3645166" y="125120"/>
                </a:lnTo>
                <a:lnTo>
                  <a:pt x="3647960" y="128574"/>
                </a:lnTo>
                <a:lnTo>
                  <a:pt x="3651643" y="131381"/>
                </a:lnTo>
                <a:lnTo>
                  <a:pt x="3655326" y="134188"/>
                </a:lnTo>
                <a:lnTo>
                  <a:pt x="3659898" y="136309"/>
                </a:lnTo>
                <a:lnTo>
                  <a:pt x="3665359" y="137769"/>
                </a:lnTo>
                <a:lnTo>
                  <a:pt x="3666121" y="110058"/>
                </a:lnTo>
                <a:lnTo>
                  <a:pt x="3666121" y="104901"/>
                </a:lnTo>
                <a:lnTo>
                  <a:pt x="3666502" y="100444"/>
                </a:lnTo>
                <a:lnTo>
                  <a:pt x="3668026" y="96418"/>
                </a:lnTo>
                <a:lnTo>
                  <a:pt x="3670693" y="92684"/>
                </a:lnTo>
                <a:lnTo>
                  <a:pt x="3674122" y="89141"/>
                </a:lnTo>
                <a:lnTo>
                  <a:pt x="3678821" y="85839"/>
                </a:lnTo>
                <a:lnTo>
                  <a:pt x="3676789" y="54698"/>
                </a:lnTo>
                <a:lnTo>
                  <a:pt x="3673487" y="51561"/>
                </a:lnTo>
                <a:lnTo>
                  <a:pt x="3670947" y="48298"/>
                </a:lnTo>
                <a:lnTo>
                  <a:pt x="3669550" y="44729"/>
                </a:lnTo>
                <a:lnTo>
                  <a:pt x="3669296" y="40678"/>
                </a:lnTo>
                <a:lnTo>
                  <a:pt x="3669296" y="36194"/>
                </a:lnTo>
                <a:lnTo>
                  <a:pt x="3668534" y="9791"/>
                </a:lnTo>
                <a:lnTo>
                  <a:pt x="3663073" y="11442"/>
                </a:lnTo>
                <a:lnTo>
                  <a:pt x="3658628" y="13804"/>
                </a:lnTo>
                <a:lnTo>
                  <a:pt x="3655072" y="16878"/>
                </a:lnTo>
                <a:lnTo>
                  <a:pt x="3651389" y="19938"/>
                </a:lnTo>
                <a:lnTo>
                  <a:pt x="3648722" y="23571"/>
                </a:lnTo>
                <a:lnTo>
                  <a:pt x="3646944" y="27762"/>
                </a:lnTo>
                <a:lnTo>
                  <a:pt x="3645166" y="31953"/>
                </a:lnTo>
                <a:lnTo>
                  <a:pt x="3644150" y="36614"/>
                </a:lnTo>
                <a:lnTo>
                  <a:pt x="3644150" y="41770"/>
                </a:lnTo>
                <a:close/>
              </a:path>
              <a:path w="3731145" h="173786">
                <a:moveTo>
                  <a:pt x="2786011" y="136944"/>
                </a:moveTo>
                <a:lnTo>
                  <a:pt x="2789186" y="137845"/>
                </a:lnTo>
                <a:lnTo>
                  <a:pt x="2792361" y="138176"/>
                </a:lnTo>
                <a:lnTo>
                  <a:pt x="2801251" y="138176"/>
                </a:lnTo>
                <a:lnTo>
                  <a:pt x="2804426" y="137845"/>
                </a:lnTo>
                <a:lnTo>
                  <a:pt x="2807601" y="136944"/>
                </a:lnTo>
                <a:lnTo>
                  <a:pt x="2809379" y="134302"/>
                </a:lnTo>
                <a:lnTo>
                  <a:pt x="2809379" y="75615"/>
                </a:lnTo>
                <a:lnTo>
                  <a:pt x="2812808" y="71196"/>
                </a:lnTo>
                <a:lnTo>
                  <a:pt x="2816110" y="67830"/>
                </a:lnTo>
                <a:lnTo>
                  <a:pt x="2819158" y="65519"/>
                </a:lnTo>
                <a:lnTo>
                  <a:pt x="2822206" y="63207"/>
                </a:lnTo>
                <a:lnTo>
                  <a:pt x="2825254" y="62052"/>
                </a:lnTo>
                <a:lnTo>
                  <a:pt x="2828175" y="62052"/>
                </a:lnTo>
                <a:lnTo>
                  <a:pt x="2832620" y="62534"/>
                </a:lnTo>
                <a:lnTo>
                  <a:pt x="2836303" y="64439"/>
                </a:lnTo>
                <a:lnTo>
                  <a:pt x="2838843" y="67551"/>
                </a:lnTo>
                <a:lnTo>
                  <a:pt x="2840748" y="71386"/>
                </a:lnTo>
                <a:lnTo>
                  <a:pt x="2841891" y="76276"/>
                </a:lnTo>
                <a:lnTo>
                  <a:pt x="2842145" y="78981"/>
                </a:lnTo>
                <a:lnTo>
                  <a:pt x="2842145" y="134302"/>
                </a:lnTo>
                <a:lnTo>
                  <a:pt x="2843796" y="136944"/>
                </a:lnTo>
                <a:lnTo>
                  <a:pt x="2846971" y="137845"/>
                </a:lnTo>
                <a:lnTo>
                  <a:pt x="2850146" y="138176"/>
                </a:lnTo>
                <a:lnTo>
                  <a:pt x="2859036" y="138176"/>
                </a:lnTo>
                <a:lnTo>
                  <a:pt x="2862211" y="137845"/>
                </a:lnTo>
                <a:lnTo>
                  <a:pt x="2865386" y="136944"/>
                </a:lnTo>
                <a:lnTo>
                  <a:pt x="2867037" y="134302"/>
                </a:lnTo>
                <a:lnTo>
                  <a:pt x="2867037" y="75615"/>
                </a:lnTo>
                <a:lnTo>
                  <a:pt x="2870593" y="71196"/>
                </a:lnTo>
                <a:lnTo>
                  <a:pt x="2873895" y="67830"/>
                </a:lnTo>
                <a:lnTo>
                  <a:pt x="2876943" y="65519"/>
                </a:lnTo>
                <a:lnTo>
                  <a:pt x="2879991" y="63207"/>
                </a:lnTo>
                <a:lnTo>
                  <a:pt x="2882912" y="62052"/>
                </a:lnTo>
                <a:lnTo>
                  <a:pt x="2885960" y="62052"/>
                </a:lnTo>
                <a:lnTo>
                  <a:pt x="2890405" y="62534"/>
                </a:lnTo>
                <a:lnTo>
                  <a:pt x="2893961" y="64439"/>
                </a:lnTo>
                <a:lnTo>
                  <a:pt x="2896628" y="67551"/>
                </a:lnTo>
                <a:lnTo>
                  <a:pt x="2898533" y="71386"/>
                </a:lnTo>
                <a:lnTo>
                  <a:pt x="2899676" y="76276"/>
                </a:lnTo>
                <a:lnTo>
                  <a:pt x="2899930" y="78981"/>
                </a:lnTo>
                <a:lnTo>
                  <a:pt x="2899930" y="134302"/>
                </a:lnTo>
                <a:lnTo>
                  <a:pt x="2901581" y="136944"/>
                </a:lnTo>
                <a:lnTo>
                  <a:pt x="2904756" y="137845"/>
                </a:lnTo>
                <a:lnTo>
                  <a:pt x="2907931" y="138176"/>
                </a:lnTo>
                <a:lnTo>
                  <a:pt x="2916948" y="138176"/>
                </a:lnTo>
                <a:lnTo>
                  <a:pt x="2920123" y="137845"/>
                </a:lnTo>
                <a:lnTo>
                  <a:pt x="2923171" y="136944"/>
                </a:lnTo>
                <a:lnTo>
                  <a:pt x="2924822" y="134302"/>
                </a:lnTo>
                <a:lnTo>
                  <a:pt x="2924822" y="72707"/>
                </a:lnTo>
                <a:lnTo>
                  <a:pt x="2924314" y="67894"/>
                </a:lnTo>
                <a:lnTo>
                  <a:pt x="2923298" y="63334"/>
                </a:lnTo>
                <a:lnTo>
                  <a:pt x="2922155" y="58788"/>
                </a:lnTo>
                <a:lnTo>
                  <a:pt x="2920377" y="54813"/>
                </a:lnTo>
                <a:lnTo>
                  <a:pt x="2917964" y="51409"/>
                </a:lnTo>
                <a:lnTo>
                  <a:pt x="2915424" y="48018"/>
                </a:lnTo>
                <a:lnTo>
                  <a:pt x="2912249" y="45326"/>
                </a:lnTo>
                <a:lnTo>
                  <a:pt x="2908185" y="43345"/>
                </a:lnTo>
                <a:lnTo>
                  <a:pt x="2904121" y="41363"/>
                </a:lnTo>
                <a:lnTo>
                  <a:pt x="2899168" y="40373"/>
                </a:lnTo>
                <a:lnTo>
                  <a:pt x="2890786" y="40373"/>
                </a:lnTo>
                <a:lnTo>
                  <a:pt x="2883293" y="41948"/>
                </a:lnTo>
                <a:lnTo>
                  <a:pt x="2878340" y="44183"/>
                </a:lnTo>
                <a:lnTo>
                  <a:pt x="2873387" y="47142"/>
                </a:lnTo>
                <a:lnTo>
                  <a:pt x="2870847" y="49187"/>
                </a:lnTo>
                <a:lnTo>
                  <a:pt x="2865767" y="53670"/>
                </a:lnTo>
                <a:lnTo>
                  <a:pt x="2863100" y="56514"/>
                </a:lnTo>
                <a:lnTo>
                  <a:pt x="2861957" y="54076"/>
                </a:lnTo>
                <a:lnTo>
                  <a:pt x="2858909" y="49885"/>
                </a:lnTo>
                <a:lnTo>
                  <a:pt x="2855353" y="46202"/>
                </a:lnTo>
                <a:lnTo>
                  <a:pt x="2850781" y="43370"/>
                </a:lnTo>
                <a:lnTo>
                  <a:pt x="2848114" y="42278"/>
                </a:lnTo>
                <a:lnTo>
                  <a:pt x="2845193" y="41516"/>
                </a:lnTo>
                <a:lnTo>
                  <a:pt x="2842399" y="40754"/>
                </a:lnTo>
                <a:lnTo>
                  <a:pt x="2839097" y="40373"/>
                </a:lnTo>
                <a:lnTo>
                  <a:pt x="2830207" y="40373"/>
                </a:lnTo>
                <a:lnTo>
                  <a:pt x="2825127" y="41694"/>
                </a:lnTo>
                <a:lnTo>
                  <a:pt x="2820301" y="44335"/>
                </a:lnTo>
                <a:lnTo>
                  <a:pt x="2815475" y="46977"/>
                </a:lnTo>
                <a:lnTo>
                  <a:pt x="2810522" y="50939"/>
                </a:lnTo>
                <a:lnTo>
                  <a:pt x="2805696" y="56210"/>
                </a:lnTo>
                <a:lnTo>
                  <a:pt x="2805696" y="46024"/>
                </a:lnTo>
                <a:lnTo>
                  <a:pt x="2804299" y="43383"/>
                </a:lnTo>
                <a:lnTo>
                  <a:pt x="2801759" y="42468"/>
                </a:lnTo>
                <a:lnTo>
                  <a:pt x="2798965" y="42138"/>
                </a:lnTo>
                <a:lnTo>
                  <a:pt x="2791345" y="42138"/>
                </a:lnTo>
                <a:lnTo>
                  <a:pt x="2788678" y="42468"/>
                </a:lnTo>
                <a:lnTo>
                  <a:pt x="2785757" y="43383"/>
                </a:lnTo>
                <a:lnTo>
                  <a:pt x="2784360" y="46024"/>
                </a:lnTo>
                <a:lnTo>
                  <a:pt x="2784360" y="134302"/>
                </a:lnTo>
                <a:lnTo>
                  <a:pt x="2786011" y="136944"/>
                </a:lnTo>
                <a:close/>
              </a:path>
              <a:path w="3731145" h="173786">
                <a:moveTo>
                  <a:pt x="2080018" y="136842"/>
                </a:moveTo>
                <a:lnTo>
                  <a:pt x="2083066" y="137769"/>
                </a:lnTo>
                <a:lnTo>
                  <a:pt x="2086241" y="138163"/>
                </a:lnTo>
                <a:lnTo>
                  <a:pt x="2095131" y="138163"/>
                </a:lnTo>
                <a:lnTo>
                  <a:pt x="2098306" y="137769"/>
                </a:lnTo>
                <a:lnTo>
                  <a:pt x="2101481" y="136842"/>
                </a:lnTo>
                <a:lnTo>
                  <a:pt x="2103005" y="134099"/>
                </a:lnTo>
                <a:lnTo>
                  <a:pt x="2103005" y="19989"/>
                </a:lnTo>
                <a:lnTo>
                  <a:pt x="2101989" y="14300"/>
                </a:lnTo>
                <a:lnTo>
                  <a:pt x="2096020" y="9829"/>
                </a:lnTo>
                <a:lnTo>
                  <a:pt x="2092718" y="9601"/>
                </a:lnTo>
                <a:lnTo>
                  <a:pt x="2072779" y="9601"/>
                </a:lnTo>
                <a:lnTo>
                  <a:pt x="2065286" y="11683"/>
                </a:lnTo>
                <a:lnTo>
                  <a:pt x="2060460" y="17513"/>
                </a:lnTo>
                <a:lnTo>
                  <a:pt x="2058428" y="21767"/>
                </a:lnTo>
                <a:lnTo>
                  <a:pt x="2057539" y="24549"/>
                </a:lnTo>
                <a:lnTo>
                  <a:pt x="2028837" y="100647"/>
                </a:lnTo>
                <a:lnTo>
                  <a:pt x="2028456" y="100647"/>
                </a:lnTo>
                <a:lnTo>
                  <a:pt x="2000770" y="24345"/>
                </a:lnTo>
                <a:lnTo>
                  <a:pt x="2000008" y="21577"/>
                </a:lnTo>
                <a:lnTo>
                  <a:pt x="1999119" y="19253"/>
                </a:lnTo>
                <a:lnTo>
                  <a:pt x="1996960" y="15493"/>
                </a:lnTo>
                <a:lnTo>
                  <a:pt x="1990610" y="10833"/>
                </a:lnTo>
                <a:lnTo>
                  <a:pt x="1986165" y="9842"/>
                </a:lnTo>
                <a:lnTo>
                  <a:pt x="1983625" y="9601"/>
                </a:lnTo>
                <a:lnTo>
                  <a:pt x="1960638" y="9601"/>
                </a:lnTo>
                <a:lnTo>
                  <a:pt x="1958225" y="10490"/>
                </a:lnTo>
                <a:lnTo>
                  <a:pt x="1954669" y="14058"/>
                </a:lnTo>
                <a:lnTo>
                  <a:pt x="1953780" y="16624"/>
                </a:lnTo>
                <a:lnTo>
                  <a:pt x="1953780" y="134099"/>
                </a:lnTo>
                <a:lnTo>
                  <a:pt x="1955304" y="136842"/>
                </a:lnTo>
                <a:lnTo>
                  <a:pt x="1958479" y="137769"/>
                </a:lnTo>
                <a:lnTo>
                  <a:pt x="1961654" y="138163"/>
                </a:lnTo>
                <a:lnTo>
                  <a:pt x="1970417" y="138163"/>
                </a:lnTo>
                <a:lnTo>
                  <a:pt x="1973592" y="137769"/>
                </a:lnTo>
                <a:lnTo>
                  <a:pt x="1976767" y="136842"/>
                </a:lnTo>
                <a:lnTo>
                  <a:pt x="1978418" y="134099"/>
                </a:lnTo>
                <a:lnTo>
                  <a:pt x="1978418" y="29883"/>
                </a:lnTo>
                <a:lnTo>
                  <a:pt x="2014486" y="134010"/>
                </a:lnTo>
                <a:lnTo>
                  <a:pt x="2019058" y="137579"/>
                </a:lnTo>
                <a:lnTo>
                  <a:pt x="2025408" y="138264"/>
                </a:lnTo>
                <a:lnTo>
                  <a:pt x="2029980" y="138264"/>
                </a:lnTo>
                <a:lnTo>
                  <a:pt x="2036330" y="137794"/>
                </a:lnTo>
                <a:lnTo>
                  <a:pt x="2041029" y="134010"/>
                </a:lnTo>
                <a:lnTo>
                  <a:pt x="2078113" y="29883"/>
                </a:lnTo>
                <a:lnTo>
                  <a:pt x="2078367" y="29883"/>
                </a:lnTo>
                <a:lnTo>
                  <a:pt x="2078367" y="134099"/>
                </a:lnTo>
                <a:lnTo>
                  <a:pt x="2080018" y="136842"/>
                </a:lnTo>
                <a:close/>
              </a:path>
              <a:path w="3731145" h="173786">
                <a:moveTo>
                  <a:pt x="1821827" y="75615"/>
                </a:moveTo>
                <a:lnTo>
                  <a:pt x="1825256" y="71196"/>
                </a:lnTo>
                <a:lnTo>
                  <a:pt x="1828685" y="67830"/>
                </a:lnTo>
                <a:lnTo>
                  <a:pt x="1831860" y="65519"/>
                </a:lnTo>
                <a:lnTo>
                  <a:pt x="1835162" y="63207"/>
                </a:lnTo>
                <a:lnTo>
                  <a:pt x="1838337" y="62052"/>
                </a:lnTo>
                <a:lnTo>
                  <a:pt x="1841512" y="62052"/>
                </a:lnTo>
                <a:lnTo>
                  <a:pt x="1846211" y="62534"/>
                </a:lnTo>
                <a:lnTo>
                  <a:pt x="1849894" y="64439"/>
                </a:lnTo>
                <a:lnTo>
                  <a:pt x="1852688" y="67551"/>
                </a:lnTo>
                <a:lnTo>
                  <a:pt x="1854720" y="71386"/>
                </a:lnTo>
                <a:lnTo>
                  <a:pt x="1855990" y="76276"/>
                </a:lnTo>
                <a:lnTo>
                  <a:pt x="1856371" y="79641"/>
                </a:lnTo>
                <a:lnTo>
                  <a:pt x="1856371" y="134302"/>
                </a:lnTo>
                <a:lnTo>
                  <a:pt x="1858022" y="136944"/>
                </a:lnTo>
                <a:lnTo>
                  <a:pt x="1861070" y="137845"/>
                </a:lnTo>
                <a:lnTo>
                  <a:pt x="1864372" y="138176"/>
                </a:lnTo>
                <a:lnTo>
                  <a:pt x="1873135" y="138176"/>
                </a:lnTo>
                <a:lnTo>
                  <a:pt x="1876437" y="137845"/>
                </a:lnTo>
                <a:lnTo>
                  <a:pt x="1879485" y="136944"/>
                </a:lnTo>
                <a:lnTo>
                  <a:pt x="1881136" y="134302"/>
                </a:lnTo>
                <a:lnTo>
                  <a:pt x="1881136" y="73367"/>
                </a:lnTo>
                <a:lnTo>
                  <a:pt x="1880628" y="67894"/>
                </a:lnTo>
                <a:lnTo>
                  <a:pt x="1879485" y="63334"/>
                </a:lnTo>
                <a:lnTo>
                  <a:pt x="1878342" y="58788"/>
                </a:lnTo>
                <a:lnTo>
                  <a:pt x="1876564" y="54813"/>
                </a:lnTo>
                <a:lnTo>
                  <a:pt x="1874024" y="51409"/>
                </a:lnTo>
                <a:lnTo>
                  <a:pt x="1871484" y="48018"/>
                </a:lnTo>
                <a:lnTo>
                  <a:pt x="1868055" y="45326"/>
                </a:lnTo>
                <a:lnTo>
                  <a:pt x="1863991" y="43345"/>
                </a:lnTo>
                <a:lnTo>
                  <a:pt x="1859800" y="41363"/>
                </a:lnTo>
                <a:lnTo>
                  <a:pt x="1854847" y="40373"/>
                </a:lnTo>
                <a:lnTo>
                  <a:pt x="1843290" y="40373"/>
                </a:lnTo>
                <a:lnTo>
                  <a:pt x="1838083" y="41694"/>
                </a:lnTo>
                <a:lnTo>
                  <a:pt x="1833003" y="44335"/>
                </a:lnTo>
                <a:lnTo>
                  <a:pt x="1827923" y="46977"/>
                </a:lnTo>
                <a:lnTo>
                  <a:pt x="1822970" y="50939"/>
                </a:lnTo>
                <a:lnTo>
                  <a:pt x="1818144" y="56210"/>
                </a:lnTo>
                <a:lnTo>
                  <a:pt x="1818144" y="46024"/>
                </a:lnTo>
                <a:lnTo>
                  <a:pt x="1817255" y="43789"/>
                </a:lnTo>
                <a:lnTo>
                  <a:pt x="1814207" y="42468"/>
                </a:lnTo>
                <a:lnTo>
                  <a:pt x="1811413" y="42138"/>
                </a:lnTo>
                <a:lnTo>
                  <a:pt x="1803793" y="42138"/>
                </a:lnTo>
                <a:lnTo>
                  <a:pt x="1801126" y="42468"/>
                </a:lnTo>
                <a:lnTo>
                  <a:pt x="1798205" y="43383"/>
                </a:lnTo>
                <a:lnTo>
                  <a:pt x="1796808" y="46024"/>
                </a:lnTo>
                <a:lnTo>
                  <a:pt x="1796808" y="134302"/>
                </a:lnTo>
                <a:lnTo>
                  <a:pt x="1798459" y="136944"/>
                </a:lnTo>
                <a:lnTo>
                  <a:pt x="1801634" y="137845"/>
                </a:lnTo>
                <a:lnTo>
                  <a:pt x="1804809" y="138176"/>
                </a:lnTo>
                <a:lnTo>
                  <a:pt x="1813699" y="138176"/>
                </a:lnTo>
                <a:lnTo>
                  <a:pt x="1816874" y="137845"/>
                </a:lnTo>
                <a:lnTo>
                  <a:pt x="1820049" y="136944"/>
                </a:lnTo>
                <a:lnTo>
                  <a:pt x="1821827" y="134302"/>
                </a:lnTo>
                <a:lnTo>
                  <a:pt x="1821827" y="75615"/>
                </a:lnTo>
                <a:close/>
              </a:path>
              <a:path w="3731145" h="173786">
                <a:moveTo>
                  <a:pt x="1649234" y="136944"/>
                </a:moveTo>
                <a:lnTo>
                  <a:pt x="1652282" y="137845"/>
                </a:lnTo>
                <a:lnTo>
                  <a:pt x="1655584" y="138176"/>
                </a:lnTo>
                <a:lnTo>
                  <a:pt x="1664347" y="138176"/>
                </a:lnTo>
                <a:lnTo>
                  <a:pt x="1667649" y="137845"/>
                </a:lnTo>
                <a:lnTo>
                  <a:pt x="1670697" y="136944"/>
                </a:lnTo>
                <a:lnTo>
                  <a:pt x="1672348" y="134302"/>
                </a:lnTo>
                <a:lnTo>
                  <a:pt x="1672348" y="73367"/>
                </a:lnTo>
                <a:lnTo>
                  <a:pt x="1671840" y="67894"/>
                </a:lnTo>
                <a:lnTo>
                  <a:pt x="1670697" y="63334"/>
                </a:lnTo>
                <a:lnTo>
                  <a:pt x="1669554" y="58788"/>
                </a:lnTo>
                <a:lnTo>
                  <a:pt x="1667776" y="54813"/>
                </a:lnTo>
                <a:lnTo>
                  <a:pt x="1665236" y="51409"/>
                </a:lnTo>
                <a:lnTo>
                  <a:pt x="1662696" y="48018"/>
                </a:lnTo>
                <a:lnTo>
                  <a:pt x="1659267" y="45326"/>
                </a:lnTo>
                <a:lnTo>
                  <a:pt x="1655203" y="43345"/>
                </a:lnTo>
                <a:lnTo>
                  <a:pt x="1651012" y="41363"/>
                </a:lnTo>
                <a:lnTo>
                  <a:pt x="1646059" y="40373"/>
                </a:lnTo>
                <a:lnTo>
                  <a:pt x="1634502" y="40373"/>
                </a:lnTo>
                <a:lnTo>
                  <a:pt x="1629295" y="41694"/>
                </a:lnTo>
                <a:lnTo>
                  <a:pt x="1624215" y="44335"/>
                </a:lnTo>
                <a:lnTo>
                  <a:pt x="1619135" y="46977"/>
                </a:lnTo>
                <a:lnTo>
                  <a:pt x="1614182" y="50939"/>
                </a:lnTo>
                <a:lnTo>
                  <a:pt x="1609356" y="56210"/>
                </a:lnTo>
                <a:lnTo>
                  <a:pt x="1613039" y="75615"/>
                </a:lnTo>
                <a:lnTo>
                  <a:pt x="1616468" y="71196"/>
                </a:lnTo>
                <a:lnTo>
                  <a:pt x="1619897" y="67830"/>
                </a:lnTo>
                <a:lnTo>
                  <a:pt x="1623072" y="65519"/>
                </a:lnTo>
                <a:lnTo>
                  <a:pt x="1626374" y="63207"/>
                </a:lnTo>
                <a:lnTo>
                  <a:pt x="1629549" y="62052"/>
                </a:lnTo>
                <a:lnTo>
                  <a:pt x="1632724" y="62052"/>
                </a:lnTo>
                <a:lnTo>
                  <a:pt x="1637423" y="62534"/>
                </a:lnTo>
                <a:lnTo>
                  <a:pt x="1641106" y="64439"/>
                </a:lnTo>
                <a:lnTo>
                  <a:pt x="1643900" y="67551"/>
                </a:lnTo>
                <a:lnTo>
                  <a:pt x="1645932" y="71386"/>
                </a:lnTo>
                <a:lnTo>
                  <a:pt x="1647202" y="76276"/>
                </a:lnTo>
                <a:lnTo>
                  <a:pt x="1647583" y="79641"/>
                </a:lnTo>
                <a:lnTo>
                  <a:pt x="1647583" y="134302"/>
                </a:lnTo>
                <a:lnTo>
                  <a:pt x="1649234" y="136944"/>
                </a:lnTo>
                <a:close/>
              </a:path>
              <a:path w="3731145" h="173786">
                <a:moveTo>
                  <a:pt x="1173746" y="136944"/>
                </a:moveTo>
                <a:lnTo>
                  <a:pt x="1176794" y="137845"/>
                </a:lnTo>
                <a:lnTo>
                  <a:pt x="1180096" y="138176"/>
                </a:lnTo>
                <a:lnTo>
                  <a:pt x="1188859" y="138176"/>
                </a:lnTo>
                <a:lnTo>
                  <a:pt x="1192161" y="137845"/>
                </a:lnTo>
                <a:lnTo>
                  <a:pt x="1195209" y="136944"/>
                </a:lnTo>
                <a:lnTo>
                  <a:pt x="1196860" y="134302"/>
                </a:lnTo>
                <a:lnTo>
                  <a:pt x="1196860" y="73367"/>
                </a:lnTo>
                <a:lnTo>
                  <a:pt x="1196352" y="67894"/>
                </a:lnTo>
                <a:lnTo>
                  <a:pt x="1195209" y="63334"/>
                </a:lnTo>
                <a:lnTo>
                  <a:pt x="1194066" y="58788"/>
                </a:lnTo>
                <a:lnTo>
                  <a:pt x="1192288" y="54813"/>
                </a:lnTo>
                <a:lnTo>
                  <a:pt x="1189748" y="51409"/>
                </a:lnTo>
                <a:lnTo>
                  <a:pt x="1187208" y="48018"/>
                </a:lnTo>
                <a:lnTo>
                  <a:pt x="1183779" y="45326"/>
                </a:lnTo>
                <a:lnTo>
                  <a:pt x="1179715" y="43345"/>
                </a:lnTo>
                <a:lnTo>
                  <a:pt x="1175524" y="41363"/>
                </a:lnTo>
                <a:lnTo>
                  <a:pt x="1170571" y="40373"/>
                </a:lnTo>
                <a:lnTo>
                  <a:pt x="1159014" y="40373"/>
                </a:lnTo>
                <a:lnTo>
                  <a:pt x="1153807" y="41694"/>
                </a:lnTo>
                <a:lnTo>
                  <a:pt x="1148727" y="44335"/>
                </a:lnTo>
                <a:lnTo>
                  <a:pt x="1143647" y="46977"/>
                </a:lnTo>
                <a:lnTo>
                  <a:pt x="1138694" y="50939"/>
                </a:lnTo>
                <a:lnTo>
                  <a:pt x="1133868" y="56210"/>
                </a:lnTo>
                <a:lnTo>
                  <a:pt x="1137551" y="75615"/>
                </a:lnTo>
                <a:lnTo>
                  <a:pt x="1140980" y="71196"/>
                </a:lnTo>
                <a:lnTo>
                  <a:pt x="1144409" y="67830"/>
                </a:lnTo>
                <a:lnTo>
                  <a:pt x="1147584" y="65519"/>
                </a:lnTo>
                <a:lnTo>
                  <a:pt x="1150886" y="63207"/>
                </a:lnTo>
                <a:lnTo>
                  <a:pt x="1154061" y="62052"/>
                </a:lnTo>
                <a:lnTo>
                  <a:pt x="1157236" y="62052"/>
                </a:lnTo>
                <a:lnTo>
                  <a:pt x="1161935" y="62534"/>
                </a:lnTo>
                <a:lnTo>
                  <a:pt x="1165618" y="64439"/>
                </a:lnTo>
                <a:lnTo>
                  <a:pt x="1168412" y="67551"/>
                </a:lnTo>
                <a:lnTo>
                  <a:pt x="1170444" y="71386"/>
                </a:lnTo>
                <a:lnTo>
                  <a:pt x="1171714" y="76276"/>
                </a:lnTo>
                <a:lnTo>
                  <a:pt x="1172095" y="79641"/>
                </a:lnTo>
                <a:lnTo>
                  <a:pt x="1172095" y="134302"/>
                </a:lnTo>
                <a:lnTo>
                  <a:pt x="1173746" y="136944"/>
                </a:lnTo>
                <a:close/>
              </a:path>
              <a:path w="3731145" h="173786">
                <a:moveTo>
                  <a:pt x="1114183" y="136944"/>
                </a:moveTo>
                <a:lnTo>
                  <a:pt x="1117358" y="137845"/>
                </a:lnTo>
                <a:lnTo>
                  <a:pt x="1120533" y="138176"/>
                </a:lnTo>
                <a:lnTo>
                  <a:pt x="1129423" y="138176"/>
                </a:lnTo>
                <a:lnTo>
                  <a:pt x="1132598" y="137845"/>
                </a:lnTo>
                <a:lnTo>
                  <a:pt x="1135773" y="136944"/>
                </a:lnTo>
                <a:lnTo>
                  <a:pt x="1137551" y="134302"/>
                </a:lnTo>
                <a:lnTo>
                  <a:pt x="1137551" y="75615"/>
                </a:lnTo>
                <a:lnTo>
                  <a:pt x="1133868" y="56210"/>
                </a:lnTo>
                <a:lnTo>
                  <a:pt x="1133868" y="46024"/>
                </a:lnTo>
                <a:lnTo>
                  <a:pt x="1132471" y="43383"/>
                </a:lnTo>
                <a:lnTo>
                  <a:pt x="1129931" y="42468"/>
                </a:lnTo>
                <a:lnTo>
                  <a:pt x="1127137" y="42138"/>
                </a:lnTo>
                <a:lnTo>
                  <a:pt x="1119517" y="42138"/>
                </a:lnTo>
                <a:lnTo>
                  <a:pt x="1116850" y="42468"/>
                </a:lnTo>
                <a:lnTo>
                  <a:pt x="1113929" y="43383"/>
                </a:lnTo>
                <a:lnTo>
                  <a:pt x="1112532" y="46024"/>
                </a:lnTo>
                <a:lnTo>
                  <a:pt x="1112532" y="134302"/>
                </a:lnTo>
                <a:lnTo>
                  <a:pt x="1114183" y="136944"/>
                </a:lnTo>
                <a:close/>
              </a:path>
              <a:path w="3731145" h="173786">
                <a:moveTo>
                  <a:pt x="67640" y="133959"/>
                </a:moveTo>
                <a:lnTo>
                  <a:pt x="69723" y="105943"/>
                </a:lnTo>
                <a:lnTo>
                  <a:pt x="66459" y="109677"/>
                </a:lnTo>
                <a:lnTo>
                  <a:pt x="62382" y="112458"/>
                </a:lnTo>
                <a:lnTo>
                  <a:pt x="57505" y="114312"/>
                </a:lnTo>
                <a:lnTo>
                  <a:pt x="56188" y="136462"/>
                </a:lnTo>
                <a:lnTo>
                  <a:pt x="67640" y="133959"/>
                </a:lnTo>
                <a:close/>
              </a:path>
              <a:path w="3731145" h="173786">
                <a:moveTo>
                  <a:pt x="736" y="134454"/>
                </a:moveTo>
                <a:lnTo>
                  <a:pt x="3708" y="137020"/>
                </a:lnTo>
                <a:lnTo>
                  <a:pt x="7721" y="137667"/>
                </a:lnTo>
                <a:lnTo>
                  <a:pt x="43008" y="137594"/>
                </a:lnTo>
                <a:lnTo>
                  <a:pt x="56188" y="136462"/>
                </a:lnTo>
                <a:lnTo>
                  <a:pt x="57505" y="114312"/>
                </a:lnTo>
                <a:lnTo>
                  <a:pt x="52616" y="116154"/>
                </a:lnTo>
                <a:lnTo>
                  <a:pt x="46609" y="117081"/>
                </a:lnTo>
                <a:lnTo>
                  <a:pt x="25933" y="117081"/>
                </a:lnTo>
                <a:lnTo>
                  <a:pt x="25933" y="29984"/>
                </a:lnTo>
                <a:lnTo>
                  <a:pt x="47078" y="29984"/>
                </a:lnTo>
                <a:lnTo>
                  <a:pt x="53530" y="31064"/>
                </a:lnTo>
                <a:lnTo>
                  <a:pt x="58445" y="33197"/>
                </a:lnTo>
                <a:lnTo>
                  <a:pt x="63360" y="35344"/>
                </a:lnTo>
                <a:lnTo>
                  <a:pt x="67386" y="38328"/>
                </a:lnTo>
                <a:lnTo>
                  <a:pt x="70510" y="42163"/>
                </a:lnTo>
                <a:lnTo>
                  <a:pt x="73647" y="45986"/>
                </a:lnTo>
                <a:lnTo>
                  <a:pt x="75920" y="50507"/>
                </a:lnTo>
                <a:lnTo>
                  <a:pt x="77343" y="55714"/>
                </a:lnTo>
                <a:lnTo>
                  <a:pt x="78765" y="60934"/>
                </a:lnTo>
                <a:lnTo>
                  <a:pt x="79476" y="66573"/>
                </a:lnTo>
                <a:lnTo>
                  <a:pt x="79476" y="80035"/>
                </a:lnTo>
                <a:lnTo>
                  <a:pt x="78663" y="86499"/>
                </a:lnTo>
                <a:lnTo>
                  <a:pt x="77050" y="92036"/>
                </a:lnTo>
                <a:lnTo>
                  <a:pt x="75425" y="97586"/>
                </a:lnTo>
                <a:lnTo>
                  <a:pt x="72986" y="102222"/>
                </a:lnTo>
                <a:lnTo>
                  <a:pt x="69723" y="105943"/>
                </a:lnTo>
                <a:lnTo>
                  <a:pt x="67640" y="133959"/>
                </a:lnTo>
                <a:lnTo>
                  <a:pt x="75857" y="131483"/>
                </a:lnTo>
                <a:lnTo>
                  <a:pt x="82842" y="127609"/>
                </a:lnTo>
                <a:lnTo>
                  <a:pt x="88582" y="122326"/>
                </a:lnTo>
                <a:lnTo>
                  <a:pt x="94322" y="117043"/>
                </a:lnTo>
                <a:lnTo>
                  <a:pt x="98717" y="110235"/>
                </a:lnTo>
                <a:lnTo>
                  <a:pt x="101790" y="101892"/>
                </a:lnTo>
                <a:lnTo>
                  <a:pt x="103194" y="97574"/>
                </a:lnTo>
                <a:lnTo>
                  <a:pt x="105588" y="85550"/>
                </a:lnTo>
                <a:lnTo>
                  <a:pt x="106387" y="71754"/>
                </a:lnTo>
                <a:lnTo>
                  <a:pt x="106370" y="69797"/>
                </a:lnTo>
                <a:lnTo>
                  <a:pt x="105185" y="56565"/>
                </a:lnTo>
                <a:lnTo>
                  <a:pt x="102133" y="44932"/>
                </a:lnTo>
                <a:lnTo>
                  <a:pt x="99301" y="37210"/>
                </a:lnTo>
                <a:lnTo>
                  <a:pt x="95161" y="30733"/>
                </a:lnTo>
                <a:lnTo>
                  <a:pt x="89712" y="25488"/>
                </a:lnTo>
                <a:lnTo>
                  <a:pt x="84277" y="20243"/>
                </a:lnTo>
                <a:lnTo>
                  <a:pt x="77571" y="16281"/>
                </a:lnTo>
                <a:lnTo>
                  <a:pt x="69621" y="13601"/>
                </a:lnTo>
                <a:lnTo>
                  <a:pt x="54434" y="10351"/>
                </a:lnTo>
                <a:lnTo>
                  <a:pt x="40576" y="9601"/>
                </a:lnTo>
                <a:lnTo>
                  <a:pt x="5537" y="9601"/>
                </a:lnTo>
                <a:lnTo>
                  <a:pt x="2222" y="11531"/>
                </a:lnTo>
                <a:lnTo>
                  <a:pt x="0" y="14909"/>
                </a:lnTo>
                <a:lnTo>
                  <a:pt x="0" y="132359"/>
                </a:lnTo>
                <a:lnTo>
                  <a:pt x="736" y="134454"/>
                </a:lnTo>
                <a:close/>
              </a:path>
              <a:path w="3731145" h="173786">
                <a:moveTo>
                  <a:pt x="126530" y="46215"/>
                </a:moveTo>
                <a:lnTo>
                  <a:pt x="126530" y="134302"/>
                </a:lnTo>
                <a:lnTo>
                  <a:pt x="128193" y="136944"/>
                </a:lnTo>
                <a:lnTo>
                  <a:pt x="131381" y="137845"/>
                </a:lnTo>
                <a:lnTo>
                  <a:pt x="134543" y="138176"/>
                </a:lnTo>
                <a:lnTo>
                  <a:pt x="143459" y="138176"/>
                </a:lnTo>
                <a:lnTo>
                  <a:pt x="146621" y="137845"/>
                </a:lnTo>
                <a:lnTo>
                  <a:pt x="149809" y="136944"/>
                </a:lnTo>
                <a:lnTo>
                  <a:pt x="151472" y="134302"/>
                </a:lnTo>
                <a:lnTo>
                  <a:pt x="151472" y="46215"/>
                </a:lnTo>
                <a:lnTo>
                  <a:pt x="149809" y="43560"/>
                </a:lnTo>
                <a:lnTo>
                  <a:pt x="146621" y="42557"/>
                </a:lnTo>
                <a:lnTo>
                  <a:pt x="143459" y="42163"/>
                </a:lnTo>
                <a:lnTo>
                  <a:pt x="134543" y="42163"/>
                </a:lnTo>
                <a:lnTo>
                  <a:pt x="131381" y="42557"/>
                </a:lnTo>
                <a:lnTo>
                  <a:pt x="128193" y="43560"/>
                </a:lnTo>
                <a:lnTo>
                  <a:pt x="126530" y="46215"/>
                </a:lnTo>
                <a:close/>
              </a:path>
              <a:path w="3731145" h="173786">
                <a:moveTo>
                  <a:pt x="153352" y="16128"/>
                </a:moveTo>
                <a:lnTo>
                  <a:pt x="153352" y="11315"/>
                </a:lnTo>
                <a:lnTo>
                  <a:pt x="152361" y="7962"/>
                </a:lnTo>
                <a:lnTo>
                  <a:pt x="148399" y="4203"/>
                </a:lnTo>
                <a:lnTo>
                  <a:pt x="144640" y="3263"/>
                </a:lnTo>
                <a:lnTo>
                  <a:pt x="133489" y="3263"/>
                </a:lnTo>
                <a:lnTo>
                  <a:pt x="129679" y="4241"/>
                </a:lnTo>
                <a:lnTo>
                  <a:pt x="125653" y="8128"/>
                </a:lnTo>
                <a:lnTo>
                  <a:pt x="124650" y="11607"/>
                </a:lnTo>
                <a:lnTo>
                  <a:pt x="124650" y="21437"/>
                </a:lnTo>
                <a:lnTo>
                  <a:pt x="125615" y="24777"/>
                </a:lnTo>
                <a:lnTo>
                  <a:pt x="129514" y="28473"/>
                </a:lnTo>
                <a:lnTo>
                  <a:pt x="133286" y="29387"/>
                </a:lnTo>
                <a:lnTo>
                  <a:pt x="144437" y="29387"/>
                </a:lnTo>
                <a:lnTo>
                  <a:pt x="148234" y="28435"/>
                </a:lnTo>
                <a:lnTo>
                  <a:pt x="152323" y="24612"/>
                </a:lnTo>
                <a:lnTo>
                  <a:pt x="153352" y="21145"/>
                </a:lnTo>
                <a:lnTo>
                  <a:pt x="153352" y="16128"/>
                </a:lnTo>
                <a:close/>
              </a:path>
              <a:path w="3731145" h="173786">
                <a:moveTo>
                  <a:pt x="200101" y="136944"/>
                </a:moveTo>
                <a:lnTo>
                  <a:pt x="201764" y="134302"/>
                </a:lnTo>
                <a:lnTo>
                  <a:pt x="201764" y="79273"/>
                </a:lnTo>
                <a:lnTo>
                  <a:pt x="203606" y="76377"/>
                </a:lnTo>
                <a:lnTo>
                  <a:pt x="206959" y="71945"/>
                </a:lnTo>
                <a:lnTo>
                  <a:pt x="210121" y="68389"/>
                </a:lnTo>
                <a:lnTo>
                  <a:pt x="213093" y="66014"/>
                </a:lnTo>
                <a:lnTo>
                  <a:pt x="215912" y="64579"/>
                </a:lnTo>
                <a:lnTo>
                  <a:pt x="218681" y="63741"/>
                </a:lnTo>
                <a:lnTo>
                  <a:pt x="221259" y="63741"/>
                </a:lnTo>
                <a:lnTo>
                  <a:pt x="224332" y="64312"/>
                </a:lnTo>
                <a:lnTo>
                  <a:pt x="226885" y="65087"/>
                </a:lnTo>
                <a:lnTo>
                  <a:pt x="229539" y="65912"/>
                </a:lnTo>
                <a:lnTo>
                  <a:pt x="232473" y="64490"/>
                </a:lnTo>
                <a:lnTo>
                  <a:pt x="233197" y="61594"/>
                </a:lnTo>
                <a:lnTo>
                  <a:pt x="233464" y="58559"/>
                </a:lnTo>
                <a:lnTo>
                  <a:pt x="233502" y="49974"/>
                </a:lnTo>
                <a:lnTo>
                  <a:pt x="233362" y="47205"/>
                </a:lnTo>
                <a:lnTo>
                  <a:pt x="232854" y="44234"/>
                </a:lnTo>
                <a:lnTo>
                  <a:pt x="230162" y="41808"/>
                </a:lnTo>
                <a:lnTo>
                  <a:pt x="227393" y="41020"/>
                </a:lnTo>
                <a:lnTo>
                  <a:pt x="224332" y="40525"/>
                </a:lnTo>
                <a:lnTo>
                  <a:pt x="221551" y="40373"/>
                </a:lnTo>
                <a:lnTo>
                  <a:pt x="217855" y="40627"/>
                </a:lnTo>
                <a:lnTo>
                  <a:pt x="214160" y="41617"/>
                </a:lnTo>
                <a:lnTo>
                  <a:pt x="210477" y="43738"/>
                </a:lnTo>
                <a:lnTo>
                  <a:pt x="206679" y="46697"/>
                </a:lnTo>
                <a:lnTo>
                  <a:pt x="202590" y="50990"/>
                </a:lnTo>
                <a:lnTo>
                  <a:pt x="200406" y="53708"/>
                </a:lnTo>
                <a:lnTo>
                  <a:pt x="198094" y="57010"/>
                </a:lnTo>
                <a:lnTo>
                  <a:pt x="198094" y="46024"/>
                </a:lnTo>
                <a:lnTo>
                  <a:pt x="196735" y="43383"/>
                </a:lnTo>
                <a:lnTo>
                  <a:pt x="194144" y="42468"/>
                </a:lnTo>
                <a:lnTo>
                  <a:pt x="191363" y="42138"/>
                </a:lnTo>
                <a:lnTo>
                  <a:pt x="183769" y="42138"/>
                </a:lnTo>
                <a:lnTo>
                  <a:pt x="181063" y="42468"/>
                </a:lnTo>
                <a:lnTo>
                  <a:pt x="178244" y="43383"/>
                </a:lnTo>
                <a:lnTo>
                  <a:pt x="176822" y="46024"/>
                </a:lnTo>
                <a:lnTo>
                  <a:pt x="176822" y="134302"/>
                </a:lnTo>
                <a:lnTo>
                  <a:pt x="178485" y="136944"/>
                </a:lnTo>
                <a:lnTo>
                  <a:pt x="181673" y="137845"/>
                </a:lnTo>
                <a:lnTo>
                  <a:pt x="184835" y="138176"/>
                </a:lnTo>
                <a:lnTo>
                  <a:pt x="193751" y="138176"/>
                </a:lnTo>
                <a:lnTo>
                  <a:pt x="196913" y="137845"/>
                </a:lnTo>
                <a:lnTo>
                  <a:pt x="200101" y="136944"/>
                </a:lnTo>
                <a:close/>
              </a:path>
              <a:path w="3731145" h="173786">
                <a:moveTo>
                  <a:pt x="269379" y="68960"/>
                </a:moveTo>
                <a:lnTo>
                  <a:pt x="272110" y="64579"/>
                </a:lnTo>
                <a:lnTo>
                  <a:pt x="275615" y="60959"/>
                </a:lnTo>
                <a:lnTo>
                  <a:pt x="280289" y="58585"/>
                </a:lnTo>
                <a:lnTo>
                  <a:pt x="283044" y="58000"/>
                </a:lnTo>
                <a:lnTo>
                  <a:pt x="292481" y="58000"/>
                </a:lnTo>
                <a:lnTo>
                  <a:pt x="297116" y="59994"/>
                </a:lnTo>
                <a:lnTo>
                  <a:pt x="300126" y="63982"/>
                </a:lnTo>
                <a:lnTo>
                  <a:pt x="303123" y="67970"/>
                </a:lnTo>
                <a:lnTo>
                  <a:pt x="304520" y="73469"/>
                </a:lnTo>
                <a:lnTo>
                  <a:pt x="304330" y="80467"/>
                </a:lnTo>
                <a:lnTo>
                  <a:pt x="267119" y="80467"/>
                </a:lnTo>
                <a:lnTo>
                  <a:pt x="267119" y="100253"/>
                </a:lnTo>
                <a:lnTo>
                  <a:pt x="267119" y="96494"/>
                </a:lnTo>
                <a:lnTo>
                  <a:pt x="323227" y="96494"/>
                </a:lnTo>
                <a:lnTo>
                  <a:pt x="326453" y="94322"/>
                </a:lnTo>
                <a:lnTo>
                  <a:pt x="328472" y="90627"/>
                </a:lnTo>
                <a:lnTo>
                  <a:pt x="328472" y="77431"/>
                </a:lnTo>
                <a:lnTo>
                  <a:pt x="327685" y="71691"/>
                </a:lnTo>
                <a:lnTo>
                  <a:pt x="326097" y="66408"/>
                </a:lnTo>
                <a:lnTo>
                  <a:pt x="324523" y="61125"/>
                </a:lnTo>
                <a:lnTo>
                  <a:pt x="322046" y="56565"/>
                </a:lnTo>
                <a:lnTo>
                  <a:pt x="318681" y="52704"/>
                </a:lnTo>
                <a:lnTo>
                  <a:pt x="315315" y="48844"/>
                </a:lnTo>
                <a:lnTo>
                  <a:pt x="311010" y="45821"/>
                </a:lnTo>
                <a:lnTo>
                  <a:pt x="305765" y="43649"/>
                </a:lnTo>
                <a:lnTo>
                  <a:pt x="300520" y="41465"/>
                </a:lnTo>
                <a:lnTo>
                  <a:pt x="294195" y="40373"/>
                </a:lnTo>
                <a:lnTo>
                  <a:pt x="279819" y="40373"/>
                </a:lnTo>
                <a:lnTo>
                  <a:pt x="273532" y="41528"/>
                </a:lnTo>
                <a:lnTo>
                  <a:pt x="267957" y="43840"/>
                </a:lnTo>
                <a:lnTo>
                  <a:pt x="267246" y="77355"/>
                </a:lnTo>
                <a:lnTo>
                  <a:pt x="267728" y="74447"/>
                </a:lnTo>
                <a:lnTo>
                  <a:pt x="268554" y="71704"/>
                </a:lnTo>
                <a:lnTo>
                  <a:pt x="269379" y="68960"/>
                </a:lnTo>
                <a:close/>
              </a:path>
              <a:path w="3731145" h="173786">
                <a:moveTo>
                  <a:pt x="316865" y="135585"/>
                </a:moveTo>
                <a:lnTo>
                  <a:pt x="320687" y="134010"/>
                </a:lnTo>
                <a:lnTo>
                  <a:pt x="323329" y="131483"/>
                </a:lnTo>
                <a:lnTo>
                  <a:pt x="324053" y="128930"/>
                </a:lnTo>
                <a:lnTo>
                  <a:pt x="324281" y="126009"/>
                </a:lnTo>
                <a:lnTo>
                  <a:pt x="324319" y="123316"/>
                </a:lnTo>
                <a:lnTo>
                  <a:pt x="324167" y="119214"/>
                </a:lnTo>
                <a:lnTo>
                  <a:pt x="323037" y="115684"/>
                </a:lnTo>
                <a:lnTo>
                  <a:pt x="320167" y="115100"/>
                </a:lnTo>
                <a:lnTo>
                  <a:pt x="317296" y="116039"/>
                </a:lnTo>
                <a:lnTo>
                  <a:pt x="313715" y="117360"/>
                </a:lnTo>
                <a:lnTo>
                  <a:pt x="308902" y="118884"/>
                </a:lnTo>
                <a:lnTo>
                  <a:pt x="306044" y="119570"/>
                </a:lnTo>
                <a:lnTo>
                  <a:pt x="302742" y="120192"/>
                </a:lnTo>
                <a:lnTo>
                  <a:pt x="299440" y="120827"/>
                </a:lnTo>
                <a:lnTo>
                  <a:pt x="295617" y="121145"/>
                </a:lnTo>
                <a:lnTo>
                  <a:pt x="286969" y="121145"/>
                </a:lnTo>
                <a:lnTo>
                  <a:pt x="283298" y="120573"/>
                </a:lnTo>
                <a:lnTo>
                  <a:pt x="280225" y="119456"/>
                </a:lnTo>
                <a:lnTo>
                  <a:pt x="277164" y="118338"/>
                </a:lnTo>
                <a:lnTo>
                  <a:pt x="274650" y="116700"/>
                </a:lnTo>
                <a:lnTo>
                  <a:pt x="270764" y="112407"/>
                </a:lnTo>
                <a:lnTo>
                  <a:pt x="269341" y="109804"/>
                </a:lnTo>
                <a:lnTo>
                  <a:pt x="268452" y="106743"/>
                </a:lnTo>
                <a:lnTo>
                  <a:pt x="267563" y="103670"/>
                </a:lnTo>
                <a:lnTo>
                  <a:pt x="267119" y="100253"/>
                </a:lnTo>
                <a:lnTo>
                  <a:pt x="267246" y="77355"/>
                </a:lnTo>
                <a:lnTo>
                  <a:pt x="267957" y="43840"/>
                </a:lnTo>
                <a:lnTo>
                  <a:pt x="262382" y="46151"/>
                </a:lnTo>
                <a:lnTo>
                  <a:pt x="257644" y="49504"/>
                </a:lnTo>
                <a:lnTo>
                  <a:pt x="253758" y="53886"/>
                </a:lnTo>
                <a:lnTo>
                  <a:pt x="249859" y="58280"/>
                </a:lnTo>
                <a:lnTo>
                  <a:pt x="246887" y="63626"/>
                </a:lnTo>
                <a:lnTo>
                  <a:pt x="244843" y="69926"/>
                </a:lnTo>
                <a:lnTo>
                  <a:pt x="242798" y="76225"/>
                </a:lnTo>
                <a:lnTo>
                  <a:pt x="241782" y="83299"/>
                </a:lnTo>
                <a:lnTo>
                  <a:pt x="241782" y="99402"/>
                </a:lnTo>
                <a:lnTo>
                  <a:pt x="242747" y="106591"/>
                </a:lnTo>
                <a:lnTo>
                  <a:pt x="244703" y="112725"/>
                </a:lnTo>
                <a:lnTo>
                  <a:pt x="246646" y="118859"/>
                </a:lnTo>
                <a:lnTo>
                  <a:pt x="249593" y="123939"/>
                </a:lnTo>
                <a:lnTo>
                  <a:pt x="253555" y="127965"/>
                </a:lnTo>
                <a:lnTo>
                  <a:pt x="257517" y="131991"/>
                </a:lnTo>
                <a:lnTo>
                  <a:pt x="262445" y="135001"/>
                </a:lnTo>
                <a:lnTo>
                  <a:pt x="268351" y="136969"/>
                </a:lnTo>
                <a:lnTo>
                  <a:pt x="274256" y="138950"/>
                </a:lnTo>
                <a:lnTo>
                  <a:pt x="281139" y="139941"/>
                </a:lnTo>
                <a:lnTo>
                  <a:pt x="293344" y="139941"/>
                </a:lnTo>
                <a:lnTo>
                  <a:pt x="297434" y="139661"/>
                </a:lnTo>
                <a:lnTo>
                  <a:pt x="301256" y="139103"/>
                </a:lnTo>
                <a:lnTo>
                  <a:pt x="305092" y="138544"/>
                </a:lnTo>
                <a:lnTo>
                  <a:pt x="308483" y="137883"/>
                </a:lnTo>
                <a:lnTo>
                  <a:pt x="311454" y="137121"/>
                </a:lnTo>
                <a:lnTo>
                  <a:pt x="314426" y="136359"/>
                </a:lnTo>
                <a:lnTo>
                  <a:pt x="316865" y="135585"/>
                </a:lnTo>
                <a:close/>
              </a:path>
              <a:path w="3731145" h="173786">
                <a:moveTo>
                  <a:pt x="422998" y="138176"/>
                </a:moveTo>
                <a:lnTo>
                  <a:pt x="426300" y="137845"/>
                </a:lnTo>
                <a:lnTo>
                  <a:pt x="429514" y="137020"/>
                </a:lnTo>
                <a:lnTo>
                  <a:pt x="431076" y="134404"/>
                </a:lnTo>
                <a:lnTo>
                  <a:pt x="430530" y="131775"/>
                </a:lnTo>
                <a:lnTo>
                  <a:pt x="428802" y="128358"/>
                </a:lnTo>
                <a:lnTo>
                  <a:pt x="398919" y="82143"/>
                </a:lnTo>
                <a:lnTo>
                  <a:pt x="424751" y="52844"/>
                </a:lnTo>
                <a:lnTo>
                  <a:pt x="426478" y="50406"/>
                </a:lnTo>
                <a:lnTo>
                  <a:pt x="427710" y="47104"/>
                </a:lnTo>
                <a:lnTo>
                  <a:pt x="426719" y="43789"/>
                </a:lnTo>
                <a:lnTo>
                  <a:pt x="423964" y="42722"/>
                </a:lnTo>
                <a:lnTo>
                  <a:pt x="420941" y="42303"/>
                </a:lnTo>
                <a:lnTo>
                  <a:pt x="417194" y="42062"/>
                </a:lnTo>
                <a:lnTo>
                  <a:pt x="412241" y="42062"/>
                </a:lnTo>
                <a:lnTo>
                  <a:pt x="408559" y="42303"/>
                </a:lnTo>
                <a:lnTo>
                  <a:pt x="405599" y="42722"/>
                </a:lnTo>
                <a:lnTo>
                  <a:pt x="402539" y="43840"/>
                </a:lnTo>
                <a:lnTo>
                  <a:pt x="400100" y="46520"/>
                </a:lnTo>
                <a:lnTo>
                  <a:pt x="373976" y="81648"/>
                </a:lnTo>
                <a:lnTo>
                  <a:pt x="373976" y="4152"/>
                </a:lnTo>
                <a:lnTo>
                  <a:pt x="372313" y="1396"/>
                </a:lnTo>
                <a:lnTo>
                  <a:pt x="369125" y="393"/>
                </a:lnTo>
                <a:lnTo>
                  <a:pt x="365963" y="0"/>
                </a:lnTo>
                <a:lnTo>
                  <a:pt x="357047" y="0"/>
                </a:lnTo>
                <a:lnTo>
                  <a:pt x="353885" y="393"/>
                </a:lnTo>
                <a:lnTo>
                  <a:pt x="350697" y="1396"/>
                </a:lnTo>
                <a:lnTo>
                  <a:pt x="349034" y="4152"/>
                </a:lnTo>
                <a:lnTo>
                  <a:pt x="349034" y="134302"/>
                </a:lnTo>
                <a:lnTo>
                  <a:pt x="350697" y="136944"/>
                </a:lnTo>
                <a:lnTo>
                  <a:pt x="353885" y="137845"/>
                </a:lnTo>
                <a:lnTo>
                  <a:pt x="357047" y="138176"/>
                </a:lnTo>
                <a:lnTo>
                  <a:pt x="365963" y="138176"/>
                </a:lnTo>
                <a:lnTo>
                  <a:pt x="369125" y="137845"/>
                </a:lnTo>
                <a:lnTo>
                  <a:pt x="372313" y="136944"/>
                </a:lnTo>
                <a:lnTo>
                  <a:pt x="373976" y="134302"/>
                </a:lnTo>
                <a:lnTo>
                  <a:pt x="373976" y="87591"/>
                </a:lnTo>
                <a:lnTo>
                  <a:pt x="403364" y="134099"/>
                </a:lnTo>
                <a:lnTo>
                  <a:pt x="405549" y="136715"/>
                </a:lnTo>
                <a:lnTo>
                  <a:pt x="408559" y="137718"/>
                </a:lnTo>
                <a:lnTo>
                  <a:pt x="411632" y="138061"/>
                </a:lnTo>
                <a:lnTo>
                  <a:pt x="415505" y="138264"/>
                </a:lnTo>
                <a:lnTo>
                  <a:pt x="422998" y="138176"/>
                </a:lnTo>
                <a:close/>
              </a:path>
              <a:path w="3731145" h="173786">
                <a:moveTo>
                  <a:pt x="497306" y="125590"/>
                </a:moveTo>
                <a:lnTo>
                  <a:pt x="497306" y="123748"/>
                </a:lnTo>
                <a:lnTo>
                  <a:pt x="497052" y="121043"/>
                </a:lnTo>
                <a:lnTo>
                  <a:pt x="496316" y="117525"/>
                </a:lnTo>
                <a:lnTo>
                  <a:pt x="493560" y="116598"/>
                </a:lnTo>
                <a:lnTo>
                  <a:pt x="490918" y="117627"/>
                </a:lnTo>
                <a:lnTo>
                  <a:pt x="488099" y="118414"/>
                </a:lnTo>
                <a:lnTo>
                  <a:pt x="484530" y="118757"/>
                </a:lnTo>
                <a:lnTo>
                  <a:pt x="480644" y="118757"/>
                </a:lnTo>
                <a:lnTo>
                  <a:pt x="477939" y="117563"/>
                </a:lnTo>
                <a:lnTo>
                  <a:pt x="474903" y="112737"/>
                </a:lnTo>
                <a:lnTo>
                  <a:pt x="474141" y="109131"/>
                </a:lnTo>
                <a:lnTo>
                  <a:pt x="474141" y="62839"/>
                </a:lnTo>
                <a:lnTo>
                  <a:pt x="493445" y="62839"/>
                </a:lnTo>
                <a:lnTo>
                  <a:pt x="495655" y="62064"/>
                </a:lnTo>
                <a:lnTo>
                  <a:pt x="496976" y="58966"/>
                </a:lnTo>
                <a:lnTo>
                  <a:pt x="497306" y="56375"/>
                </a:lnTo>
                <a:lnTo>
                  <a:pt x="497217" y="49225"/>
                </a:lnTo>
                <a:lnTo>
                  <a:pt x="496887" y="46583"/>
                </a:lnTo>
                <a:lnTo>
                  <a:pt x="495985" y="44030"/>
                </a:lnTo>
                <a:lnTo>
                  <a:pt x="493344" y="42659"/>
                </a:lnTo>
                <a:lnTo>
                  <a:pt x="474141" y="42659"/>
                </a:lnTo>
                <a:lnTo>
                  <a:pt x="474141" y="22961"/>
                </a:lnTo>
                <a:lnTo>
                  <a:pt x="472490" y="20205"/>
                </a:lnTo>
                <a:lnTo>
                  <a:pt x="469379" y="19215"/>
                </a:lnTo>
                <a:lnTo>
                  <a:pt x="466140" y="18884"/>
                </a:lnTo>
                <a:lnTo>
                  <a:pt x="457301" y="18884"/>
                </a:lnTo>
                <a:lnTo>
                  <a:pt x="454063" y="19215"/>
                </a:lnTo>
                <a:lnTo>
                  <a:pt x="450862" y="20205"/>
                </a:lnTo>
                <a:lnTo>
                  <a:pt x="449300" y="22961"/>
                </a:lnTo>
                <a:lnTo>
                  <a:pt x="449300" y="42659"/>
                </a:lnTo>
                <a:lnTo>
                  <a:pt x="438810" y="42659"/>
                </a:lnTo>
                <a:lnTo>
                  <a:pt x="436168" y="44030"/>
                </a:lnTo>
                <a:lnTo>
                  <a:pt x="435267" y="46583"/>
                </a:lnTo>
                <a:lnTo>
                  <a:pt x="434936" y="49225"/>
                </a:lnTo>
                <a:lnTo>
                  <a:pt x="434847" y="56375"/>
                </a:lnTo>
                <a:lnTo>
                  <a:pt x="435178" y="58966"/>
                </a:lnTo>
                <a:lnTo>
                  <a:pt x="435838" y="60515"/>
                </a:lnTo>
                <a:lnTo>
                  <a:pt x="438708" y="62839"/>
                </a:lnTo>
                <a:lnTo>
                  <a:pt x="449300" y="62839"/>
                </a:lnTo>
                <a:lnTo>
                  <a:pt x="449300" y="113487"/>
                </a:lnTo>
                <a:lnTo>
                  <a:pt x="449859" y="118173"/>
                </a:lnTo>
                <a:lnTo>
                  <a:pt x="450977" y="122123"/>
                </a:lnTo>
                <a:lnTo>
                  <a:pt x="452107" y="126085"/>
                </a:lnTo>
                <a:lnTo>
                  <a:pt x="453847" y="129374"/>
                </a:lnTo>
                <a:lnTo>
                  <a:pt x="456234" y="131978"/>
                </a:lnTo>
                <a:lnTo>
                  <a:pt x="458609" y="134581"/>
                </a:lnTo>
                <a:lnTo>
                  <a:pt x="461606" y="136512"/>
                </a:lnTo>
                <a:lnTo>
                  <a:pt x="465239" y="137769"/>
                </a:lnTo>
                <a:lnTo>
                  <a:pt x="468858" y="139014"/>
                </a:lnTo>
                <a:lnTo>
                  <a:pt x="473151" y="139649"/>
                </a:lnTo>
                <a:lnTo>
                  <a:pt x="481774" y="139547"/>
                </a:lnTo>
                <a:lnTo>
                  <a:pt x="485406" y="139153"/>
                </a:lnTo>
                <a:lnTo>
                  <a:pt x="488645" y="138506"/>
                </a:lnTo>
                <a:lnTo>
                  <a:pt x="492696" y="137223"/>
                </a:lnTo>
                <a:lnTo>
                  <a:pt x="495909" y="134912"/>
                </a:lnTo>
                <a:lnTo>
                  <a:pt x="496760" y="132270"/>
                </a:lnTo>
                <a:lnTo>
                  <a:pt x="497306" y="128498"/>
                </a:lnTo>
                <a:lnTo>
                  <a:pt x="497306" y="125590"/>
                </a:lnTo>
                <a:close/>
              </a:path>
              <a:path w="3731145" h="173786">
                <a:moveTo>
                  <a:pt x="545096" y="117817"/>
                </a:moveTo>
                <a:lnTo>
                  <a:pt x="542328" y="116344"/>
                </a:lnTo>
                <a:lnTo>
                  <a:pt x="540131" y="114249"/>
                </a:lnTo>
                <a:lnTo>
                  <a:pt x="538518" y="111544"/>
                </a:lnTo>
                <a:lnTo>
                  <a:pt x="536905" y="108838"/>
                </a:lnTo>
                <a:lnTo>
                  <a:pt x="535724" y="105651"/>
                </a:lnTo>
                <a:lnTo>
                  <a:pt x="535000" y="101993"/>
                </a:lnTo>
                <a:lnTo>
                  <a:pt x="534276" y="98323"/>
                </a:lnTo>
                <a:lnTo>
                  <a:pt x="534009" y="136677"/>
                </a:lnTo>
                <a:lnTo>
                  <a:pt x="539813" y="138849"/>
                </a:lnTo>
                <a:lnTo>
                  <a:pt x="546646" y="139941"/>
                </a:lnTo>
                <a:lnTo>
                  <a:pt x="545096" y="117817"/>
                </a:lnTo>
                <a:close/>
              </a:path>
              <a:path w="3731145" h="173786">
                <a:moveTo>
                  <a:pt x="534009" y="136677"/>
                </a:moveTo>
                <a:lnTo>
                  <a:pt x="534276" y="98323"/>
                </a:lnTo>
                <a:lnTo>
                  <a:pt x="533908" y="94322"/>
                </a:lnTo>
                <a:lnTo>
                  <a:pt x="533908" y="85280"/>
                </a:lnTo>
                <a:lnTo>
                  <a:pt x="534365" y="81102"/>
                </a:lnTo>
                <a:lnTo>
                  <a:pt x="535254" y="77444"/>
                </a:lnTo>
                <a:lnTo>
                  <a:pt x="536143" y="73786"/>
                </a:lnTo>
                <a:lnTo>
                  <a:pt x="537476" y="70650"/>
                </a:lnTo>
                <a:lnTo>
                  <a:pt x="539254" y="68046"/>
                </a:lnTo>
                <a:lnTo>
                  <a:pt x="541045" y="65430"/>
                </a:lnTo>
                <a:lnTo>
                  <a:pt x="543318" y="63461"/>
                </a:lnTo>
                <a:lnTo>
                  <a:pt x="546087" y="62102"/>
                </a:lnTo>
                <a:lnTo>
                  <a:pt x="548855" y="60756"/>
                </a:lnTo>
                <a:lnTo>
                  <a:pt x="552094" y="60070"/>
                </a:lnTo>
                <a:lnTo>
                  <a:pt x="559943" y="60070"/>
                </a:lnTo>
                <a:lnTo>
                  <a:pt x="563384" y="60832"/>
                </a:lnTo>
                <a:lnTo>
                  <a:pt x="566127" y="62356"/>
                </a:lnTo>
                <a:lnTo>
                  <a:pt x="568871" y="63868"/>
                </a:lnTo>
                <a:lnTo>
                  <a:pt x="571055" y="65976"/>
                </a:lnTo>
                <a:lnTo>
                  <a:pt x="572706" y="68681"/>
                </a:lnTo>
                <a:lnTo>
                  <a:pt x="574357" y="71386"/>
                </a:lnTo>
                <a:lnTo>
                  <a:pt x="575525" y="74574"/>
                </a:lnTo>
                <a:lnTo>
                  <a:pt x="576224" y="78231"/>
                </a:lnTo>
                <a:lnTo>
                  <a:pt x="576922" y="81902"/>
                </a:lnTo>
                <a:lnTo>
                  <a:pt x="577265" y="85902"/>
                </a:lnTo>
                <a:lnTo>
                  <a:pt x="577265" y="94945"/>
                </a:lnTo>
                <a:lnTo>
                  <a:pt x="576834" y="99123"/>
                </a:lnTo>
                <a:lnTo>
                  <a:pt x="575970" y="102781"/>
                </a:lnTo>
                <a:lnTo>
                  <a:pt x="575119" y="106438"/>
                </a:lnTo>
                <a:lnTo>
                  <a:pt x="573798" y="109562"/>
                </a:lnTo>
                <a:lnTo>
                  <a:pt x="572020" y="112128"/>
                </a:lnTo>
                <a:lnTo>
                  <a:pt x="570230" y="114706"/>
                </a:lnTo>
                <a:lnTo>
                  <a:pt x="567956" y="116674"/>
                </a:lnTo>
                <a:lnTo>
                  <a:pt x="565188" y="118021"/>
                </a:lnTo>
                <a:lnTo>
                  <a:pt x="562419" y="119379"/>
                </a:lnTo>
                <a:lnTo>
                  <a:pt x="559155" y="120053"/>
                </a:lnTo>
                <a:lnTo>
                  <a:pt x="551294" y="120053"/>
                </a:lnTo>
                <a:lnTo>
                  <a:pt x="547865" y="119303"/>
                </a:lnTo>
                <a:lnTo>
                  <a:pt x="545096" y="117817"/>
                </a:lnTo>
                <a:lnTo>
                  <a:pt x="546646" y="139941"/>
                </a:lnTo>
                <a:lnTo>
                  <a:pt x="562610" y="139941"/>
                </a:lnTo>
                <a:lnTo>
                  <a:pt x="569709" y="138722"/>
                </a:lnTo>
                <a:lnTo>
                  <a:pt x="575779" y="136283"/>
                </a:lnTo>
                <a:lnTo>
                  <a:pt x="581850" y="133845"/>
                </a:lnTo>
                <a:lnTo>
                  <a:pt x="586892" y="130378"/>
                </a:lnTo>
                <a:lnTo>
                  <a:pt x="590918" y="125895"/>
                </a:lnTo>
                <a:lnTo>
                  <a:pt x="594944" y="121399"/>
                </a:lnTo>
                <a:lnTo>
                  <a:pt x="597954" y="116052"/>
                </a:lnTo>
                <a:lnTo>
                  <a:pt x="599922" y="109854"/>
                </a:lnTo>
                <a:lnTo>
                  <a:pt x="601903" y="103657"/>
                </a:lnTo>
                <a:lnTo>
                  <a:pt x="602894" y="96786"/>
                </a:lnTo>
                <a:lnTo>
                  <a:pt x="602894" y="81419"/>
                </a:lnTo>
                <a:lnTo>
                  <a:pt x="601967" y="74460"/>
                </a:lnTo>
                <a:lnTo>
                  <a:pt x="600125" y="68389"/>
                </a:lnTo>
                <a:lnTo>
                  <a:pt x="598271" y="62318"/>
                </a:lnTo>
                <a:lnTo>
                  <a:pt x="595452" y="57200"/>
                </a:lnTo>
                <a:lnTo>
                  <a:pt x="591667" y="53047"/>
                </a:lnTo>
                <a:lnTo>
                  <a:pt x="587870" y="48894"/>
                </a:lnTo>
                <a:lnTo>
                  <a:pt x="583069" y="45745"/>
                </a:lnTo>
                <a:lnTo>
                  <a:pt x="577265" y="43599"/>
                </a:lnTo>
                <a:lnTo>
                  <a:pt x="571461" y="41452"/>
                </a:lnTo>
                <a:lnTo>
                  <a:pt x="564591" y="40373"/>
                </a:lnTo>
                <a:lnTo>
                  <a:pt x="548563" y="40373"/>
                </a:lnTo>
                <a:lnTo>
                  <a:pt x="541489" y="41605"/>
                </a:lnTo>
                <a:lnTo>
                  <a:pt x="535444" y="44043"/>
                </a:lnTo>
                <a:lnTo>
                  <a:pt x="529412" y="46481"/>
                </a:lnTo>
                <a:lnTo>
                  <a:pt x="524383" y="49923"/>
                </a:lnTo>
                <a:lnTo>
                  <a:pt x="520357" y="54381"/>
                </a:lnTo>
                <a:lnTo>
                  <a:pt x="516331" y="58839"/>
                </a:lnTo>
                <a:lnTo>
                  <a:pt x="513308" y="64185"/>
                </a:lnTo>
                <a:lnTo>
                  <a:pt x="511302" y="70421"/>
                </a:lnTo>
                <a:lnTo>
                  <a:pt x="509282" y="76657"/>
                </a:lnTo>
                <a:lnTo>
                  <a:pt x="508279" y="83527"/>
                </a:lnTo>
                <a:lnTo>
                  <a:pt x="508279" y="98844"/>
                </a:lnTo>
                <a:lnTo>
                  <a:pt x="509206" y="105765"/>
                </a:lnTo>
                <a:lnTo>
                  <a:pt x="511047" y="111836"/>
                </a:lnTo>
                <a:lnTo>
                  <a:pt x="512902" y="117906"/>
                </a:lnTo>
                <a:lnTo>
                  <a:pt x="515734" y="123024"/>
                </a:lnTo>
                <a:lnTo>
                  <a:pt x="519556" y="127177"/>
                </a:lnTo>
                <a:lnTo>
                  <a:pt x="523392" y="131330"/>
                </a:lnTo>
                <a:lnTo>
                  <a:pt x="528205" y="134505"/>
                </a:lnTo>
                <a:lnTo>
                  <a:pt x="534009" y="136677"/>
                </a:lnTo>
                <a:close/>
              </a:path>
              <a:path w="3731145" h="173786">
                <a:moveTo>
                  <a:pt x="646633" y="136944"/>
                </a:moveTo>
                <a:lnTo>
                  <a:pt x="648296" y="134302"/>
                </a:lnTo>
                <a:lnTo>
                  <a:pt x="648296" y="79273"/>
                </a:lnTo>
                <a:lnTo>
                  <a:pt x="650138" y="76377"/>
                </a:lnTo>
                <a:lnTo>
                  <a:pt x="653491" y="71945"/>
                </a:lnTo>
                <a:lnTo>
                  <a:pt x="656653" y="68389"/>
                </a:lnTo>
                <a:lnTo>
                  <a:pt x="659625" y="66014"/>
                </a:lnTo>
                <a:lnTo>
                  <a:pt x="662444" y="64579"/>
                </a:lnTo>
                <a:lnTo>
                  <a:pt x="665213" y="63741"/>
                </a:lnTo>
                <a:lnTo>
                  <a:pt x="667791" y="63741"/>
                </a:lnTo>
                <a:lnTo>
                  <a:pt x="670864" y="64312"/>
                </a:lnTo>
                <a:lnTo>
                  <a:pt x="673417" y="65087"/>
                </a:lnTo>
                <a:lnTo>
                  <a:pt x="676071" y="65912"/>
                </a:lnTo>
                <a:lnTo>
                  <a:pt x="679005" y="64490"/>
                </a:lnTo>
                <a:lnTo>
                  <a:pt x="679729" y="61594"/>
                </a:lnTo>
                <a:lnTo>
                  <a:pt x="679996" y="58559"/>
                </a:lnTo>
                <a:lnTo>
                  <a:pt x="680034" y="49974"/>
                </a:lnTo>
                <a:lnTo>
                  <a:pt x="679894" y="47205"/>
                </a:lnTo>
                <a:lnTo>
                  <a:pt x="679386" y="44234"/>
                </a:lnTo>
                <a:lnTo>
                  <a:pt x="676694" y="41808"/>
                </a:lnTo>
                <a:lnTo>
                  <a:pt x="673925" y="41020"/>
                </a:lnTo>
                <a:lnTo>
                  <a:pt x="670864" y="40525"/>
                </a:lnTo>
                <a:lnTo>
                  <a:pt x="668083" y="40373"/>
                </a:lnTo>
                <a:lnTo>
                  <a:pt x="664387" y="40627"/>
                </a:lnTo>
                <a:lnTo>
                  <a:pt x="660692" y="41617"/>
                </a:lnTo>
                <a:lnTo>
                  <a:pt x="657009" y="43738"/>
                </a:lnTo>
                <a:lnTo>
                  <a:pt x="653211" y="46697"/>
                </a:lnTo>
                <a:lnTo>
                  <a:pt x="649122" y="50990"/>
                </a:lnTo>
                <a:lnTo>
                  <a:pt x="646938" y="53708"/>
                </a:lnTo>
                <a:lnTo>
                  <a:pt x="644626" y="57010"/>
                </a:lnTo>
                <a:lnTo>
                  <a:pt x="644626" y="46024"/>
                </a:lnTo>
                <a:lnTo>
                  <a:pt x="643267" y="43383"/>
                </a:lnTo>
                <a:lnTo>
                  <a:pt x="640676" y="42468"/>
                </a:lnTo>
                <a:lnTo>
                  <a:pt x="637895" y="42138"/>
                </a:lnTo>
                <a:lnTo>
                  <a:pt x="630301" y="42138"/>
                </a:lnTo>
                <a:lnTo>
                  <a:pt x="627595" y="42468"/>
                </a:lnTo>
                <a:lnTo>
                  <a:pt x="624776" y="43383"/>
                </a:lnTo>
                <a:lnTo>
                  <a:pt x="623354" y="46024"/>
                </a:lnTo>
                <a:lnTo>
                  <a:pt x="623354" y="134302"/>
                </a:lnTo>
                <a:lnTo>
                  <a:pt x="625017" y="136944"/>
                </a:lnTo>
                <a:lnTo>
                  <a:pt x="628205" y="137845"/>
                </a:lnTo>
                <a:lnTo>
                  <a:pt x="631367" y="138176"/>
                </a:lnTo>
                <a:lnTo>
                  <a:pt x="640283" y="138176"/>
                </a:lnTo>
                <a:lnTo>
                  <a:pt x="643445" y="137845"/>
                </a:lnTo>
                <a:lnTo>
                  <a:pt x="646633" y="136944"/>
                </a:lnTo>
                <a:close/>
              </a:path>
              <a:path w="3731145" h="173786">
                <a:moveTo>
                  <a:pt x="732624" y="136677"/>
                </a:moveTo>
                <a:lnTo>
                  <a:pt x="737273" y="134505"/>
                </a:lnTo>
                <a:lnTo>
                  <a:pt x="741413" y="131470"/>
                </a:lnTo>
                <a:lnTo>
                  <a:pt x="745045" y="127571"/>
                </a:lnTo>
                <a:lnTo>
                  <a:pt x="745045" y="134594"/>
                </a:lnTo>
                <a:lnTo>
                  <a:pt x="745883" y="136778"/>
                </a:lnTo>
                <a:lnTo>
                  <a:pt x="748753" y="137909"/>
                </a:lnTo>
                <a:lnTo>
                  <a:pt x="752271" y="138264"/>
                </a:lnTo>
                <a:lnTo>
                  <a:pt x="760094" y="138150"/>
                </a:lnTo>
                <a:lnTo>
                  <a:pt x="763981" y="137299"/>
                </a:lnTo>
                <a:lnTo>
                  <a:pt x="765632" y="134594"/>
                </a:lnTo>
                <a:lnTo>
                  <a:pt x="765632" y="69151"/>
                </a:lnTo>
                <a:lnTo>
                  <a:pt x="764895" y="63906"/>
                </a:lnTo>
                <a:lnTo>
                  <a:pt x="763447" y="59486"/>
                </a:lnTo>
                <a:lnTo>
                  <a:pt x="762000" y="55054"/>
                </a:lnTo>
                <a:lnTo>
                  <a:pt x="759688" y="51447"/>
                </a:lnTo>
                <a:lnTo>
                  <a:pt x="756526" y="48640"/>
                </a:lnTo>
                <a:lnTo>
                  <a:pt x="753351" y="45834"/>
                </a:lnTo>
                <a:lnTo>
                  <a:pt x="749312" y="43764"/>
                </a:lnTo>
                <a:lnTo>
                  <a:pt x="744397" y="42405"/>
                </a:lnTo>
                <a:lnTo>
                  <a:pt x="739482" y="41059"/>
                </a:lnTo>
                <a:lnTo>
                  <a:pt x="733564" y="40373"/>
                </a:lnTo>
                <a:lnTo>
                  <a:pt x="722744" y="40373"/>
                </a:lnTo>
                <a:lnTo>
                  <a:pt x="718959" y="40690"/>
                </a:lnTo>
                <a:lnTo>
                  <a:pt x="715302" y="41325"/>
                </a:lnTo>
                <a:lnTo>
                  <a:pt x="711644" y="41948"/>
                </a:lnTo>
                <a:lnTo>
                  <a:pt x="708253" y="42760"/>
                </a:lnTo>
                <a:lnTo>
                  <a:pt x="705154" y="43738"/>
                </a:lnTo>
                <a:lnTo>
                  <a:pt x="702056" y="44729"/>
                </a:lnTo>
                <a:lnTo>
                  <a:pt x="699350" y="45808"/>
                </a:lnTo>
                <a:lnTo>
                  <a:pt x="694728" y="48120"/>
                </a:lnTo>
                <a:lnTo>
                  <a:pt x="691261" y="51079"/>
                </a:lnTo>
                <a:lnTo>
                  <a:pt x="689978" y="54533"/>
                </a:lnTo>
                <a:lnTo>
                  <a:pt x="689813" y="58191"/>
                </a:lnTo>
                <a:lnTo>
                  <a:pt x="689914" y="61099"/>
                </a:lnTo>
                <a:lnTo>
                  <a:pt x="690587" y="64655"/>
                </a:lnTo>
                <a:lnTo>
                  <a:pt x="692340" y="67500"/>
                </a:lnTo>
                <a:lnTo>
                  <a:pt x="695325" y="68186"/>
                </a:lnTo>
                <a:lnTo>
                  <a:pt x="698372" y="66801"/>
                </a:lnTo>
                <a:lnTo>
                  <a:pt x="702157" y="64858"/>
                </a:lnTo>
                <a:lnTo>
                  <a:pt x="707174" y="62610"/>
                </a:lnTo>
                <a:lnTo>
                  <a:pt x="710057" y="61594"/>
                </a:lnTo>
                <a:lnTo>
                  <a:pt x="713320" y="60667"/>
                </a:lnTo>
                <a:lnTo>
                  <a:pt x="716584" y="59740"/>
                </a:lnTo>
                <a:lnTo>
                  <a:pt x="720293" y="59283"/>
                </a:lnTo>
                <a:lnTo>
                  <a:pt x="727621" y="59283"/>
                </a:lnTo>
                <a:lnTo>
                  <a:pt x="730275" y="59613"/>
                </a:lnTo>
                <a:lnTo>
                  <a:pt x="732421" y="60274"/>
                </a:lnTo>
                <a:lnTo>
                  <a:pt x="736282" y="61950"/>
                </a:lnTo>
                <a:lnTo>
                  <a:pt x="738860" y="64731"/>
                </a:lnTo>
                <a:lnTo>
                  <a:pt x="740333" y="68541"/>
                </a:lnTo>
                <a:lnTo>
                  <a:pt x="741184" y="73037"/>
                </a:lnTo>
                <a:lnTo>
                  <a:pt x="741184" y="81152"/>
                </a:lnTo>
                <a:lnTo>
                  <a:pt x="724712" y="81152"/>
                </a:lnTo>
                <a:lnTo>
                  <a:pt x="717829" y="81749"/>
                </a:lnTo>
                <a:lnTo>
                  <a:pt x="711885" y="82930"/>
                </a:lnTo>
                <a:lnTo>
                  <a:pt x="705942" y="84124"/>
                </a:lnTo>
                <a:lnTo>
                  <a:pt x="700976" y="85953"/>
                </a:lnTo>
                <a:lnTo>
                  <a:pt x="696988" y="88430"/>
                </a:lnTo>
                <a:lnTo>
                  <a:pt x="693000" y="90906"/>
                </a:lnTo>
                <a:lnTo>
                  <a:pt x="689991" y="94043"/>
                </a:lnTo>
                <a:lnTo>
                  <a:pt x="687984" y="97828"/>
                </a:lnTo>
                <a:lnTo>
                  <a:pt x="685977" y="101625"/>
                </a:lnTo>
                <a:lnTo>
                  <a:pt x="684961" y="106095"/>
                </a:lnTo>
                <a:lnTo>
                  <a:pt x="684961" y="115989"/>
                </a:lnTo>
                <a:lnTo>
                  <a:pt x="685761" y="120154"/>
                </a:lnTo>
                <a:lnTo>
                  <a:pt x="687336" y="123710"/>
                </a:lnTo>
                <a:lnTo>
                  <a:pt x="688924" y="127279"/>
                </a:lnTo>
                <a:lnTo>
                  <a:pt x="691146" y="130263"/>
                </a:lnTo>
                <a:lnTo>
                  <a:pt x="694016" y="132664"/>
                </a:lnTo>
                <a:lnTo>
                  <a:pt x="696887" y="135077"/>
                </a:lnTo>
                <a:lnTo>
                  <a:pt x="700290" y="136893"/>
                </a:lnTo>
                <a:lnTo>
                  <a:pt x="704215" y="138112"/>
                </a:lnTo>
                <a:lnTo>
                  <a:pt x="708139" y="139331"/>
                </a:lnTo>
                <a:lnTo>
                  <a:pt x="709307" y="114147"/>
                </a:lnTo>
                <a:lnTo>
                  <a:pt x="709307" y="110451"/>
                </a:lnTo>
                <a:lnTo>
                  <a:pt x="709726" y="106337"/>
                </a:lnTo>
                <a:lnTo>
                  <a:pt x="711377" y="102984"/>
                </a:lnTo>
                <a:lnTo>
                  <a:pt x="714463" y="100355"/>
                </a:lnTo>
                <a:lnTo>
                  <a:pt x="718553" y="98272"/>
                </a:lnTo>
                <a:lnTo>
                  <a:pt x="721385" y="97688"/>
                </a:lnTo>
                <a:lnTo>
                  <a:pt x="724230" y="97091"/>
                </a:lnTo>
                <a:lnTo>
                  <a:pt x="727659" y="96786"/>
                </a:lnTo>
                <a:lnTo>
                  <a:pt x="741184" y="96786"/>
                </a:lnTo>
                <a:lnTo>
                  <a:pt x="741184" y="111836"/>
                </a:lnTo>
                <a:lnTo>
                  <a:pt x="738149" y="115265"/>
                </a:lnTo>
                <a:lnTo>
                  <a:pt x="735164" y="117868"/>
                </a:lnTo>
                <a:lnTo>
                  <a:pt x="732218" y="119659"/>
                </a:lnTo>
                <a:lnTo>
                  <a:pt x="729284" y="121437"/>
                </a:lnTo>
                <a:lnTo>
                  <a:pt x="726071" y="122326"/>
                </a:lnTo>
                <a:lnTo>
                  <a:pt x="718413" y="122326"/>
                </a:lnTo>
                <a:lnTo>
                  <a:pt x="722807" y="139941"/>
                </a:lnTo>
                <a:lnTo>
                  <a:pt x="727964" y="138849"/>
                </a:lnTo>
                <a:lnTo>
                  <a:pt x="732624" y="136677"/>
                </a:lnTo>
                <a:close/>
              </a:path>
              <a:path w="3731145" h="173786">
                <a:moveTo>
                  <a:pt x="722807" y="139941"/>
                </a:moveTo>
                <a:lnTo>
                  <a:pt x="718413" y="122326"/>
                </a:lnTo>
                <a:lnTo>
                  <a:pt x="715162" y="121272"/>
                </a:lnTo>
                <a:lnTo>
                  <a:pt x="710488" y="117043"/>
                </a:lnTo>
                <a:lnTo>
                  <a:pt x="709307" y="114147"/>
                </a:lnTo>
                <a:lnTo>
                  <a:pt x="708139" y="139331"/>
                </a:lnTo>
                <a:lnTo>
                  <a:pt x="712444" y="139941"/>
                </a:lnTo>
                <a:lnTo>
                  <a:pt x="722807" y="139941"/>
                </a:lnTo>
                <a:close/>
              </a:path>
              <a:path w="3731145" h="173786">
                <a:moveTo>
                  <a:pt x="795286" y="20205"/>
                </a:moveTo>
                <a:lnTo>
                  <a:pt x="793724" y="22961"/>
                </a:lnTo>
                <a:lnTo>
                  <a:pt x="793724" y="42659"/>
                </a:lnTo>
                <a:lnTo>
                  <a:pt x="783234" y="42659"/>
                </a:lnTo>
                <a:lnTo>
                  <a:pt x="780592" y="44030"/>
                </a:lnTo>
                <a:lnTo>
                  <a:pt x="779691" y="46583"/>
                </a:lnTo>
                <a:lnTo>
                  <a:pt x="779360" y="49225"/>
                </a:lnTo>
                <a:lnTo>
                  <a:pt x="779272" y="56375"/>
                </a:lnTo>
                <a:lnTo>
                  <a:pt x="779602" y="58966"/>
                </a:lnTo>
                <a:lnTo>
                  <a:pt x="780262" y="60515"/>
                </a:lnTo>
                <a:lnTo>
                  <a:pt x="783132" y="62839"/>
                </a:lnTo>
                <a:lnTo>
                  <a:pt x="793724" y="62839"/>
                </a:lnTo>
                <a:lnTo>
                  <a:pt x="793724" y="113487"/>
                </a:lnTo>
                <a:lnTo>
                  <a:pt x="794283" y="118173"/>
                </a:lnTo>
                <a:lnTo>
                  <a:pt x="795401" y="122123"/>
                </a:lnTo>
                <a:lnTo>
                  <a:pt x="796531" y="126085"/>
                </a:lnTo>
                <a:lnTo>
                  <a:pt x="798271" y="129374"/>
                </a:lnTo>
                <a:lnTo>
                  <a:pt x="800658" y="131978"/>
                </a:lnTo>
                <a:lnTo>
                  <a:pt x="803033" y="134581"/>
                </a:lnTo>
                <a:lnTo>
                  <a:pt x="806030" y="136512"/>
                </a:lnTo>
                <a:lnTo>
                  <a:pt x="809663" y="137769"/>
                </a:lnTo>
                <a:lnTo>
                  <a:pt x="813282" y="139014"/>
                </a:lnTo>
                <a:lnTo>
                  <a:pt x="817575" y="139649"/>
                </a:lnTo>
                <a:lnTo>
                  <a:pt x="826147" y="139547"/>
                </a:lnTo>
                <a:lnTo>
                  <a:pt x="829830" y="139153"/>
                </a:lnTo>
                <a:lnTo>
                  <a:pt x="833005" y="138506"/>
                </a:lnTo>
                <a:lnTo>
                  <a:pt x="837069" y="137223"/>
                </a:lnTo>
                <a:lnTo>
                  <a:pt x="840371" y="134912"/>
                </a:lnTo>
                <a:lnTo>
                  <a:pt x="841133" y="132270"/>
                </a:lnTo>
                <a:lnTo>
                  <a:pt x="841768" y="128498"/>
                </a:lnTo>
                <a:lnTo>
                  <a:pt x="841768" y="123748"/>
                </a:lnTo>
                <a:lnTo>
                  <a:pt x="841260" y="119849"/>
                </a:lnTo>
                <a:lnTo>
                  <a:pt x="840117" y="116839"/>
                </a:lnTo>
                <a:lnTo>
                  <a:pt x="837450" y="116839"/>
                </a:lnTo>
                <a:lnTo>
                  <a:pt x="834529" y="117919"/>
                </a:lnTo>
                <a:lnTo>
                  <a:pt x="831481" y="118643"/>
                </a:lnTo>
                <a:lnTo>
                  <a:pt x="825004" y="118757"/>
                </a:lnTo>
                <a:lnTo>
                  <a:pt x="822363" y="117563"/>
                </a:lnTo>
                <a:lnTo>
                  <a:pt x="819327" y="112737"/>
                </a:lnTo>
                <a:lnTo>
                  <a:pt x="818565" y="109131"/>
                </a:lnTo>
                <a:lnTo>
                  <a:pt x="818565" y="62839"/>
                </a:lnTo>
                <a:lnTo>
                  <a:pt x="837831" y="62839"/>
                </a:lnTo>
                <a:lnTo>
                  <a:pt x="840117" y="62064"/>
                </a:lnTo>
                <a:lnTo>
                  <a:pt x="841387" y="58966"/>
                </a:lnTo>
                <a:lnTo>
                  <a:pt x="841768" y="56375"/>
                </a:lnTo>
                <a:lnTo>
                  <a:pt x="841768" y="52755"/>
                </a:lnTo>
                <a:lnTo>
                  <a:pt x="841641" y="49225"/>
                </a:lnTo>
                <a:lnTo>
                  <a:pt x="841260" y="46583"/>
                </a:lnTo>
                <a:lnTo>
                  <a:pt x="840371" y="44030"/>
                </a:lnTo>
                <a:lnTo>
                  <a:pt x="837704" y="42659"/>
                </a:lnTo>
                <a:lnTo>
                  <a:pt x="818565" y="42659"/>
                </a:lnTo>
                <a:lnTo>
                  <a:pt x="818565" y="22961"/>
                </a:lnTo>
                <a:lnTo>
                  <a:pt x="816914" y="20205"/>
                </a:lnTo>
                <a:lnTo>
                  <a:pt x="813803" y="19215"/>
                </a:lnTo>
                <a:lnTo>
                  <a:pt x="810564" y="18884"/>
                </a:lnTo>
                <a:lnTo>
                  <a:pt x="801725" y="18884"/>
                </a:lnTo>
                <a:lnTo>
                  <a:pt x="798487" y="19215"/>
                </a:lnTo>
                <a:lnTo>
                  <a:pt x="795286" y="20205"/>
                </a:lnTo>
                <a:close/>
              </a:path>
              <a:path w="3731145" h="173786">
                <a:moveTo>
                  <a:pt x="994422" y="48501"/>
                </a:moveTo>
                <a:lnTo>
                  <a:pt x="994422" y="43281"/>
                </a:lnTo>
                <a:lnTo>
                  <a:pt x="993787" y="38582"/>
                </a:lnTo>
                <a:lnTo>
                  <a:pt x="992263" y="34391"/>
                </a:lnTo>
                <a:lnTo>
                  <a:pt x="990866" y="30200"/>
                </a:lnTo>
                <a:lnTo>
                  <a:pt x="988707" y="26542"/>
                </a:lnTo>
                <a:lnTo>
                  <a:pt x="985913" y="23406"/>
                </a:lnTo>
                <a:lnTo>
                  <a:pt x="983119" y="20269"/>
                </a:lnTo>
                <a:lnTo>
                  <a:pt x="979817" y="17678"/>
                </a:lnTo>
                <a:lnTo>
                  <a:pt x="975880" y="15633"/>
                </a:lnTo>
                <a:lnTo>
                  <a:pt x="971943" y="13588"/>
                </a:lnTo>
                <a:lnTo>
                  <a:pt x="968133" y="12192"/>
                </a:lnTo>
                <a:lnTo>
                  <a:pt x="964323" y="11429"/>
                </a:lnTo>
                <a:lnTo>
                  <a:pt x="960513" y="10667"/>
                </a:lnTo>
                <a:lnTo>
                  <a:pt x="957211" y="10172"/>
                </a:lnTo>
                <a:lnTo>
                  <a:pt x="954417" y="9944"/>
                </a:lnTo>
                <a:lnTo>
                  <a:pt x="951750" y="9715"/>
                </a:lnTo>
                <a:lnTo>
                  <a:pt x="912888" y="9601"/>
                </a:lnTo>
                <a:lnTo>
                  <a:pt x="909205" y="11925"/>
                </a:lnTo>
                <a:lnTo>
                  <a:pt x="906792" y="15798"/>
                </a:lnTo>
                <a:lnTo>
                  <a:pt x="906792" y="134099"/>
                </a:lnTo>
                <a:lnTo>
                  <a:pt x="907808" y="136410"/>
                </a:lnTo>
                <a:lnTo>
                  <a:pt x="910475" y="137502"/>
                </a:lnTo>
                <a:lnTo>
                  <a:pt x="913396" y="137960"/>
                </a:lnTo>
                <a:lnTo>
                  <a:pt x="917206" y="138264"/>
                </a:lnTo>
                <a:lnTo>
                  <a:pt x="924445" y="138163"/>
                </a:lnTo>
                <a:lnTo>
                  <a:pt x="927747" y="137769"/>
                </a:lnTo>
                <a:lnTo>
                  <a:pt x="931049" y="136842"/>
                </a:lnTo>
                <a:lnTo>
                  <a:pt x="932827" y="134099"/>
                </a:lnTo>
                <a:lnTo>
                  <a:pt x="932827" y="29692"/>
                </a:lnTo>
                <a:lnTo>
                  <a:pt x="946543" y="29692"/>
                </a:lnTo>
                <a:lnTo>
                  <a:pt x="949210" y="29870"/>
                </a:lnTo>
                <a:lnTo>
                  <a:pt x="951750" y="30238"/>
                </a:lnTo>
                <a:lnTo>
                  <a:pt x="954290" y="30594"/>
                </a:lnTo>
                <a:lnTo>
                  <a:pt x="958989" y="32854"/>
                </a:lnTo>
                <a:lnTo>
                  <a:pt x="963307" y="36385"/>
                </a:lnTo>
                <a:lnTo>
                  <a:pt x="964831" y="39293"/>
                </a:lnTo>
                <a:lnTo>
                  <a:pt x="966482" y="42189"/>
                </a:lnTo>
                <a:lnTo>
                  <a:pt x="967244" y="45885"/>
                </a:lnTo>
                <a:lnTo>
                  <a:pt x="967244" y="53670"/>
                </a:lnTo>
                <a:lnTo>
                  <a:pt x="966736" y="56730"/>
                </a:lnTo>
                <a:lnTo>
                  <a:pt x="965847" y="59524"/>
                </a:lnTo>
                <a:lnTo>
                  <a:pt x="964958" y="62331"/>
                </a:lnTo>
                <a:lnTo>
                  <a:pt x="961783" y="66751"/>
                </a:lnTo>
                <a:lnTo>
                  <a:pt x="957719" y="70332"/>
                </a:lnTo>
                <a:lnTo>
                  <a:pt x="954925" y="71450"/>
                </a:lnTo>
                <a:lnTo>
                  <a:pt x="952131" y="72580"/>
                </a:lnTo>
                <a:lnTo>
                  <a:pt x="948702" y="73139"/>
                </a:lnTo>
                <a:lnTo>
                  <a:pt x="951877" y="93230"/>
                </a:lnTo>
                <a:lnTo>
                  <a:pt x="959243" y="92240"/>
                </a:lnTo>
                <a:lnTo>
                  <a:pt x="965466" y="90258"/>
                </a:lnTo>
                <a:lnTo>
                  <a:pt x="971689" y="88277"/>
                </a:lnTo>
                <a:lnTo>
                  <a:pt x="977023" y="85394"/>
                </a:lnTo>
                <a:lnTo>
                  <a:pt x="981341" y="81597"/>
                </a:lnTo>
                <a:lnTo>
                  <a:pt x="985532" y="77812"/>
                </a:lnTo>
                <a:lnTo>
                  <a:pt x="988834" y="73139"/>
                </a:lnTo>
                <a:lnTo>
                  <a:pt x="991120" y="67602"/>
                </a:lnTo>
                <a:lnTo>
                  <a:pt x="993406" y="62052"/>
                </a:lnTo>
                <a:lnTo>
                  <a:pt x="994422" y="55689"/>
                </a:lnTo>
                <a:lnTo>
                  <a:pt x="994422" y="48501"/>
                </a:lnTo>
                <a:close/>
              </a:path>
              <a:path w="3731145" h="173786">
                <a:moveTo>
                  <a:pt x="944511" y="73139"/>
                </a:moveTo>
                <a:lnTo>
                  <a:pt x="932827" y="73139"/>
                </a:lnTo>
                <a:lnTo>
                  <a:pt x="932827" y="93230"/>
                </a:lnTo>
                <a:lnTo>
                  <a:pt x="951877" y="93230"/>
                </a:lnTo>
                <a:lnTo>
                  <a:pt x="948702" y="73139"/>
                </a:lnTo>
                <a:lnTo>
                  <a:pt x="944511" y="73139"/>
                </a:lnTo>
                <a:close/>
              </a:path>
              <a:path w="3731145" h="173786">
                <a:moveTo>
                  <a:pt x="1031887" y="136969"/>
                </a:moveTo>
                <a:lnTo>
                  <a:pt x="1037729" y="138950"/>
                </a:lnTo>
                <a:lnTo>
                  <a:pt x="1044714" y="139941"/>
                </a:lnTo>
                <a:lnTo>
                  <a:pt x="1056906" y="139941"/>
                </a:lnTo>
                <a:lnTo>
                  <a:pt x="1060970" y="139661"/>
                </a:lnTo>
                <a:lnTo>
                  <a:pt x="1064780" y="139103"/>
                </a:lnTo>
                <a:lnTo>
                  <a:pt x="1068590" y="138544"/>
                </a:lnTo>
                <a:lnTo>
                  <a:pt x="1072019" y="137883"/>
                </a:lnTo>
                <a:lnTo>
                  <a:pt x="1074940" y="137121"/>
                </a:lnTo>
                <a:lnTo>
                  <a:pt x="1077988" y="136359"/>
                </a:lnTo>
                <a:lnTo>
                  <a:pt x="1080401" y="135585"/>
                </a:lnTo>
                <a:lnTo>
                  <a:pt x="1084211" y="134010"/>
                </a:lnTo>
                <a:lnTo>
                  <a:pt x="1086878" y="131483"/>
                </a:lnTo>
                <a:lnTo>
                  <a:pt x="1087640" y="128930"/>
                </a:lnTo>
                <a:lnTo>
                  <a:pt x="1087767" y="126009"/>
                </a:lnTo>
                <a:lnTo>
                  <a:pt x="1087894" y="123316"/>
                </a:lnTo>
                <a:lnTo>
                  <a:pt x="1087640" y="119214"/>
                </a:lnTo>
                <a:lnTo>
                  <a:pt x="1086497" y="115684"/>
                </a:lnTo>
                <a:lnTo>
                  <a:pt x="1083703" y="115100"/>
                </a:lnTo>
                <a:lnTo>
                  <a:pt x="1080782" y="116039"/>
                </a:lnTo>
                <a:lnTo>
                  <a:pt x="1077226" y="117360"/>
                </a:lnTo>
                <a:lnTo>
                  <a:pt x="1072400" y="118884"/>
                </a:lnTo>
                <a:lnTo>
                  <a:pt x="1069606" y="119570"/>
                </a:lnTo>
                <a:lnTo>
                  <a:pt x="1066304" y="120192"/>
                </a:lnTo>
                <a:lnTo>
                  <a:pt x="1063002" y="120827"/>
                </a:lnTo>
                <a:lnTo>
                  <a:pt x="1059192" y="121145"/>
                </a:lnTo>
                <a:lnTo>
                  <a:pt x="1050556" y="121145"/>
                </a:lnTo>
                <a:lnTo>
                  <a:pt x="1046873" y="120573"/>
                </a:lnTo>
                <a:lnTo>
                  <a:pt x="1043698" y="119456"/>
                </a:lnTo>
                <a:lnTo>
                  <a:pt x="1040650" y="118338"/>
                </a:lnTo>
                <a:lnTo>
                  <a:pt x="1038237" y="116700"/>
                </a:lnTo>
                <a:lnTo>
                  <a:pt x="1034300" y="112407"/>
                </a:lnTo>
                <a:lnTo>
                  <a:pt x="1032903" y="109804"/>
                </a:lnTo>
                <a:lnTo>
                  <a:pt x="1032014" y="106743"/>
                </a:lnTo>
                <a:lnTo>
                  <a:pt x="1031125" y="103670"/>
                </a:lnTo>
                <a:lnTo>
                  <a:pt x="1030617" y="100253"/>
                </a:lnTo>
                <a:lnTo>
                  <a:pt x="1030617" y="80467"/>
                </a:lnTo>
                <a:lnTo>
                  <a:pt x="1030744" y="77355"/>
                </a:lnTo>
                <a:lnTo>
                  <a:pt x="1031252" y="74447"/>
                </a:lnTo>
                <a:lnTo>
                  <a:pt x="1031506" y="43840"/>
                </a:lnTo>
                <a:lnTo>
                  <a:pt x="1025918" y="46151"/>
                </a:lnTo>
                <a:lnTo>
                  <a:pt x="1021219" y="49504"/>
                </a:lnTo>
                <a:lnTo>
                  <a:pt x="1017282" y="53886"/>
                </a:lnTo>
                <a:lnTo>
                  <a:pt x="1013345" y="58280"/>
                </a:lnTo>
                <a:lnTo>
                  <a:pt x="1010424" y="63626"/>
                </a:lnTo>
                <a:lnTo>
                  <a:pt x="1008392" y="69926"/>
                </a:lnTo>
                <a:lnTo>
                  <a:pt x="1006360" y="76225"/>
                </a:lnTo>
                <a:lnTo>
                  <a:pt x="1005344" y="83299"/>
                </a:lnTo>
                <a:lnTo>
                  <a:pt x="1005344" y="99402"/>
                </a:lnTo>
                <a:lnTo>
                  <a:pt x="1006233" y="106591"/>
                </a:lnTo>
                <a:lnTo>
                  <a:pt x="1008265" y="112725"/>
                </a:lnTo>
                <a:lnTo>
                  <a:pt x="1010170" y="118859"/>
                </a:lnTo>
                <a:lnTo>
                  <a:pt x="1013091" y="123939"/>
                </a:lnTo>
                <a:lnTo>
                  <a:pt x="1017028" y="127965"/>
                </a:lnTo>
                <a:lnTo>
                  <a:pt x="1021092" y="131991"/>
                </a:lnTo>
                <a:lnTo>
                  <a:pt x="1025918" y="135001"/>
                </a:lnTo>
                <a:lnTo>
                  <a:pt x="1031887" y="136969"/>
                </a:lnTo>
                <a:close/>
              </a:path>
              <a:path w="3731145" h="173786">
                <a:moveTo>
                  <a:pt x="1032903" y="68960"/>
                </a:moveTo>
                <a:lnTo>
                  <a:pt x="1035697" y="64579"/>
                </a:lnTo>
                <a:lnTo>
                  <a:pt x="1039126" y="60959"/>
                </a:lnTo>
                <a:lnTo>
                  <a:pt x="1043825" y="58585"/>
                </a:lnTo>
                <a:lnTo>
                  <a:pt x="1046619" y="58000"/>
                </a:lnTo>
                <a:lnTo>
                  <a:pt x="1056017" y="58000"/>
                </a:lnTo>
                <a:lnTo>
                  <a:pt x="1060589" y="59994"/>
                </a:lnTo>
                <a:lnTo>
                  <a:pt x="1063637" y="63982"/>
                </a:lnTo>
                <a:lnTo>
                  <a:pt x="1066685" y="67970"/>
                </a:lnTo>
                <a:lnTo>
                  <a:pt x="1068082" y="73469"/>
                </a:lnTo>
                <a:lnTo>
                  <a:pt x="1067828" y="80467"/>
                </a:lnTo>
                <a:lnTo>
                  <a:pt x="1030617" y="80467"/>
                </a:lnTo>
                <a:lnTo>
                  <a:pt x="1030617" y="100253"/>
                </a:lnTo>
                <a:lnTo>
                  <a:pt x="1030617" y="96494"/>
                </a:lnTo>
                <a:lnTo>
                  <a:pt x="1086751" y="96494"/>
                </a:lnTo>
                <a:lnTo>
                  <a:pt x="1089926" y="94322"/>
                </a:lnTo>
                <a:lnTo>
                  <a:pt x="1091958" y="90627"/>
                </a:lnTo>
                <a:lnTo>
                  <a:pt x="1091958" y="77431"/>
                </a:lnTo>
                <a:lnTo>
                  <a:pt x="1091196" y="71691"/>
                </a:lnTo>
                <a:lnTo>
                  <a:pt x="1089672" y="66408"/>
                </a:lnTo>
                <a:lnTo>
                  <a:pt x="1088021" y="61125"/>
                </a:lnTo>
                <a:lnTo>
                  <a:pt x="1085608" y="56565"/>
                </a:lnTo>
                <a:lnTo>
                  <a:pt x="1082179" y="52704"/>
                </a:lnTo>
                <a:lnTo>
                  <a:pt x="1078877" y="48844"/>
                </a:lnTo>
                <a:lnTo>
                  <a:pt x="1074559" y="45821"/>
                </a:lnTo>
                <a:lnTo>
                  <a:pt x="1069225" y="43649"/>
                </a:lnTo>
                <a:lnTo>
                  <a:pt x="1064018" y="41465"/>
                </a:lnTo>
                <a:lnTo>
                  <a:pt x="1057668" y="40373"/>
                </a:lnTo>
                <a:lnTo>
                  <a:pt x="1043317" y="40373"/>
                </a:lnTo>
                <a:lnTo>
                  <a:pt x="1037094" y="41528"/>
                </a:lnTo>
                <a:lnTo>
                  <a:pt x="1031506" y="43840"/>
                </a:lnTo>
                <a:lnTo>
                  <a:pt x="1031252" y="74447"/>
                </a:lnTo>
                <a:lnTo>
                  <a:pt x="1032014" y="71704"/>
                </a:lnTo>
                <a:lnTo>
                  <a:pt x="1032903" y="68960"/>
                </a:lnTo>
                <a:close/>
              </a:path>
              <a:path w="3731145" h="173786">
                <a:moveTo>
                  <a:pt x="1204607" y="162305"/>
                </a:moveTo>
                <a:lnTo>
                  <a:pt x="1204607" y="165061"/>
                </a:lnTo>
                <a:lnTo>
                  <a:pt x="1204861" y="167843"/>
                </a:lnTo>
                <a:lnTo>
                  <a:pt x="1205750" y="170624"/>
                </a:lnTo>
                <a:lnTo>
                  <a:pt x="1208417" y="172504"/>
                </a:lnTo>
                <a:lnTo>
                  <a:pt x="1211592" y="173253"/>
                </a:lnTo>
                <a:lnTo>
                  <a:pt x="1215910" y="173786"/>
                </a:lnTo>
                <a:lnTo>
                  <a:pt x="1223403" y="173786"/>
                </a:lnTo>
                <a:lnTo>
                  <a:pt x="1227721" y="173050"/>
                </a:lnTo>
                <a:lnTo>
                  <a:pt x="1231404" y="171564"/>
                </a:lnTo>
                <a:lnTo>
                  <a:pt x="1234960" y="170078"/>
                </a:lnTo>
                <a:lnTo>
                  <a:pt x="1238008" y="167868"/>
                </a:lnTo>
                <a:lnTo>
                  <a:pt x="1240421" y="164934"/>
                </a:lnTo>
                <a:lnTo>
                  <a:pt x="1242834" y="162001"/>
                </a:lnTo>
                <a:lnTo>
                  <a:pt x="1244612" y="158381"/>
                </a:lnTo>
                <a:lnTo>
                  <a:pt x="1245755" y="154101"/>
                </a:lnTo>
                <a:lnTo>
                  <a:pt x="1247025" y="149809"/>
                </a:lnTo>
                <a:lnTo>
                  <a:pt x="1247533" y="144195"/>
                </a:lnTo>
                <a:lnTo>
                  <a:pt x="1247533" y="46215"/>
                </a:lnTo>
                <a:lnTo>
                  <a:pt x="1245882" y="43560"/>
                </a:lnTo>
                <a:lnTo>
                  <a:pt x="1242707" y="42557"/>
                </a:lnTo>
                <a:lnTo>
                  <a:pt x="1239532" y="42163"/>
                </a:lnTo>
                <a:lnTo>
                  <a:pt x="1230642" y="42163"/>
                </a:lnTo>
                <a:lnTo>
                  <a:pt x="1227467" y="42557"/>
                </a:lnTo>
                <a:lnTo>
                  <a:pt x="1224419" y="43560"/>
                </a:lnTo>
                <a:lnTo>
                  <a:pt x="1222768" y="46215"/>
                </a:lnTo>
                <a:lnTo>
                  <a:pt x="1222768" y="140741"/>
                </a:lnTo>
                <a:lnTo>
                  <a:pt x="1222514" y="143624"/>
                </a:lnTo>
                <a:lnTo>
                  <a:pt x="1222133" y="145440"/>
                </a:lnTo>
                <a:lnTo>
                  <a:pt x="1221117" y="148729"/>
                </a:lnTo>
                <a:lnTo>
                  <a:pt x="1218577" y="151891"/>
                </a:lnTo>
                <a:lnTo>
                  <a:pt x="1216037" y="152946"/>
                </a:lnTo>
                <a:lnTo>
                  <a:pt x="1212862" y="153200"/>
                </a:lnTo>
                <a:lnTo>
                  <a:pt x="1209560" y="152958"/>
                </a:lnTo>
                <a:lnTo>
                  <a:pt x="1206512" y="152869"/>
                </a:lnTo>
                <a:lnTo>
                  <a:pt x="1205115" y="155511"/>
                </a:lnTo>
                <a:lnTo>
                  <a:pt x="1204734" y="158927"/>
                </a:lnTo>
                <a:lnTo>
                  <a:pt x="1204607" y="162305"/>
                </a:lnTo>
                <a:close/>
              </a:path>
              <a:path w="3731145" h="173786">
                <a:moveTo>
                  <a:pt x="1249438" y="16128"/>
                </a:moveTo>
                <a:lnTo>
                  <a:pt x="1249438" y="11315"/>
                </a:lnTo>
                <a:lnTo>
                  <a:pt x="1248549" y="7962"/>
                </a:lnTo>
                <a:lnTo>
                  <a:pt x="1244612" y="4203"/>
                </a:lnTo>
                <a:lnTo>
                  <a:pt x="1240802" y="3263"/>
                </a:lnTo>
                <a:lnTo>
                  <a:pt x="1229626" y="3263"/>
                </a:lnTo>
                <a:lnTo>
                  <a:pt x="1225816" y="4241"/>
                </a:lnTo>
                <a:lnTo>
                  <a:pt x="1221752" y="8128"/>
                </a:lnTo>
                <a:lnTo>
                  <a:pt x="1220736" y="11607"/>
                </a:lnTo>
                <a:lnTo>
                  <a:pt x="1220736" y="21437"/>
                </a:lnTo>
                <a:lnTo>
                  <a:pt x="1221752" y="24777"/>
                </a:lnTo>
                <a:lnTo>
                  <a:pt x="1225689" y="28473"/>
                </a:lnTo>
                <a:lnTo>
                  <a:pt x="1229499" y="29387"/>
                </a:lnTo>
                <a:lnTo>
                  <a:pt x="1240675" y="29387"/>
                </a:lnTo>
                <a:lnTo>
                  <a:pt x="1244485" y="28435"/>
                </a:lnTo>
                <a:lnTo>
                  <a:pt x="1248422" y="24612"/>
                </a:lnTo>
                <a:lnTo>
                  <a:pt x="1249438" y="21145"/>
                </a:lnTo>
                <a:lnTo>
                  <a:pt x="1249438" y="16128"/>
                </a:lnTo>
                <a:close/>
              </a:path>
              <a:path w="3731145" h="173786">
                <a:moveTo>
                  <a:pt x="1314843" y="136677"/>
                </a:moveTo>
                <a:lnTo>
                  <a:pt x="1319415" y="134505"/>
                </a:lnTo>
                <a:lnTo>
                  <a:pt x="1323606" y="131470"/>
                </a:lnTo>
                <a:lnTo>
                  <a:pt x="1327162" y="127571"/>
                </a:lnTo>
                <a:lnTo>
                  <a:pt x="1327162" y="134594"/>
                </a:lnTo>
                <a:lnTo>
                  <a:pt x="1328051" y="136778"/>
                </a:lnTo>
                <a:lnTo>
                  <a:pt x="1330972" y="137909"/>
                </a:lnTo>
                <a:lnTo>
                  <a:pt x="1334401" y="138264"/>
                </a:lnTo>
                <a:lnTo>
                  <a:pt x="1342275" y="138150"/>
                </a:lnTo>
                <a:lnTo>
                  <a:pt x="1346085" y="137299"/>
                </a:lnTo>
                <a:lnTo>
                  <a:pt x="1347736" y="134594"/>
                </a:lnTo>
                <a:lnTo>
                  <a:pt x="1347736" y="69151"/>
                </a:lnTo>
                <a:lnTo>
                  <a:pt x="1347101" y="63906"/>
                </a:lnTo>
                <a:lnTo>
                  <a:pt x="1345577" y="59486"/>
                </a:lnTo>
                <a:lnTo>
                  <a:pt x="1344180" y="55054"/>
                </a:lnTo>
                <a:lnTo>
                  <a:pt x="1341894" y="51447"/>
                </a:lnTo>
                <a:lnTo>
                  <a:pt x="1338719" y="48640"/>
                </a:lnTo>
                <a:lnTo>
                  <a:pt x="1335544" y="45834"/>
                </a:lnTo>
                <a:lnTo>
                  <a:pt x="1331480" y="43764"/>
                </a:lnTo>
                <a:lnTo>
                  <a:pt x="1326527" y="42405"/>
                </a:lnTo>
                <a:lnTo>
                  <a:pt x="1321701" y="41059"/>
                </a:lnTo>
                <a:lnTo>
                  <a:pt x="1315732" y="40373"/>
                </a:lnTo>
                <a:lnTo>
                  <a:pt x="1304937" y="40373"/>
                </a:lnTo>
                <a:lnTo>
                  <a:pt x="1301127" y="40690"/>
                </a:lnTo>
                <a:lnTo>
                  <a:pt x="1297444" y="41325"/>
                </a:lnTo>
                <a:lnTo>
                  <a:pt x="1293761" y="41948"/>
                </a:lnTo>
                <a:lnTo>
                  <a:pt x="1290459" y="42760"/>
                </a:lnTo>
                <a:lnTo>
                  <a:pt x="1287284" y="43738"/>
                </a:lnTo>
                <a:lnTo>
                  <a:pt x="1284236" y="44729"/>
                </a:lnTo>
                <a:lnTo>
                  <a:pt x="1281569" y="45808"/>
                </a:lnTo>
                <a:lnTo>
                  <a:pt x="1276870" y="48120"/>
                </a:lnTo>
                <a:lnTo>
                  <a:pt x="1273441" y="51079"/>
                </a:lnTo>
                <a:lnTo>
                  <a:pt x="1272171" y="54533"/>
                </a:lnTo>
                <a:lnTo>
                  <a:pt x="1272044" y="58191"/>
                </a:lnTo>
                <a:lnTo>
                  <a:pt x="1272044" y="61099"/>
                </a:lnTo>
                <a:lnTo>
                  <a:pt x="1272806" y="64655"/>
                </a:lnTo>
                <a:lnTo>
                  <a:pt x="1274457" y="67500"/>
                </a:lnTo>
                <a:lnTo>
                  <a:pt x="1277505" y="68186"/>
                </a:lnTo>
                <a:lnTo>
                  <a:pt x="1280553" y="66801"/>
                </a:lnTo>
                <a:lnTo>
                  <a:pt x="1284363" y="64858"/>
                </a:lnTo>
                <a:lnTo>
                  <a:pt x="1289316" y="62610"/>
                </a:lnTo>
                <a:lnTo>
                  <a:pt x="1292237" y="61594"/>
                </a:lnTo>
                <a:lnTo>
                  <a:pt x="1295539" y="60667"/>
                </a:lnTo>
                <a:lnTo>
                  <a:pt x="1298714" y="59740"/>
                </a:lnTo>
                <a:lnTo>
                  <a:pt x="1302524" y="59283"/>
                </a:lnTo>
                <a:lnTo>
                  <a:pt x="1309763" y="59283"/>
                </a:lnTo>
                <a:lnTo>
                  <a:pt x="1312430" y="59613"/>
                </a:lnTo>
                <a:lnTo>
                  <a:pt x="1314589" y="60274"/>
                </a:lnTo>
                <a:lnTo>
                  <a:pt x="1318399" y="61950"/>
                </a:lnTo>
                <a:lnTo>
                  <a:pt x="1321066" y="64731"/>
                </a:lnTo>
                <a:lnTo>
                  <a:pt x="1322463" y="68541"/>
                </a:lnTo>
                <a:lnTo>
                  <a:pt x="1323352" y="73037"/>
                </a:lnTo>
                <a:lnTo>
                  <a:pt x="1323352" y="81152"/>
                </a:lnTo>
                <a:lnTo>
                  <a:pt x="1306842" y="81152"/>
                </a:lnTo>
                <a:lnTo>
                  <a:pt x="1299984" y="81749"/>
                </a:lnTo>
                <a:lnTo>
                  <a:pt x="1294015" y="82930"/>
                </a:lnTo>
                <a:lnTo>
                  <a:pt x="1288173" y="84124"/>
                </a:lnTo>
                <a:lnTo>
                  <a:pt x="1283093" y="85953"/>
                </a:lnTo>
                <a:lnTo>
                  <a:pt x="1279156" y="88430"/>
                </a:lnTo>
                <a:lnTo>
                  <a:pt x="1275219" y="90906"/>
                </a:lnTo>
                <a:lnTo>
                  <a:pt x="1272171" y="94043"/>
                </a:lnTo>
                <a:lnTo>
                  <a:pt x="1270139" y="97828"/>
                </a:lnTo>
                <a:lnTo>
                  <a:pt x="1268107" y="101625"/>
                </a:lnTo>
                <a:lnTo>
                  <a:pt x="1267091" y="106095"/>
                </a:lnTo>
                <a:lnTo>
                  <a:pt x="1267091" y="115989"/>
                </a:lnTo>
                <a:lnTo>
                  <a:pt x="1267980" y="120154"/>
                </a:lnTo>
                <a:lnTo>
                  <a:pt x="1269504" y="123710"/>
                </a:lnTo>
                <a:lnTo>
                  <a:pt x="1271155" y="127279"/>
                </a:lnTo>
                <a:lnTo>
                  <a:pt x="1273314" y="130263"/>
                </a:lnTo>
                <a:lnTo>
                  <a:pt x="1276235" y="132664"/>
                </a:lnTo>
                <a:lnTo>
                  <a:pt x="1279029" y="135077"/>
                </a:lnTo>
                <a:lnTo>
                  <a:pt x="1282458" y="136893"/>
                </a:lnTo>
                <a:lnTo>
                  <a:pt x="1286395" y="138112"/>
                </a:lnTo>
                <a:lnTo>
                  <a:pt x="1290332" y="139331"/>
                </a:lnTo>
                <a:lnTo>
                  <a:pt x="1291475" y="114147"/>
                </a:lnTo>
                <a:lnTo>
                  <a:pt x="1291475" y="110451"/>
                </a:lnTo>
                <a:lnTo>
                  <a:pt x="1291856" y="106337"/>
                </a:lnTo>
                <a:lnTo>
                  <a:pt x="1293507" y="102984"/>
                </a:lnTo>
                <a:lnTo>
                  <a:pt x="1296682" y="100355"/>
                </a:lnTo>
                <a:lnTo>
                  <a:pt x="1300746" y="98272"/>
                </a:lnTo>
                <a:lnTo>
                  <a:pt x="1303540" y="97688"/>
                </a:lnTo>
                <a:lnTo>
                  <a:pt x="1306334" y="97091"/>
                </a:lnTo>
                <a:lnTo>
                  <a:pt x="1309763" y="96786"/>
                </a:lnTo>
                <a:lnTo>
                  <a:pt x="1323352" y="96786"/>
                </a:lnTo>
                <a:lnTo>
                  <a:pt x="1323352" y="111836"/>
                </a:lnTo>
                <a:lnTo>
                  <a:pt x="1320304" y="115265"/>
                </a:lnTo>
                <a:lnTo>
                  <a:pt x="1317383" y="117868"/>
                </a:lnTo>
                <a:lnTo>
                  <a:pt x="1314335" y="119659"/>
                </a:lnTo>
                <a:lnTo>
                  <a:pt x="1311414" y="121437"/>
                </a:lnTo>
                <a:lnTo>
                  <a:pt x="1308239" y="122326"/>
                </a:lnTo>
                <a:lnTo>
                  <a:pt x="1300619" y="122326"/>
                </a:lnTo>
                <a:lnTo>
                  <a:pt x="1304937" y="139941"/>
                </a:lnTo>
                <a:lnTo>
                  <a:pt x="1310144" y="138849"/>
                </a:lnTo>
                <a:lnTo>
                  <a:pt x="1314843" y="136677"/>
                </a:lnTo>
                <a:close/>
              </a:path>
              <a:path w="3731145" h="173786">
                <a:moveTo>
                  <a:pt x="1304937" y="139941"/>
                </a:moveTo>
                <a:lnTo>
                  <a:pt x="1300619" y="122326"/>
                </a:lnTo>
                <a:lnTo>
                  <a:pt x="1297317" y="121272"/>
                </a:lnTo>
                <a:lnTo>
                  <a:pt x="1292618" y="117043"/>
                </a:lnTo>
                <a:lnTo>
                  <a:pt x="1291475" y="114147"/>
                </a:lnTo>
                <a:lnTo>
                  <a:pt x="1290332" y="139331"/>
                </a:lnTo>
                <a:lnTo>
                  <a:pt x="1294650" y="139941"/>
                </a:lnTo>
                <a:lnTo>
                  <a:pt x="1304937" y="139941"/>
                </a:lnTo>
                <a:close/>
              </a:path>
              <a:path w="3731145" h="173786">
                <a:moveTo>
                  <a:pt x="1451876" y="56514"/>
                </a:moveTo>
                <a:lnTo>
                  <a:pt x="1450733" y="54076"/>
                </a:lnTo>
                <a:lnTo>
                  <a:pt x="1447685" y="49885"/>
                </a:lnTo>
                <a:lnTo>
                  <a:pt x="1444129" y="46202"/>
                </a:lnTo>
                <a:lnTo>
                  <a:pt x="1439557" y="43370"/>
                </a:lnTo>
                <a:lnTo>
                  <a:pt x="1436890" y="42278"/>
                </a:lnTo>
                <a:lnTo>
                  <a:pt x="1433969" y="41516"/>
                </a:lnTo>
                <a:lnTo>
                  <a:pt x="1431175" y="40754"/>
                </a:lnTo>
                <a:lnTo>
                  <a:pt x="1427873" y="40373"/>
                </a:lnTo>
                <a:lnTo>
                  <a:pt x="1418983" y="40373"/>
                </a:lnTo>
                <a:lnTo>
                  <a:pt x="1413903" y="41694"/>
                </a:lnTo>
                <a:lnTo>
                  <a:pt x="1409077" y="44335"/>
                </a:lnTo>
                <a:lnTo>
                  <a:pt x="1404251" y="46977"/>
                </a:lnTo>
                <a:lnTo>
                  <a:pt x="1399298" y="50939"/>
                </a:lnTo>
                <a:lnTo>
                  <a:pt x="1394472" y="56210"/>
                </a:lnTo>
                <a:lnTo>
                  <a:pt x="1394472" y="46024"/>
                </a:lnTo>
                <a:lnTo>
                  <a:pt x="1393583" y="43789"/>
                </a:lnTo>
                <a:lnTo>
                  <a:pt x="1390535" y="42468"/>
                </a:lnTo>
                <a:lnTo>
                  <a:pt x="1387741" y="42138"/>
                </a:lnTo>
                <a:lnTo>
                  <a:pt x="1380121" y="42138"/>
                </a:lnTo>
                <a:lnTo>
                  <a:pt x="1377454" y="42468"/>
                </a:lnTo>
                <a:lnTo>
                  <a:pt x="1374533" y="43383"/>
                </a:lnTo>
                <a:lnTo>
                  <a:pt x="1373136" y="46024"/>
                </a:lnTo>
                <a:lnTo>
                  <a:pt x="1373136" y="134302"/>
                </a:lnTo>
                <a:lnTo>
                  <a:pt x="1374787" y="136944"/>
                </a:lnTo>
                <a:lnTo>
                  <a:pt x="1377962" y="137845"/>
                </a:lnTo>
                <a:lnTo>
                  <a:pt x="1381137" y="138176"/>
                </a:lnTo>
                <a:lnTo>
                  <a:pt x="1390027" y="138176"/>
                </a:lnTo>
                <a:lnTo>
                  <a:pt x="1393202" y="137845"/>
                </a:lnTo>
                <a:lnTo>
                  <a:pt x="1396377" y="136944"/>
                </a:lnTo>
                <a:lnTo>
                  <a:pt x="1398155" y="134302"/>
                </a:lnTo>
                <a:lnTo>
                  <a:pt x="1398155" y="75615"/>
                </a:lnTo>
                <a:lnTo>
                  <a:pt x="1401584" y="71196"/>
                </a:lnTo>
                <a:lnTo>
                  <a:pt x="1404886" y="67830"/>
                </a:lnTo>
                <a:lnTo>
                  <a:pt x="1407934" y="65519"/>
                </a:lnTo>
                <a:lnTo>
                  <a:pt x="1410982" y="63207"/>
                </a:lnTo>
                <a:lnTo>
                  <a:pt x="1414030" y="62052"/>
                </a:lnTo>
                <a:lnTo>
                  <a:pt x="1416951" y="62052"/>
                </a:lnTo>
                <a:lnTo>
                  <a:pt x="1421396" y="62534"/>
                </a:lnTo>
                <a:lnTo>
                  <a:pt x="1425079" y="64439"/>
                </a:lnTo>
                <a:lnTo>
                  <a:pt x="1427619" y="67551"/>
                </a:lnTo>
                <a:lnTo>
                  <a:pt x="1429524" y="71386"/>
                </a:lnTo>
                <a:lnTo>
                  <a:pt x="1430667" y="76276"/>
                </a:lnTo>
                <a:lnTo>
                  <a:pt x="1430921" y="78981"/>
                </a:lnTo>
                <a:lnTo>
                  <a:pt x="1430921" y="134302"/>
                </a:lnTo>
                <a:lnTo>
                  <a:pt x="1432572" y="136944"/>
                </a:lnTo>
                <a:lnTo>
                  <a:pt x="1435747" y="137845"/>
                </a:lnTo>
                <a:lnTo>
                  <a:pt x="1438922" y="138176"/>
                </a:lnTo>
                <a:lnTo>
                  <a:pt x="1447812" y="138176"/>
                </a:lnTo>
                <a:lnTo>
                  <a:pt x="1450987" y="137845"/>
                </a:lnTo>
                <a:lnTo>
                  <a:pt x="1454162" y="136944"/>
                </a:lnTo>
                <a:lnTo>
                  <a:pt x="1455813" y="134302"/>
                </a:lnTo>
                <a:lnTo>
                  <a:pt x="1455813" y="75615"/>
                </a:lnTo>
                <a:lnTo>
                  <a:pt x="1459369" y="71196"/>
                </a:lnTo>
                <a:lnTo>
                  <a:pt x="1462671" y="67830"/>
                </a:lnTo>
                <a:lnTo>
                  <a:pt x="1465719" y="65519"/>
                </a:lnTo>
                <a:lnTo>
                  <a:pt x="1468767" y="63207"/>
                </a:lnTo>
                <a:lnTo>
                  <a:pt x="1471688" y="62052"/>
                </a:lnTo>
                <a:lnTo>
                  <a:pt x="1474736" y="62052"/>
                </a:lnTo>
                <a:lnTo>
                  <a:pt x="1479181" y="62534"/>
                </a:lnTo>
                <a:lnTo>
                  <a:pt x="1482737" y="64439"/>
                </a:lnTo>
                <a:lnTo>
                  <a:pt x="1485404" y="67551"/>
                </a:lnTo>
                <a:lnTo>
                  <a:pt x="1487309" y="71386"/>
                </a:lnTo>
                <a:lnTo>
                  <a:pt x="1488452" y="76276"/>
                </a:lnTo>
                <a:lnTo>
                  <a:pt x="1488706" y="78981"/>
                </a:lnTo>
                <a:lnTo>
                  <a:pt x="1488706" y="134302"/>
                </a:lnTo>
                <a:lnTo>
                  <a:pt x="1490357" y="136944"/>
                </a:lnTo>
                <a:lnTo>
                  <a:pt x="1493532" y="137845"/>
                </a:lnTo>
                <a:lnTo>
                  <a:pt x="1496707" y="138176"/>
                </a:lnTo>
                <a:lnTo>
                  <a:pt x="1505724" y="138176"/>
                </a:lnTo>
                <a:lnTo>
                  <a:pt x="1508899" y="137845"/>
                </a:lnTo>
                <a:lnTo>
                  <a:pt x="1511947" y="136944"/>
                </a:lnTo>
                <a:lnTo>
                  <a:pt x="1513598" y="134302"/>
                </a:lnTo>
                <a:lnTo>
                  <a:pt x="1513598" y="72707"/>
                </a:lnTo>
                <a:lnTo>
                  <a:pt x="1513090" y="67894"/>
                </a:lnTo>
                <a:lnTo>
                  <a:pt x="1512074" y="63334"/>
                </a:lnTo>
                <a:lnTo>
                  <a:pt x="1510931" y="58788"/>
                </a:lnTo>
                <a:lnTo>
                  <a:pt x="1509153" y="54813"/>
                </a:lnTo>
                <a:lnTo>
                  <a:pt x="1506740" y="51409"/>
                </a:lnTo>
                <a:lnTo>
                  <a:pt x="1504200" y="48018"/>
                </a:lnTo>
                <a:lnTo>
                  <a:pt x="1501025" y="45326"/>
                </a:lnTo>
                <a:lnTo>
                  <a:pt x="1496961" y="43345"/>
                </a:lnTo>
                <a:lnTo>
                  <a:pt x="1492897" y="41363"/>
                </a:lnTo>
                <a:lnTo>
                  <a:pt x="1487944" y="40373"/>
                </a:lnTo>
                <a:lnTo>
                  <a:pt x="1479562" y="40373"/>
                </a:lnTo>
                <a:lnTo>
                  <a:pt x="1474609" y="41325"/>
                </a:lnTo>
                <a:lnTo>
                  <a:pt x="1467116" y="44183"/>
                </a:lnTo>
                <a:lnTo>
                  <a:pt x="1462163" y="47142"/>
                </a:lnTo>
                <a:lnTo>
                  <a:pt x="1459623" y="49187"/>
                </a:lnTo>
                <a:lnTo>
                  <a:pt x="1457083" y="51231"/>
                </a:lnTo>
                <a:lnTo>
                  <a:pt x="1454543" y="53670"/>
                </a:lnTo>
                <a:lnTo>
                  <a:pt x="1451876" y="5651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79473" y="3121050"/>
            <a:ext cx="3093412" cy="940104"/>
          </a:xfrm>
          <a:prstGeom prst="rect">
            <a:avLst/>
          </a:prstGeom>
        </p:spPr>
        <p:txBody>
          <a:bodyPr wrap="square" lIns="0" tIns="46355" rIns="0" bIns="0" rtlCol="0">
            <a:noAutofit/>
          </a:bodyPr>
          <a:lstStyle/>
          <a:p>
            <a:pPr marL="12700">
              <a:lnSpc>
                <a:spcPts val="7300"/>
              </a:lnSpc>
            </a:pPr>
            <a:r>
              <a:rPr sz="7200" dirty="0" smtClean="0">
                <a:solidFill>
                  <a:srgbClr val="17375E"/>
                </a:solidFill>
                <a:latin typeface="Calibri"/>
                <a:cs typeface="Calibri"/>
              </a:rPr>
              <a:t>TERIMA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14976" y="3121050"/>
            <a:ext cx="2387732" cy="940104"/>
          </a:xfrm>
          <a:prstGeom prst="rect">
            <a:avLst/>
          </a:prstGeom>
        </p:spPr>
        <p:txBody>
          <a:bodyPr wrap="square" lIns="0" tIns="46355" rIns="0" bIns="0" rtlCol="0">
            <a:noAutofit/>
          </a:bodyPr>
          <a:lstStyle/>
          <a:p>
            <a:pPr marL="12700">
              <a:lnSpc>
                <a:spcPts val="7300"/>
              </a:lnSpc>
            </a:pPr>
            <a:r>
              <a:rPr sz="7200" dirty="0" smtClean="0">
                <a:solidFill>
                  <a:srgbClr val="17375E"/>
                </a:solidFill>
                <a:latin typeface="Calibri"/>
                <a:cs typeface="Calibri"/>
              </a:rPr>
              <a:t>KASIH</a:t>
            </a:r>
            <a:endParaRPr sz="7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1000" y="5097780"/>
            <a:ext cx="3051810" cy="12717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06852" y="5138928"/>
            <a:ext cx="3051810" cy="12717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75376" y="5138928"/>
            <a:ext cx="3050285" cy="1308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7408" y="6438074"/>
            <a:ext cx="3731145" cy="173786"/>
          </a:xfrm>
          <a:custGeom>
            <a:avLst/>
            <a:gdLst/>
            <a:ahLst/>
            <a:cxnLst/>
            <a:rect l="l" t="t" r="r" b="b"/>
            <a:pathLst>
              <a:path w="3731145" h="173786">
                <a:moveTo>
                  <a:pt x="1537728" y="46215"/>
                </a:moveTo>
                <a:lnTo>
                  <a:pt x="1537728" y="134302"/>
                </a:lnTo>
                <a:lnTo>
                  <a:pt x="1539379" y="136944"/>
                </a:lnTo>
                <a:lnTo>
                  <a:pt x="1542554" y="137845"/>
                </a:lnTo>
                <a:lnTo>
                  <a:pt x="1545729" y="138176"/>
                </a:lnTo>
                <a:lnTo>
                  <a:pt x="1554619" y="138176"/>
                </a:lnTo>
                <a:lnTo>
                  <a:pt x="1557794" y="137845"/>
                </a:lnTo>
                <a:lnTo>
                  <a:pt x="1560969" y="136944"/>
                </a:lnTo>
                <a:lnTo>
                  <a:pt x="1562747" y="134302"/>
                </a:lnTo>
                <a:lnTo>
                  <a:pt x="1562747" y="46215"/>
                </a:lnTo>
                <a:lnTo>
                  <a:pt x="1561731" y="43992"/>
                </a:lnTo>
                <a:lnTo>
                  <a:pt x="1559064" y="42837"/>
                </a:lnTo>
                <a:lnTo>
                  <a:pt x="1556270" y="42354"/>
                </a:lnTo>
                <a:lnTo>
                  <a:pt x="1552714" y="42062"/>
                </a:lnTo>
                <a:lnTo>
                  <a:pt x="1545729" y="42163"/>
                </a:lnTo>
                <a:lnTo>
                  <a:pt x="1542554" y="42557"/>
                </a:lnTo>
                <a:lnTo>
                  <a:pt x="1539379" y="43560"/>
                </a:lnTo>
                <a:lnTo>
                  <a:pt x="1537728" y="46215"/>
                </a:lnTo>
                <a:close/>
              </a:path>
              <a:path w="3731145" h="173786">
                <a:moveTo>
                  <a:pt x="1564525" y="16128"/>
                </a:moveTo>
                <a:lnTo>
                  <a:pt x="1564525" y="11315"/>
                </a:lnTo>
                <a:lnTo>
                  <a:pt x="1563636" y="7962"/>
                </a:lnTo>
                <a:lnTo>
                  <a:pt x="1559572" y="4203"/>
                </a:lnTo>
                <a:lnTo>
                  <a:pt x="1555889" y="3263"/>
                </a:lnTo>
                <a:lnTo>
                  <a:pt x="1544713" y="3263"/>
                </a:lnTo>
                <a:lnTo>
                  <a:pt x="1540903" y="4241"/>
                </a:lnTo>
                <a:lnTo>
                  <a:pt x="1536839" y="8128"/>
                </a:lnTo>
                <a:lnTo>
                  <a:pt x="1535823" y="11607"/>
                </a:lnTo>
                <a:lnTo>
                  <a:pt x="1535823" y="21437"/>
                </a:lnTo>
                <a:lnTo>
                  <a:pt x="1536839" y="24777"/>
                </a:lnTo>
                <a:lnTo>
                  <a:pt x="1540776" y="28473"/>
                </a:lnTo>
                <a:lnTo>
                  <a:pt x="1544459" y="29387"/>
                </a:lnTo>
                <a:lnTo>
                  <a:pt x="1555635" y="29387"/>
                </a:lnTo>
                <a:lnTo>
                  <a:pt x="1559445" y="28435"/>
                </a:lnTo>
                <a:lnTo>
                  <a:pt x="1563509" y="24612"/>
                </a:lnTo>
                <a:lnTo>
                  <a:pt x="1564525" y="21145"/>
                </a:lnTo>
                <a:lnTo>
                  <a:pt x="1564525" y="16128"/>
                </a:lnTo>
                <a:close/>
              </a:path>
              <a:path w="3731145" h="173786">
                <a:moveTo>
                  <a:pt x="1588020" y="46024"/>
                </a:moveTo>
                <a:lnTo>
                  <a:pt x="1588020" y="134302"/>
                </a:lnTo>
                <a:lnTo>
                  <a:pt x="1589671" y="136944"/>
                </a:lnTo>
                <a:lnTo>
                  <a:pt x="1592846" y="137845"/>
                </a:lnTo>
                <a:lnTo>
                  <a:pt x="1596021" y="138176"/>
                </a:lnTo>
                <a:lnTo>
                  <a:pt x="1604911" y="138176"/>
                </a:lnTo>
                <a:lnTo>
                  <a:pt x="1608086" y="137845"/>
                </a:lnTo>
                <a:lnTo>
                  <a:pt x="1611261" y="136944"/>
                </a:lnTo>
                <a:lnTo>
                  <a:pt x="1613039" y="134302"/>
                </a:lnTo>
                <a:lnTo>
                  <a:pt x="1613039" y="75615"/>
                </a:lnTo>
                <a:lnTo>
                  <a:pt x="1609356" y="56210"/>
                </a:lnTo>
                <a:lnTo>
                  <a:pt x="1609356" y="46024"/>
                </a:lnTo>
                <a:lnTo>
                  <a:pt x="1607959" y="43383"/>
                </a:lnTo>
                <a:lnTo>
                  <a:pt x="1605419" y="42468"/>
                </a:lnTo>
                <a:lnTo>
                  <a:pt x="1602625" y="42138"/>
                </a:lnTo>
                <a:lnTo>
                  <a:pt x="1595005" y="42138"/>
                </a:lnTo>
                <a:lnTo>
                  <a:pt x="1592338" y="42468"/>
                </a:lnTo>
                <a:lnTo>
                  <a:pt x="1589417" y="43383"/>
                </a:lnTo>
                <a:lnTo>
                  <a:pt x="1588020" y="46024"/>
                </a:lnTo>
                <a:close/>
              </a:path>
              <a:path w="3731145" h="173786">
                <a:moveTo>
                  <a:pt x="1738515" y="136677"/>
                </a:moveTo>
                <a:lnTo>
                  <a:pt x="1743087" y="134505"/>
                </a:lnTo>
                <a:lnTo>
                  <a:pt x="1747278" y="131470"/>
                </a:lnTo>
                <a:lnTo>
                  <a:pt x="1750834" y="127571"/>
                </a:lnTo>
                <a:lnTo>
                  <a:pt x="1750834" y="134594"/>
                </a:lnTo>
                <a:lnTo>
                  <a:pt x="1751723" y="136778"/>
                </a:lnTo>
                <a:lnTo>
                  <a:pt x="1754644" y="137909"/>
                </a:lnTo>
                <a:lnTo>
                  <a:pt x="1758073" y="138264"/>
                </a:lnTo>
                <a:lnTo>
                  <a:pt x="1765947" y="138150"/>
                </a:lnTo>
                <a:lnTo>
                  <a:pt x="1769757" y="137299"/>
                </a:lnTo>
                <a:lnTo>
                  <a:pt x="1771408" y="134594"/>
                </a:lnTo>
                <a:lnTo>
                  <a:pt x="1771408" y="69151"/>
                </a:lnTo>
                <a:lnTo>
                  <a:pt x="1770773" y="63906"/>
                </a:lnTo>
                <a:lnTo>
                  <a:pt x="1769249" y="59486"/>
                </a:lnTo>
                <a:lnTo>
                  <a:pt x="1767852" y="55054"/>
                </a:lnTo>
                <a:lnTo>
                  <a:pt x="1765566" y="51447"/>
                </a:lnTo>
                <a:lnTo>
                  <a:pt x="1762391" y="48640"/>
                </a:lnTo>
                <a:lnTo>
                  <a:pt x="1759216" y="45834"/>
                </a:lnTo>
                <a:lnTo>
                  <a:pt x="1755152" y="43764"/>
                </a:lnTo>
                <a:lnTo>
                  <a:pt x="1750199" y="42405"/>
                </a:lnTo>
                <a:lnTo>
                  <a:pt x="1745373" y="41059"/>
                </a:lnTo>
                <a:lnTo>
                  <a:pt x="1739404" y="40373"/>
                </a:lnTo>
                <a:lnTo>
                  <a:pt x="1728609" y="40373"/>
                </a:lnTo>
                <a:lnTo>
                  <a:pt x="1724799" y="40690"/>
                </a:lnTo>
                <a:lnTo>
                  <a:pt x="1721116" y="41325"/>
                </a:lnTo>
                <a:lnTo>
                  <a:pt x="1717433" y="41948"/>
                </a:lnTo>
                <a:lnTo>
                  <a:pt x="1714131" y="42760"/>
                </a:lnTo>
                <a:lnTo>
                  <a:pt x="1710956" y="43738"/>
                </a:lnTo>
                <a:lnTo>
                  <a:pt x="1707908" y="44729"/>
                </a:lnTo>
                <a:lnTo>
                  <a:pt x="1705241" y="45808"/>
                </a:lnTo>
                <a:lnTo>
                  <a:pt x="1702828" y="46964"/>
                </a:lnTo>
                <a:lnTo>
                  <a:pt x="1698002" y="50126"/>
                </a:lnTo>
                <a:lnTo>
                  <a:pt x="1696097" y="53339"/>
                </a:lnTo>
                <a:lnTo>
                  <a:pt x="1695716" y="56146"/>
                </a:lnTo>
                <a:lnTo>
                  <a:pt x="1695716" y="59715"/>
                </a:lnTo>
                <a:lnTo>
                  <a:pt x="1695970" y="62356"/>
                </a:lnTo>
                <a:lnTo>
                  <a:pt x="1696732" y="65519"/>
                </a:lnTo>
                <a:lnTo>
                  <a:pt x="1699399" y="68186"/>
                </a:lnTo>
                <a:lnTo>
                  <a:pt x="1702574" y="67729"/>
                </a:lnTo>
                <a:lnTo>
                  <a:pt x="1705876" y="65874"/>
                </a:lnTo>
                <a:lnTo>
                  <a:pt x="1710448" y="63741"/>
                </a:lnTo>
                <a:lnTo>
                  <a:pt x="1712988" y="62610"/>
                </a:lnTo>
                <a:lnTo>
                  <a:pt x="1715909" y="61594"/>
                </a:lnTo>
                <a:lnTo>
                  <a:pt x="1719211" y="60667"/>
                </a:lnTo>
                <a:lnTo>
                  <a:pt x="1722386" y="59740"/>
                </a:lnTo>
                <a:lnTo>
                  <a:pt x="1726196" y="59283"/>
                </a:lnTo>
                <a:lnTo>
                  <a:pt x="1733435" y="59283"/>
                </a:lnTo>
                <a:lnTo>
                  <a:pt x="1736102" y="59613"/>
                </a:lnTo>
                <a:lnTo>
                  <a:pt x="1738261" y="60274"/>
                </a:lnTo>
                <a:lnTo>
                  <a:pt x="1742071" y="61950"/>
                </a:lnTo>
                <a:lnTo>
                  <a:pt x="1744738" y="64731"/>
                </a:lnTo>
                <a:lnTo>
                  <a:pt x="1746135" y="68541"/>
                </a:lnTo>
                <a:lnTo>
                  <a:pt x="1747024" y="73037"/>
                </a:lnTo>
                <a:lnTo>
                  <a:pt x="1747024" y="81152"/>
                </a:lnTo>
                <a:lnTo>
                  <a:pt x="1730514" y="81152"/>
                </a:lnTo>
                <a:lnTo>
                  <a:pt x="1723656" y="81749"/>
                </a:lnTo>
                <a:lnTo>
                  <a:pt x="1717687" y="82930"/>
                </a:lnTo>
                <a:lnTo>
                  <a:pt x="1711845" y="84124"/>
                </a:lnTo>
                <a:lnTo>
                  <a:pt x="1706765" y="85953"/>
                </a:lnTo>
                <a:lnTo>
                  <a:pt x="1702828" y="88430"/>
                </a:lnTo>
                <a:lnTo>
                  <a:pt x="1698891" y="90906"/>
                </a:lnTo>
                <a:lnTo>
                  <a:pt x="1695843" y="94043"/>
                </a:lnTo>
                <a:lnTo>
                  <a:pt x="1693811" y="97828"/>
                </a:lnTo>
                <a:lnTo>
                  <a:pt x="1691779" y="101625"/>
                </a:lnTo>
                <a:lnTo>
                  <a:pt x="1690763" y="106095"/>
                </a:lnTo>
                <a:lnTo>
                  <a:pt x="1690763" y="115989"/>
                </a:lnTo>
                <a:lnTo>
                  <a:pt x="1691652" y="120154"/>
                </a:lnTo>
                <a:lnTo>
                  <a:pt x="1693176" y="123710"/>
                </a:lnTo>
                <a:lnTo>
                  <a:pt x="1694827" y="127279"/>
                </a:lnTo>
                <a:lnTo>
                  <a:pt x="1696986" y="130263"/>
                </a:lnTo>
                <a:lnTo>
                  <a:pt x="1699907" y="132664"/>
                </a:lnTo>
                <a:lnTo>
                  <a:pt x="1702701" y="135077"/>
                </a:lnTo>
                <a:lnTo>
                  <a:pt x="1706130" y="136893"/>
                </a:lnTo>
                <a:lnTo>
                  <a:pt x="1710067" y="138112"/>
                </a:lnTo>
                <a:lnTo>
                  <a:pt x="1714004" y="139331"/>
                </a:lnTo>
                <a:lnTo>
                  <a:pt x="1715147" y="114147"/>
                </a:lnTo>
                <a:lnTo>
                  <a:pt x="1715147" y="110451"/>
                </a:lnTo>
                <a:lnTo>
                  <a:pt x="1715528" y="106337"/>
                </a:lnTo>
                <a:lnTo>
                  <a:pt x="1717179" y="102984"/>
                </a:lnTo>
                <a:lnTo>
                  <a:pt x="1720354" y="100355"/>
                </a:lnTo>
                <a:lnTo>
                  <a:pt x="1724418" y="98272"/>
                </a:lnTo>
                <a:lnTo>
                  <a:pt x="1727212" y="97688"/>
                </a:lnTo>
                <a:lnTo>
                  <a:pt x="1730006" y="97091"/>
                </a:lnTo>
                <a:lnTo>
                  <a:pt x="1733435" y="96786"/>
                </a:lnTo>
                <a:lnTo>
                  <a:pt x="1747024" y="96786"/>
                </a:lnTo>
                <a:lnTo>
                  <a:pt x="1747024" y="111836"/>
                </a:lnTo>
                <a:lnTo>
                  <a:pt x="1743976" y="115265"/>
                </a:lnTo>
                <a:lnTo>
                  <a:pt x="1741055" y="117868"/>
                </a:lnTo>
                <a:lnTo>
                  <a:pt x="1738007" y="119659"/>
                </a:lnTo>
                <a:lnTo>
                  <a:pt x="1735086" y="121437"/>
                </a:lnTo>
                <a:lnTo>
                  <a:pt x="1731911" y="122326"/>
                </a:lnTo>
                <a:lnTo>
                  <a:pt x="1724291" y="122326"/>
                </a:lnTo>
                <a:lnTo>
                  <a:pt x="1728609" y="139941"/>
                </a:lnTo>
                <a:lnTo>
                  <a:pt x="1733816" y="138849"/>
                </a:lnTo>
                <a:lnTo>
                  <a:pt x="1738515" y="136677"/>
                </a:lnTo>
                <a:close/>
              </a:path>
              <a:path w="3731145" h="173786">
                <a:moveTo>
                  <a:pt x="1728609" y="139941"/>
                </a:moveTo>
                <a:lnTo>
                  <a:pt x="1724291" y="122326"/>
                </a:lnTo>
                <a:lnTo>
                  <a:pt x="1720989" y="121272"/>
                </a:lnTo>
                <a:lnTo>
                  <a:pt x="1716290" y="117043"/>
                </a:lnTo>
                <a:lnTo>
                  <a:pt x="1715147" y="114147"/>
                </a:lnTo>
                <a:lnTo>
                  <a:pt x="1714004" y="139331"/>
                </a:lnTo>
                <a:lnTo>
                  <a:pt x="1718322" y="139941"/>
                </a:lnTo>
                <a:lnTo>
                  <a:pt x="1728609" y="139941"/>
                </a:lnTo>
                <a:close/>
              </a:path>
              <a:path w="3731145" h="173786">
                <a:moveTo>
                  <a:pt x="2192921" y="136944"/>
                </a:moveTo>
                <a:lnTo>
                  <a:pt x="2195588" y="137845"/>
                </a:lnTo>
                <a:lnTo>
                  <a:pt x="2198255" y="138176"/>
                </a:lnTo>
                <a:lnTo>
                  <a:pt x="2206002" y="138176"/>
                </a:lnTo>
                <a:lnTo>
                  <a:pt x="2208669" y="137845"/>
                </a:lnTo>
                <a:lnTo>
                  <a:pt x="2211336" y="136944"/>
                </a:lnTo>
                <a:lnTo>
                  <a:pt x="2212733" y="134302"/>
                </a:lnTo>
                <a:lnTo>
                  <a:pt x="2212733" y="46024"/>
                </a:lnTo>
                <a:lnTo>
                  <a:pt x="2211082" y="43383"/>
                </a:lnTo>
                <a:lnTo>
                  <a:pt x="2208034" y="42468"/>
                </a:lnTo>
                <a:lnTo>
                  <a:pt x="2204859" y="42138"/>
                </a:lnTo>
                <a:lnTo>
                  <a:pt x="2195969" y="42138"/>
                </a:lnTo>
                <a:lnTo>
                  <a:pt x="2192794" y="42468"/>
                </a:lnTo>
                <a:lnTo>
                  <a:pt x="2189619" y="43383"/>
                </a:lnTo>
                <a:lnTo>
                  <a:pt x="2188095" y="46024"/>
                </a:lnTo>
                <a:lnTo>
                  <a:pt x="2188095" y="104711"/>
                </a:lnTo>
                <a:lnTo>
                  <a:pt x="2184412" y="109131"/>
                </a:lnTo>
                <a:lnTo>
                  <a:pt x="2180983" y="112496"/>
                </a:lnTo>
                <a:lnTo>
                  <a:pt x="2177808" y="114807"/>
                </a:lnTo>
                <a:lnTo>
                  <a:pt x="2174633" y="117119"/>
                </a:lnTo>
                <a:lnTo>
                  <a:pt x="2171458" y="118275"/>
                </a:lnTo>
                <a:lnTo>
                  <a:pt x="2165743" y="118275"/>
                </a:lnTo>
                <a:lnTo>
                  <a:pt x="2159774" y="115874"/>
                </a:lnTo>
                <a:lnTo>
                  <a:pt x="2156980" y="112775"/>
                </a:lnTo>
                <a:lnTo>
                  <a:pt x="2154948" y="108927"/>
                </a:lnTo>
                <a:lnTo>
                  <a:pt x="2153678" y="104051"/>
                </a:lnTo>
                <a:lnTo>
                  <a:pt x="2153424" y="100520"/>
                </a:lnTo>
                <a:lnTo>
                  <a:pt x="2153424" y="46024"/>
                </a:lnTo>
                <a:lnTo>
                  <a:pt x="2151773" y="43383"/>
                </a:lnTo>
                <a:lnTo>
                  <a:pt x="2148598" y="42468"/>
                </a:lnTo>
                <a:lnTo>
                  <a:pt x="2145423" y="42138"/>
                </a:lnTo>
                <a:lnTo>
                  <a:pt x="2136533" y="42138"/>
                </a:lnTo>
                <a:lnTo>
                  <a:pt x="2133358" y="42468"/>
                </a:lnTo>
                <a:lnTo>
                  <a:pt x="2130183" y="43383"/>
                </a:lnTo>
                <a:lnTo>
                  <a:pt x="2128532" y="46024"/>
                </a:lnTo>
                <a:lnTo>
                  <a:pt x="2128532" y="106794"/>
                </a:lnTo>
                <a:lnTo>
                  <a:pt x="2129167" y="112407"/>
                </a:lnTo>
                <a:lnTo>
                  <a:pt x="2130183" y="116928"/>
                </a:lnTo>
                <a:lnTo>
                  <a:pt x="2131326" y="121450"/>
                </a:lnTo>
                <a:lnTo>
                  <a:pt x="2133104" y="125425"/>
                </a:lnTo>
                <a:lnTo>
                  <a:pt x="2135644" y="128854"/>
                </a:lnTo>
                <a:lnTo>
                  <a:pt x="2138184" y="132295"/>
                </a:lnTo>
                <a:lnTo>
                  <a:pt x="2141486" y="135001"/>
                </a:lnTo>
                <a:lnTo>
                  <a:pt x="2145677" y="136969"/>
                </a:lnTo>
                <a:lnTo>
                  <a:pt x="2149741" y="138950"/>
                </a:lnTo>
                <a:lnTo>
                  <a:pt x="2154821" y="139941"/>
                </a:lnTo>
                <a:lnTo>
                  <a:pt x="2166378" y="139941"/>
                </a:lnTo>
                <a:lnTo>
                  <a:pt x="2171585" y="138620"/>
                </a:lnTo>
                <a:lnTo>
                  <a:pt x="2176665" y="135978"/>
                </a:lnTo>
                <a:lnTo>
                  <a:pt x="2181618" y="133349"/>
                </a:lnTo>
                <a:lnTo>
                  <a:pt x="2186571" y="129387"/>
                </a:lnTo>
                <a:lnTo>
                  <a:pt x="2191524" y="124104"/>
                </a:lnTo>
                <a:lnTo>
                  <a:pt x="2191524" y="134302"/>
                </a:lnTo>
                <a:lnTo>
                  <a:pt x="2192921" y="136944"/>
                </a:lnTo>
                <a:close/>
              </a:path>
              <a:path w="3731145" h="173786">
                <a:moveTo>
                  <a:pt x="2243086" y="20205"/>
                </a:moveTo>
                <a:lnTo>
                  <a:pt x="2241562" y="22961"/>
                </a:lnTo>
                <a:lnTo>
                  <a:pt x="2241562" y="42659"/>
                </a:lnTo>
                <a:lnTo>
                  <a:pt x="2231021" y="42659"/>
                </a:lnTo>
                <a:lnTo>
                  <a:pt x="2228354" y="44030"/>
                </a:lnTo>
                <a:lnTo>
                  <a:pt x="2227465" y="46583"/>
                </a:lnTo>
                <a:lnTo>
                  <a:pt x="2227211" y="49225"/>
                </a:lnTo>
                <a:lnTo>
                  <a:pt x="2227084" y="56375"/>
                </a:lnTo>
                <a:lnTo>
                  <a:pt x="2227465" y="58966"/>
                </a:lnTo>
                <a:lnTo>
                  <a:pt x="2228100" y="60515"/>
                </a:lnTo>
                <a:lnTo>
                  <a:pt x="2230894" y="62839"/>
                </a:lnTo>
                <a:lnTo>
                  <a:pt x="2241562" y="62839"/>
                </a:lnTo>
                <a:lnTo>
                  <a:pt x="2241562" y="113487"/>
                </a:lnTo>
                <a:lnTo>
                  <a:pt x="2242070" y="118173"/>
                </a:lnTo>
                <a:lnTo>
                  <a:pt x="2243213" y="122123"/>
                </a:lnTo>
                <a:lnTo>
                  <a:pt x="2244356" y="126085"/>
                </a:lnTo>
                <a:lnTo>
                  <a:pt x="2246261" y="19215"/>
                </a:lnTo>
                <a:lnTo>
                  <a:pt x="2243086" y="20205"/>
                </a:lnTo>
                <a:close/>
              </a:path>
              <a:path w="3731145" h="173786">
                <a:moveTo>
                  <a:pt x="2289441" y="49225"/>
                </a:moveTo>
                <a:lnTo>
                  <a:pt x="2289060" y="46583"/>
                </a:lnTo>
                <a:lnTo>
                  <a:pt x="2288171" y="44030"/>
                </a:lnTo>
                <a:lnTo>
                  <a:pt x="2285504" y="42659"/>
                </a:lnTo>
                <a:lnTo>
                  <a:pt x="2266327" y="42659"/>
                </a:lnTo>
                <a:lnTo>
                  <a:pt x="2266327" y="22961"/>
                </a:lnTo>
                <a:lnTo>
                  <a:pt x="2264676" y="20205"/>
                </a:lnTo>
                <a:lnTo>
                  <a:pt x="2261628" y="19215"/>
                </a:lnTo>
                <a:lnTo>
                  <a:pt x="2258326" y="18884"/>
                </a:lnTo>
                <a:lnTo>
                  <a:pt x="2249563" y="18884"/>
                </a:lnTo>
                <a:lnTo>
                  <a:pt x="2246261" y="19215"/>
                </a:lnTo>
                <a:lnTo>
                  <a:pt x="2244356" y="126085"/>
                </a:lnTo>
                <a:lnTo>
                  <a:pt x="2246134" y="129374"/>
                </a:lnTo>
                <a:lnTo>
                  <a:pt x="2250833" y="134581"/>
                </a:lnTo>
                <a:lnTo>
                  <a:pt x="2257437" y="137769"/>
                </a:lnTo>
                <a:lnTo>
                  <a:pt x="2265438" y="139649"/>
                </a:lnTo>
                <a:lnTo>
                  <a:pt x="2270264" y="139649"/>
                </a:lnTo>
                <a:lnTo>
                  <a:pt x="2266327" y="109131"/>
                </a:lnTo>
                <a:lnTo>
                  <a:pt x="2266327" y="62839"/>
                </a:lnTo>
                <a:lnTo>
                  <a:pt x="2285631" y="62839"/>
                </a:lnTo>
                <a:lnTo>
                  <a:pt x="2287917" y="62064"/>
                </a:lnTo>
                <a:lnTo>
                  <a:pt x="2289187" y="58966"/>
                </a:lnTo>
                <a:lnTo>
                  <a:pt x="2289568" y="56375"/>
                </a:lnTo>
                <a:lnTo>
                  <a:pt x="2289441" y="49225"/>
                </a:lnTo>
                <a:close/>
              </a:path>
              <a:path w="3731145" h="173786">
                <a:moveTo>
                  <a:pt x="2289568" y="125590"/>
                </a:moveTo>
                <a:lnTo>
                  <a:pt x="2289568" y="123748"/>
                </a:lnTo>
                <a:lnTo>
                  <a:pt x="2289314" y="121043"/>
                </a:lnTo>
                <a:lnTo>
                  <a:pt x="2288552" y="117525"/>
                </a:lnTo>
                <a:lnTo>
                  <a:pt x="2285758" y="116598"/>
                </a:lnTo>
                <a:lnTo>
                  <a:pt x="2283091" y="117627"/>
                </a:lnTo>
                <a:lnTo>
                  <a:pt x="2280297" y="118414"/>
                </a:lnTo>
                <a:lnTo>
                  <a:pt x="2276741" y="118757"/>
                </a:lnTo>
                <a:lnTo>
                  <a:pt x="2272804" y="118757"/>
                </a:lnTo>
                <a:lnTo>
                  <a:pt x="2270137" y="117563"/>
                </a:lnTo>
                <a:lnTo>
                  <a:pt x="2267089" y="112737"/>
                </a:lnTo>
                <a:lnTo>
                  <a:pt x="2266327" y="109131"/>
                </a:lnTo>
                <a:lnTo>
                  <a:pt x="2270264" y="139649"/>
                </a:lnTo>
                <a:lnTo>
                  <a:pt x="2273947" y="139547"/>
                </a:lnTo>
                <a:lnTo>
                  <a:pt x="2277630" y="139153"/>
                </a:lnTo>
                <a:lnTo>
                  <a:pt x="2280805" y="138506"/>
                </a:lnTo>
                <a:lnTo>
                  <a:pt x="2284869" y="137223"/>
                </a:lnTo>
                <a:lnTo>
                  <a:pt x="2288171" y="134912"/>
                </a:lnTo>
                <a:lnTo>
                  <a:pt x="2288933" y="132270"/>
                </a:lnTo>
                <a:lnTo>
                  <a:pt x="2289568" y="128498"/>
                </a:lnTo>
                <a:lnTo>
                  <a:pt x="2289568" y="125590"/>
                </a:lnTo>
                <a:close/>
              </a:path>
              <a:path w="3731145" h="173786">
                <a:moveTo>
                  <a:pt x="2371229" y="136944"/>
                </a:moveTo>
                <a:lnTo>
                  <a:pt x="2373896" y="137845"/>
                </a:lnTo>
                <a:lnTo>
                  <a:pt x="2376563" y="138176"/>
                </a:lnTo>
                <a:lnTo>
                  <a:pt x="2384310" y="138176"/>
                </a:lnTo>
                <a:lnTo>
                  <a:pt x="2386977" y="137845"/>
                </a:lnTo>
                <a:lnTo>
                  <a:pt x="2389644" y="136944"/>
                </a:lnTo>
                <a:lnTo>
                  <a:pt x="2391041" y="134302"/>
                </a:lnTo>
                <a:lnTo>
                  <a:pt x="2391041" y="46024"/>
                </a:lnTo>
                <a:lnTo>
                  <a:pt x="2389390" y="43383"/>
                </a:lnTo>
                <a:lnTo>
                  <a:pt x="2386342" y="42468"/>
                </a:lnTo>
                <a:lnTo>
                  <a:pt x="2383167" y="42138"/>
                </a:lnTo>
                <a:lnTo>
                  <a:pt x="2374277" y="42138"/>
                </a:lnTo>
                <a:lnTo>
                  <a:pt x="2371102" y="42468"/>
                </a:lnTo>
                <a:lnTo>
                  <a:pt x="2367927" y="43383"/>
                </a:lnTo>
                <a:lnTo>
                  <a:pt x="2366403" y="46024"/>
                </a:lnTo>
                <a:lnTo>
                  <a:pt x="2366403" y="104711"/>
                </a:lnTo>
                <a:lnTo>
                  <a:pt x="2362720" y="109131"/>
                </a:lnTo>
                <a:lnTo>
                  <a:pt x="2359291" y="112496"/>
                </a:lnTo>
                <a:lnTo>
                  <a:pt x="2356116" y="114807"/>
                </a:lnTo>
                <a:lnTo>
                  <a:pt x="2352941" y="117119"/>
                </a:lnTo>
                <a:lnTo>
                  <a:pt x="2349766" y="118275"/>
                </a:lnTo>
                <a:lnTo>
                  <a:pt x="2346591" y="118275"/>
                </a:lnTo>
                <a:lnTo>
                  <a:pt x="2341892" y="117792"/>
                </a:lnTo>
                <a:lnTo>
                  <a:pt x="2338082" y="115874"/>
                </a:lnTo>
                <a:lnTo>
                  <a:pt x="2335288" y="112775"/>
                </a:lnTo>
                <a:lnTo>
                  <a:pt x="2333256" y="108927"/>
                </a:lnTo>
                <a:lnTo>
                  <a:pt x="2331986" y="104051"/>
                </a:lnTo>
                <a:lnTo>
                  <a:pt x="2331732" y="100520"/>
                </a:lnTo>
                <a:lnTo>
                  <a:pt x="2331732" y="46024"/>
                </a:lnTo>
                <a:lnTo>
                  <a:pt x="2330081" y="43383"/>
                </a:lnTo>
                <a:lnTo>
                  <a:pt x="2326906" y="42468"/>
                </a:lnTo>
                <a:lnTo>
                  <a:pt x="2323731" y="42138"/>
                </a:lnTo>
                <a:lnTo>
                  <a:pt x="2314841" y="42138"/>
                </a:lnTo>
                <a:lnTo>
                  <a:pt x="2311666" y="42468"/>
                </a:lnTo>
                <a:lnTo>
                  <a:pt x="2308491" y="43383"/>
                </a:lnTo>
                <a:lnTo>
                  <a:pt x="2306840" y="46024"/>
                </a:lnTo>
                <a:lnTo>
                  <a:pt x="2306840" y="106794"/>
                </a:lnTo>
                <a:lnTo>
                  <a:pt x="2307475" y="112407"/>
                </a:lnTo>
                <a:lnTo>
                  <a:pt x="2308491" y="116928"/>
                </a:lnTo>
                <a:lnTo>
                  <a:pt x="2309634" y="121450"/>
                </a:lnTo>
                <a:lnTo>
                  <a:pt x="2311412" y="125425"/>
                </a:lnTo>
                <a:lnTo>
                  <a:pt x="2313952" y="128854"/>
                </a:lnTo>
                <a:lnTo>
                  <a:pt x="2316492" y="132295"/>
                </a:lnTo>
                <a:lnTo>
                  <a:pt x="2319794" y="135001"/>
                </a:lnTo>
                <a:lnTo>
                  <a:pt x="2323985" y="136969"/>
                </a:lnTo>
                <a:lnTo>
                  <a:pt x="2328049" y="138950"/>
                </a:lnTo>
                <a:lnTo>
                  <a:pt x="2333129" y="139941"/>
                </a:lnTo>
                <a:lnTo>
                  <a:pt x="2344686" y="139941"/>
                </a:lnTo>
                <a:lnTo>
                  <a:pt x="2349893" y="138620"/>
                </a:lnTo>
                <a:lnTo>
                  <a:pt x="2354973" y="135978"/>
                </a:lnTo>
                <a:lnTo>
                  <a:pt x="2359926" y="133349"/>
                </a:lnTo>
                <a:lnTo>
                  <a:pt x="2364879" y="129387"/>
                </a:lnTo>
                <a:lnTo>
                  <a:pt x="2369832" y="124104"/>
                </a:lnTo>
                <a:lnTo>
                  <a:pt x="2369832" y="134302"/>
                </a:lnTo>
                <a:lnTo>
                  <a:pt x="2371229" y="136944"/>
                </a:lnTo>
                <a:close/>
              </a:path>
              <a:path w="3731145" h="173786">
                <a:moveTo>
                  <a:pt x="2417965" y="135089"/>
                </a:moveTo>
                <a:lnTo>
                  <a:pt x="2405900" y="162407"/>
                </a:lnTo>
                <a:lnTo>
                  <a:pt x="2405519" y="163131"/>
                </a:lnTo>
                <a:lnTo>
                  <a:pt x="2406789" y="165912"/>
                </a:lnTo>
                <a:lnTo>
                  <a:pt x="2410091" y="166484"/>
                </a:lnTo>
                <a:lnTo>
                  <a:pt x="2413520" y="166573"/>
                </a:lnTo>
                <a:lnTo>
                  <a:pt x="2417711" y="166319"/>
                </a:lnTo>
                <a:lnTo>
                  <a:pt x="2421394" y="165417"/>
                </a:lnTo>
                <a:lnTo>
                  <a:pt x="2424188" y="162902"/>
                </a:lnTo>
                <a:lnTo>
                  <a:pt x="2437396" y="143903"/>
                </a:lnTo>
                <a:lnTo>
                  <a:pt x="2438793" y="141985"/>
                </a:lnTo>
                <a:lnTo>
                  <a:pt x="2440952" y="138315"/>
                </a:lnTo>
                <a:lnTo>
                  <a:pt x="2442603" y="134632"/>
                </a:lnTo>
                <a:lnTo>
                  <a:pt x="2443746" y="130809"/>
                </a:lnTo>
                <a:lnTo>
                  <a:pt x="2444508" y="126631"/>
                </a:lnTo>
                <a:lnTo>
                  <a:pt x="2444889" y="122097"/>
                </a:lnTo>
                <a:lnTo>
                  <a:pt x="2444889" y="119456"/>
                </a:lnTo>
                <a:lnTo>
                  <a:pt x="2444635" y="115404"/>
                </a:lnTo>
                <a:lnTo>
                  <a:pt x="2443619" y="112623"/>
                </a:lnTo>
                <a:lnTo>
                  <a:pt x="2440698" y="110121"/>
                </a:lnTo>
                <a:lnTo>
                  <a:pt x="2437650" y="109410"/>
                </a:lnTo>
                <a:lnTo>
                  <a:pt x="2433967" y="109067"/>
                </a:lnTo>
                <a:lnTo>
                  <a:pt x="2429268" y="109067"/>
                </a:lnTo>
                <a:lnTo>
                  <a:pt x="2425458" y="109410"/>
                </a:lnTo>
                <a:lnTo>
                  <a:pt x="2422283" y="110121"/>
                </a:lnTo>
                <a:lnTo>
                  <a:pt x="2419235" y="112623"/>
                </a:lnTo>
                <a:lnTo>
                  <a:pt x="2418219" y="115404"/>
                </a:lnTo>
                <a:lnTo>
                  <a:pt x="2417965" y="119456"/>
                </a:lnTo>
                <a:lnTo>
                  <a:pt x="2417965" y="135089"/>
                </a:lnTo>
                <a:close/>
              </a:path>
              <a:path w="3731145" h="173786">
                <a:moveTo>
                  <a:pt x="2609989" y="111632"/>
                </a:moveTo>
                <a:lnTo>
                  <a:pt x="2611259" y="107937"/>
                </a:lnTo>
                <a:lnTo>
                  <a:pt x="2611894" y="103822"/>
                </a:lnTo>
                <a:lnTo>
                  <a:pt x="2611894" y="94907"/>
                </a:lnTo>
                <a:lnTo>
                  <a:pt x="2611259" y="90982"/>
                </a:lnTo>
                <a:lnTo>
                  <a:pt x="2609862" y="87490"/>
                </a:lnTo>
                <a:lnTo>
                  <a:pt x="2608592" y="83997"/>
                </a:lnTo>
                <a:lnTo>
                  <a:pt x="2606814" y="80937"/>
                </a:lnTo>
                <a:lnTo>
                  <a:pt x="2604528" y="78333"/>
                </a:lnTo>
                <a:lnTo>
                  <a:pt x="2602242" y="75730"/>
                </a:lnTo>
                <a:lnTo>
                  <a:pt x="2599575" y="73596"/>
                </a:lnTo>
                <a:lnTo>
                  <a:pt x="2596527" y="71945"/>
                </a:lnTo>
                <a:lnTo>
                  <a:pt x="2593479" y="70307"/>
                </a:lnTo>
                <a:lnTo>
                  <a:pt x="2590050" y="69151"/>
                </a:lnTo>
                <a:lnTo>
                  <a:pt x="2586494" y="68491"/>
                </a:lnTo>
                <a:lnTo>
                  <a:pt x="2586748" y="133807"/>
                </a:lnTo>
                <a:lnTo>
                  <a:pt x="2590431" y="132486"/>
                </a:lnTo>
                <a:lnTo>
                  <a:pt x="2593860" y="130809"/>
                </a:lnTo>
                <a:lnTo>
                  <a:pt x="2596908" y="128765"/>
                </a:lnTo>
                <a:lnTo>
                  <a:pt x="2599956" y="126720"/>
                </a:lnTo>
                <a:lnTo>
                  <a:pt x="2602623" y="124269"/>
                </a:lnTo>
                <a:lnTo>
                  <a:pt x="2604782" y="121437"/>
                </a:lnTo>
                <a:lnTo>
                  <a:pt x="2607068" y="118592"/>
                </a:lnTo>
                <a:lnTo>
                  <a:pt x="2608719" y="115328"/>
                </a:lnTo>
                <a:lnTo>
                  <a:pt x="2609989" y="111632"/>
                </a:lnTo>
                <a:close/>
              </a:path>
              <a:path w="3731145" h="173786">
                <a:moveTo>
                  <a:pt x="2584843" y="100152"/>
                </a:moveTo>
                <a:lnTo>
                  <a:pt x="2584843" y="102997"/>
                </a:lnTo>
                <a:lnTo>
                  <a:pt x="2584335" y="105524"/>
                </a:lnTo>
                <a:lnTo>
                  <a:pt x="2582303" y="109943"/>
                </a:lnTo>
                <a:lnTo>
                  <a:pt x="2579128" y="113271"/>
                </a:lnTo>
                <a:lnTo>
                  <a:pt x="2575191" y="115874"/>
                </a:lnTo>
                <a:lnTo>
                  <a:pt x="2570746" y="137350"/>
                </a:lnTo>
                <a:lnTo>
                  <a:pt x="2574937" y="136728"/>
                </a:lnTo>
                <a:lnTo>
                  <a:pt x="2579128" y="136105"/>
                </a:lnTo>
                <a:lnTo>
                  <a:pt x="2583065" y="135127"/>
                </a:lnTo>
                <a:lnTo>
                  <a:pt x="2586748" y="133807"/>
                </a:lnTo>
                <a:lnTo>
                  <a:pt x="2584843" y="100152"/>
                </a:lnTo>
                <a:close/>
              </a:path>
              <a:path w="3731145" h="173786">
                <a:moveTo>
                  <a:pt x="2519946" y="134454"/>
                </a:moveTo>
                <a:lnTo>
                  <a:pt x="2522867" y="137020"/>
                </a:lnTo>
                <a:lnTo>
                  <a:pt x="2526931" y="137667"/>
                </a:lnTo>
                <a:lnTo>
                  <a:pt x="2566047" y="137667"/>
                </a:lnTo>
                <a:lnTo>
                  <a:pt x="2570746" y="137350"/>
                </a:lnTo>
                <a:lnTo>
                  <a:pt x="2575191" y="115874"/>
                </a:lnTo>
                <a:lnTo>
                  <a:pt x="2570238" y="117398"/>
                </a:lnTo>
                <a:lnTo>
                  <a:pt x="2567190" y="117779"/>
                </a:lnTo>
                <a:lnTo>
                  <a:pt x="2544711" y="117779"/>
                </a:lnTo>
                <a:lnTo>
                  <a:pt x="2544711" y="81356"/>
                </a:lnTo>
                <a:lnTo>
                  <a:pt x="2560205" y="81356"/>
                </a:lnTo>
                <a:lnTo>
                  <a:pt x="2562999" y="62356"/>
                </a:lnTo>
                <a:lnTo>
                  <a:pt x="2544711" y="62356"/>
                </a:lnTo>
                <a:lnTo>
                  <a:pt x="2544711" y="29095"/>
                </a:lnTo>
                <a:lnTo>
                  <a:pt x="2561856" y="29095"/>
                </a:lnTo>
                <a:lnTo>
                  <a:pt x="2565158" y="29463"/>
                </a:lnTo>
                <a:lnTo>
                  <a:pt x="2567571" y="30187"/>
                </a:lnTo>
                <a:lnTo>
                  <a:pt x="2571889" y="31953"/>
                </a:lnTo>
                <a:lnTo>
                  <a:pt x="2575064" y="34658"/>
                </a:lnTo>
                <a:lnTo>
                  <a:pt x="2577096" y="38404"/>
                </a:lnTo>
                <a:lnTo>
                  <a:pt x="2578239" y="42760"/>
                </a:lnTo>
                <a:lnTo>
                  <a:pt x="2578239" y="45326"/>
                </a:lnTo>
                <a:lnTo>
                  <a:pt x="2577858" y="49834"/>
                </a:lnTo>
                <a:lnTo>
                  <a:pt x="2576461" y="53987"/>
                </a:lnTo>
                <a:lnTo>
                  <a:pt x="2574683" y="83502"/>
                </a:lnTo>
                <a:lnTo>
                  <a:pt x="2579001" y="86296"/>
                </a:lnTo>
                <a:lnTo>
                  <a:pt x="2582430" y="89852"/>
                </a:lnTo>
                <a:lnTo>
                  <a:pt x="2584335" y="94538"/>
                </a:lnTo>
                <a:lnTo>
                  <a:pt x="2584843" y="97193"/>
                </a:lnTo>
                <a:lnTo>
                  <a:pt x="2584843" y="100152"/>
                </a:lnTo>
                <a:lnTo>
                  <a:pt x="2586748" y="133807"/>
                </a:lnTo>
                <a:lnTo>
                  <a:pt x="2586494" y="68491"/>
                </a:lnTo>
                <a:lnTo>
                  <a:pt x="2589288" y="67436"/>
                </a:lnTo>
                <a:lnTo>
                  <a:pt x="2591828" y="66039"/>
                </a:lnTo>
                <a:lnTo>
                  <a:pt x="2596273" y="62610"/>
                </a:lnTo>
                <a:lnTo>
                  <a:pt x="2599575" y="58394"/>
                </a:lnTo>
                <a:lnTo>
                  <a:pt x="2602242" y="53657"/>
                </a:lnTo>
                <a:lnTo>
                  <a:pt x="2603131" y="50914"/>
                </a:lnTo>
                <a:lnTo>
                  <a:pt x="2603893" y="48183"/>
                </a:lnTo>
                <a:lnTo>
                  <a:pt x="2604274" y="45262"/>
                </a:lnTo>
                <a:lnTo>
                  <a:pt x="2604274" y="36614"/>
                </a:lnTo>
                <a:lnTo>
                  <a:pt x="2603258" y="31800"/>
                </a:lnTo>
                <a:lnTo>
                  <a:pt x="2601353" y="27711"/>
                </a:lnTo>
                <a:lnTo>
                  <a:pt x="2599321" y="23621"/>
                </a:lnTo>
                <a:lnTo>
                  <a:pt x="2596527" y="20243"/>
                </a:lnTo>
                <a:lnTo>
                  <a:pt x="2592717" y="17564"/>
                </a:lnTo>
                <a:lnTo>
                  <a:pt x="2589034" y="14897"/>
                </a:lnTo>
                <a:lnTo>
                  <a:pt x="2584462" y="12903"/>
                </a:lnTo>
                <a:lnTo>
                  <a:pt x="2579001" y="11582"/>
                </a:lnTo>
                <a:lnTo>
                  <a:pt x="2573540" y="10261"/>
                </a:lnTo>
                <a:lnTo>
                  <a:pt x="2566936" y="9601"/>
                </a:lnTo>
                <a:lnTo>
                  <a:pt x="2524772" y="9601"/>
                </a:lnTo>
                <a:lnTo>
                  <a:pt x="2521343" y="11531"/>
                </a:lnTo>
                <a:lnTo>
                  <a:pt x="2519184" y="14909"/>
                </a:lnTo>
                <a:lnTo>
                  <a:pt x="2519184" y="132359"/>
                </a:lnTo>
                <a:lnTo>
                  <a:pt x="2519946" y="134454"/>
                </a:lnTo>
                <a:close/>
              </a:path>
              <a:path w="3731145" h="173786">
                <a:moveTo>
                  <a:pt x="2562999" y="62356"/>
                </a:moveTo>
                <a:lnTo>
                  <a:pt x="2560205" y="81356"/>
                </a:lnTo>
                <a:lnTo>
                  <a:pt x="2564904" y="81356"/>
                </a:lnTo>
                <a:lnTo>
                  <a:pt x="2568714" y="81787"/>
                </a:lnTo>
                <a:lnTo>
                  <a:pt x="2571762" y="82638"/>
                </a:lnTo>
                <a:lnTo>
                  <a:pt x="2574683" y="83502"/>
                </a:lnTo>
                <a:lnTo>
                  <a:pt x="2576461" y="53987"/>
                </a:lnTo>
                <a:lnTo>
                  <a:pt x="2573794" y="57353"/>
                </a:lnTo>
                <a:lnTo>
                  <a:pt x="2570492" y="60121"/>
                </a:lnTo>
                <a:lnTo>
                  <a:pt x="2566047" y="61899"/>
                </a:lnTo>
                <a:lnTo>
                  <a:pt x="2562999" y="62356"/>
                </a:lnTo>
                <a:close/>
              </a:path>
              <a:path w="3731145" h="173786">
                <a:moveTo>
                  <a:pt x="2653423" y="136969"/>
                </a:moveTo>
                <a:lnTo>
                  <a:pt x="2659265" y="138950"/>
                </a:lnTo>
                <a:lnTo>
                  <a:pt x="2666250" y="139941"/>
                </a:lnTo>
                <a:lnTo>
                  <a:pt x="2678442" y="139941"/>
                </a:lnTo>
                <a:lnTo>
                  <a:pt x="2682506" y="139661"/>
                </a:lnTo>
                <a:lnTo>
                  <a:pt x="2686316" y="139103"/>
                </a:lnTo>
                <a:lnTo>
                  <a:pt x="2690126" y="138544"/>
                </a:lnTo>
                <a:lnTo>
                  <a:pt x="2693555" y="137883"/>
                </a:lnTo>
                <a:lnTo>
                  <a:pt x="2696476" y="137121"/>
                </a:lnTo>
                <a:lnTo>
                  <a:pt x="2699524" y="136359"/>
                </a:lnTo>
                <a:lnTo>
                  <a:pt x="2701937" y="135585"/>
                </a:lnTo>
                <a:lnTo>
                  <a:pt x="2705747" y="134010"/>
                </a:lnTo>
                <a:lnTo>
                  <a:pt x="2708414" y="131483"/>
                </a:lnTo>
                <a:lnTo>
                  <a:pt x="2709176" y="128930"/>
                </a:lnTo>
                <a:lnTo>
                  <a:pt x="2709430" y="123316"/>
                </a:lnTo>
                <a:lnTo>
                  <a:pt x="2709176" y="119214"/>
                </a:lnTo>
                <a:lnTo>
                  <a:pt x="2708033" y="115684"/>
                </a:lnTo>
                <a:lnTo>
                  <a:pt x="2705239" y="115100"/>
                </a:lnTo>
                <a:lnTo>
                  <a:pt x="2702318" y="116039"/>
                </a:lnTo>
                <a:lnTo>
                  <a:pt x="2698762" y="117360"/>
                </a:lnTo>
                <a:lnTo>
                  <a:pt x="2693936" y="118884"/>
                </a:lnTo>
                <a:lnTo>
                  <a:pt x="2691142" y="119570"/>
                </a:lnTo>
                <a:lnTo>
                  <a:pt x="2687840" y="120192"/>
                </a:lnTo>
                <a:lnTo>
                  <a:pt x="2684538" y="120827"/>
                </a:lnTo>
                <a:lnTo>
                  <a:pt x="2680728" y="121145"/>
                </a:lnTo>
                <a:lnTo>
                  <a:pt x="2672092" y="121145"/>
                </a:lnTo>
                <a:lnTo>
                  <a:pt x="2668409" y="120573"/>
                </a:lnTo>
                <a:lnTo>
                  <a:pt x="2665234" y="119456"/>
                </a:lnTo>
                <a:lnTo>
                  <a:pt x="2662186" y="118338"/>
                </a:lnTo>
                <a:lnTo>
                  <a:pt x="2659773" y="116700"/>
                </a:lnTo>
                <a:lnTo>
                  <a:pt x="2655836" y="112407"/>
                </a:lnTo>
                <a:lnTo>
                  <a:pt x="2654439" y="109804"/>
                </a:lnTo>
                <a:lnTo>
                  <a:pt x="2653550" y="106743"/>
                </a:lnTo>
                <a:lnTo>
                  <a:pt x="2652661" y="103670"/>
                </a:lnTo>
                <a:lnTo>
                  <a:pt x="2652153" y="100253"/>
                </a:lnTo>
                <a:lnTo>
                  <a:pt x="2652280" y="77355"/>
                </a:lnTo>
                <a:lnTo>
                  <a:pt x="2652788" y="74447"/>
                </a:lnTo>
                <a:lnTo>
                  <a:pt x="2653042" y="43840"/>
                </a:lnTo>
                <a:lnTo>
                  <a:pt x="2647454" y="46151"/>
                </a:lnTo>
                <a:lnTo>
                  <a:pt x="2642755" y="49504"/>
                </a:lnTo>
                <a:lnTo>
                  <a:pt x="2638818" y="53886"/>
                </a:lnTo>
                <a:lnTo>
                  <a:pt x="2634881" y="58280"/>
                </a:lnTo>
                <a:lnTo>
                  <a:pt x="2631960" y="63626"/>
                </a:lnTo>
                <a:lnTo>
                  <a:pt x="2629928" y="69926"/>
                </a:lnTo>
                <a:lnTo>
                  <a:pt x="2627896" y="76225"/>
                </a:lnTo>
                <a:lnTo>
                  <a:pt x="2626880" y="83299"/>
                </a:lnTo>
                <a:lnTo>
                  <a:pt x="2626880" y="99402"/>
                </a:lnTo>
                <a:lnTo>
                  <a:pt x="2627769" y="106591"/>
                </a:lnTo>
                <a:lnTo>
                  <a:pt x="2629801" y="112725"/>
                </a:lnTo>
                <a:lnTo>
                  <a:pt x="2631706" y="118859"/>
                </a:lnTo>
                <a:lnTo>
                  <a:pt x="2634627" y="123939"/>
                </a:lnTo>
                <a:lnTo>
                  <a:pt x="2638564" y="127965"/>
                </a:lnTo>
                <a:lnTo>
                  <a:pt x="2642628" y="131991"/>
                </a:lnTo>
                <a:lnTo>
                  <a:pt x="2647454" y="135001"/>
                </a:lnTo>
                <a:lnTo>
                  <a:pt x="2653423" y="136969"/>
                </a:lnTo>
                <a:close/>
              </a:path>
              <a:path w="3731145" h="173786">
                <a:moveTo>
                  <a:pt x="2654439" y="68960"/>
                </a:moveTo>
                <a:lnTo>
                  <a:pt x="2657233" y="64579"/>
                </a:lnTo>
                <a:lnTo>
                  <a:pt x="2660662" y="60959"/>
                </a:lnTo>
                <a:lnTo>
                  <a:pt x="2665361" y="58585"/>
                </a:lnTo>
                <a:lnTo>
                  <a:pt x="2668155" y="58000"/>
                </a:lnTo>
                <a:lnTo>
                  <a:pt x="2677553" y="58000"/>
                </a:lnTo>
                <a:lnTo>
                  <a:pt x="2682125" y="59994"/>
                </a:lnTo>
                <a:lnTo>
                  <a:pt x="2685173" y="63982"/>
                </a:lnTo>
                <a:lnTo>
                  <a:pt x="2688221" y="67970"/>
                </a:lnTo>
                <a:lnTo>
                  <a:pt x="2689618" y="73469"/>
                </a:lnTo>
                <a:lnTo>
                  <a:pt x="2689364" y="80467"/>
                </a:lnTo>
                <a:lnTo>
                  <a:pt x="2652153" y="80467"/>
                </a:lnTo>
                <a:lnTo>
                  <a:pt x="2652153" y="100253"/>
                </a:lnTo>
                <a:lnTo>
                  <a:pt x="2652153" y="96494"/>
                </a:lnTo>
                <a:lnTo>
                  <a:pt x="2705874" y="96494"/>
                </a:lnTo>
                <a:lnTo>
                  <a:pt x="2703715" y="52704"/>
                </a:lnTo>
                <a:lnTo>
                  <a:pt x="2700413" y="48844"/>
                </a:lnTo>
                <a:lnTo>
                  <a:pt x="2696095" y="45821"/>
                </a:lnTo>
                <a:lnTo>
                  <a:pt x="2690761" y="43649"/>
                </a:lnTo>
                <a:lnTo>
                  <a:pt x="2685554" y="41465"/>
                </a:lnTo>
                <a:lnTo>
                  <a:pt x="2679204" y="40373"/>
                </a:lnTo>
                <a:lnTo>
                  <a:pt x="2664853" y="40373"/>
                </a:lnTo>
                <a:lnTo>
                  <a:pt x="2658630" y="41528"/>
                </a:lnTo>
                <a:lnTo>
                  <a:pt x="2653042" y="43840"/>
                </a:lnTo>
                <a:lnTo>
                  <a:pt x="2652788" y="74447"/>
                </a:lnTo>
                <a:lnTo>
                  <a:pt x="2653550" y="71704"/>
                </a:lnTo>
                <a:lnTo>
                  <a:pt x="2654439" y="68960"/>
                </a:lnTo>
                <a:close/>
              </a:path>
              <a:path w="3731145" h="173786">
                <a:moveTo>
                  <a:pt x="2711208" y="66408"/>
                </a:moveTo>
                <a:lnTo>
                  <a:pt x="2709557" y="61125"/>
                </a:lnTo>
                <a:lnTo>
                  <a:pt x="2707144" y="56565"/>
                </a:lnTo>
                <a:lnTo>
                  <a:pt x="2703715" y="52704"/>
                </a:lnTo>
                <a:lnTo>
                  <a:pt x="2705874" y="96494"/>
                </a:lnTo>
                <a:lnTo>
                  <a:pt x="2708287" y="96494"/>
                </a:lnTo>
                <a:lnTo>
                  <a:pt x="2711462" y="94322"/>
                </a:lnTo>
                <a:lnTo>
                  <a:pt x="2713494" y="90627"/>
                </a:lnTo>
                <a:lnTo>
                  <a:pt x="2713494" y="77431"/>
                </a:lnTo>
                <a:lnTo>
                  <a:pt x="2712732" y="71691"/>
                </a:lnTo>
                <a:lnTo>
                  <a:pt x="2711208" y="66408"/>
                </a:lnTo>
                <a:close/>
              </a:path>
              <a:path w="3731145" h="173786">
                <a:moveTo>
                  <a:pt x="2734068" y="4152"/>
                </a:moveTo>
                <a:lnTo>
                  <a:pt x="2734068" y="134302"/>
                </a:lnTo>
                <a:lnTo>
                  <a:pt x="2735719" y="136944"/>
                </a:lnTo>
                <a:lnTo>
                  <a:pt x="2738894" y="137845"/>
                </a:lnTo>
                <a:lnTo>
                  <a:pt x="2742069" y="138176"/>
                </a:lnTo>
                <a:lnTo>
                  <a:pt x="2750959" y="138176"/>
                </a:lnTo>
                <a:lnTo>
                  <a:pt x="2754134" y="137845"/>
                </a:lnTo>
                <a:lnTo>
                  <a:pt x="2757309" y="136944"/>
                </a:lnTo>
                <a:lnTo>
                  <a:pt x="2759087" y="134302"/>
                </a:lnTo>
                <a:lnTo>
                  <a:pt x="2759087" y="4152"/>
                </a:lnTo>
                <a:lnTo>
                  <a:pt x="2757309" y="1396"/>
                </a:lnTo>
                <a:lnTo>
                  <a:pt x="2754134" y="393"/>
                </a:lnTo>
                <a:lnTo>
                  <a:pt x="2750959" y="0"/>
                </a:lnTo>
                <a:lnTo>
                  <a:pt x="2742069" y="0"/>
                </a:lnTo>
                <a:lnTo>
                  <a:pt x="2738894" y="393"/>
                </a:lnTo>
                <a:lnTo>
                  <a:pt x="2735719" y="1396"/>
                </a:lnTo>
                <a:lnTo>
                  <a:pt x="2734068" y="4152"/>
                </a:lnTo>
                <a:close/>
              </a:path>
              <a:path w="3731145" h="173786">
                <a:moveTo>
                  <a:pt x="2991243" y="136677"/>
                </a:moveTo>
                <a:lnTo>
                  <a:pt x="2995815" y="134505"/>
                </a:lnTo>
                <a:lnTo>
                  <a:pt x="3000006" y="131470"/>
                </a:lnTo>
                <a:lnTo>
                  <a:pt x="3003562" y="127571"/>
                </a:lnTo>
                <a:lnTo>
                  <a:pt x="3003562" y="134594"/>
                </a:lnTo>
                <a:lnTo>
                  <a:pt x="3004451" y="136778"/>
                </a:lnTo>
                <a:lnTo>
                  <a:pt x="3007372" y="137909"/>
                </a:lnTo>
                <a:lnTo>
                  <a:pt x="3010801" y="138264"/>
                </a:lnTo>
                <a:lnTo>
                  <a:pt x="3018675" y="138150"/>
                </a:lnTo>
                <a:lnTo>
                  <a:pt x="3022485" y="137299"/>
                </a:lnTo>
                <a:lnTo>
                  <a:pt x="3024136" y="134594"/>
                </a:lnTo>
                <a:lnTo>
                  <a:pt x="3024136" y="69151"/>
                </a:lnTo>
                <a:lnTo>
                  <a:pt x="3023501" y="63906"/>
                </a:lnTo>
                <a:lnTo>
                  <a:pt x="3021977" y="59486"/>
                </a:lnTo>
                <a:lnTo>
                  <a:pt x="3020580" y="55054"/>
                </a:lnTo>
                <a:lnTo>
                  <a:pt x="3018294" y="51447"/>
                </a:lnTo>
                <a:lnTo>
                  <a:pt x="3015119" y="48640"/>
                </a:lnTo>
                <a:lnTo>
                  <a:pt x="3011944" y="45834"/>
                </a:lnTo>
                <a:lnTo>
                  <a:pt x="3007880" y="43764"/>
                </a:lnTo>
                <a:lnTo>
                  <a:pt x="3002927" y="42405"/>
                </a:lnTo>
                <a:lnTo>
                  <a:pt x="2998101" y="41059"/>
                </a:lnTo>
                <a:lnTo>
                  <a:pt x="2992132" y="40373"/>
                </a:lnTo>
                <a:lnTo>
                  <a:pt x="2981337" y="40373"/>
                </a:lnTo>
                <a:lnTo>
                  <a:pt x="2977527" y="40690"/>
                </a:lnTo>
                <a:lnTo>
                  <a:pt x="2973844" y="41325"/>
                </a:lnTo>
                <a:lnTo>
                  <a:pt x="2970161" y="41948"/>
                </a:lnTo>
                <a:lnTo>
                  <a:pt x="2966859" y="42760"/>
                </a:lnTo>
                <a:lnTo>
                  <a:pt x="2963684" y="43738"/>
                </a:lnTo>
                <a:lnTo>
                  <a:pt x="2960636" y="44729"/>
                </a:lnTo>
                <a:lnTo>
                  <a:pt x="2957969" y="45808"/>
                </a:lnTo>
                <a:lnTo>
                  <a:pt x="2953270" y="48120"/>
                </a:lnTo>
                <a:lnTo>
                  <a:pt x="2949841" y="51079"/>
                </a:lnTo>
                <a:lnTo>
                  <a:pt x="2948571" y="54533"/>
                </a:lnTo>
                <a:lnTo>
                  <a:pt x="2948444" y="61099"/>
                </a:lnTo>
                <a:lnTo>
                  <a:pt x="2949206" y="64655"/>
                </a:lnTo>
                <a:lnTo>
                  <a:pt x="2950857" y="67500"/>
                </a:lnTo>
                <a:lnTo>
                  <a:pt x="2953905" y="68186"/>
                </a:lnTo>
                <a:lnTo>
                  <a:pt x="2956953" y="66801"/>
                </a:lnTo>
                <a:lnTo>
                  <a:pt x="2960763" y="64858"/>
                </a:lnTo>
                <a:lnTo>
                  <a:pt x="2965716" y="62610"/>
                </a:lnTo>
                <a:lnTo>
                  <a:pt x="2968637" y="61594"/>
                </a:lnTo>
                <a:lnTo>
                  <a:pt x="2971939" y="60667"/>
                </a:lnTo>
                <a:lnTo>
                  <a:pt x="2975114" y="59740"/>
                </a:lnTo>
                <a:lnTo>
                  <a:pt x="2978924" y="59283"/>
                </a:lnTo>
                <a:lnTo>
                  <a:pt x="2986163" y="59283"/>
                </a:lnTo>
                <a:lnTo>
                  <a:pt x="2988830" y="59613"/>
                </a:lnTo>
                <a:lnTo>
                  <a:pt x="2990989" y="60274"/>
                </a:lnTo>
                <a:lnTo>
                  <a:pt x="2994799" y="61950"/>
                </a:lnTo>
                <a:lnTo>
                  <a:pt x="2997466" y="64731"/>
                </a:lnTo>
                <a:lnTo>
                  <a:pt x="2998863" y="68541"/>
                </a:lnTo>
                <a:lnTo>
                  <a:pt x="2999752" y="73037"/>
                </a:lnTo>
                <a:lnTo>
                  <a:pt x="2999752" y="81152"/>
                </a:lnTo>
                <a:lnTo>
                  <a:pt x="2983242" y="81152"/>
                </a:lnTo>
                <a:lnTo>
                  <a:pt x="2976384" y="81749"/>
                </a:lnTo>
                <a:lnTo>
                  <a:pt x="2970415" y="82930"/>
                </a:lnTo>
                <a:lnTo>
                  <a:pt x="2964573" y="84124"/>
                </a:lnTo>
                <a:lnTo>
                  <a:pt x="2959493" y="85953"/>
                </a:lnTo>
                <a:lnTo>
                  <a:pt x="2955556" y="88430"/>
                </a:lnTo>
                <a:lnTo>
                  <a:pt x="2951619" y="90906"/>
                </a:lnTo>
                <a:lnTo>
                  <a:pt x="2948571" y="94043"/>
                </a:lnTo>
                <a:lnTo>
                  <a:pt x="2946539" y="97828"/>
                </a:lnTo>
                <a:lnTo>
                  <a:pt x="2944507" y="101625"/>
                </a:lnTo>
                <a:lnTo>
                  <a:pt x="2943491" y="106095"/>
                </a:lnTo>
                <a:lnTo>
                  <a:pt x="2943491" y="115989"/>
                </a:lnTo>
                <a:lnTo>
                  <a:pt x="2944380" y="120154"/>
                </a:lnTo>
                <a:lnTo>
                  <a:pt x="2945904" y="123710"/>
                </a:lnTo>
                <a:lnTo>
                  <a:pt x="2947555" y="127279"/>
                </a:lnTo>
                <a:lnTo>
                  <a:pt x="2949714" y="130263"/>
                </a:lnTo>
                <a:lnTo>
                  <a:pt x="2952635" y="132664"/>
                </a:lnTo>
                <a:lnTo>
                  <a:pt x="2955429" y="135077"/>
                </a:lnTo>
                <a:lnTo>
                  <a:pt x="2958858" y="136893"/>
                </a:lnTo>
                <a:lnTo>
                  <a:pt x="2962795" y="138112"/>
                </a:lnTo>
                <a:lnTo>
                  <a:pt x="2966732" y="139331"/>
                </a:lnTo>
                <a:lnTo>
                  <a:pt x="2967875" y="114147"/>
                </a:lnTo>
                <a:lnTo>
                  <a:pt x="2967875" y="110451"/>
                </a:lnTo>
                <a:lnTo>
                  <a:pt x="2968256" y="106337"/>
                </a:lnTo>
                <a:lnTo>
                  <a:pt x="2969907" y="102984"/>
                </a:lnTo>
                <a:lnTo>
                  <a:pt x="2973082" y="100355"/>
                </a:lnTo>
                <a:lnTo>
                  <a:pt x="2977146" y="98272"/>
                </a:lnTo>
                <a:lnTo>
                  <a:pt x="2979940" y="97688"/>
                </a:lnTo>
                <a:lnTo>
                  <a:pt x="2982734" y="97091"/>
                </a:lnTo>
                <a:lnTo>
                  <a:pt x="2986163" y="96786"/>
                </a:lnTo>
                <a:lnTo>
                  <a:pt x="2999752" y="96786"/>
                </a:lnTo>
                <a:lnTo>
                  <a:pt x="2999752" y="111836"/>
                </a:lnTo>
                <a:lnTo>
                  <a:pt x="2996704" y="115265"/>
                </a:lnTo>
                <a:lnTo>
                  <a:pt x="2993783" y="117868"/>
                </a:lnTo>
                <a:lnTo>
                  <a:pt x="2990735" y="119659"/>
                </a:lnTo>
                <a:lnTo>
                  <a:pt x="2987814" y="121437"/>
                </a:lnTo>
                <a:lnTo>
                  <a:pt x="2984639" y="122326"/>
                </a:lnTo>
                <a:lnTo>
                  <a:pt x="2977019" y="122326"/>
                </a:lnTo>
                <a:lnTo>
                  <a:pt x="2981337" y="139941"/>
                </a:lnTo>
                <a:lnTo>
                  <a:pt x="2986544" y="138849"/>
                </a:lnTo>
                <a:lnTo>
                  <a:pt x="2991243" y="136677"/>
                </a:lnTo>
                <a:close/>
              </a:path>
              <a:path w="3731145" h="173786">
                <a:moveTo>
                  <a:pt x="2981337" y="139941"/>
                </a:moveTo>
                <a:lnTo>
                  <a:pt x="2977019" y="122326"/>
                </a:lnTo>
                <a:lnTo>
                  <a:pt x="2973717" y="121272"/>
                </a:lnTo>
                <a:lnTo>
                  <a:pt x="2969018" y="117043"/>
                </a:lnTo>
                <a:lnTo>
                  <a:pt x="2967875" y="114147"/>
                </a:lnTo>
                <a:lnTo>
                  <a:pt x="2966732" y="139331"/>
                </a:lnTo>
                <a:lnTo>
                  <a:pt x="2971050" y="139941"/>
                </a:lnTo>
                <a:lnTo>
                  <a:pt x="2981337" y="139941"/>
                </a:lnTo>
                <a:close/>
              </a:path>
              <a:path w="3731145" h="173786">
                <a:moveTo>
                  <a:pt x="3039884" y="43599"/>
                </a:moveTo>
                <a:lnTo>
                  <a:pt x="3038995" y="46545"/>
                </a:lnTo>
                <a:lnTo>
                  <a:pt x="3039503" y="49631"/>
                </a:lnTo>
                <a:lnTo>
                  <a:pt x="3040392" y="53047"/>
                </a:lnTo>
                <a:lnTo>
                  <a:pt x="3063760" y="132918"/>
                </a:lnTo>
                <a:lnTo>
                  <a:pt x="3065538" y="136232"/>
                </a:lnTo>
                <a:lnTo>
                  <a:pt x="3068586" y="137566"/>
                </a:lnTo>
                <a:lnTo>
                  <a:pt x="3072269" y="138010"/>
                </a:lnTo>
                <a:lnTo>
                  <a:pt x="3076841" y="138264"/>
                </a:lnTo>
                <a:lnTo>
                  <a:pt x="3086112" y="138201"/>
                </a:lnTo>
                <a:lnTo>
                  <a:pt x="3090176" y="137934"/>
                </a:lnTo>
                <a:lnTo>
                  <a:pt x="3095510" y="135635"/>
                </a:lnTo>
                <a:lnTo>
                  <a:pt x="3110242" y="79273"/>
                </a:lnTo>
                <a:lnTo>
                  <a:pt x="3110623" y="79273"/>
                </a:lnTo>
                <a:lnTo>
                  <a:pt x="3125482" y="132918"/>
                </a:lnTo>
                <a:lnTo>
                  <a:pt x="3127260" y="136232"/>
                </a:lnTo>
                <a:lnTo>
                  <a:pt x="3130435" y="137566"/>
                </a:lnTo>
                <a:lnTo>
                  <a:pt x="3133991" y="138010"/>
                </a:lnTo>
                <a:lnTo>
                  <a:pt x="3138690" y="138264"/>
                </a:lnTo>
                <a:lnTo>
                  <a:pt x="3147834" y="138201"/>
                </a:lnTo>
                <a:lnTo>
                  <a:pt x="3153422" y="137667"/>
                </a:lnTo>
                <a:lnTo>
                  <a:pt x="3156851" y="135635"/>
                </a:lnTo>
                <a:lnTo>
                  <a:pt x="3181743" y="53047"/>
                </a:lnTo>
                <a:lnTo>
                  <a:pt x="3182886" y="48501"/>
                </a:lnTo>
                <a:lnTo>
                  <a:pt x="3183140" y="45821"/>
                </a:lnTo>
                <a:lnTo>
                  <a:pt x="3182632" y="44094"/>
                </a:lnTo>
                <a:lnTo>
                  <a:pt x="3179965" y="42608"/>
                </a:lnTo>
                <a:lnTo>
                  <a:pt x="3177171" y="42265"/>
                </a:lnTo>
                <a:lnTo>
                  <a:pt x="3173615" y="42062"/>
                </a:lnTo>
                <a:lnTo>
                  <a:pt x="3168662" y="42062"/>
                </a:lnTo>
                <a:lnTo>
                  <a:pt x="3165106" y="42265"/>
                </a:lnTo>
                <a:lnTo>
                  <a:pt x="3159772" y="43726"/>
                </a:lnTo>
                <a:lnTo>
                  <a:pt x="3141738" y="111137"/>
                </a:lnTo>
                <a:lnTo>
                  <a:pt x="3141230" y="111239"/>
                </a:lnTo>
                <a:lnTo>
                  <a:pt x="3123704" y="45923"/>
                </a:lnTo>
                <a:lnTo>
                  <a:pt x="3121799" y="43294"/>
                </a:lnTo>
                <a:lnTo>
                  <a:pt x="3118878" y="42468"/>
                </a:lnTo>
                <a:lnTo>
                  <a:pt x="3115830" y="42138"/>
                </a:lnTo>
                <a:lnTo>
                  <a:pt x="3106940" y="42125"/>
                </a:lnTo>
                <a:lnTo>
                  <a:pt x="3103892" y="42392"/>
                </a:lnTo>
                <a:lnTo>
                  <a:pt x="3100336" y="43726"/>
                </a:lnTo>
                <a:lnTo>
                  <a:pt x="3098939" y="46316"/>
                </a:lnTo>
                <a:lnTo>
                  <a:pt x="3082429" y="111137"/>
                </a:lnTo>
                <a:lnTo>
                  <a:pt x="3082048" y="111137"/>
                </a:lnTo>
                <a:lnTo>
                  <a:pt x="3064522" y="46316"/>
                </a:lnTo>
                <a:lnTo>
                  <a:pt x="3060839" y="42621"/>
                </a:lnTo>
                <a:lnTo>
                  <a:pt x="3057918" y="42265"/>
                </a:lnTo>
                <a:lnTo>
                  <a:pt x="3054108" y="42062"/>
                </a:lnTo>
                <a:lnTo>
                  <a:pt x="3049028" y="42062"/>
                </a:lnTo>
                <a:lnTo>
                  <a:pt x="3045472" y="42265"/>
                </a:lnTo>
                <a:lnTo>
                  <a:pt x="3042551" y="42608"/>
                </a:lnTo>
                <a:lnTo>
                  <a:pt x="3039884" y="43599"/>
                </a:lnTo>
                <a:close/>
              </a:path>
              <a:path w="3731145" h="173786">
                <a:moveTo>
                  <a:pt x="3239655" y="136677"/>
                </a:moveTo>
                <a:lnTo>
                  <a:pt x="3244227" y="134505"/>
                </a:lnTo>
                <a:lnTo>
                  <a:pt x="3248418" y="131470"/>
                </a:lnTo>
                <a:lnTo>
                  <a:pt x="3251974" y="127571"/>
                </a:lnTo>
                <a:lnTo>
                  <a:pt x="3251974" y="134594"/>
                </a:lnTo>
                <a:lnTo>
                  <a:pt x="3252863" y="136778"/>
                </a:lnTo>
                <a:lnTo>
                  <a:pt x="3255784" y="137909"/>
                </a:lnTo>
                <a:lnTo>
                  <a:pt x="3259213" y="138264"/>
                </a:lnTo>
                <a:lnTo>
                  <a:pt x="3267087" y="138150"/>
                </a:lnTo>
                <a:lnTo>
                  <a:pt x="3270897" y="137299"/>
                </a:lnTo>
                <a:lnTo>
                  <a:pt x="3272548" y="134594"/>
                </a:lnTo>
                <a:lnTo>
                  <a:pt x="3272548" y="69151"/>
                </a:lnTo>
                <a:lnTo>
                  <a:pt x="3271913" y="63906"/>
                </a:lnTo>
                <a:lnTo>
                  <a:pt x="3270389" y="59486"/>
                </a:lnTo>
                <a:lnTo>
                  <a:pt x="3268992" y="55054"/>
                </a:lnTo>
                <a:lnTo>
                  <a:pt x="3266706" y="51447"/>
                </a:lnTo>
                <a:lnTo>
                  <a:pt x="3263531" y="48640"/>
                </a:lnTo>
                <a:lnTo>
                  <a:pt x="3260356" y="45834"/>
                </a:lnTo>
                <a:lnTo>
                  <a:pt x="3256292" y="43764"/>
                </a:lnTo>
                <a:lnTo>
                  <a:pt x="3251339" y="42405"/>
                </a:lnTo>
                <a:lnTo>
                  <a:pt x="3246513" y="41059"/>
                </a:lnTo>
                <a:lnTo>
                  <a:pt x="3240544" y="40373"/>
                </a:lnTo>
                <a:lnTo>
                  <a:pt x="3229749" y="40373"/>
                </a:lnTo>
                <a:lnTo>
                  <a:pt x="3225939" y="40690"/>
                </a:lnTo>
                <a:lnTo>
                  <a:pt x="3222256" y="41325"/>
                </a:lnTo>
                <a:lnTo>
                  <a:pt x="3218573" y="41948"/>
                </a:lnTo>
                <a:lnTo>
                  <a:pt x="3215271" y="42760"/>
                </a:lnTo>
                <a:lnTo>
                  <a:pt x="3212096" y="43738"/>
                </a:lnTo>
                <a:lnTo>
                  <a:pt x="3209048" y="44729"/>
                </a:lnTo>
                <a:lnTo>
                  <a:pt x="3206381" y="45808"/>
                </a:lnTo>
                <a:lnTo>
                  <a:pt x="3201682" y="48120"/>
                </a:lnTo>
                <a:lnTo>
                  <a:pt x="3198253" y="51079"/>
                </a:lnTo>
                <a:lnTo>
                  <a:pt x="3196983" y="54533"/>
                </a:lnTo>
                <a:lnTo>
                  <a:pt x="3196856" y="61099"/>
                </a:lnTo>
                <a:lnTo>
                  <a:pt x="3197618" y="64655"/>
                </a:lnTo>
                <a:lnTo>
                  <a:pt x="3199269" y="67500"/>
                </a:lnTo>
                <a:lnTo>
                  <a:pt x="3202317" y="68186"/>
                </a:lnTo>
                <a:lnTo>
                  <a:pt x="3205365" y="66801"/>
                </a:lnTo>
                <a:lnTo>
                  <a:pt x="3209175" y="64858"/>
                </a:lnTo>
                <a:lnTo>
                  <a:pt x="3214128" y="62610"/>
                </a:lnTo>
                <a:lnTo>
                  <a:pt x="3217049" y="61594"/>
                </a:lnTo>
                <a:lnTo>
                  <a:pt x="3220351" y="60667"/>
                </a:lnTo>
                <a:lnTo>
                  <a:pt x="3223526" y="59740"/>
                </a:lnTo>
                <a:lnTo>
                  <a:pt x="3227336" y="59283"/>
                </a:lnTo>
                <a:lnTo>
                  <a:pt x="3234575" y="59283"/>
                </a:lnTo>
                <a:lnTo>
                  <a:pt x="3237242" y="59613"/>
                </a:lnTo>
                <a:lnTo>
                  <a:pt x="3239401" y="60274"/>
                </a:lnTo>
                <a:lnTo>
                  <a:pt x="3243211" y="61950"/>
                </a:lnTo>
                <a:lnTo>
                  <a:pt x="3245878" y="64731"/>
                </a:lnTo>
                <a:lnTo>
                  <a:pt x="3247275" y="68541"/>
                </a:lnTo>
                <a:lnTo>
                  <a:pt x="3248164" y="73037"/>
                </a:lnTo>
                <a:lnTo>
                  <a:pt x="3248164" y="81152"/>
                </a:lnTo>
                <a:lnTo>
                  <a:pt x="3231654" y="81152"/>
                </a:lnTo>
                <a:lnTo>
                  <a:pt x="3224796" y="81749"/>
                </a:lnTo>
                <a:lnTo>
                  <a:pt x="3218827" y="82930"/>
                </a:lnTo>
                <a:lnTo>
                  <a:pt x="3212985" y="84124"/>
                </a:lnTo>
                <a:lnTo>
                  <a:pt x="3207905" y="85953"/>
                </a:lnTo>
                <a:lnTo>
                  <a:pt x="3203968" y="88430"/>
                </a:lnTo>
                <a:lnTo>
                  <a:pt x="3200031" y="90906"/>
                </a:lnTo>
                <a:lnTo>
                  <a:pt x="3196983" y="94043"/>
                </a:lnTo>
                <a:lnTo>
                  <a:pt x="3194951" y="97828"/>
                </a:lnTo>
                <a:lnTo>
                  <a:pt x="3192919" y="101625"/>
                </a:lnTo>
                <a:lnTo>
                  <a:pt x="3191903" y="106095"/>
                </a:lnTo>
                <a:lnTo>
                  <a:pt x="3191903" y="115989"/>
                </a:lnTo>
                <a:lnTo>
                  <a:pt x="3192792" y="120154"/>
                </a:lnTo>
                <a:lnTo>
                  <a:pt x="3194316" y="123710"/>
                </a:lnTo>
                <a:lnTo>
                  <a:pt x="3195967" y="127279"/>
                </a:lnTo>
                <a:lnTo>
                  <a:pt x="3198126" y="130263"/>
                </a:lnTo>
                <a:lnTo>
                  <a:pt x="3201047" y="132664"/>
                </a:lnTo>
                <a:lnTo>
                  <a:pt x="3203841" y="135077"/>
                </a:lnTo>
                <a:lnTo>
                  <a:pt x="3207270" y="136893"/>
                </a:lnTo>
                <a:lnTo>
                  <a:pt x="3211207" y="138112"/>
                </a:lnTo>
                <a:lnTo>
                  <a:pt x="3215144" y="139331"/>
                </a:lnTo>
                <a:lnTo>
                  <a:pt x="3216287" y="114147"/>
                </a:lnTo>
                <a:lnTo>
                  <a:pt x="3216287" y="110451"/>
                </a:lnTo>
                <a:lnTo>
                  <a:pt x="3216668" y="106337"/>
                </a:lnTo>
                <a:lnTo>
                  <a:pt x="3218319" y="102984"/>
                </a:lnTo>
                <a:lnTo>
                  <a:pt x="3221494" y="100355"/>
                </a:lnTo>
                <a:lnTo>
                  <a:pt x="3225558" y="98272"/>
                </a:lnTo>
                <a:lnTo>
                  <a:pt x="3228352" y="97688"/>
                </a:lnTo>
                <a:lnTo>
                  <a:pt x="3231146" y="97091"/>
                </a:lnTo>
                <a:lnTo>
                  <a:pt x="3234575" y="96786"/>
                </a:lnTo>
                <a:lnTo>
                  <a:pt x="3248164" y="96786"/>
                </a:lnTo>
                <a:lnTo>
                  <a:pt x="3248164" y="111836"/>
                </a:lnTo>
                <a:lnTo>
                  <a:pt x="3245116" y="115265"/>
                </a:lnTo>
                <a:lnTo>
                  <a:pt x="3242195" y="117868"/>
                </a:lnTo>
                <a:lnTo>
                  <a:pt x="3239147" y="119659"/>
                </a:lnTo>
                <a:lnTo>
                  <a:pt x="3236226" y="121437"/>
                </a:lnTo>
                <a:lnTo>
                  <a:pt x="3233051" y="122326"/>
                </a:lnTo>
                <a:lnTo>
                  <a:pt x="3225431" y="122326"/>
                </a:lnTo>
                <a:lnTo>
                  <a:pt x="3229749" y="139941"/>
                </a:lnTo>
                <a:lnTo>
                  <a:pt x="3234956" y="138849"/>
                </a:lnTo>
                <a:lnTo>
                  <a:pt x="3239655" y="136677"/>
                </a:lnTo>
                <a:close/>
              </a:path>
              <a:path w="3731145" h="173786">
                <a:moveTo>
                  <a:pt x="3229749" y="139941"/>
                </a:moveTo>
                <a:lnTo>
                  <a:pt x="3225431" y="122326"/>
                </a:lnTo>
                <a:lnTo>
                  <a:pt x="3222129" y="121272"/>
                </a:lnTo>
                <a:lnTo>
                  <a:pt x="3217430" y="117043"/>
                </a:lnTo>
                <a:lnTo>
                  <a:pt x="3216287" y="114147"/>
                </a:lnTo>
                <a:lnTo>
                  <a:pt x="3215144" y="139331"/>
                </a:lnTo>
                <a:lnTo>
                  <a:pt x="3219462" y="139941"/>
                </a:lnTo>
                <a:lnTo>
                  <a:pt x="3229749" y="139941"/>
                </a:lnTo>
                <a:close/>
              </a:path>
              <a:path w="3731145" h="173786">
                <a:moveTo>
                  <a:pt x="3415677" y="57175"/>
                </a:moveTo>
                <a:lnTo>
                  <a:pt x="3416439" y="53149"/>
                </a:lnTo>
                <a:lnTo>
                  <a:pt x="3417201" y="49123"/>
                </a:lnTo>
                <a:lnTo>
                  <a:pt x="3417582" y="45034"/>
                </a:lnTo>
                <a:lnTo>
                  <a:pt x="3417582" y="36118"/>
                </a:lnTo>
                <a:lnTo>
                  <a:pt x="3416820" y="31686"/>
                </a:lnTo>
                <a:lnTo>
                  <a:pt x="3415169" y="27558"/>
                </a:lnTo>
                <a:lnTo>
                  <a:pt x="3413645" y="23444"/>
                </a:lnTo>
                <a:lnTo>
                  <a:pt x="3411105" y="19875"/>
                </a:lnTo>
                <a:lnTo>
                  <a:pt x="3407803" y="16878"/>
                </a:lnTo>
                <a:lnTo>
                  <a:pt x="3404501" y="13868"/>
                </a:lnTo>
                <a:lnTo>
                  <a:pt x="3405517" y="75958"/>
                </a:lnTo>
                <a:lnTo>
                  <a:pt x="3408946" y="70815"/>
                </a:lnTo>
                <a:lnTo>
                  <a:pt x="3411486" y="66166"/>
                </a:lnTo>
                <a:lnTo>
                  <a:pt x="3414026" y="61506"/>
                </a:lnTo>
                <a:lnTo>
                  <a:pt x="3415677" y="57175"/>
                </a:lnTo>
                <a:close/>
              </a:path>
              <a:path w="3731145" h="173786">
                <a:moveTo>
                  <a:pt x="3382784" y="101244"/>
                </a:moveTo>
                <a:lnTo>
                  <a:pt x="3383912" y="100118"/>
                </a:lnTo>
                <a:lnTo>
                  <a:pt x="3393418" y="90244"/>
                </a:lnTo>
                <a:lnTo>
                  <a:pt x="3400945" y="81597"/>
                </a:lnTo>
                <a:lnTo>
                  <a:pt x="3405517" y="75958"/>
                </a:lnTo>
                <a:lnTo>
                  <a:pt x="3404501" y="13868"/>
                </a:lnTo>
                <a:lnTo>
                  <a:pt x="3400437" y="11531"/>
                </a:lnTo>
                <a:lnTo>
                  <a:pt x="3395484" y="9842"/>
                </a:lnTo>
                <a:lnTo>
                  <a:pt x="3390404" y="8166"/>
                </a:lnTo>
                <a:lnTo>
                  <a:pt x="3384562" y="7327"/>
                </a:lnTo>
                <a:lnTo>
                  <a:pt x="3373767" y="7327"/>
                </a:lnTo>
                <a:lnTo>
                  <a:pt x="3369703" y="7721"/>
                </a:lnTo>
                <a:lnTo>
                  <a:pt x="3365766" y="8508"/>
                </a:lnTo>
                <a:lnTo>
                  <a:pt x="3361829" y="9296"/>
                </a:lnTo>
                <a:lnTo>
                  <a:pt x="3358273" y="10274"/>
                </a:lnTo>
                <a:lnTo>
                  <a:pt x="3355098" y="11429"/>
                </a:lnTo>
                <a:lnTo>
                  <a:pt x="3351923" y="12585"/>
                </a:lnTo>
                <a:lnTo>
                  <a:pt x="3349129" y="13766"/>
                </a:lnTo>
                <a:lnTo>
                  <a:pt x="3346970" y="14998"/>
                </a:lnTo>
                <a:lnTo>
                  <a:pt x="3343160" y="17221"/>
                </a:lnTo>
                <a:lnTo>
                  <a:pt x="3340620" y="20040"/>
                </a:lnTo>
                <a:lnTo>
                  <a:pt x="3339604" y="22783"/>
                </a:lnTo>
                <a:lnTo>
                  <a:pt x="3339350" y="25717"/>
                </a:lnTo>
                <a:lnTo>
                  <a:pt x="3339350" y="32638"/>
                </a:lnTo>
                <a:lnTo>
                  <a:pt x="3339731" y="35750"/>
                </a:lnTo>
                <a:lnTo>
                  <a:pt x="3340747" y="39484"/>
                </a:lnTo>
                <a:lnTo>
                  <a:pt x="3343541" y="40474"/>
                </a:lnTo>
                <a:lnTo>
                  <a:pt x="3346335" y="38938"/>
                </a:lnTo>
                <a:lnTo>
                  <a:pt x="3349637" y="36804"/>
                </a:lnTo>
                <a:lnTo>
                  <a:pt x="3354209" y="34353"/>
                </a:lnTo>
                <a:lnTo>
                  <a:pt x="3356876" y="33248"/>
                </a:lnTo>
                <a:lnTo>
                  <a:pt x="3359924" y="32257"/>
                </a:lnTo>
                <a:lnTo>
                  <a:pt x="3362845" y="31280"/>
                </a:lnTo>
                <a:lnTo>
                  <a:pt x="3366401" y="30784"/>
                </a:lnTo>
                <a:lnTo>
                  <a:pt x="3373005" y="30784"/>
                </a:lnTo>
                <a:lnTo>
                  <a:pt x="3375418" y="31191"/>
                </a:lnTo>
                <a:lnTo>
                  <a:pt x="3379482" y="32842"/>
                </a:lnTo>
                <a:lnTo>
                  <a:pt x="3382530" y="35432"/>
                </a:lnTo>
                <a:lnTo>
                  <a:pt x="3384943" y="38582"/>
                </a:lnTo>
                <a:lnTo>
                  <a:pt x="3386340" y="42468"/>
                </a:lnTo>
                <a:lnTo>
                  <a:pt x="3386721" y="46710"/>
                </a:lnTo>
                <a:lnTo>
                  <a:pt x="3386340" y="51600"/>
                </a:lnTo>
                <a:lnTo>
                  <a:pt x="3385832" y="54241"/>
                </a:lnTo>
                <a:lnTo>
                  <a:pt x="3385324" y="56870"/>
                </a:lnTo>
                <a:lnTo>
                  <a:pt x="3384181" y="59766"/>
                </a:lnTo>
                <a:lnTo>
                  <a:pt x="3382657" y="62890"/>
                </a:lnTo>
                <a:lnTo>
                  <a:pt x="3381133" y="66027"/>
                </a:lnTo>
                <a:lnTo>
                  <a:pt x="3379101" y="69494"/>
                </a:lnTo>
                <a:lnTo>
                  <a:pt x="3376434" y="73291"/>
                </a:lnTo>
                <a:lnTo>
                  <a:pt x="3373640" y="77076"/>
                </a:lnTo>
                <a:lnTo>
                  <a:pt x="3370084" y="81292"/>
                </a:lnTo>
                <a:lnTo>
                  <a:pt x="3365639" y="85902"/>
                </a:lnTo>
                <a:lnTo>
                  <a:pt x="3343541" y="109664"/>
                </a:lnTo>
                <a:lnTo>
                  <a:pt x="3340239" y="113474"/>
                </a:lnTo>
                <a:lnTo>
                  <a:pt x="3338207" y="117030"/>
                </a:lnTo>
                <a:lnTo>
                  <a:pt x="3337318" y="119633"/>
                </a:lnTo>
                <a:lnTo>
                  <a:pt x="3336937" y="122745"/>
                </a:lnTo>
                <a:lnTo>
                  <a:pt x="3337064" y="130975"/>
                </a:lnTo>
                <a:lnTo>
                  <a:pt x="3337572" y="133870"/>
                </a:lnTo>
                <a:lnTo>
                  <a:pt x="3339477" y="136499"/>
                </a:lnTo>
                <a:lnTo>
                  <a:pt x="3342398" y="137540"/>
                </a:lnTo>
                <a:lnTo>
                  <a:pt x="3418725" y="137667"/>
                </a:lnTo>
                <a:lnTo>
                  <a:pt x="3421519" y="136144"/>
                </a:lnTo>
                <a:lnTo>
                  <a:pt x="3422408" y="133324"/>
                </a:lnTo>
                <a:lnTo>
                  <a:pt x="3422662" y="130619"/>
                </a:lnTo>
                <a:lnTo>
                  <a:pt x="3422662" y="123634"/>
                </a:lnTo>
                <a:lnTo>
                  <a:pt x="3422281" y="120929"/>
                </a:lnTo>
                <a:lnTo>
                  <a:pt x="3421265" y="118186"/>
                </a:lnTo>
                <a:lnTo>
                  <a:pt x="3418344" y="116585"/>
                </a:lnTo>
                <a:lnTo>
                  <a:pt x="3367798" y="116585"/>
                </a:lnTo>
                <a:lnTo>
                  <a:pt x="3382784" y="101244"/>
                </a:lnTo>
                <a:close/>
              </a:path>
              <a:path w="3731145" h="173786">
                <a:moveTo>
                  <a:pt x="3490226" y="117195"/>
                </a:moveTo>
                <a:lnTo>
                  <a:pt x="3486289" y="118846"/>
                </a:lnTo>
                <a:lnTo>
                  <a:pt x="3481463" y="119265"/>
                </a:lnTo>
                <a:lnTo>
                  <a:pt x="3478034" y="119265"/>
                </a:lnTo>
                <a:lnTo>
                  <a:pt x="3475113" y="118554"/>
                </a:lnTo>
                <a:lnTo>
                  <a:pt x="3472700" y="117132"/>
                </a:lnTo>
                <a:lnTo>
                  <a:pt x="3468255" y="113233"/>
                </a:lnTo>
                <a:lnTo>
                  <a:pt x="3471684" y="139941"/>
                </a:lnTo>
                <a:lnTo>
                  <a:pt x="3489083" y="139941"/>
                </a:lnTo>
                <a:lnTo>
                  <a:pt x="3496449" y="138391"/>
                </a:lnTo>
                <a:lnTo>
                  <a:pt x="3502418" y="135293"/>
                </a:lnTo>
                <a:lnTo>
                  <a:pt x="3508387" y="132194"/>
                </a:lnTo>
                <a:lnTo>
                  <a:pt x="3513213" y="127736"/>
                </a:lnTo>
                <a:lnTo>
                  <a:pt x="3516896" y="121932"/>
                </a:lnTo>
                <a:lnTo>
                  <a:pt x="3520706" y="116128"/>
                </a:lnTo>
                <a:lnTo>
                  <a:pt x="3523373" y="109092"/>
                </a:lnTo>
                <a:lnTo>
                  <a:pt x="3525024" y="100850"/>
                </a:lnTo>
                <a:lnTo>
                  <a:pt x="3526949" y="86528"/>
                </a:lnTo>
                <a:lnTo>
                  <a:pt x="3527437" y="73139"/>
                </a:lnTo>
                <a:lnTo>
                  <a:pt x="3527424" y="70569"/>
                </a:lnTo>
                <a:lnTo>
                  <a:pt x="3526878" y="57344"/>
                </a:lnTo>
                <a:lnTo>
                  <a:pt x="3525532" y="45478"/>
                </a:lnTo>
                <a:lnTo>
                  <a:pt x="3524135" y="37325"/>
                </a:lnTo>
                <a:lnTo>
                  <a:pt x="3521849" y="30429"/>
                </a:lnTo>
                <a:lnTo>
                  <a:pt x="3518420" y="24790"/>
                </a:lnTo>
                <a:lnTo>
                  <a:pt x="3515118" y="19151"/>
                </a:lnTo>
                <a:lnTo>
                  <a:pt x="3510546" y="14833"/>
                </a:lnTo>
                <a:lnTo>
                  <a:pt x="3504704" y="11823"/>
                </a:lnTo>
                <a:lnTo>
                  <a:pt x="3498989" y="8826"/>
                </a:lnTo>
                <a:lnTo>
                  <a:pt x="3491750" y="7327"/>
                </a:lnTo>
                <a:lnTo>
                  <a:pt x="3474351" y="7327"/>
                </a:lnTo>
                <a:lnTo>
                  <a:pt x="3467112" y="8877"/>
                </a:lnTo>
                <a:lnTo>
                  <a:pt x="3461143" y="11976"/>
                </a:lnTo>
                <a:lnTo>
                  <a:pt x="3455174" y="15074"/>
                </a:lnTo>
                <a:lnTo>
                  <a:pt x="3450348" y="19532"/>
                </a:lnTo>
                <a:lnTo>
                  <a:pt x="3446538" y="25336"/>
                </a:lnTo>
                <a:lnTo>
                  <a:pt x="3442855" y="31140"/>
                </a:lnTo>
                <a:lnTo>
                  <a:pt x="3440188" y="38188"/>
                </a:lnTo>
                <a:lnTo>
                  <a:pt x="3438410" y="46469"/>
                </a:lnTo>
                <a:lnTo>
                  <a:pt x="3436416" y="60783"/>
                </a:lnTo>
                <a:lnTo>
                  <a:pt x="3435870" y="74129"/>
                </a:lnTo>
                <a:lnTo>
                  <a:pt x="3435886" y="76705"/>
                </a:lnTo>
                <a:lnTo>
                  <a:pt x="3436502" y="89919"/>
                </a:lnTo>
                <a:lnTo>
                  <a:pt x="3437902" y="101790"/>
                </a:lnTo>
                <a:lnTo>
                  <a:pt x="3439299" y="109943"/>
                </a:lnTo>
                <a:lnTo>
                  <a:pt x="3441712" y="116839"/>
                </a:lnTo>
                <a:lnTo>
                  <a:pt x="3445014" y="122478"/>
                </a:lnTo>
                <a:lnTo>
                  <a:pt x="3448443" y="128117"/>
                </a:lnTo>
                <a:lnTo>
                  <a:pt x="3452888" y="132435"/>
                </a:lnTo>
                <a:lnTo>
                  <a:pt x="3458730" y="135445"/>
                </a:lnTo>
                <a:lnTo>
                  <a:pt x="3464445" y="138442"/>
                </a:lnTo>
                <a:lnTo>
                  <a:pt x="3463302" y="95453"/>
                </a:lnTo>
                <a:lnTo>
                  <a:pt x="3462540" y="89484"/>
                </a:lnTo>
                <a:lnTo>
                  <a:pt x="3462159" y="81953"/>
                </a:lnTo>
                <a:lnTo>
                  <a:pt x="3462159" y="65379"/>
                </a:lnTo>
                <a:lnTo>
                  <a:pt x="3462413" y="58851"/>
                </a:lnTo>
                <a:lnTo>
                  <a:pt x="3463048" y="53251"/>
                </a:lnTo>
                <a:lnTo>
                  <a:pt x="3463683" y="47637"/>
                </a:lnTo>
                <a:lnTo>
                  <a:pt x="3464699" y="42951"/>
                </a:lnTo>
                <a:lnTo>
                  <a:pt x="3466096" y="39192"/>
                </a:lnTo>
                <a:lnTo>
                  <a:pt x="3467620" y="35432"/>
                </a:lnTo>
                <a:lnTo>
                  <a:pt x="3469652" y="32613"/>
                </a:lnTo>
                <a:lnTo>
                  <a:pt x="3474732" y="28854"/>
                </a:lnTo>
                <a:lnTo>
                  <a:pt x="3477907" y="27914"/>
                </a:lnTo>
                <a:lnTo>
                  <a:pt x="3481844" y="27914"/>
                </a:lnTo>
                <a:lnTo>
                  <a:pt x="3486162" y="28206"/>
                </a:lnTo>
                <a:lnTo>
                  <a:pt x="3489845" y="29387"/>
                </a:lnTo>
                <a:lnTo>
                  <a:pt x="3492893" y="31813"/>
                </a:lnTo>
                <a:lnTo>
                  <a:pt x="3495560" y="35128"/>
                </a:lnTo>
                <a:lnTo>
                  <a:pt x="3497719" y="39890"/>
                </a:lnTo>
                <a:lnTo>
                  <a:pt x="3498481" y="42786"/>
                </a:lnTo>
                <a:lnTo>
                  <a:pt x="3499243" y="46215"/>
                </a:lnTo>
                <a:lnTo>
                  <a:pt x="3499878" y="49644"/>
                </a:lnTo>
                <a:lnTo>
                  <a:pt x="3500386" y="53695"/>
                </a:lnTo>
                <a:lnTo>
                  <a:pt x="3500767" y="58343"/>
                </a:lnTo>
                <a:lnTo>
                  <a:pt x="3501021" y="62991"/>
                </a:lnTo>
                <a:lnTo>
                  <a:pt x="3501275" y="68351"/>
                </a:lnTo>
                <a:lnTo>
                  <a:pt x="3501148" y="84023"/>
                </a:lnTo>
                <a:lnTo>
                  <a:pt x="3500894" y="88176"/>
                </a:lnTo>
                <a:lnTo>
                  <a:pt x="3500640" y="92341"/>
                </a:lnTo>
                <a:lnTo>
                  <a:pt x="3500259" y="96062"/>
                </a:lnTo>
                <a:lnTo>
                  <a:pt x="3499624" y="99364"/>
                </a:lnTo>
                <a:lnTo>
                  <a:pt x="3498989" y="102666"/>
                </a:lnTo>
                <a:lnTo>
                  <a:pt x="3498227" y="105562"/>
                </a:lnTo>
                <a:lnTo>
                  <a:pt x="3496195" y="110578"/>
                </a:lnTo>
                <a:lnTo>
                  <a:pt x="3493528" y="114312"/>
                </a:lnTo>
                <a:lnTo>
                  <a:pt x="3490226" y="117195"/>
                </a:lnTo>
                <a:close/>
              </a:path>
              <a:path w="3731145" h="173786">
                <a:moveTo>
                  <a:pt x="3468255" y="113233"/>
                </a:moveTo>
                <a:lnTo>
                  <a:pt x="3466604" y="109702"/>
                </a:lnTo>
                <a:lnTo>
                  <a:pt x="3465080" y="106172"/>
                </a:lnTo>
                <a:lnTo>
                  <a:pt x="3463937" y="101422"/>
                </a:lnTo>
                <a:lnTo>
                  <a:pt x="3463302" y="95453"/>
                </a:lnTo>
                <a:lnTo>
                  <a:pt x="3464445" y="138442"/>
                </a:lnTo>
                <a:lnTo>
                  <a:pt x="3471684" y="139941"/>
                </a:lnTo>
                <a:lnTo>
                  <a:pt x="3468255" y="113233"/>
                </a:lnTo>
                <a:close/>
              </a:path>
              <a:path w="3731145" h="173786">
                <a:moveTo>
                  <a:pt x="3546995" y="36029"/>
                </a:moveTo>
                <a:lnTo>
                  <a:pt x="3546995" y="40119"/>
                </a:lnTo>
                <a:lnTo>
                  <a:pt x="3547376" y="43446"/>
                </a:lnTo>
                <a:lnTo>
                  <a:pt x="3549027" y="46926"/>
                </a:lnTo>
                <a:lnTo>
                  <a:pt x="3551694" y="46799"/>
                </a:lnTo>
                <a:lnTo>
                  <a:pt x="3554488" y="45618"/>
                </a:lnTo>
                <a:lnTo>
                  <a:pt x="3575062" y="34239"/>
                </a:lnTo>
                <a:lnTo>
                  <a:pt x="3575062" y="117576"/>
                </a:lnTo>
                <a:lnTo>
                  <a:pt x="3551186" y="117576"/>
                </a:lnTo>
                <a:lnTo>
                  <a:pt x="3548392" y="119849"/>
                </a:lnTo>
                <a:lnTo>
                  <a:pt x="3547630" y="122974"/>
                </a:lnTo>
                <a:lnTo>
                  <a:pt x="3547376" y="125856"/>
                </a:lnTo>
                <a:lnTo>
                  <a:pt x="3547376" y="129616"/>
                </a:lnTo>
                <a:lnTo>
                  <a:pt x="3547630" y="132473"/>
                </a:lnTo>
                <a:lnTo>
                  <a:pt x="3548519" y="135534"/>
                </a:lnTo>
                <a:lnTo>
                  <a:pt x="3551186" y="137667"/>
                </a:lnTo>
                <a:lnTo>
                  <a:pt x="3621798" y="137667"/>
                </a:lnTo>
                <a:lnTo>
                  <a:pt x="3624338" y="136296"/>
                </a:lnTo>
                <a:lnTo>
                  <a:pt x="3625354" y="133756"/>
                </a:lnTo>
                <a:lnTo>
                  <a:pt x="3625735" y="131190"/>
                </a:lnTo>
                <a:lnTo>
                  <a:pt x="3625735" y="124256"/>
                </a:lnTo>
                <a:lnTo>
                  <a:pt x="3625354" y="121678"/>
                </a:lnTo>
                <a:lnTo>
                  <a:pt x="3624465" y="119062"/>
                </a:lnTo>
                <a:lnTo>
                  <a:pt x="3621798" y="117576"/>
                </a:lnTo>
                <a:lnTo>
                  <a:pt x="3600970" y="117576"/>
                </a:lnTo>
                <a:lnTo>
                  <a:pt x="3600843" y="10693"/>
                </a:lnTo>
                <a:lnTo>
                  <a:pt x="3598176" y="9118"/>
                </a:lnTo>
                <a:lnTo>
                  <a:pt x="3595509" y="8851"/>
                </a:lnTo>
                <a:lnTo>
                  <a:pt x="3591953" y="8712"/>
                </a:lnTo>
                <a:lnTo>
                  <a:pt x="3584460" y="8762"/>
                </a:lnTo>
                <a:lnTo>
                  <a:pt x="3581285" y="8953"/>
                </a:lnTo>
                <a:lnTo>
                  <a:pt x="3578110" y="9994"/>
                </a:lnTo>
                <a:lnTo>
                  <a:pt x="3550551" y="27812"/>
                </a:lnTo>
                <a:lnTo>
                  <a:pt x="3548265" y="29756"/>
                </a:lnTo>
                <a:lnTo>
                  <a:pt x="3547249" y="32677"/>
                </a:lnTo>
                <a:lnTo>
                  <a:pt x="3546995" y="36029"/>
                </a:lnTo>
                <a:close/>
              </a:path>
              <a:path w="3731145" h="173786">
                <a:moveTo>
                  <a:pt x="3721620" y="56210"/>
                </a:moveTo>
                <a:lnTo>
                  <a:pt x="3723398" y="53581"/>
                </a:lnTo>
                <a:lnTo>
                  <a:pt x="3724922" y="50787"/>
                </a:lnTo>
                <a:lnTo>
                  <a:pt x="3725938" y="47853"/>
                </a:lnTo>
                <a:lnTo>
                  <a:pt x="3726954" y="44919"/>
                </a:lnTo>
                <a:lnTo>
                  <a:pt x="3727462" y="41897"/>
                </a:lnTo>
                <a:lnTo>
                  <a:pt x="3727462" y="34112"/>
                </a:lnTo>
                <a:lnTo>
                  <a:pt x="3726700" y="29844"/>
                </a:lnTo>
                <a:lnTo>
                  <a:pt x="3725049" y="25984"/>
                </a:lnTo>
                <a:lnTo>
                  <a:pt x="3723525" y="22123"/>
                </a:lnTo>
                <a:lnTo>
                  <a:pt x="3721112" y="18808"/>
                </a:lnTo>
                <a:lnTo>
                  <a:pt x="3717937" y="16027"/>
                </a:lnTo>
                <a:lnTo>
                  <a:pt x="3714762" y="63690"/>
                </a:lnTo>
                <a:lnTo>
                  <a:pt x="3717429" y="61340"/>
                </a:lnTo>
                <a:lnTo>
                  <a:pt x="3719715" y="58851"/>
                </a:lnTo>
                <a:lnTo>
                  <a:pt x="3721620" y="56210"/>
                </a:lnTo>
                <a:close/>
              </a:path>
              <a:path w="3731145" h="173786">
                <a:moveTo>
                  <a:pt x="3687330" y="61061"/>
                </a:moveTo>
                <a:lnTo>
                  <a:pt x="3684155" y="59347"/>
                </a:lnTo>
                <a:lnTo>
                  <a:pt x="3681488" y="57734"/>
                </a:lnTo>
                <a:lnTo>
                  <a:pt x="3676789" y="54698"/>
                </a:lnTo>
                <a:lnTo>
                  <a:pt x="3678821" y="85839"/>
                </a:lnTo>
                <a:lnTo>
                  <a:pt x="3681488" y="84188"/>
                </a:lnTo>
                <a:lnTo>
                  <a:pt x="3684536" y="82537"/>
                </a:lnTo>
                <a:lnTo>
                  <a:pt x="3687965" y="84251"/>
                </a:lnTo>
                <a:lnTo>
                  <a:pt x="3691013" y="85940"/>
                </a:lnTo>
                <a:lnTo>
                  <a:pt x="3693680" y="87591"/>
                </a:lnTo>
                <a:lnTo>
                  <a:pt x="3696347" y="89242"/>
                </a:lnTo>
                <a:lnTo>
                  <a:pt x="3700284" y="92735"/>
                </a:lnTo>
                <a:lnTo>
                  <a:pt x="3703332" y="96418"/>
                </a:lnTo>
                <a:lnTo>
                  <a:pt x="3704983" y="100444"/>
                </a:lnTo>
                <a:lnTo>
                  <a:pt x="3705364" y="105105"/>
                </a:lnTo>
                <a:lnTo>
                  <a:pt x="3705364" y="109994"/>
                </a:lnTo>
                <a:lnTo>
                  <a:pt x="3703713" y="113817"/>
                </a:lnTo>
                <a:lnTo>
                  <a:pt x="3700538" y="116585"/>
                </a:lnTo>
                <a:lnTo>
                  <a:pt x="3697363" y="119354"/>
                </a:lnTo>
                <a:lnTo>
                  <a:pt x="3692537" y="120738"/>
                </a:lnTo>
                <a:lnTo>
                  <a:pt x="3679456" y="120738"/>
                </a:lnTo>
                <a:lnTo>
                  <a:pt x="3674503" y="119392"/>
                </a:lnTo>
                <a:lnTo>
                  <a:pt x="3671201" y="116687"/>
                </a:lnTo>
                <a:lnTo>
                  <a:pt x="3667772" y="113982"/>
                </a:lnTo>
                <a:lnTo>
                  <a:pt x="3666121" y="110058"/>
                </a:lnTo>
                <a:lnTo>
                  <a:pt x="3665359" y="137769"/>
                </a:lnTo>
                <a:lnTo>
                  <a:pt x="3670820" y="139217"/>
                </a:lnTo>
                <a:lnTo>
                  <a:pt x="3677170" y="139941"/>
                </a:lnTo>
                <a:lnTo>
                  <a:pt x="3692029" y="139941"/>
                </a:lnTo>
                <a:lnTo>
                  <a:pt x="3698760" y="139141"/>
                </a:lnTo>
                <a:lnTo>
                  <a:pt x="3704602" y="137515"/>
                </a:lnTo>
                <a:lnTo>
                  <a:pt x="3710317" y="135902"/>
                </a:lnTo>
                <a:lnTo>
                  <a:pt x="3715270" y="133527"/>
                </a:lnTo>
                <a:lnTo>
                  <a:pt x="3719207" y="130390"/>
                </a:lnTo>
                <a:lnTo>
                  <a:pt x="3723144" y="127253"/>
                </a:lnTo>
                <a:lnTo>
                  <a:pt x="3726065" y="123418"/>
                </a:lnTo>
                <a:lnTo>
                  <a:pt x="3728097" y="118859"/>
                </a:lnTo>
                <a:lnTo>
                  <a:pt x="3730129" y="114312"/>
                </a:lnTo>
                <a:lnTo>
                  <a:pt x="3731145" y="109131"/>
                </a:lnTo>
                <a:lnTo>
                  <a:pt x="3731145" y="99694"/>
                </a:lnTo>
                <a:lnTo>
                  <a:pt x="3730510" y="96329"/>
                </a:lnTo>
                <a:lnTo>
                  <a:pt x="3729367" y="93230"/>
                </a:lnTo>
                <a:lnTo>
                  <a:pt x="3728224" y="90131"/>
                </a:lnTo>
                <a:lnTo>
                  <a:pt x="3726573" y="87210"/>
                </a:lnTo>
                <a:lnTo>
                  <a:pt x="3724414" y="84467"/>
                </a:lnTo>
                <a:lnTo>
                  <a:pt x="3722128" y="81737"/>
                </a:lnTo>
                <a:lnTo>
                  <a:pt x="3719461" y="79171"/>
                </a:lnTo>
                <a:lnTo>
                  <a:pt x="3716286" y="76796"/>
                </a:lnTo>
                <a:lnTo>
                  <a:pt x="3713238" y="74422"/>
                </a:lnTo>
                <a:lnTo>
                  <a:pt x="3709555" y="72186"/>
                </a:lnTo>
                <a:lnTo>
                  <a:pt x="3705618" y="70065"/>
                </a:lnTo>
                <a:lnTo>
                  <a:pt x="3709047" y="68160"/>
                </a:lnTo>
                <a:lnTo>
                  <a:pt x="3712095" y="66027"/>
                </a:lnTo>
                <a:lnTo>
                  <a:pt x="3714762" y="63690"/>
                </a:lnTo>
                <a:lnTo>
                  <a:pt x="3717937" y="16027"/>
                </a:lnTo>
                <a:lnTo>
                  <a:pt x="3714635" y="13258"/>
                </a:lnTo>
                <a:lnTo>
                  <a:pt x="3710571" y="11112"/>
                </a:lnTo>
                <a:lnTo>
                  <a:pt x="3705491" y="9601"/>
                </a:lnTo>
                <a:lnTo>
                  <a:pt x="3700411" y="8077"/>
                </a:lnTo>
                <a:lnTo>
                  <a:pt x="3694442" y="7327"/>
                </a:lnTo>
                <a:lnTo>
                  <a:pt x="3680218" y="7327"/>
                </a:lnTo>
                <a:lnTo>
                  <a:pt x="3673995" y="8153"/>
                </a:lnTo>
                <a:lnTo>
                  <a:pt x="3668534" y="9791"/>
                </a:lnTo>
                <a:lnTo>
                  <a:pt x="3669296" y="36194"/>
                </a:lnTo>
                <a:lnTo>
                  <a:pt x="3670566" y="32677"/>
                </a:lnTo>
                <a:lnTo>
                  <a:pt x="3673233" y="30137"/>
                </a:lnTo>
                <a:lnTo>
                  <a:pt x="3676027" y="27597"/>
                </a:lnTo>
                <a:lnTo>
                  <a:pt x="3680091" y="26327"/>
                </a:lnTo>
                <a:lnTo>
                  <a:pt x="3688473" y="26327"/>
                </a:lnTo>
                <a:lnTo>
                  <a:pt x="3691013" y="26657"/>
                </a:lnTo>
                <a:lnTo>
                  <a:pt x="3695077" y="27978"/>
                </a:lnTo>
                <a:lnTo>
                  <a:pt x="3698252" y="30238"/>
                </a:lnTo>
                <a:lnTo>
                  <a:pt x="3700792" y="33083"/>
                </a:lnTo>
                <a:lnTo>
                  <a:pt x="3702062" y="36779"/>
                </a:lnTo>
                <a:lnTo>
                  <a:pt x="3702443" y="41173"/>
                </a:lnTo>
                <a:lnTo>
                  <a:pt x="3702443" y="45135"/>
                </a:lnTo>
                <a:lnTo>
                  <a:pt x="3701046" y="48729"/>
                </a:lnTo>
                <a:lnTo>
                  <a:pt x="3698506" y="51955"/>
                </a:lnTo>
                <a:lnTo>
                  <a:pt x="3695839" y="55194"/>
                </a:lnTo>
                <a:lnTo>
                  <a:pt x="3692156" y="58229"/>
                </a:lnTo>
                <a:lnTo>
                  <a:pt x="3687330" y="61061"/>
                </a:lnTo>
                <a:close/>
              </a:path>
              <a:path w="3731145" h="173786">
                <a:moveTo>
                  <a:pt x="3644150" y="41770"/>
                </a:moveTo>
                <a:lnTo>
                  <a:pt x="3644150" y="45326"/>
                </a:lnTo>
                <a:lnTo>
                  <a:pt x="3644658" y="48628"/>
                </a:lnTo>
                <a:lnTo>
                  <a:pt x="3645674" y="51663"/>
                </a:lnTo>
                <a:lnTo>
                  <a:pt x="3646690" y="54698"/>
                </a:lnTo>
                <a:lnTo>
                  <a:pt x="3648087" y="57480"/>
                </a:lnTo>
                <a:lnTo>
                  <a:pt x="3649992" y="60020"/>
                </a:lnTo>
                <a:lnTo>
                  <a:pt x="3654310" y="64909"/>
                </a:lnTo>
                <a:lnTo>
                  <a:pt x="3656977" y="67055"/>
                </a:lnTo>
                <a:lnTo>
                  <a:pt x="3659644" y="69202"/>
                </a:lnTo>
                <a:lnTo>
                  <a:pt x="3662692" y="71196"/>
                </a:lnTo>
                <a:lnTo>
                  <a:pt x="3666121" y="73037"/>
                </a:lnTo>
                <a:lnTo>
                  <a:pt x="3661930" y="75222"/>
                </a:lnTo>
                <a:lnTo>
                  <a:pt x="3658247" y="77508"/>
                </a:lnTo>
                <a:lnTo>
                  <a:pt x="3655072" y="79921"/>
                </a:lnTo>
                <a:lnTo>
                  <a:pt x="3651897" y="82321"/>
                </a:lnTo>
                <a:lnTo>
                  <a:pt x="3649103" y="84899"/>
                </a:lnTo>
                <a:lnTo>
                  <a:pt x="3647071" y="87642"/>
                </a:lnTo>
                <a:lnTo>
                  <a:pt x="3644912" y="90373"/>
                </a:lnTo>
                <a:lnTo>
                  <a:pt x="3643261" y="93344"/>
                </a:lnTo>
                <a:lnTo>
                  <a:pt x="3642118" y="96545"/>
                </a:lnTo>
                <a:lnTo>
                  <a:pt x="3641102" y="99745"/>
                </a:lnTo>
                <a:lnTo>
                  <a:pt x="3640594" y="103162"/>
                </a:lnTo>
                <a:lnTo>
                  <a:pt x="3640594" y="112128"/>
                </a:lnTo>
                <a:lnTo>
                  <a:pt x="3641483" y="116865"/>
                </a:lnTo>
                <a:lnTo>
                  <a:pt x="3643261" y="120992"/>
                </a:lnTo>
                <a:lnTo>
                  <a:pt x="3645166" y="125120"/>
                </a:lnTo>
                <a:lnTo>
                  <a:pt x="3647960" y="128574"/>
                </a:lnTo>
                <a:lnTo>
                  <a:pt x="3651643" y="131381"/>
                </a:lnTo>
                <a:lnTo>
                  <a:pt x="3655326" y="134188"/>
                </a:lnTo>
                <a:lnTo>
                  <a:pt x="3659898" y="136309"/>
                </a:lnTo>
                <a:lnTo>
                  <a:pt x="3665359" y="137769"/>
                </a:lnTo>
                <a:lnTo>
                  <a:pt x="3666121" y="110058"/>
                </a:lnTo>
                <a:lnTo>
                  <a:pt x="3666121" y="104901"/>
                </a:lnTo>
                <a:lnTo>
                  <a:pt x="3666502" y="100444"/>
                </a:lnTo>
                <a:lnTo>
                  <a:pt x="3668026" y="96418"/>
                </a:lnTo>
                <a:lnTo>
                  <a:pt x="3670693" y="92684"/>
                </a:lnTo>
                <a:lnTo>
                  <a:pt x="3674122" y="89141"/>
                </a:lnTo>
                <a:lnTo>
                  <a:pt x="3678821" y="85839"/>
                </a:lnTo>
                <a:lnTo>
                  <a:pt x="3676789" y="54698"/>
                </a:lnTo>
                <a:lnTo>
                  <a:pt x="3673487" y="51561"/>
                </a:lnTo>
                <a:lnTo>
                  <a:pt x="3670947" y="48298"/>
                </a:lnTo>
                <a:lnTo>
                  <a:pt x="3669550" y="44729"/>
                </a:lnTo>
                <a:lnTo>
                  <a:pt x="3669296" y="40678"/>
                </a:lnTo>
                <a:lnTo>
                  <a:pt x="3669296" y="36194"/>
                </a:lnTo>
                <a:lnTo>
                  <a:pt x="3668534" y="9791"/>
                </a:lnTo>
                <a:lnTo>
                  <a:pt x="3663073" y="11442"/>
                </a:lnTo>
                <a:lnTo>
                  <a:pt x="3658628" y="13804"/>
                </a:lnTo>
                <a:lnTo>
                  <a:pt x="3655072" y="16878"/>
                </a:lnTo>
                <a:lnTo>
                  <a:pt x="3651389" y="19938"/>
                </a:lnTo>
                <a:lnTo>
                  <a:pt x="3648722" y="23571"/>
                </a:lnTo>
                <a:lnTo>
                  <a:pt x="3646944" y="27762"/>
                </a:lnTo>
                <a:lnTo>
                  <a:pt x="3645166" y="31953"/>
                </a:lnTo>
                <a:lnTo>
                  <a:pt x="3644150" y="36614"/>
                </a:lnTo>
                <a:lnTo>
                  <a:pt x="3644150" y="41770"/>
                </a:lnTo>
                <a:close/>
              </a:path>
              <a:path w="3731145" h="173786">
                <a:moveTo>
                  <a:pt x="2786011" y="136944"/>
                </a:moveTo>
                <a:lnTo>
                  <a:pt x="2789186" y="137845"/>
                </a:lnTo>
                <a:lnTo>
                  <a:pt x="2792361" y="138176"/>
                </a:lnTo>
                <a:lnTo>
                  <a:pt x="2801251" y="138176"/>
                </a:lnTo>
                <a:lnTo>
                  <a:pt x="2804426" y="137845"/>
                </a:lnTo>
                <a:lnTo>
                  <a:pt x="2807601" y="136944"/>
                </a:lnTo>
                <a:lnTo>
                  <a:pt x="2809379" y="134302"/>
                </a:lnTo>
                <a:lnTo>
                  <a:pt x="2809379" y="75615"/>
                </a:lnTo>
                <a:lnTo>
                  <a:pt x="2812808" y="71196"/>
                </a:lnTo>
                <a:lnTo>
                  <a:pt x="2816110" y="67830"/>
                </a:lnTo>
                <a:lnTo>
                  <a:pt x="2819158" y="65519"/>
                </a:lnTo>
                <a:lnTo>
                  <a:pt x="2822206" y="63207"/>
                </a:lnTo>
                <a:lnTo>
                  <a:pt x="2825254" y="62052"/>
                </a:lnTo>
                <a:lnTo>
                  <a:pt x="2828175" y="62052"/>
                </a:lnTo>
                <a:lnTo>
                  <a:pt x="2832620" y="62534"/>
                </a:lnTo>
                <a:lnTo>
                  <a:pt x="2836303" y="64439"/>
                </a:lnTo>
                <a:lnTo>
                  <a:pt x="2838843" y="67551"/>
                </a:lnTo>
                <a:lnTo>
                  <a:pt x="2840748" y="71386"/>
                </a:lnTo>
                <a:lnTo>
                  <a:pt x="2841891" y="76276"/>
                </a:lnTo>
                <a:lnTo>
                  <a:pt x="2842145" y="78981"/>
                </a:lnTo>
                <a:lnTo>
                  <a:pt x="2842145" y="134302"/>
                </a:lnTo>
                <a:lnTo>
                  <a:pt x="2843796" y="136944"/>
                </a:lnTo>
                <a:lnTo>
                  <a:pt x="2846971" y="137845"/>
                </a:lnTo>
                <a:lnTo>
                  <a:pt x="2850146" y="138176"/>
                </a:lnTo>
                <a:lnTo>
                  <a:pt x="2859036" y="138176"/>
                </a:lnTo>
                <a:lnTo>
                  <a:pt x="2862211" y="137845"/>
                </a:lnTo>
                <a:lnTo>
                  <a:pt x="2865386" y="136944"/>
                </a:lnTo>
                <a:lnTo>
                  <a:pt x="2867037" y="134302"/>
                </a:lnTo>
                <a:lnTo>
                  <a:pt x="2867037" y="75615"/>
                </a:lnTo>
                <a:lnTo>
                  <a:pt x="2870593" y="71196"/>
                </a:lnTo>
                <a:lnTo>
                  <a:pt x="2873895" y="67830"/>
                </a:lnTo>
                <a:lnTo>
                  <a:pt x="2876943" y="65519"/>
                </a:lnTo>
                <a:lnTo>
                  <a:pt x="2879991" y="63207"/>
                </a:lnTo>
                <a:lnTo>
                  <a:pt x="2882912" y="62052"/>
                </a:lnTo>
                <a:lnTo>
                  <a:pt x="2885960" y="62052"/>
                </a:lnTo>
                <a:lnTo>
                  <a:pt x="2890405" y="62534"/>
                </a:lnTo>
                <a:lnTo>
                  <a:pt x="2893961" y="64439"/>
                </a:lnTo>
                <a:lnTo>
                  <a:pt x="2896628" y="67551"/>
                </a:lnTo>
                <a:lnTo>
                  <a:pt x="2898533" y="71386"/>
                </a:lnTo>
                <a:lnTo>
                  <a:pt x="2899676" y="76276"/>
                </a:lnTo>
                <a:lnTo>
                  <a:pt x="2899930" y="78981"/>
                </a:lnTo>
                <a:lnTo>
                  <a:pt x="2899930" y="134302"/>
                </a:lnTo>
                <a:lnTo>
                  <a:pt x="2901581" y="136944"/>
                </a:lnTo>
                <a:lnTo>
                  <a:pt x="2904756" y="137845"/>
                </a:lnTo>
                <a:lnTo>
                  <a:pt x="2907931" y="138176"/>
                </a:lnTo>
                <a:lnTo>
                  <a:pt x="2916948" y="138176"/>
                </a:lnTo>
                <a:lnTo>
                  <a:pt x="2920123" y="137845"/>
                </a:lnTo>
                <a:lnTo>
                  <a:pt x="2923171" y="136944"/>
                </a:lnTo>
                <a:lnTo>
                  <a:pt x="2924822" y="134302"/>
                </a:lnTo>
                <a:lnTo>
                  <a:pt x="2924822" y="72707"/>
                </a:lnTo>
                <a:lnTo>
                  <a:pt x="2924314" y="67894"/>
                </a:lnTo>
                <a:lnTo>
                  <a:pt x="2923298" y="63334"/>
                </a:lnTo>
                <a:lnTo>
                  <a:pt x="2922155" y="58788"/>
                </a:lnTo>
                <a:lnTo>
                  <a:pt x="2920377" y="54813"/>
                </a:lnTo>
                <a:lnTo>
                  <a:pt x="2917964" y="51409"/>
                </a:lnTo>
                <a:lnTo>
                  <a:pt x="2915424" y="48018"/>
                </a:lnTo>
                <a:lnTo>
                  <a:pt x="2912249" y="45326"/>
                </a:lnTo>
                <a:lnTo>
                  <a:pt x="2908185" y="43345"/>
                </a:lnTo>
                <a:lnTo>
                  <a:pt x="2904121" y="41363"/>
                </a:lnTo>
                <a:lnTo>
                  <a:pt x="2899168" y="40373"/>
                </a:lnTo>
                <a:lnTo>
                  <a:pt x="2890786" y="40373"/>
                </a:lnTo>
                <a:lnTo>
                  <a:pt x="2883293" y="41948"/>
                </a:lnTo>
                <a:lnTo>
                  <a:pt x="2878340" y="44183"/>
                </a:lnTo>
                <a:lnTo>
                  <a:pt x="2873387" y="47142"/>
                </a:lnTo>
                <a:lnTo>
                  <a:pt x="2870847" y="49187"/>
                </a:lnTo>
                <a:lnTo>
                  <a:pt x="2865767" y="53670"/>
                </a:lnTo>
                <a:lnTo>
                  <a:pt x="2863100" y="56514"/>
                </a:lnTo>
                <a:lnTo>
                  <a:pt x="2861957" y="54076"/>
                </a:lnTo>
                <a:lnTo>
                  <a:pt x="2858909" y="49885"/>
                </a:lnTo>
                <a:lnTo>
                  <a:pt x="2855353" y="46202"/>
                </a:lnTo>
                <a:lnTo>
                  <a:pt x="2850781" y="43370"/>
                </a:lnTo>
                <a:lnTo>
                  <a:pt x="2848114" y="42278"/>
                </a:lnTo>
                <a:lnTo>
                  <a:pt x="2845193" y="41516"/>
                </a:lnTo>
                <a:lnTo>
                  <a:pt x="2842399" y="40754"/>
                </a:lnTo>
                <a:lnTo>
                  <a:pt x="2839097" y="40373"/>
                </a:lnTo>
                <a:lnTo>
                  <a:pt x="2830207" y="40373"/>
                </a:lnTo>
                <a:lnTo>
                  <a:pt x="2825127" y="41694"/>
                </a:lnTo>
                <a:lnTo>
                  <a:pt x="2820301" y="44335"/>
                </a:lnTo>
                <a:lnTo>
                  <a:pt x="2815475" y="46977"/>
                </a:lnTo>
                <a:lnTo>
                  <a:pt x="2810522" y="50939"/>
                </a:lnTo>
                <a:lnTo>
                  <a:pt x="2805696" y="56210"/>
                </a:lnTo>
                <a:lnTo>
                  <a:pt x="2805696" y="46024"/>
                </a:lnTo>
                <a:lnTo>
                  <a:pt x="2804299" y="43383"/>
                </a:lnTo>
                <a:lnTo>
                  <a:pt x="2801759" y="42468"/>
                </a:lnTo>
                <a:lnTo>
                  <a:pt x="2798965" y="42138"/>
                </a:lnTo>
                <a:lnTo>
                  <a:pt x="2791345" y="42138"/>
                </a:lnTo>
                <a:lnTo>
                  <a:pt x="2788678" y="42468"/>
                </a:lnTo>
                <a:lnTo>
                  <a:pt x="2785757" y="43383"/>
                </a:lnTo>
                <a:lnTo>
                  <a:pt x="2784360" y="46024"/>
                </a:lnTo>
                <a:lnTo>
                  <a:pt x="2784360" y="134302"/>
                </a:lnTo>
                <a:lnTo>
                  <a:pt x="2786011" y="136944"/>
                </a:lnTo>
                <a:close/>
              </a:path>
              <a:path w="3731145" h="173786">
                <a:moveTo>
                  <a:pt x="2080018" y="136842"/>
                </a:moveTo>
                <a:lnTo>
                  <a:pt x="2083066" y="137769"/>
                </a:lnTo>
                <a:lnTo>
                  <a:pt x="2086241" y="138163"/>
                </a:lnTo>
                <a:lnTo>
                  <a:pt x="2095131" y="138163"/>
                </a:lnTo>
                <a:lnTo>
                  <a:pt x="2098306" y="137769"/>
                </a:lnTo>
                <a:lnTo>
                  <a:pt x="2101481" y="136842"/>
                </a:lnTo>
                <a:lnTo>
                  <a:pt x="2103005" y="134099"/>
                </a:lnTo>
                <a:lnTo>
                  <a:pt x="2103005" y="19989"/>
                </a:lnTo>
                <a:lnTo>
                  <a:pt x="2101989" y="14300"/>
                </a:lnTo>
                <a:lnTo>
                  <a:pt x="2096020" y="9829"/>
                </a:lnTo>
                <a:lnTo>
                  <a:pt x="2092718" y="9601"/>
                </a:lnTo>
                <a:lnTo>
                  <a:pt x="2072779" y="9601"/>
                </a:lnTo>
                <a:lnTo>
                  <a:pt x="2065286" y="11683"/>
                </a:lnTo>
                <a:lnTo>
                  <a:pt x="2060460" y="17513"/>
                </a:lnTo>
                <a:lnTo>
                  <a:pt x="2058428" y="21767"/>
                </a:lnTo>
                <a:lnTo>
                  <a:pt x="2057539" y="24549"/>
                </a:lnTo>
                <a:lnTo>
                  <a:pt x="2028837" y="100647"/>
                </a:lnTo>
                <a:lnTo>
                  <a:pt x="2028456" y="100647"/>
                </a:lnTo>
                <a:lnTo>
                  <a:pt x="2000770" y="24345"/>
                </a:lnTo>
                <a:lnTo>
                  <a:pt x="2000008" y="21577"/>
                </a:lnTo>
                <a:lnTo>
                  <a:pt x="1999119" y="19253"/>
                </a:lnTo>
                <a:lnTo>
                  <a:pt x="1996960" y="15493"/>
                </a:lnTo>
                <a:lnTo>
                  <a:pt x="1990610" y="10833"/>
                </a:lnTo>
                <a:lnTo>
                  <a:pt x="1986165" y="9842"/>
                </a:lnTo>
                <a:lnTo>
                  <a:pt x="1983625" y="9601"/>
                </a:lnTo>
                <a:lnTo>
                  <a:pt x="1960638" y="9601"/>
                </a:lnTo>
                <a:lnTo>
                  <a:pt x="1958225" y="10490"/>
                </a:lnTo>
                <a:lnTo>
                  <a:pt x="1954669" y="14058"/>
                </a:lnTo>
                <a:lnTo>
                  <a:pt x="1953780" y="16624"/>
                </a:lnTo>
                <a:lnTo>
                  <a:pt x="1953780" y="134099"/>
                </a:lnTo>
                <a:lnTo>
                  <a:pt x="1955304" y="136842"/>
                </a:lnTo>
                <a:lnTo>
                  <a:pt x="1958479" y="137769"/>
                </a:lnTo>
                <a:lnTo>
                  <a:pt x="1961654" y="138163"/>
                </a:lnTo>
                <a:lnTo>
                  <a:pt x="1970417" y="138163"/>
                </a:lnTo>
                <a:lnTo>
                  <a:pt x="1973592" y="137769"/>
                </a:lnTo>
                <a:lnTo>
                  <a:pt x="1976767" y="136842"/>
                </a:lnTo>
                <a:lnTo>
                  <a:pt x="1978418" y="134099"/>
                </a:lnTo>
                <a:lnTo>
                  <a:pt x="1978418" y="29883"/>
                </a:lnTo>
                <a:lnTo>
                  <a:pt x="2014486" y="134010"/>
                </a:lnTo>
                <a:lnTo>
                  <a:pt x="2019058" y="137579"/>
                </a:lnTo>
                <a:lnTo>
                  <a:pt x="2025408" y="138264"/>
                </a:lnTo>
                <a:lnTo>
                  <a:pt x="2029980" y="138264"/>
                </a:lnTo>
                <a:lnTo>
                  <a:pt x="2036330" y="137794"/>
                </a:lnTo>
                <a:lnTo>
                  <a:pt x="2041029" y="134010"/>
                </a:lnTo>
                <a:lnTo>
                  <a:pt x="2078113" y="29883"/>
                </a:lnTo>
                <a:lnTo>
                  <a:pt x="2078367" y="29883"/>
                </a:lnTo>
                <a:lnTo>
                  <a:pt x="2078367" y="134099"/>
                </a:lnTo>
                <a:lnTo>
                  <a:pt x="2080018" y="136842"/>
                </a:lnTo>
                <a:close/>
              </a:path>
              <a:path w="3731145" h="173786">
                <a:moveTo>
                  <a:pt x="1821827" y="75615"/>
                </a:moveTo>
                <a:lnTo>
                  <a:pt x="1825256" y="71196"/>
                </a:lnTo>
                <a:lnTo>
                  <a:pt x="1828685" y="67830"/>
                </a:lnTo>
                <a:lnTo>
                  <a:pt x="1831860" y="65519"/>
                </a:lnTo>
                <a:lnTo>
                  <a:pt x="1835162" y="63207"/>
                </a:lnTo>
                <a:lnTo>
                  <a:pt x="1838337" y="62052"/>
                </a:lnTo>
                <a:lnTo>
                  <a:pt x="1841512" y="62052"/>
                </a:lnTo>
                <a:lnTo>
                  <a:pt x="1846211" y="62534"/>
                </a:lnTo>
                <a:lnTo>
                  <a:pt x="1849894" y="64439"/>
                </a:lnTo>
                <a:lnTo>
                  <a:pt x="1852688" y="67551"/>
                </a:lnTo>
                <a:lnTo>
                  <a:pt x="1854720" y="71386"/>
                </a:lnTo>
                <a:lnTo>
                  <a:pt x="1855990" y="76276"/>
                </a:lnTo>
                <a:lnTo>
                  <a:pt x="1856371" y="79641"/>
                </a:lnTo>
                <a:lnTo>
                  <a:pt x="1856371" y="134302"/>
                </a:lnTo>
                <a:lnTo>
                  <a:pt x="1858022" y="136944"/>
                </a:lnTo>
                <a:lnTo>
                  <a:pt x="1861070" y="137845"/>
                </a:lnTo>
                <a:lnTo>
                  <a:pt x="1864372" y="138176"/>
                </a:lnTo>
                <a:lnTo>
                  <a:pt x="1873135" y="138176"/>
                </a:lnTo>
                <a:lnTo>
                  <a:pt x="1876437" y="137845"/>
                </a:lnTo>
                <a:lnTo>
                  <a:pt x="1879485" y="136944"/>
                </a:lnTo>
                <a:lnTo>
                  <a:pt x="1881136" y="134302"/>
                </a:lnTo>
                <a:lnTo>
                  <a:pt x="1881136" y="73367"/>
                </a:lnTo>
                <a:lnTo>
                  <a:pt x="1880628" y="67894"/>
                </a:lnTo>
                <a:lnTo>
                  <a:pt x="1879485" y="63334"/>
                </a:lnTo>
                <a:lnTo>
                  <a:pt x="1878342" y="58788"/>
                </a:lnTo>
                <a:lnTo>
                  <a:pt x="1876564" y="54813"/>
                </a:lnTo>
                <a:lnTo>
                  <a:pt x="1874024" y="51409"/>
                </a:lnTo>
                <a:lnTo>
                  <a:pt x="1871484" y="48018"/>
                </a:lnTo>
                <a:lnTo>
                  <a:pt x="1868055" y="45326"/>
                </a:lnTo>
                <a:lnTo>
                  <a:pt x="1863991" y="43345"/>
                </a:lnTo>
                <a:lnTo>
                  <a:pt x="1859800" y="41363"/>
                </a:lnTo>
                <a:lnTo>
                  <a:pt x="1854847" y="40373"/>
                </a:lnTo>
                <a:lnTo>
                  <a:pt x="1843290" y="40373"/>
                </a:lnTo>
                <a:lnTo>
                  <a:pt x="1838083" y="41694"/>
                </a:lnTo>
                <a:lnTo>
                  <a:pt x="1833003" y="44335"/>
                </a:lnTo>
                <a:lnTo>
                  <a:pt x="1827923" y="46977"/>
                </a:lnTo>
                <a:lnTo>
                  <a:pt x="1822970" y="50939"/>
                </a:lnTo>
                <a:lnTo>
                  <a:pt x="1818144" y="56210"/>
                </a:lnTo>
                <a:lnTo>
                  <a:pt x="1818144" y="46024"/>
                </a:lnTo>
                <a:lnTo>
                  <a:pt x="1817255" y="43789"/>
                </a:lnTo>
                <a:lnTo>
                  <a:pt x="1814207" y="42468"/>
                </a:lnTo>
                <a:lnTo>
                  <a:pt x="1811413" y="42138"/>
                </a:lnTo>
                <a:lnTo>
                  <a:pt x="1803793" y="42138"/>
                </a:lnTo>
                <a:lnTo>
                  <a:pt x="1801126" y="42468"/>
                </a:lnTo>
                <a:lnTo>
                  <a:pt x="1798205" y="43383"/>
                </a:lnTo>
                <a:lnTo>
                  <a:pt x="1796808" y="46024"/>
                </a:lnTo>
                <a:lnTo>
                  <a:pt x="1796808" y="134302"/>
                </a:lnTo>
                <a:lnTo>
                  <a:pt x="1798459" y="136944"/>
                </a:lnTo>
                <a:lnTo>
                  <a:pt x="1801634" y="137845"/>
                </a:lnTo>
                <a:lnTo>
                  <a:pt x="1804809" y="138176"/>
                </a:lnTo>
                <a:lnTo>
                  <a:pt x="1813699" y="138176"/>
                </a:lnTo>
                <a:lnTo>
                  <a:pt x="1816874" y="137845"/>
                </a:lnTo>
                <a:lnTo>
                  <a:pt x="1820049" y="136944"/>
                </a:lnTo>
                <a:lnTo>
                  <a:pt x="1821827" y="134302"/>
                </a:lnTo>
                <a:lnTo>
                  <a:pt x="1821827" y="75615"/>
                </a:lnTo>
                <a:close/>
              </a:path>
              <a:path w="3731145" h="173786">
                <a:moveTo>
                  <a:pt x="1649234" y="136944"/>
                </a:moveTo>
                <a:lnTo>
                  <a:pt x="1652282" y="137845"/>
                </a:lnTo>
                <a:lnTo>
                  <a:pt x="1655584" y="138176"/>
                </a:lnTo>
                <a:lnTo>
                  <a:pt x="1664347" y="138176"/>
                </a:lnTo>
                <a:lnTo>
                  <a:pt x="1667649" y="137845"/>
                </a:lnTo>
                <a:lnTo>
                  <a:pt x="1670697" y="136944"/>
                </a:lnTo>
                <a:lnTo>
                  <a:pt x="1672348" y="134302"/>
                </a:lnTo>
                <a:lnTo>
                  <a:pt x="1672348" y="73367"/>
                </a:lnTo>
                <a:lnTo>
                  <a:pt x="1671840" y="67894"/>
                </a:lnTo>
                <a:lnTo>
                  <a:pt x="1670697" y="63334"/>
                </a:lnTo>
                <a:lnTo>
                  <a:pt x="1669554" y="58788"/>
                </a:lnTo>
                <a:lnTo>
                  <a:pt x="1667776" y="54813"/>
                </a:lnTo>
                <a:lnTo>
                  <a:pt x="1665236" y="51409"/>
                </a:lnTo>
                <a:lnTo>
                  <a:pt x="1662696" y="48018"/>
                </a:lnTo>
                <a:lnTo>
                  <a:pt x="1659267" y="45326"/>
                </a:lnTo>
                <a:lnTo>
                  <a:pt x="1655203" y="43345"/>
                </a:lnTo>
                <a:lnTo>
                  <a:pt x="1651012" y="41363"/>
                </a:lnTo>
                <a:lnTo>
                  <a:pt x="1646059" y="40373"/>
                </a:lnTo>
                <a:lnTo>
                  <a:pt x="1634502" y="40373"/>
                </a:lnTo>
                <a:lnTo>
                  <a:pt x="1629295" y="41694"/>
                </a:lnTo>
                <a:lnTo>
                  <a:pt x="1624215" y="44335"/>
                </a:lnTo>
                <a:lnTo>
                  <a:pt x="1619135" y="46977"/>
                </a:lnTo>
                <a:lnTo>
                  <a:pt x="1614182" y="50939"/>
                </a:lnTo>
                <a:lnTo>
                  <a:pt x="1609356" y="56210"/>
                </a:lnTo>
                <a:lnTo>
                  <a:pt x="1613039" y="75615"/>
                </a:lnTo>
                <a:lnTo>
                  <a:pt x="1616468" y="71196"/>
                </a:lnTo>
                <a:lnTo>
                  <a:pt x="1619897" y="67830"/>
                </a:lnTo>
                <a:lnTo>
                  <a:pt x="1623072" y="65519"/>
                </a:lnTo>
                <a:lnTo>
                  <a:pt x="1626374" y="63207"/>
                </a:lnTo>
                <a:lnTo>
                  <a:pt x="1629549" y="62052"/>
                </a:lnTo>
                <a:lnTo>
                  <a:pt x="1632724" y="62052"/>
                </a:lnTo>
                <a:lnTo>
                  <a:pt x="1637423" y="62534"/>
                </a:lnTo>
                <a:lnTo>
                  <a:pt x="1641106" y="64439"/>
                </a:lnTo>
                <a:lnTo>
                  <a:pt x="1643900" y="67551"/>
                </a:lnTo>
                <a:lnTo>
                  <a:pt x="1645932" y="71386"/>
                </a:lnTo>
                <a:lnTo>
                  <a:pt x="1647202" y="76276"/>
                </a:lnTo>
                <a:lnTo>
                  <a:pt x="1647583" y="79641"/>
                </a:lnTo>
                <a:lnTo>
                  <a:pt x="1647583" y="134302"/>
                </a:lnTo>
                <a:lnTo>
                  <a:pt x="1649234" y="136944"/>
                </a:lnTo>
                <a:close/>
              </a:path>
              <a:path w="3731145" h="173786">
                <a:moveTo>
                  <a:pt x="1173746" y="136944"/>
                </a:moveTo>
                <a:lnTo>
                  <a:pt x="1176794" y="137845"/>
                </a:lnTo>
                <a:lnTo>
                  <a:pt x="1180096" y="138176"/>
                </a:lnTo>
                <a:lnTo>
                  <a:pt x="1188859" y="138176"/>
                </a:lnTo>
                <a:lnTo>
                  <a:pt x="1192161" y="137845"/>
                </a:lnTo>
                <a:lnTo>
                  <a:pt x="1195209" y="136944"/>
                </a:lnTo>
                <a:lnTo>
                  <a:pt x="1196860" y="134302"/>
                </a:lnTo>
                <a:lnTo>
                  <a:pt x="1196860" y="73367"/>
                </a:lnTo>
                <a:lnTo>
                  <a:pt x="1196352" y="67894"/>
                </a:lnTo>
                <a:lnTo>
                  <a:pt x="1195209" y="63334"/>
                </a:lnTo>
                <a:lnTo>
                  <a:pt x="1194066" y="58788"/>
                </a:lnTo>
                <a:lnTo>
                  <a:pt x="1192288" y="54813"/>
                </a:lnTo>
                <a:lnTo>
                  <a:pt x="1189748" y="51409"/>
                </a:lnTo>
                <a:lnTo>
                  <a:pt x="1187208" y="48018"/>
                </a:lnTo>
                <a:lnTo>
                  <a:pt x="1183779" y="45326"/>
                </a:lnTo>
                <a:lnTo>
                  <a:pt x="1179715" y="43345"/>
                </a:lnTo>
                <a:lnTo>
                  <a:pt x="1175524" y="41363"/>
                </a:lnTo>
                <a:lnTo>
                  <a:pt x="1170571" y="40373"/>
                </a:lnTo>
                <a:lnTo>
                  <a:pt x="1159014" y="40373"/>
                </a:lnTo>
                <a:lnTo>
                  <a:pt x="1153807" y="41694"/>
                </a:lnTo>
                <a:lnTo>
                  <a:pt x="1148727" y="44335"/>
                </a:lnTo>
                <a:lnTo>
                  <a:pt x="1143647" y="46977"/>
                </a:lnTo>
                <a:lnTo>
                  <a:pt x="1138694" y="50939"/>
                </a:lnTo>
                <a:lnTo>
                  <a:pt x="1133868" y="56210"/>
                </a:lnTo>
                <a:lnTo>
                  <a:pt x="1137551" y="75615"/>
                </a:lnTo>
                <a:lnTo>
                  <a:pt x="1140980" y="71196"/>
                </a:lnTo>
                <a:lnTo>
                  <a:pt x="1144409" y="67830"/>
                </a:lnTo>
                <a:lnTo>
                  <a:pt x="1147584" y="65519"/>
                </a:lnTo>
                <a:lnTo>
                  <a:pt x="1150886" y="63207"/>
                </a:lnTo>
                <a:lnTo>
                  <a:pt x="1154061" y="62052"/>
                </a:lnTo>
                <a:lnTo>
                  <a:pt x="1157236" y="62052"/>
                </a:lnTo>
                <a:lnTo>
                  <a:pt x="1161935" y="62534"/>
                </a:lnTo>
                <a:lnTo>
                  <a:pt x="1165618" y="64439"/>
                </a:lnTo>
                <a:lnTo>
                  <a:pt x="1168412" y="67551"/>
                </a:lnTo>
                <a:lnTo>
                  <a:pt x="1170444" y="71386"/>
                </a:lnTo>
                <a:lnTo>
                  <a:pt x="1171714" y="76276"/>
                </a:lnTo>
                <a:lnTo>
                  <a:pt x="1172095" y="79641"/>
                </a:lnTo>
                <a:lnTo>
                  <a:pt x="1172095" y="134302"/>
                </a:lnTo>
                <a:lnTo>
                  <a:pt x="1173746" y="136944"/>
                </a:lnTo>
                <a:close/>
              </a:path>
              <a:path w="3731145" h="173786">
                <a:moveTo>
                  <a:pt x="1114183" y="136944"/>
                </a:moveTo>
                <a:lnTo>
                  <a:pt x="1117358" y="137845"/>
                </a:lnTo>
                <a:lnTo>
                  <a:pt x="1120533" y="138176"/>
                </a:lnTo>
                <a:lnTo>
                  <a:pt x="1129423" y="138176"/>
                </a:lnTo>
                <a:lnTo>
                  <a:pt x="1132598" y="137845"/>
                </a:lnTo>
                <a:lnTo>
                  <a:pt x="1135773" y="136944"/>
                </a:lnTo>
                <a:lnTo>
                  <a:pt x="1137551" y="134302"/>
                </a:lnTo>
                <a:lnTo>
                  <a:pt x="1137551" y="75615"/>
                </a:lnTo>
                <a:lnTo>
                  <a:pt x="1133868" y="56210"/>
                </a:lnTo>
                <a:lnTo>
                  <a:pt x="1133868" y="46024"/>
                </a:lnTo>
                <a:lnTo>
                  <a:pt x="1132471" y="43383"/>
                </a:lnTo>
                <a:lnTo>
                  <a:pt x="1129931" y="42468"/>
                </a:lnTo>
                <a:lnTo>
                  <a:pt x="1127137" y="42138"/>
                </a:lnTo>
                <a:lnTo>
                  <a:pt x="1119517" y="42138"/>
                </a:lnTo>
                <a:lnTo>
                  <a:pt x="1116850" y="42468"/>
                </a:lnTo>
                <a:lnTo>
                  <a:pt x="1113929" y="43383"/>
                </a:lnTo>
                <a:lnTo>
                  <a:pt x="1112532" y="46024"/>
                </a:lnTo>
                <a:lnTo>
                  <a:pt x="1112532" y="134302"/>
                </a:lnTo>
                <a:lnTo>
                  <a:pt x="1114183" y="136944"/>
                </a:lnTo>
                <a:close/>
              </a:path>
              <a:path w="3731145" h="173786">
                <a:moveTo>
                  <a:pt x="67640" y="133959"/>
                </a:moveTo>
                <a:lnTo>
                  <a:pt x="69723" y="105943"/>
                </a:lnTo>
                <a:lnTo>
                  <a:pt x="66459" y="109677"/>
                </a:lnTo>
                <a:lnTo>
                  <a:pt x="62382" y="112458"/>
                </a:lnTo>
                <a:lnTo>
                  <a:pt x="57505" y="114312"/>
                </a:lnTo>
                <a:lnTo>
                  <a:pt x="56188" y="136462"/>
                </a:lnTo>
                <a:lnTo>
                  <a:pt x="67640" y="133959"/>
                </a:lnTo>
                <a:close/>
              </a:path>
              <a:path w="3731145" h="173786">
                <a:moveTo>
                  <a:pt x="736" y="134454"/>
                </a:moveTo>
                <a:lnTo>
                  <a:pt x="3708" y="137020"/>
                </a:lnTo>
                <a:lnTo>
                  <a:pt x="7721" y="137667"/>
                </a:lnTo>
                <a:lnTo>
                  <a:pt x="43008" y="137594"/>
                </a:lnTo>
                <a:lnTo>
                  <a:pt x="56188" y="136462"/>
                </a:lnTo>
                <a:lnTo>
                  <a:pt x="57505" y="114312"/>
                </a:lnTo>
                <a:lnTo>
                  <a:pt x="52616" y="116154"/>
                </a:lnTo>
                <a:lnTo>
                  <a:pt x="46609" y="117081"/>
                </a:lnTo>
                <a:lnTo>
                  <a:pt x="25933" y="117081"/>
                </a:lnTo>
                <a:lnTo>
                  <a:pt x="25933" y="29984"/>
                </a:lnTo>
                <a:lnTo>
                  <a:pt x="47078" y="29984"/>
                </a:lnTo>
                <a:lnTo>
                  <a:pt x="53530" y="31064"/>
                </a:lnTo>
                <a:lnTo>
                  <a:pt x="58445" y="33197"/>
                </a:lnTo>
                <a:lnTo>
                  <a:pt x="63360" y="35344"/>
                </a:lnTo>
                <a:lnTo>
                  <a:pt x="67386" y="38328"/>
                </a:lnTo>
                <a:lnTo>
                  <a:pt x="70510" y="42163"/>
                </a:lnTo>
                <a:lnTo>
                  <a:pt x="73647" y="45986"/>
                </a:lnTo>
                <a:lnTo>
                  <a:pt x="75920" y="50507"/>
                </a:lnTo>
                <a:lnTo>
                  <a:pt x="77343" y="55714"/>
                </a:lnTo>
                <a:lnTo>
                  <a:pt x="78765" y="60934"/>
                </a:lnTo>
                <a:lnTo>
                  <a:pt x="79476" y="66573"/>
                </a:lnTo>
                <a:lnTo>
                  <a:pt x="79476" y="80035"/>
                </a:lnTo>
                <a:lnTo>
                  <a:pt x="78663" y="86499"/>
                </a:lnTo>
                <a:lnTo>
                  <a:pt x="77050" y="92036"/>
                </a:lnTo>
                <a:lnTo>
                  <a:pt x="75425" y="97586"/>
                </a:lnTo>
                <a:lnTo>
                  <a:pt x="72986" y="102222"/>
                </a:lnTo>
                <a:lnTo>
                  <a:pt x="69723" y="105943"/>
                </a:lnTo>
                <a:lnTo>
                  <a:pt x="67640" y="133959"/>
                </a:lnTo>
                <a:lnTo>
                  <a:pt x="75857" y="131483"/>
                </a:lnTo>
                <a:lnTo>
                  <a:pt x="82842" y="127609"/>
                </a:lnTo>
                <a:lnTo>
                  <a:pt x="88582" y="122326"/>
                </a:lnTo>
                <a:lnTo>
                  <a:pt x="94322" y="117043"/>
                </a:lnTo>
                <a:lnTo>
                  <a:pt x="98717" y="110235"/>
                </a:lnTo>
                <a:lnTo>
                  <a:pt x="101790" y="101892"/>
                </a:lnTo>
                <a:lnTo>
                  <a:pt x="103194" y="97574"/>
                </a:lnTo>
                <a:lnTo>
                  <a:pt x="105588" y="85550"/>
                </a:lnTo>
                <a:lnTo>
                  <a:pt x="106387" y="71754"/>
                </a:lnTo>
                <a:lnTo>
                  <a:pt x="106370" y="69797"/>
                </a:lnTo>
                <a:lnTo>
                  <a:pt x="105185" y="56565"/>
                </a:lnTo>
                <a:lnTo>
                  <a:pt x="102133" y="44932"/>
                </a:lnTo>
                <a:lnTo>
                  <a:pt x="99301" y="37210"/>
                </a:lnTo>
                <a:lnTo>
                  <a:pt x="95161" y="30733"/>
                </a:lnTo>
                <a:lnTo>
                  <a:pt x="89712" y="25488"/>
                </a:lnTo>
                <a:lnTo>
                  <a:pt x="84277" y="20243"/>
                </a:lnTo>
                <a:lnTo>
                  <a:pt x="77571" y="16281"/>
                </a:lnTo>
                <a:lnTo>
                  <a:pt x="69621" y="13601"/>
                </a:lnTo>
                <a:lnTo>
                  <a:pt x="54434" y="10351"/>
                </a:lnTo>
                <a:lnTo>
                  <a:pt x="40576" y="9601"/>
                </a:lnTo>
                <a:lnTo>
                  <a:pt x="5537" y="9601"/>
                </a:lnTo>
                <a:lnTo>
                  <a:pt x="2222" y="11531"/>
                </a:lnTo>
                <a:lnTo>
                  <a:pt x="0" y="14909"/>
                </a:lnTo>
                <a:lnTo>
                  <a:pt x="0" y="132359"/>
                </a:lnTo>
                <a:lnTo>
                  <a:pt x="736" y="134454"/>
                </a:lnTo>
                <a:close/>
              </a:path>
              <a:path w="3731145" h="173786">
                <a:moveTo>
                  <a:pt x="126530" y="46215"/>
                </a:moveTo>
                <a:lnTo>
                  <a:pt x="126530" y="134302"/>
                </a:lnTo>
                <a:lnTo>
                  <a:pt x="128193" y="136944"/>
                </a:lnTo>
                <a:lnTo>
                  <a:pt x="131381" y="137845"/>
                </a:lnTo>
                <a:lnTo>
                  <a:pt x="134543" y="138176"/>
                </a:lnTo>
                <a:lnTo>
                  <a:pt x="143459" y="138176"/>
                </a:lnTo>
                <a:lnTo>
                  <a:pt x="146621" y="137845"/>
                </a:lnTo>
                <a:lnTo>
                  <a:pt x="149809" y="136944"/>
                </a:lnTo>
                <a:lnTo>
                  <a:pt x="151472" y="134302"/>
                </a:lnTo>
                <a:lnTo>
                  <a:pt x="151472" y="46215"/>
                </a:lnTo>
                <a:lnTo>
                  <a:pt x="149809" y="43560"/>
                </a:lnTo>
                <a:lnTo>
                  <a:pt x="146621" y="42557"/>
                </a:lnTo>
                <a:lnTo>
                  <a:pt x="143459" y="42163"/>
                </a:lnTo>
                <a:lnTo>
                  <a:pt x="134543" y="42163"/>
                </a:lnTo>
                <a:lnTo>
                  <a:pt x="131381" y="42557"/>
                </a:lnTo>
                <a:lnTo>
                  <a:pt x="128193" y="43560"/>
                </a:lnTo>
                <a:lnTo>
                  <a:pt x="126530" y="46215"/>
                </a:lnTo>
                <a:close/>
              </a:path>
              <a:path w="3731145" h="173786">
                <a:moveTo>
                  <a:pt x="153352" y="16128"/>
                </a:moveTo>
                <a:lnTo>
                  <a:pt x="153352" y="11315"/>
                </a:lnTo>
                <a:lnTo>
                  <a:pt x="152361" y="7962"/>
                </a:lnTo>
                <a:lnTo>
                  <a:pt x="148399" y="4203"/>
                </a:lnTo>
                <a:lnTo>
                  <a:pt x="144640" y="3263"/>
                </a:lnTo>
                <a:lnTo>
                  <a:pt x="133489" y="3263"/>
                </a:lnTo>
                <a:lnTo>
                  <a:pt x="129679" y="4241"/>
                </a:lnTo>
                <a:lnTo>
                  <a:pt x="125653" y="8128"/>
                </a:lnTo>
                <a:lnTo>
                  <a:pt x="124650" y="11607"/>
                </a:lnTo>
                <a:lnTo>
                  <a:pt x="124650" y="21437"/>
                </a:lnTo>
                <a:lnTo>
                  <a:pt x="125615" y="24777"/>
                </a:lnTo>
                <a:lnTo>
                  <a:pt x="129514" y="28473"/>
                </a:lnTo>
                <a:lnTo>
                  <a:pt x="133286" y="29387"/>
                </a:lnTo>
                <a:lnTo>
                  <a:pt x="144437" y="29387"/>
                </a:lnTo>
                <a:lnTo>
                  <a:pt x="148234" y="28435"/>
                </a:lnTo>
                <a:lnTo>
                  <a:pt x="152323" y="24612"/>
                </a:lnTo>
                <a:lnTo>
                  <a:pt x="153352" y="21145"/>
                </a:lnTo>
                <a:lnTo>
                  <a:pt x="153352" y="16128"/>
                </a:lnTo>
                <a:close/>
              </a:path>
              <a:path w="3731145" h="173786">
                <a:moveTo>
                  <a:pt x="200101" y="136944"/>
                </a:moveTo>
                <a:lnTo>
                  <a:pt x="201764" y="134302"/>
                </a:lnTo>
                <a:lnTo>
                  <a:pt x="201764" y="79273"/>
                </a:lnTo>
                <a:lnTo>
                  <a:pt x="203606" y="76377"/>
                </a:lnTo>
                <a:lnTo>
                  <a:pt x="206959" y="71945"/>
                </a:lnTo>
                <a:lnTo>
                  <a:pt x="210121" y="68389"/>
                </a:lnTo>
                <a:lnTo>
                  <a:pt x="213093" y="66014"/>
                </a:lnTo>
                <a:lnTo>
                  <a:pt x="215912" y="64579"/>
                </a:lnTo>
                <a:lnTo>
                  <a:pt x="218681" y="63741"/>
                </a:lnTo>
                <a:lnTo>
                  <a:pt x="221259" y="63741"/>
                </a:lnTo>
                <a:lnTo>
                  <a:pt x="224332" y="64312"/>
                </a:lnTo>
                <a:lnTo>
                  <a:pt x="226885" y="65087"/>
                </a:lnTo>
                <a:lnTo>
                  <a:pt x="229539" y="65912"/>
                </a:lnTo>
                <a:lnTo>
                  <a:pt x="232473" y="64490"/>
                </a:lnTo>
                <a:lnTo>
                  <a:pt x="233197" y="61594"/>
                </a:lnTo>
                <a:lnTo>
                  <a:pt x="233464" y="58559"/>
                </a:lnTo>
                <a:lnTo>
                  <a:pt x="233502" y="49974"/>
                </a:lnTo>
                <a:lnTo>
                  <a:pt x="233362" y="47205"/>
                </a:lnTo>
                <a:lnTo>
                  <a:pt x="232854" y="44234"/>
                </a:lnTo>
                <a:lnTo>
                  <a:pt x="230162" y="41808"/>
                </a:lnTo>
                <a:lnTo>
                  <a:pt x="227393" y="41020"/>
                </a:lnTo>
                <a:lnTo>
                  <a:pt x="224332" y="40525"/>
                </a:lnTo>
                <a:lnTo>
                  <a:pt x="221551" y="40373"/>
                </a:lnTo>
                <a:lnTo>
                  <a:pt x="217855" y="40627"/>
                </a:lnTo>
                <a:lnTo>
                  <a:pt x="214160" y="41617"/>
                </a:lnTo>
                <a:lnTo>
                  <a:pt x="210477" y="43738"/>
                </a:lnTo>
                <a:lnTo>
                  <a:pt x="206679" y="46697"/>
                </a:lnTo>
                <a:lnTo>
                  <a:pt x="202590" y="50990"/>
                </a:lnTo>
                <a:lnTo>
                  <a:pt x="200406" y="53708"/>
                </a:lnTo>
                <a:lnTo>
                  <a:pt x="198094" y="57010"/>
                </a:lnTo>
                <a:lnTo>
                  <a:pt x="198094" y="46024"/>
                </a:lnTo>
                <a:lnTo>
                  <a:pt x="196735" y="43383"/>
                </a:lnTo>
                <a:lnTo>
                  <a:pt x="194144" y="42468"/>
                </a:lnTo>
                <a:lnTo>
                  <a:pt x="191363" y="42138"/>
                </a:lnTo>
                <a:lnTo>
                  <a:pt x="183769" y="42138"/>
                </a:lnTo>
                <a:lnTo>
                  <a:pt x="181063" y="42468"/>
                </a:lnTo>
                <a:lnTo>
                  <a:pt x="178244" y="43383"/>
                </a:lnTo>
                <a:lnTo>
                  <a:pt x="176822" y="46024"/>
                </a:lnTo>
                <a:lnTo>
                  <a:pt x="176822" y="134302"/>
                </a:lnTo>
                <a:lnTo>
                  <a:pt x="178485" y="136944"/>
                </a:lnTo>
                <a:lnTo>
                  <a:pt x="181673" y="137845"/>
                </a:lnTo>
                <a:lnTo>
                  <a:pt x="184835" y="138176"/>
                </a:lnTo>
                <a:lnTo>
                  <a:pt x="193751" y="138176"/>
                </a:lnTo>
                <a:lnTo>
                  <a:pt x="196913" y="137845"/>
                </a:lnTo>
                <a:lnTo>
                  <a:pt x="200101" y="136944"/>
                </a:lnTo>
                <a:close/>
              </a:path>
              <a:path w="3731145" h="173786">
                <a:moveTo>
                  <a:pt x="269379" y="68960"/>
                </a:moveTo>
                <a:lnTo>
                  <a:pt x="272110" y="64579"/>
                </a:lnTo>
                <a:lnTo>
                  <a:pt x="275615" y="60959"/>
                </a:lnTo>
                <a:lnTo>
                  <a:pt x="280289" y="58585"/>
                </a:lnTo>
                <a:lnTo>
                  <a:pt x="283044" y="58000"/>
                </a:lnTo>
                <a:lnTo>
                  <a:pt x="292481" y="58000"/>
                </a:lnTo>
                <a:lnTo>
                  <a:pt x="297116" y="59994"/>
                </a:lnTo>
                <a:lnTo>
                  <a:pt x="300126" y="63982"/>
                </a:lnTo>
                <a:lnTo>
                  <a:pt x="303123" y="67970"/>
                </a:lnTo>
                <a:lnTo>
                  <a:pt x="304520" y="73469"/>
                </a:lnTo>
                <a:lnTo>
                  <a:pt x="304330" y="80467"/>
                </a:lnTo>
                <a:lnTo>
                  <a:pt x="267119" y="80467"/>
                </a:lnTo>
                <a:lnTo>
                  <a:pt x="267119" y="100253"/>
                </a:lnTo>
                <a:lnTo>
                  <a:pt x="267119" y="96494"/>
                </a:lnTo>
                <a:lnTo>
                  <a:pt x="323227" y="96494"/>
                </a:lnTo>
                <a:lnTo>
                  <a:pt x="326453" y="94322"/>
                </a:lnTo>
                <a:lnTo>
                  <a:pt x="328472" y="90627"/>
                </a:lnTo>
                <a:lnTo>
                  <a:pt x="328472" y="77431"/>
                </a:lnTo>
                <a:lnTo>
                  <a:pt x="327685" y="71691"/>
                </a:lnTo>
                <a:lnTo>
                  <a:pt x="326097" y="66408"/>
                </a:lnTo>
                <a:lnTo>
                  <a:pt x="324523" y="61125"/>
                </a:lnTo>
                <a:lnTo>
                  <a:pt x="322046" y="56565"/>
                </a:lnTo>
                <a:lnTo>
                  <a:pt x="318681" y="52704"/>
                </a:lnTo>
                <a:lnTo>
                  <a:pt x="315315" y="48844"/>
                </a:lnTo>
                <a:lnTo>
                  <a:pt x="311010" y="45821"/>
                </a:lnTo>
                <a:lnTo>
                  <a:pt x="305765" y="43649"/>
                </a:lnTo>
                <a:lnTo>
                  <a:pt x="300520" y="41465"/>
                </a:lnTo>
                <a:lnTo>
                  <a:pt x="294195" y="40373"/>
                </a:lnTo>
                <a:lnTo>
                  <a:pt x="279819" y="40373"/>
                </a:lnTo>
                <a:lnTo>
                  <a:pt x="273532" y="41528"/>
                </a:lnTo>
                <a:lnTo>
                  <a:pt x="267957" y="43840"/>
                </a:lnTo>
                <a:lnTo>
                  <a:pt x="267246" y="77355"/>
                </a:lnTo>
                <a:lnTo>
                  <a:pt x="267728" y="74447"/>
                </a:lnTo>
                <a:lnTo>
                  <a:pt x="268554" y="71704"/>
                </a:lnTo>
                <a:lnTo>
                  <a:pt x="269379" y="68960"/>
                </a:lnTo>
                <a:close/>
              </a:path>
              <a:path w="3731145" h="173786">
                <a:moveTo>
                  <a:pt x="316865" y="135585"/>
                </a:moveTo>
                <a:lnTo>
                  <a:pt x="320687" y="134010"/>
                </a:lnTo>
                <a:lnTo>
                  <a:pt x="323329" y="131483"/>
                </a:lnTo>
                <a:lnTo>
                  <a:pt x="324053" y="128930"/>
                </a:lnTo>
                <a:lnTo>
                  <a:pt x="324281" y="126009"/>
                </a:lnTo>
                <a:lnTo>
                  <a:pt x="324319" y="123316"/>
                </a:lnTo>
                <a:lnTo>
                  <a:pt x="324167" y="119214"/>
                </a:lnTo>
                <a:lnTo>
                  <a:pt x="323037" y="115684"/>
                </a:lnTo>
                <a:lnTo>
                  <a:pt x="320167" y="115100"/>
                </a:lnTo>
                <a:lnTo>
                  <a:pt x="317296" y="116039"/>
                </a:lnTo>
                <a:lnTo>
                  <a:pt x="313715" y="117360"/>
                </a:lnTo>
                <a:lnTo>
                  <a:pt x="308902" y="118884"/>
                </a:lnTo>
                <a:lnTo>
                  <a:pt x="306044" y="119570"/>
                </a:lnTo>
                <a:lnTo>
                  <a:pt x="302742" y="120192"/>
                </a:lnTo>
                <a:lnTo>
                  <a:pt x="299440" y="120827"/>
                </a:lnTo>
                <a:lnTo>
                  <a:pt x="295617" y="121145"/>
                </a:lnTo>
                <a:lnTo>
                  <a:pt x="286969" y="121145"/>
                </a:lnTo>
                <a:lnTo>
                  <a:pt x="283298" y="120573"/>
                </a:lnTo>
                <a:lnTo>
                  <a:pt x="280225" y="119456"/>
                </a:lnTo>
                <a:lnTo>
                  <a:pt x="277164" y="118338"/>
                </a:lnTo>
                <a:lnTo>
                  <a:pt x="274650" y="116700"/>
                </a:lnTo>
                <a:lnTo>
                  <a:pt x="270764" y="112407"/>
                </a:lnTo>
                <a:lnTo>
                  <a:pt x="269341" y="109804"/>
                </a:lnTo>
                <a:lnTo>
                  <a:pt x="268452" y="106743"/>
                </a:lnTo>
                <a:lnTo>
                  <a:pt x="267563" y="103670"/>
                </a:lnTo>
                <a:lnTo>
                  <a:pt x="267119" y="100253"/>
                </a:lnTo>
                <a:lnTo>
                  <a:pt x="267246" y="77355"/>
                </a:lnTo>
                <a:lnTo>
                  <a:pt x="267957" y="43840"/>
                </a:lnTo>
                <a:lnTo>
                  <a:pt x="262382" y="46151"/>
                </a:lnTo>
                <a:lnTo>
                  <a:pt x="257644" y="49504"/>
                </a:lnTo>
                <a:lnTo>
                  <a:pt x="253758" y="53886"/>
                </a:lnTo>
                <a:lnTo>
                  <a:pt x="249859" y="58280"/>
                </a:lnTo>
                <a:lnTo>
                  <a:pt x="246887" y="63626"/>
                </a:lnTo>
                <a:lnTo>
                  <a:pt x="244843" y="69926"/>
                </a:lnTo>
                <a:lnTo>
                  <a:pt x="242798" y="76225"/>
                </a:lnTo>
                <a:lnTo>
                  <a:pt x="241782" y="83299"/>
                </a:lnTo>
                <a:lnTo>
                  <a:pt x="241782" y="99402"/>
                </a:lnTo>
                <a:lnTo>
                  <a:pt x="242747" y="106591"/>
                </a:lnTo>
                <a:lnTo>
                  <a:pt x="244703" y="112725"/>
                </a:lnTo>
                <a:lnTo>
                  <a:pt x="246646" y="118859"/>
                </a:lnTo>
                <a:lnTo>
                  <a:pt x="249593" y="123939"/>
                </a:lnTo>
                <a:lnTo>
                  <a:pt x="253555" y="127965"/>
                </a:lnTo>
                <a:lnTo>
                  <a:pt x="257517" y="131991"/>
                </a:lnTo>
                <a:lnTo>
                  <a:pt x="262445" y="135001"/>
                </a:lnTo>
                <a:lnTo>
                  <a:pt x="268351" y="136969"/>
                </a:lnTo>
                <a:lnTo>
                  <a:pt x="274256" y="138950"/>
                </a:lnTo>
                <a:lnTo>
                  <a:pt x="281139" y="139941"/>
                </a:lnTo>
                <a:lnTo>
                  <a:pt x="293344" y="139941"/>
                </a:lnTo>
                <a:lnTo>
                  <a:pt x="297434" y="139661"/>
                </a:lnTo>
                <a:lnTo>
                  <a:pt x="301256" y="139103"/>
                </a:lnTo>
                <a:lnTo>
                  <a:pt x="305092" y="138544"/>
                </a:lnTo>
                <a:lnTo>
                  <a:pt x="308483" y="137883"/>
                </a:lnTo>
                <a:lnTo>
                  <a:pt x="311454" y="137121"/>
                </a:lnTo>
                <a:lnTo>
                  <a:pt x="314426" y="136359"/>
                </a:lnTo>
                <a:lnTo>
                  <a:pt x="316865" y="135585"/>
                </a:lnTo>
                <a:close/>
              </a:path>
              <a:path w="3731145" h="173786">
                <a:moveTo>
                  <a:pt x="422998" y="138176"/>
                </a:moveTo>
                <a:lnTo>
                  <a:pt x="426300" y="137845"/>
                </a:lnTo>
                <a:lnTo>
                  <a:pt x="429514" y="137020"/>
                </a:lnTo>
                <a:lnTo>
                  <a:pt x="431076" y="134404"/>
                </a:lnTo>
                <a:lnTo>
                  <a:pt x="430530" y="131775"/>
                </a:lnTo>
                <a:lnTo>
                  <a:pt x="428802" y="128358"/>
                </a:lnTo>
                <a:lnTo>
                  <a:pt x="398919" y="82143"/>
                </a:lnTo>
                <a:lnTo>
                  <a:pt x="424751" y="52844"/>
                </a:lnTo>
                <a:lnTo>
                  <a:pt x="426478" y="50406"/>
                </a:lnTo>
                <a:lnTo>
                  <a:pt x="427710" y="47104"/>
                </a:lnTo>
                <a:lnTo>
                  <a:pt x="426719" y="43789"/>
                </a:lnTo>
                <a:lnTo>
                  <a:pt x="423964" y="42722"/>
                </a:lnTo>
                <a:lnTo>
                  <a:pt x="420941" y="42303"/>
                </a:lnTo>
                <a:lnTo>
                  <a:pt x="417194" y="42062"/>
                </a:lnTo>
                <a:lnTo>
                  <a:pt x="412241" y="42062"/>
                </a:lnTo>
                <a:lnTo>
                  <a:pt x="408559" y="42303"/>
                </a:lnTo>
                <a:lnTo>
                  <a:pt x="405599" y="42722"/>
                </a:lnTo>
                <a:lnTo>
                  <a:pt x="402539" y="43840"/>
                </a:lnTo>
                <a:lnTo>
                  <a:pt x="400100" y="46520"/>
                </a:lnTo>
                <a:lnTo>
                  <a:pt x="373976" y="81648"/>
                </a:lnTo>
                <a:lnTo>
                  <a:pt x="373976" y="4152"/>
                </a:lnTo>
                <a:lnTo>
                  <a:pt x="372313" y="1396"/>
                </a:lnTo>
                <a:lnTo>
                  <a:pt x="369125" y="393"/>
                </a:lnTo>
                <a:lnTo>
                  <a:pt x="365963" y="0"/>
                </a:lnTo>
                <a:lnTo>
                  <a:pt x="357047" y="0"/>
                </a:lnTo>
                <a:lnTo>
                  <a:pt x="353885" y="393"/>
                </a:lnTo>
                <a:lnTo>
                  <a:pt x="350697" y="1396"/>
                </a:lnTo>
                <a:lnTo>
                  <a:pt x="349034" y="4152"/>
                </a:lnTo>
                <a:lnTo>
                  <a:pt x="349034" y="134302"/>
                </a:lnTo>
                <a:lnTo>
                  <a:pt x="350697" y="136944"/>
                </a:lnTo>
                <a:lnTo>
                  <a:pt x="353885" y="137845"/>
                </a:lnTo>
                <a:lnTo>
                  <a:pt x="357047" y="138176"/>
                </a:lnTo>
                <a:lnTo>
                  <a:pt x="365963" y="138176"/>
                </a:lnTo>
                <a:lnTo>
                  <a:pt x="369125" y="137845"/>
                </a:lnTo>
                <a:lnTo>
                  <a:pt x="372313" y="136944"/>
                </a:lnTo>
                <a:lnTo>
                  <a:pt x="373976" y="134302"/>
                </a:lnTo>
                <a:lnTo>
                  <a:pt x="373976" y="87591"/>
                </a:lnTo>
                <a:lnTo>
                  <a:pt x="403364" y="134099"/>
                </a:lnTo>
                <a:lnTo>
                  <a:pt x="405549" y="136715"/>
                </a:lnTo>
                <a:lnTo>
                  <a:pt x="408559" y="137718"/>
                </a:lnTo>
                <a:lnTo>
                  <a:pt x="411632" y="138061"/>
                </a:lnTo>
                <a:lnTo>
                  <a:pt x="415505" y="138264"/>
                </a:lnTo>
                <a:lnTo>
                  <a:pt x="422998" y="138176"/>
                </a:lnTo>
                <a:close/>
              </a:path>
              <a:path w="3731145" h="173786">
                <a:moveTo>
                  <a:pt x="497306" y="125590"/>
                </a:moveTo>
                <a:lnTo>
                  <a:pt x="497306" y="123748"/>
                </a:lnTo>
                <a:lnTo>
                  <a:pt x="497052" y="121043"/>
                </a:lnTo>
                <a:lnTo>
                  <a:pt x="496316" y="117525"/>
                </a:lnTo>
                <a:lnTo>
                  <a:pt x="493560" y="116598"/>
                </a:lnTo>
                <a:lnTo>
                  <a:pt x="490918" y="117627"/>
                </a:lnTo>
                <a:lnTo>
                  <a:pt x="488099" y="118414"/>
                </a:lnTo>
                <a:lnTo>
                  <a:pt x="484530" y="118757"/>
                </a:lnTo>
                <a:lnTo>
                  <a:pt x="480644" y="118757"/>
                </a:lnTo>
                <a:lnTo>
                  <a:pt x="477939" y="117563"/>
                </a:lnTo>
                <a:lnTo>
                  <a:pt x="474903" y="112737"/>
                </a:lnTo>
                <a:lnTo>
                  <a:pt x="474141" y="109131"/>
                </a:lnTo>
                <a:lnTo>
                  <a:pt x="474141" y="62839"/>
                </a:lnTo>
                <a:lnTo>
                  <a:pt x="493445" y="62839"/>
                </a:lnTo>
                <a:lnTo>
                  <a:pt x="495655" y="62064"/>
                </a:lnTo>
                <a:lnTo>
                  <a:pt x="496976" y="58966"/>
                </a:lnTo>
                <a:lnTo>
                  <a:pt x="497306" y="56375"/>
                </a:lnTo>
                <a:lnTo>
                  <a:pt x="497217" y="49225"/>
                </a:lnTo>
                <a:lnTo>
                  <a:pt x="496887" y="46583"/>
                </a:lnTo>
                <a:lnTo>
                  <a:pt x="495985" y="44030"/>
                </a:lnTo>
                <a:lnTo>
                  <a:pt x="493344" y="42659"/>
                </a:lnTo>
                <a:lnTo>
                  <a:pt x="474141" y="42659"/>
                </a:lnTo>
                <a:lnTo>
                  <a:pt x="474141" y="22961"/>
                </a:lnTo>
                <a:lnTo>
                  <a:pt x="472490" y="20205"/>
                </a:lnTo>
                <a:lnTo>
                  <a:pt x="469379" y="19215"/>
                </a:lnTo>
                <a:lnTo>
                  <a:pt x="466140" y="18884"/>
                </a:lnTo>
                <a:lnTo>
                  <a:pt x="457301" y="18884"/>
                </a:lnTo>
                <a:lnTo>
                  <a:pt x="454063" y="19215"/>
                </a:lnTo>
                <a:lnTo>
                  <a:pt x="450862" y="20205"/>
                </a:lnTo>
                <a:lnTo>
                  <a:pt x="449300" y="22961"/>
                </a:lnTo>
                <a:lnTo>
                  <a:pt x="449300" y="42659"/>
                </a:lnTo>
                <a:lnTo>
                  <a:pt x="438810" y="42659"/>
                </a:lnTo>
                <a:lnTo>
                  <a:pt x="436168" y="44030"/>
                </a:lnTo>
                <a:lnTo>
                  <a:pt x="435267" y="46583"/>
                </a:lnTo>
                <a:lnTo>
                  <a:pt x="434936" y="49225"/>
                </a:lnTo>
                <a:lnTo>
                  <a:pt x="434847" y="56375"/>
                </a:lnTo>
                <a:lnTo>
                  <a:pt x="435178" y="58966"/>
                </a:lnTo>
                <a:lnTo>
                  <a:pt x="435838" y="60515"/>
                </a:lnTo>
                <a:lnTo>
                  <a:pt x="438708" y="62839"/>
                </a:lnTo>
                <a:lnTo>
                  <a:pt x="449300" y="62839"/>
                </a:lnTo>
                <a:lnTo>
                  <a:pt x="449300" y="113487"/>
                </a:lnTo>
                <a:lnTo>
                  <a:pt x="449859" y="118173"/>
                </a:lnTo>
                <a:lnTo>
                  <a:pt x="450977" y="122123"/>
                </a:lnTo>
                <a:lnTo>
                  <a:pt x="452107" y="126085"/>
                </a:lnTo>
                <a:lnTo>
                  <a:pt x="453847" y="129374"/>
                </a:lnTo>
                <a:lnTo>
                  <a:pt x="456234" y="131978"/>
                </a:lnTo>
                <a:lnTo>
                  <a:pt x="458609" y="134581"/>
                </a:lnTo>
                <a:lnTo>
                  <a:pt x="461606" y="136512"/>
                </a:lnTo>
                <a:lnTo>
                  <a:pt x="465239" y="137769"/>
                </a:lnTo>
                <a:lnTo>
                  <a:pt x="468858" y="139014"/>
                </a:lnTo>
                <a:lnTo>
                  <a:pt x="473151" y="139649"/>
                </a:lnTo>
                <a:lnTo>
                  <a:pt x="481774" y="139547"/>
                </a:lnTo>
                <a:lnTo>
                  <a:pt x="485406" y="139153"/>
                </a:lnTo>
                <a:lnTo>
                  <a:pt x="488645" y="138506"/>
                </a:lnTo>
                <a:lnTo>
                  <a:pt x="492696" y="137223"/>
                </a:lnTo>
                <a:lnTo>
                  <a:pt x="495909" y="134912"/>
                </a:lnTo>
                <a:lnTo>
                  <a:pt x="496760" y="132270"/>
                </a:lnTo>
                <a:lnTo>
                  <a:pt x="497306" y="128498"/>
                </a:lnTo>
                <a:lnTo>
                  <a:pt x="497306" y="125590"/>
                </a:lnTo>
                <a:close/>
              </a:path>
              <a:path w="3731145" h="173786">
                <a:moveTo>
                  <a:pt x="545096" y="117817"/>
                </a:moveTo>
                <a:lnTo>
                  <a:pt x="542328" y="116344"/>
                </a:lnTo>
                <a:lnTo>
                  <a:pt x="540131" y="114249"/>
                </a:lnTo>
                <a:lnTo>
                  <a:pt x="538518" y="111544"/>
                </a:lnTo>
                <a:lnTo>
                  <a:pt x="536905" y="108838"/>
                </a:lnTo>
                <a:lnTo>
                  <a:pt x="535724" y="105651"/>
                </a:lnTo>
                <a:lnTo>
                  <a:pt x="535000" y="101993"/>
                </a:lnTo>
                <a:lnTo>
                  <a:pt x="534276" y="98323"/>
                </a:lnTo>
                <a:lnTo>
                  <a:pt x="534009" y="136677"/>
                </a:lnTo>
                <a:lnTo>
                  <a:pt x="539813" y="138849"/>
                </a:lnTo>
                <a:lnTo>
                  <a:pt x="546646" y="139941"/>
                </a:lnTo>
                <a:lnTo>
                  <a:pt x="545096" y="117817"/>
                </a:lnTo>
                <a:close/>
              </a:path>
              <a:path w="3731145" h="173786">
                <a:moveTo>
                  <a:pt x="534009" y="136677"/>
                </a:moveTo>
                <a:lnTo>
                  <a:pt x="534276" y="98323"/>
                </a:lnTo>
                <a:lnTo>
                  <a:pt x="533908" y="94322"/>
                </a:lnTo>
                <a:lnTo>
                  <a:pt x="533908" y="85280"/>
                </a:lnTo>
                <a:lnTo>
                  <a:pt x="534365" y="81102"/>
                </a:lnTo>
                <a:lnTo>
                  <a:pt x="535254" y="77444"/>
                </a:lnTo>
                <a:lnTo>
                  <a:pt x="536143" y="73786"/>
                </a:lnTo>
                <a:lnTo>
                  <a:pt x="537476" y="70650"/>
                </a:lnTo>
                <a:lnTo>
                  <a:pt x="539254" y="68046"/>
                </a:lnTo>
                <a:lnTo>
                  <a:pt x="541045" y="65430"/>
                </a:lnTo>
                <a:lnTo>
                  <a:pt x="543318" y="63461"/>
                </a:lnTo>
                <a:lnTo>
                  <a:pt x="546087" y="62102"/>
                </a:lnTo>
                <a:lnTo>
                  <a:pt x="548855" y="60756"/>
                </a:lnTo>
                <a:lnTo>
                  <a:pt x="552094" y="60070"/>
                </a:lnTo>
                <a:lnTo>
                  <a:pt x="559943" y="60070"/>
                </a:lnTo>
                <a:lnTo>
                  <a:pt x="563384" y="60832"/>
                </a:lnTo>
                <a:lnTo>
                  <a:pt x="566127" y="62356"/>
                </a:lnTo>
                <a:lnTo>
                  <a:pt x="568871" y="63868"/>
                </a:lnTo>
                <a:lnTo>
                  <a:pt x="571055" y="65976"/>
                </a:lnTo>
                <a:lnTo>
                  <a:pt x="572706" y="68681"/>
                </a:lnTo>
                <a:lnTo>
                  <a:pt x="574357" y="71386"/>
                </a:lnTo>
                <a:lnTo>
                  <a:pt x="575525" y="74574"/>
                </a:lnTo>
                <a:lnTo>
                  <a:pt x="576224" y="78231"/>
                </a:lnTo>
                <a:lnTo>
                  <a:pt x="576922" y="81902"/>
                </a:lnTo>
                <a:lnTo>
                  <a:pt x="577265" y="85902"/>
                </a:lnTo>
                <a:lnTo>
                  <a:pt x="577265" y="94945"/>
                </a:lnTo>
                <a:lnTo>
                  <a:pt x="576834" y="99123"/>
                </a:lnTo>
                <a:lnTo>
                  <a:pt x="575970" y="102781"/>
                </a:lnTo>
                <a:lnTo>
                  <a:pt x="575119" y="106438"/>
                </a:lnTo>
                <a:lnTo>
                  <a:pt x="573798" y="109562"/>
                </a:lnTo>
                <a:lnTo>
                  <a:pt x="572020" y="112128"/>
                </a:lnTo>
                <a:lnTo>
                  <a:pt x="570230" y="114706"/>
                </a:lnTo>
                <a:lnTo>
                  <a:pt x="567956" y="116674"/>
                </a:lnTo>
                <a:lnTo>
                  <a:pt x="565188" y="118021"/>
                </a:lnTo>
                <a:lnTo>
                  <a:pt x="562419" y="119379"/>
                </a:lnTo>
                <a:lnTo>
                  <a:pt x="559155" y="120053"/>
                </a:lnTo>
                <a:lnTo>
                  <a:pt x="551294" y="120053"/>
                </a:lnTo>
                <a:lnTo>
                  <a:pt x="547865" y="119303"/>
                </a:lnTo>
                <a:lnTo>
                  <a:pt x="545096" y="117817"/>
                </a:lnTo>
                <a:lnTo>
                  <a:pt x="546646" y="139941"/>
                </a:lnTo>
                <a:lnTo>
                  <a:pt x="562610" y="139941"/>
                </a:lnTo>
                <a:lnTo>
                  <a:pt x="569709" y="138722"/>
                </a:lnTo>
                <a:lnTo>
                  <a:pt x="575779" y="136283"/>
                </a:lnTo>
                <a:lnTo>
                  <a:pt x="581850" y="133845"/>
                </a:lnTo>
                <a:lnTo>
                  <a:pt x="586892" y="130378"/>
                </a:lnTo>
                <a:lnTo>
                  <a:pt x="590918" y="125895"/>
                </a:lnTo>
                <a:lnTo>
                  <a:pt x="594944" y="121399"/>
                </a:lnTo>
                <a:lnTo>
                  <a:pt x="597954" y="116052"/>
                </a:lnTo>
                <a:lnTo>
                  <a:pt x="599922" y="109854"/>
                </a:lnTo>
                <a:lnTo>
                  <a:pt x="601903" y="103657"/>
                </a:lnTo>
                <a:lnTo>
                  <a:pt x="602894" y="96786"/>
                </a:lnTo>
                <a:lnTo>
                  <a:pt x="602894" y="81419"/>
                </a:lnTo>
                <a:lnTo>
                  <a:pt x="601967" y="74460"/>
                </a:lnTo>
                <a:lnTo>
                  <a:pt x="600125" y="68389"/>
                </a:lnTo>
                <a:lnTo>
                  <a:pt x="598271" y="62318"/>
                </a:lnTo>
                <a:lnTo>
                  <a:pt x="595452" y="57200"/>
                </a:lnTo>
                <a:lnTo>
                  <a:pt x="591667" y="53047"/>
                </a:lnTo>
                <a:lnTo>
                  <a:pt x="587870" y="48894"/>
                </a:lnTo>
                <a:lnTo>
                  <a:pt x="583069" y="45745"/>
                </a:lnTo>
                <a:lnTo>
                  <a:pt x="577265" y="43599"/>
                </a:lnTo>
                <a:lnTo>
                  <a:pt x="571461" y="41452"/>
                </a:lnTo>
                <a:lnTo>
                  <a:pt x="564591" y="40373"/>
                </a:lnTo>
                <a:lnTo>
                  <a:pt x="548563" y="40373"/>
                </a:lnTo>
                <a:lnTo>
                  <a:pt x="541489" y="41605"/>
                </a:lnTo>
                <a:lnTo>
                  <a:pt x="535444" y="44043"/>
                </a:lnTo>
                <a:lnTo>
                  <a:pt x="529412" y="46481"/>
                </a:lnTo>
                <a:lnTo>
                  <a:pt x="524383" y="49923"/>
                </a:lnTo>
                <a:lnTo>
                  <a:pt x="520357" y="54381"/>
                </a:lnTo>
                <a:lnTo>
                  <a:pt x="516331" y="58839"/>
                </a:lnTo>
                <a:lnTo>
                  <a:pt x="513308" y="64185"/>
                </a:lnTo>
                <a:lnTo>
                  <a:pt x="511302" y="70421"/>
                </a:lnTo>
                <a:lnTo>
                  <a:pt x="509282" y="76657"/>
                </a:lnTo>
                <a:lnTo>
                  <a:pt x="508279" y="83527"/>
                </a:lnTo>
                <a:lnTo>
                  <a:pt x="508279" y="98844"/>
                </a:lnTo>
                <a:lnTo>
                  <a:pt x="509206" y="105765"/>
                </a:lnTo>
                <a:lnTo>
                  <a:pt x="511047" y="111836"/>
                </a:lnTo>
                <a:lnTo>
                  <a:pt x="512902" y="117906"/>
                </a:lnTo>
                <a:lnTo>
                  <a:pt x="515734" y="123024"/>
                </a:lnTo>
                <a:lnTo>
                  <a:pt x="519556" y="127177"/>
                </a:lnTo>
                <a:lnTo>
                  <a:pt x="523392" y="131330"/>
                </a:lnTo>
                <a:lnTo>
                  <a:pt x="528205" y="134505"/>
                </a:lnTo>
                <a:lnTo>
                  <a:pt x="534009" y="136677"/>
                </a:lnTo>
                <a:close/>
              </a:path>
              <a:path w="3731145" h="173786">
                <a:moveTo>
                  <a:pt x="646633" y="136944"/>
                </a:moveTo>
                <a:lnTo>
                  <a:pt x="648296" y="134302"/>
                </a:lnTo>
                <a:lnTo>
                  <a:pt x="648296" y="79273"/>
                </a:lnTo>
                <a:lnTo>
                  <a:pt x="650138" y="76377"/>
                </a:lnTo>
                <a:lnTo>
                  <a:pt x="653491" y="71945"/>
                </a:lnTo>
                <a:lnTo>
                  <a:pt x="656653" y="68389"/>
                </a:lnTo>
                <a:lnTo>
                  <a:pt x="659625" y="66014"/>
                </a:lnTo>
                <a:lnTo>
                  <a:pt x="662444" y="64579"/>
                </a:lnTo>
                <a:lnTo>
                  <a:pt x="665213" y="63741"/>
                </a:lnTo>
                <a:lnTo>
                  <a:pt x="667791" y="63741"/>
                </a:lnTo>
                <a:lnTo>
                  <a:pt x="670864" y="64312"/>
                </a:lnTo>
                <a:lnTo>
                  <a:pt x="673417" y="65087"/>
                </a:lnTo>
                <a:lnTo>
                  <a:pt x="676071" y="65912"/>
                </a:lnTo>
                <a:lnTo>
                  <a:pt x="679005" y="64490"/>
                </a:lnTo>
                <a:lnTo>
                  <a:pt x="679729" y="61594"/>
                </a:lnTo>
                <a:lnTo>
                  <a:pt x="679996" y="58559"/>
                </a:lnTo>
                <a:lnTo>
                  <a:pt x="680034" y="49974"/>
                </a:lnTo>
                <a:lnTo>
                  <a:pt x="679894" y="47205"/>
                </a:lnTo>
                <a:lnTo>
                  <a:pt x="679386" y="44234"/>
                </a:lnTo>
                <a:lnTo>
                  <a:pt x="676694" y="41808"/>
                </a:lnTo>
                <a:lnTo>
                  <a:pt x="673925" y="41020"/>
                </a:lnTo>
                <a:lnTo>
                  <a:pt x="670864" y="40525"/>
                </a:lnTo>
                <a:lnTo>
                  <a:pt x="668083" y="40373"/>
                </a:lnTo>
                <a:lnTo>
                  <a:pt x="664387" y="40627"/>
                </a:lnTo>
                <a:lnTo>
                  <a:pt x="660692" y="41617"/>
                </a:lnTo>
                <a:lnTo>
                  <a:pt x="657009" y="43738"/>
                </a:lnTo>
                <a:lnTo>
                  <a:pt x="653211" y="46697"/>
                </a:lnTo>
                <a:lnTo>
                  <a:pt x="649122" y="50990"/>
                </a:lnTo>
                <a:lnTo>
                  <a:pt x="646938" y="53708"/>
                </a:lnTo>
                <a:lnTo>
                  <a:pt x="644626" y="57010"/>
                </a:lnTo>
                <a:lnTo>
                  <a:pt x="644626" y="46024"/>
                </a:lnTo>
                <a:lnTo>
                  <a:pt x="643267" y="43383"/>
                </a:lnTo>
                <a:lnTo>
                  <a:pt x="640676" y="42468"/>
                </a:lnTo>
                <a:lnTo>
                  <a:pt x="637895" y="42138"/>
                </a:lnTo>
                <a:lnTo>
                  <a:pt x="630301" y="42138"/>
                </a:lnTo>
                <a:lnTo>
                  <a:pt x="627595" y="42468"/>
                </a:lnTo>
                <a:lnTo>
                  <a:pt x="624776" y="43383"/>
                </a:lnTo>
                <a:lnTo>
                  <a:pt x="623354" y="46024"/>
                </a:lnTo>
                <a:lnTo>
                  <a:pt x="623354" y="134302"/>
                </a:lnTo>
                <a:lnTo>
                  <a:pt x="625017" y="136944"/>
                </a:lnTo>
                <a:lnTo>
                  <a:pt x="628205" y="137845"/>
                </a:lnTo>
                <a:lnTo>
                  <a:pt x="631367" y="138176"/>
                </a:lnTo>
                <a:lnTo>
                  <a:pt x="640283" y="138176"/>
                </a:lnTo>
                <a:lnTo>
                  <a:pt x="643445" y="137845"/>
                </a:lnTo>
                <a:lnTo>
                  <a:pt x="646633" y="136944"/>
                </a:lnTo>
                <a:close/>
              </a:path>
              <a:path w="3731145" h="173786">
                <a:moveTo>
                  <a:pt x="732624" y="136677"/>
                </a:moveTo>
                <a:lnTo>
                  <a:pt x="737273" y="134505"/>
                </a:lnTo>
                <a:lnTo>
                  <a:pt x="741413" y="131470"/>
                </a:lnTo>
                <a:lnTo>
                  <a:pt x="745045" y="127571"/>
                </a:lnTo>
                <a:lnTo>
                  <a:pt x="745045" y="134594"/>
                </a:lnTo>
                <a:lnTo>
                  <a:pt x="745883" y="136778"/>
                </a:lnTo>
                <a:lnTo>
                  <a:pt x="748753" y="137909"/>
                </a:lnTo>
                <a:lnTo>
                  <a:pt x="752271" y="138264"/>
                </a:lnTo>
                <a:lnTo>
                  <a:pt x="760094" y="138150"/>
                </a:lnTo>
                <a:lnTo>
                  <a:pt x="763981" y="137299"/>
                </a:lnTo>
                <a:lnTo>
                  <a:pt x="765632" y="134594"/>
                </a:lnTo>
                <a:lnTo>
                  <a:pt x="765632" y="69151"/>
                </a:lnTo>
                <a:lnTo>
                  <a:pt x="764895" y="63906"/>
                </a:lnTo>
                <a:lnTo>
                  <a:pt x="763447" y="59486"/>
                </a:lnTo>
                <a:lnTo>
                  <a:pt x="762000" y="55054"/>
                </a:lnTo>
                <a:lnTo>
                  <a:pt x="759688" y="51447"/>
                </a:lnTo>
                <a:lnTo>
                  <a:pt x="756526" y="48640"/>
                </a:lnTo>
                <a:lnTo>
                  <a:pt x="753351" y="45834"/>
                </a:lnTo>
                <a:lnTo>
                  <a:pt x="749312" y="43764"/>
                </a:lnTo>
                <a:lnTo>
                  <a:pt x="744397" y="42405"/>
                </a:lnTo>
                <a:lnTo>
                  <a:pt x="739482" y="41059"/>
                </a:lnTo>
                <a:lnTo>
                  <a:pt x="733564" y="40373"/>
                </a:lnTo>
                <a:lnTo>
                  <a:pt x="722744" y="40373"/>
                </a:lnTo>
                <a:lnTo>
                  <a:pt x="718959" y="40690"/>
                </a:lnTo>
                <a:lnTo>
                  <a:pt x="715302" y="41325"/>
                </a:lnTo>
                <a:lnTo>
                  <a:pt x="711644" y="41948"/>
                </a:lnTo>
                <a:lnTo>
                  <a:pt x="708253" y="42760"/>
                </a:lnTo>
                <a:lnTo>
                  <a:pt x="705154" y="43738"/>
                </a:lnTo>
                <a:lnTo>
                  <a:pt x="702056" y="44729"/>
                </a:lnTo>
                <a:lnTo>
                  <a:pt x="699350" y="45808"/>
                </a:lnTo>
                <a:lnTo>
                  <a:pt x="694728" y="48120"/>
                </a:lnTo>
                <a:lnTo>
                  <a:pt x="691261" y="51079"/>
                </a:lnTo>
                <a:lnTo>
                  <a:pt x="689978" y="54533"/>
                </a:lnTo>
                <a:lnTo>
                  <a:pt x="689813" y="58191"/>
                </a:lnTo>
                <a:lnTo>
                  <a:pt x="689914" y="61099"/>
                </a:lnTo>
                <a:lnTo>
                  <a:pt x="690587" y="64655"/>
                </a:lnTo>
                <a:lnTo>
                  <a:pt x="692340" y="67500"/>
                </a:lnTo>
                <a:lnTo>
                  <a:pt x="695325" y="68186"/>
                </a:lnTo>
                <a:lnTo>
                  <a:pt x="698372" y="66801"/>
                </a:lnTo>
                <a:lnTo>
                  <a:pt x="702157" y="64858"/>
                </a:lnTo>
                <a:lnTo>
                  <a:pt x="707174" y="62610"/>
                </a:lnTo>
                <a:lnTo>
                  <a:pt x="710057" y="61594"/>
                </a:lnTo>
                <a:lnTo>
                  <a:pt x="713320" y="60667"/>
                </a:lnTo>
                <a:lnTo>
                  <a:pt x="716584" y="59740"/>
                </a:lnTo>
                <a:lnTo>
                  <a:pt x="720293" y="59283"/>
                </a:lnTo>
                <a:lnTo>
                  <a:pt x="727621" y="59283"/>
                </a:lnTo>
                <a:lnTo>
                  <a:pt x="730275" y="59613"/>
                </a:lnTo>
                <a:lnTo>
                  <a:pt x="732421" y="60274"/>
                </a:lnTo>
                <a:lnTo>
                  <a:pt x="736282" y="61950"/>
                </a:lnTo>
                <a:lnTo>
                  <a:pt x="738860" y="64731"/>
                </a:lnTo>
                <a:lnTo>
                  <a:pt x="740333" y="68541"/>
                </a:lnTo>
                <a:lnTo>
                  <a:pt x="741184" y="73037"/>
                </a:lnTo>
                <a:lnTo>
                  <a:pt x="741184" y="81152"/>
                </a:lnTo>
                <a:lnTo>
                  <a:pt x="724712" y="81152"/>
                </a:lnTo>
                <a:lnTo>
                  <a:pt x="717829" y="81749"/>
                </a:lnTo>
                <a:lnTo>
                  <a:pt x="711885" y="82930"/>
                </a:lnTo>
                <a:lnTo>
                  <a:pt x="705942" y="84124"/>
                </a:lnTo>
                <a:lnTo>
                  <a:pt x="700976" y="85953"/>
                </a:lnTo>
                <a:lnTo>
                  <a:pt x="696988" y="88430"/>
                </a:lnTo>
                <a:lnTo>
                  <a:pt x="693000" y="90906"/>
                </a:lnTo>
                <a:lnTo>
                  <a:pt x="689991" y="94043"/>
                </a:lnTo>
                <a:lnTo>
                  <a:pt x="687984" y="97828"/>
                </a:lnTo>
                <a:lnTo>
                  <a:pt x="685977" y="101625"/>
                </a:lnTo>
                <a:lnTo>
                  <a:pt x="684961" y="106095"/>
                </a:lnTo>
                <a:lnTo>
                  <a:pt x="684961" y="115989"/>
                </a:lnTo>
                <a:lnTo>
                  <a:pt x="685761" y="120154"/>
                </a:lnTo>
                <a:lnTo>
                  <a:pt x="687336" y="123710"/>
                </a:lnTo>
                <a:lnTo>
                  <a:pt x="688924" y="127279"/>
                </a:lnTo>
                <a:lnTo>
                  <a:pt x="691146" y="130263"/>
                </a:lnTo>
                <a:lnTo>
                  <a:pt x="694016" y="132664"/>
                </a:lnTo>
                <a:lnTo>
                  <a:pt x="696887" y="135077"/>
                </a:lnTo>
                <a:lnTo>
                  <a:pt x="700290" y="136893"/>
                </a:lnTo>
                <a:lnTo>
                  <a:pt x="704215" y="138112"/>
                </a:lnTo>
                <a:lnTo>
                  <a:pt x="708139" y="139331"/>
                </a:lnTo>
                <a:lnTo>
                  <a:pt x="709307" y="114147"/>
                </a:lnTo>
                <a:lnTo>
                  <a:pt x="709307" y="110451"/>
                </a:lnTo>
                <a:lnTo>
                  <a:pt x="709726" y="106337"/>
                </a:lnTo>
                <a:lnTo>
                  <a:pt x="711377" y="102984"/>
                </a:lnTo>
                <a:lnTo>
                  <a:pt x="714463" y="100355"/>
                </a:lnTo>
                <a:lnTo>
                  <a:pt x="718553" y="98272"/>
                </a:lnTo>
                <a:lnTo>
                  <a:pt x="721385" y="97688"/>
                </a:lnTo>
                <a:lnTo>
                  <a:pt x="724230" y="97091"/>
                </a:lnTo>
                <a:lnTo>
                  <a:pt x="727659" y="96786"/>
                </a:lnTo>
                <a:lnTo>
                  <a:pt x="741184" y="96786"/>
                </a:lnTo>
                <a:lnTo>
                  <a:pt x="741184" y="111836"/>
                </a:lnTo>
                <a:lnTo>
                  <a:pt x="738149" y="115265"/>
                </a:lnTo>
                <a:lnTo>
                  <a:pt x="735164" y="117868"/>
                </a:lnTo>
                <a:lnTo>
                  <a:pt x="732218" y="119659"/>
                </a:lnTo>
                <a:lnTo>
                  <a:pt x="729284" y="121437"/>
                </a:lnTo>
                <a:lnTo>
                  <a:pt x="726071" y="122326"/>
                </a:lnTo>
                <a:lnTo>
                  <a:pt x="718413" y="122326"/>
                </a:lnTo>
                <a:lnTo>
                  <a:pt x="722807" y="139941"/>
                </a:lnTo>
                <a:lnTo>
                  <a:pt x="727964" y="138849"/>
                </a:lnTo>
                <a:lnTo>
                  <a:pt x="732624" y="136677"/>
                </a:lnTo>
                <a:close/>
              </a:path>
              <a:path w="3731145" h="173786">
                <a:moveTo>
                  <a:pt x="722807" y="139941"/>
                </a:moveTo>
                <a:lnTo>
                  <a:pt x="718413" y="122326"/>
                </a:lnTo>
                <a:lnTo>
                  <a:pt x="715162" y="121272"/>
                </a:lnTo>
                <a:lnTo>
                  <a:pt x="710488" y="117043"/>
                </a:lnTo>
                <a:lnTo>
                  <a:pt x="709307" y="114147"/>
                </a:lnTo>
                <a:lnTo>
                  <a:pt x="708139" y="139331"/>
                </a:lnTo>
                <a:lnTo>
                  <a:pt x="712444" y="139941"/>
                </a:lnTo>
                <a:lnTo>
                  <a:pt x="722807" y="139941"/>
                </a:lnTo>
                <a:close/>
              </a:path>
              <a:path w="3731145" h="173786">
                <a:moveTo>
                  <a:pt x="795286" y="20205"/>
                </a:moveTo>
                <a:lnTo>
                  <a:pt x="793724" y="22961"/>
                </a:lnTo>
                <a:lnTo>
                  <a:pt x="793724" y="42659"/>
                </a:lnTo>
                <a:lnTo>
                  <a:pt x="783234" y="42659"/>
                </a:lnTo>
                <a:lnTo>
                  <a:pt x="780592" y="44030"/>
                </a:lnTo>
                <a:lnTo>
                  <a:pt x="779691" y="46583"/>
                </a:lnTo>
                <a:lnTo>
                  <a:pt x="779360" y="49225"/>
                </a:lnTo>
                <a:lnTo>
                  <a:pt x="779272" y="56375"/>
                </a:lnTo>
                <a:lnTo>
                  <a:pt x="779602" y="58966"/>
                </a:lnTo>
                <a:lnTo>
                  <a:pt x="780262" y="60515"/>
                </a:lnTo>
                <a:lnTo>
                  <a:pt x="783132" y="62839"/>
                </a:lnTo>
                <a:lnTo>
                  <a:pt x="793724" y="62839"/>
                </a:lnTo>
                <a:lnTo>
                  <a:pt x="793724" y="113487"/>
                </a:lnTo>
                <a:lnTo>
                  <a:pt x="794283" y="118173"/>
                </a:lnTo>
                <a:lnTo>
                  <a:pt x="795401" y="122123"/>
                </a:lnTo>
                <a:lnTo>
                  <a:pt x="796531" y="126085"/>
                </a:lnTo>
                <a:lnTo>
                  <a:pt x="798271" y="129374"/>
                </a:lnTo>
                <a:lnTo>
                  <a:pt x="800658" y="131978"/>
                </a:lnTo>
                <a:lnTo>
                  <a:pt x="803033" y="134581"/>
                </a:lnTo>
                <a:lnTo>
                  <a:pt x="806030" y="136512"/>
                </a:lnTo>
                <a:lnTo>
                  <a:pt x="809663" y="137769"/>
                </a:lnTo>
                <a:lnTo>
                  <a:pt x="813282" y="139014"/>
                </a:lnTo>
                <a:lnTo>
                  <a:pt x="817575" y="139649"/>
                </a:lnTo>
                <a:lnTo>
                  <a:pt x="826147" y="139547"/>
                </a:lnTo>
                <a:lnTo>
                  <a:pt x="829830" y="139153"/>
                </a:lnTo>
                <a:lnTo>
                  <a:pt x="833005" y="138506"/>
                </a:lnTo>
                <a:lnTo>
                  <a:pt x="837069" y="137223"/>
                </a:lnTo>
                <a:lnTo>
                  <a:pt x="840371" y="134912"/>
                </a:lnTo>
                <a:lnTo>
                  <a:pt x="841133" y="132270"/>
                </a:lnTo>
                <a:lnTo>
                  <a:pt x="841768" y="128498"/>
                </a:lnTo>
                <a:lnTo>
                  <a:pt x="841768" y="123748"/>
                </a:lnTo>
                <a:lnTo>
                  <a:pt x="841260" y="119849"/>
                </a:lnTo>
                <a:lnTo>
                  <a:pt x="840117" y="116839"/>
                </a:lnTo>
                <a:lnTo>
                  <a:pt x="837450" y="116839"/>
                </a:lnTo>
                <a:lnTo>
                  <a:pt x="834529" y="117919"/>
                </a:lnTo>
                <a:lnTo>
                  <a:pt x="831481" y="118643"/>
                </a:lnTo>
                <a:lnTo>
                  <a:pt x="825004" y="118757"/>
                </a:lnTo>
                <a:lnTo>
                  <a:pt x="822363" y="117563"/>
                </a:lnTo>
                <a:lnTo>
                  <a:pt x="819327" y="112737"/>
                </a:lnTo>
                <a:lnTo>
                  <a:pt x="818565" y="109131"/>
                </a:lnTo>
                <a:lnTo>
                  <a:pt x="818565" y="62839"/>
                </a:lnTo>
                <a:lnTo>
                  <a:pt x="837831" y="62839"/>
                </a:lnTo>
                <a:lnTo>
                  <a:pt x="840117" y="62064"/>
                </a:lnTo>
                <a:lnTo>
                  <a:pt x="841387" y="58966"/>
                </a:lnTo>
                <a:lnTo>
                  <a:pt x="841768" y="56375"/>
                </a:lnTo>
                <a:lnTo>
                  <a:pt x="841768" y="52755"/>
                </a:lnTo>
                <a:lnTo>
                  <a:pt x="841641" y="49225"/>
                </a:lnTo>
                <a:lnTo>
                  <a:pt x="841260" y="46583"/>
                </a:lnTo>
                <a:lnTo>
                  <a:pt x="840371" y="44030"/>
                </a:lnTo>
                <a:lnTo>
                  <a:pt x="837704" y="42659"/>
                </a:lnTo>
                <a:lnTo>
                  <a:pt x="818565" y="42659"/>
                </a:lnTo>
                <a:lnTo>
                  <a:pt x="818565" y="22961"/>
                </a:lnTo>
                <a:lnTo>
                  <a:pt x="816914" y="20205"/>
                </a:lnTo>
                <a:lnTo>
                  <a:pt x="813803" y="19215"/>
                </a:lnTo>
                <a:lnTo>
                  <a:pt x="810564" y="18884"/>
                </a:lnTo>
                <a:lnTo>
                  <a:pt x="801725" y="18884"/>
                </a:lnTo>
                <a:lnTo>
                  <a:pt x="798487" y="19215"/>
                </a:lnTo>
                <a:lnTo>
                  <a:pt x="795286" y="20205"/>
                </a:lnTo>
                <a:close/>
              </a:path>
              <a:path w="3731145" h="173786">
                <a:moveTo>
                  <a:pt x="994422" y="48501"/>
                </a:moveTo>
                <a:lnTo>
                  <a:pt x="994422" y="43281"/>
                </a:lnTo>
                <a:lnTo>
                  <a:pt x="993787" y="38582"/>
                </a:lnTo>
                <a:lnTo>
                  <a:pt x="992263" y="34391"/>
                </a:lnTo>
                <a:lnTo>
                  <a:pt x="990866" y="30200"/>
                </a:lnTo>
                <a:lnTo>
                  <a:pt x="988707" y="26542"/>
                </a:lnTo>
                <a:lnTo>
                  <a:pt x="985913" y="23406"/>
                </a:lnTo>
                <a:lnTo>
                  <a:pt x="983119" y="20269"/>
                </a:lnTo>
                <a:lnTo>
                  <a:pt x="979817" y="17678"/>
                </a:lnTo>
                <a:lnTo>
                  <a:pt x="975880" y="15633"/>
                </a:lnTo>
                <a:lnTo>
                  <a:pt x="971943" y="13588"/>
                </a:lnTo>
                <a:lnTo>
                  <a:pt x="968133" y="12192"/>
                </a:lnTo>
                <a:lnTo>
                  <a:pt x="964323" y="11429"/>
                </a:lnTo>
                <a:lnTo>
                  <a:pt x="960513" y="10667"/>
                </a:lnTo>
                <a:lnTo>
                  <a:pt x="957211" y="10172"/>
                </a:lnTo>
                <a:lnTo>
                  <a:pt x="954417" y="9944"/>
                </a:lnTo>
                <a:lnTo>
                  <a:pt x="951750" y="9715"/>
                </a:lnTo>
                <a:lnTo>
                  <a:pt x="912888" y="9601"/>
                </a:lnTo>
                <a:lnTo>
                  <a:pt x="909205" y="11925"/>
                </a:lnTo>
                <a:lnTo>
                  <a:pt x="906792" y="15798"/>
                </a:lnTo>
                <a:lnTo>
                  <a:pt x="906792" y="134099"/>
                </a:lnTo>
                <a:lnTo>
                  <a:pt x="907808" y="136410"/>
                </a:lnTo>
                <a:lnTo>
                  <a:pt x="910475" y="137502"/>
                </a:lnTo>
                <a:lnTo>
                  <a:pt x="913396" y="137960"/>
                </a:lnTo>
                <a:lnTo>
                  <a:pt x="917206" y="138264"/>
                </a:lnTo>
                <a:lnTo>
                  <a:pt x="924445" y="138163"/>
                </a:lnTo>
                <a:lnTo>
                  <a:pt x="927747" y="137769"/>
                </a:lnTo>
                <a:lnTo>
                  <a:pt x="931049" y="136842"/>
                </a:lnTo>
                <a:lnTo>
                  <a:pt x="932827" y="134099"/>
                </a:lnTo>
                <a:lnTo>
                  <a:pt x="932827" y="29692"/>
                </a:lnTo>
                <a:lnTo>
                  <a:pt x="946543" y="29692"/>
                </a:lnTo>
                <a:lnTo>
                  <a:pt x="949210" y="29870"/>
                </a:lnTo>
                <a:lnTo>
                  <a:pt x="951750" y="30238"/>
                </a:lnTo>
                <a:lnTo>
                  <a:pt x="954290" y="30594"/>
                </a:lnTo>
                <a:lnTo>
                  <a:pt x="958989" y="32854"/>
                </a:lnTo>
                <a:lnTo>
                  <a:pt x="963307" y="36385"/>
                </a:lnTo>
                <a:lnTo>
                  <a:pt x="964831" y="39293"/>
                </a:lnTo>
                <a:lnTo>
                  <a:pt x="966482" y="42189"/>
                </a:lnTo>
                <a:lnTo>
                  <a:pt x="967244" y="45885"/>
                </a:lnTo>
                <a:lnTo>
                  <a:pt x="967244" y="53670"/>
                </a:lnTo>
                <a:lnTo>
                  <a:pt x="966736" y="56730"/>
                </a:lnTo>
                <a:lnTo>
                  <a:pt x="965847" y="59524"/>
                </a:lnTo>
                <a:lnTo>
                  <a:pt x="964958" y="62331"/>
                </a:lnTo>
                <a:lnTo>
                  <a:pt x="961783" y="66751"/>
                </a:lnTo>
                <a:lnTo>
                  <a:pt x="957719" y="70332"/>
                </a:lnTo>
                <a:lnTo>
                  <a:pt x="954925" y="71450"/>
                </a:lnTo>
                <a:lnTo>
                  <a:pt x="952131" y="72580"/>
                </a:lnTo>
                <a:lnTo>
                  <a:pt x="948702" y="73139"/>
                </a:lnTo>
                <a:lnTo>
                  <a:pt x="951877" y="93230"/>
                </a:lnTo>
                <a:lnTo>
                  <a:pt x="959243" y="92240"/>
                </a:lnTo>
                <a:lnTo>
                  <a:pt x="965466" y="90258"/>
                </a:lnTo>
                <a:lnTo>
                  <a:pt x="971689" y="88277"/>
                </a:lnTo>
                <a:lnTo>
                  <a:pt x="977023" y="85394"/>
                </a:lnTo>
                <a:lnTo>
                  <a:pt x="981341" y="81597"/>
                </a:lnTo>
                <a:lnTo>
                  <a:pt x="985532" y="77812"/>
                </a:lnTo>
                <a:lnTo>
                  <a:pt x="988834" y="73139"/>
                </a:lnTo>
                <a:lnTo>
                  <a:pt x="991120" y="67602"/>
                </a:lnTo>
                <a:lnTo>
                  <a:pt x="993406" y="62052"/>
                </a:lnTo>
                <a:lnTo>
                  <a:pt x="994422" y="55689"/>
                </a:lnTo>
                <a:lnTo>
                  <a:pt x="994422" y="48501"/>
                </a:lnTo>
                <a:close/>
              </a:path>
              <a:path w="3731145" h="173786">
                <a:moveTo>
                  <a:pt x="944511" y="73139"/>
                </a:moveTo>
                <a:lnTo>
                  <a:pt x="932827" y="73139"/>
                </a:lnTo>
                <a:lnTo>
                  <a:pt x="932827" y="93230"/>
                </a:lnTo>
                <a:lnTo>
                  <a:pt x="951877" y="93230"/>
                </a:lnTo>
                <a:lnTo>
                  <a:pt x="948702" y="73139"/>
                </a:lnTo>
                <a:lnTo>
                  <a:pt x="944511" y="73139"/>
                </a:lnTo>
                <a:close/>
              </a:path>
              <a:path w="3731145" h="173786">
                <a:moveTo>
                  <a:pt x="1031887" y="136969"/>
                </a:moveTo>
                <a:lnTo>
                  <a:pt x="1037729" y="138950"/>
                </a:lnTo>
                <a:lnTo>
                  <a:pt x="1044714" y="139941"/>
                </a:lnTo>
                <a:lnTo>
                  <a:pt x="1056906" y="139941"/>
                </a:lnTo>
                <a:lnTo>
                  <a:pt x="1060970" y="139661"/>
                </a:lnTo>
                <a:lnTo>
                  <a:pt x="1064780" y="139103"/>
                </a:lnTo>
                <a:lnTo>
                  <a:pt x="1068590" y="138544"/>
                </a:lnTo>
                <a:lnTo>
                  <a:pt x="1072019" y="137883"/>
                </a:lnTo>
                <a:lnTo>
                  <a:pt x="1074940" y="137121"/>
                </a:lnTo>
                <a:lnTo>
                  <a:pt x="1077988" y="136359"/>
                </a:lnTo>
                <a:lnTo>
                  <a:pt x="1080401" y="135585"/>
                </a:lnTo>
                <a:lnTo>
                  <a:pt x="1084211" y="134010"/>
                </a:lnTo>
                <a:lnTo>
                  <a:pt x="1086878" y="131483"/>
                </a:lnTo>
                <a:lnTo>
                  <a:pt x="1087640" y="128930"/>
                </a:lnTo>
                <a:lnTo>
                  <a:pt x="1087767" y="126009"/>
                </a:lnTo>
                <a:lnTo>
                  <a:pt x="1087894" y="123316"/>
                </a:lnTo>
                <a:lnTo>
                  <a:pt x="1087640" y="119214"/>
                </a:lnTo>
                <a:lnTo>
                  <a:pt x="1086497" y="115684"/>
                </a:lnTo>
                <a:lnTo>
                  <a:pt x="1083703" y="115100"/>
                </a:lnTo>
                <a:lnTo>
                  <a:pt x="1080782" y="116039"/>
                </a:lnTo>
                <a:lnTo>
                  <a:pt x="1077226" y="117360"/>
                </a:lnTo>
                <a:lnTo>
                  <a:pt x="1072400" y="118884"/>
                </a:lnTo>
                <a:lnTo>
                  <a:pt x="1069606" y="119570"/>
                </a:lnTo>
                <a:lnTo>
                  <a:pt x="1066304" y="120192"/>
                </a:lnTo>
                <a:lnTo>
                  <a:pt x="1063002" y="120827"/>
                </a:lnTo>
                <a:lnTo>
                  <a:pt x="1059192" y="121145"/>
                </a:lnTo>
                <a:lnTo>
                  <a:pt x="1050556" y="121145"/>
                </a:lnTo>
                <a:lnTo>
                  <a:pt x="1046873" y="120573"/>
                </a:lnTo>
                <a:lnTo>
                  <a:pt x="1043698" y="119456"/>
                </a:lnTo>
                <a:lnTo>
                  <a:pt x="1040650" y="118338"/>
                </a:lnTo>
                <a:lnTo>
                  <a:pt x="1038237" y="116700"/>
                </a:lnTo>
                <a:lnTo>
                  <a:pt x="1034300" y="112407"/>
                </a:lnTo>
                <a:lnTo>
                  <a:pt x="1032903" y="109804"/>
                </a:lnTo>
                <a:lnTo>
                  <a:pt x="1032014" y="106743"/>
                </a:lnTo>
                <a:lnTo>
                  <a:pt x="1031125" y="103670"/>
                </a:lnTo>
                <a:lnTo>
                  <a:pt x="1030617" y="100253"/>
                </a:lnTo>
                <a:lnTo>
                  <a:pt x="1030617" y="80467"/>
                </a:lnTo>
                <a:lnTo>
                  <a:pt x="1030744" y="77355"/>
                </a:lnTo>
                <a:lnTo>
                  <a:pt x="1031252" y="74447"/>
                </a:lnTo>
                <a:lnTo>
                  <a:pt x="1031506" y="43840"/>
                </a:lnTo>
                <a:lnTo>
                  <a:pt x="1025918" y="46151"/>
                </a:lnTo>
                <a:lnTo>
                  <a:pt x="1021219" y="49504"/>
                </a:lnTo>
                <a:lnTo>
                  <a:pt x="1017282" y="53886"/>
                </a:lnTo>
                <a:lnTo>
                  <a:pt x="1013345" y="58280"/>
                </a:lnTo>
                <a:lnTo>
                  <a:pt x="1010424" y="63626"/>
                </a:lnTo>
                <a:lnTo>
                  <a:pt x="1008392" y="69926"/>
                </a:lnTo>
                <a:lnTo>
                  <a:pt x="1006360" y="76225"/>
                </a:lnTo>
                <a:lnTo>
                  <a:pt x="1005344" y="83299"/>
                </a:lnTo>
                <a:lnTo>
                  <a:pt x="1005344" y="99402"/>
                </a:lnTo>
                <a:lnTo>
                  <a:pt x="1006233" y="106591"/>
                </a:lnTo>
                <a:lnTo>
                  <a:pt x="1008265" y="112725"/>
                </a:lnTo>
                <a:lnTo>
                  <a:pt x="1010170" y="118859"/>
                </a:lnTo>
                <a:lnTo>
                  <a:pt x="1013091" y="123939"/>
                </a:lnTo>
                <a:lnTo>
                  <a:pt x="1017028" y="127965"/>
                </a:lnTo>
                <a:lnTo>
                  <a:pt x="1021092" y="131991"/>
                </a:lnTo>
                <a:lnTo>
                  <a:pt x="1025918" y="135001"/>
                </a:lnTo>
                <a:lnTo>
                  <a:pt x="1031887" y="136969"/>
                </a:lnTo>
                <a:close/>
              </a:path>
              <a:path w="3731145" h="173786">
                <a:moveTo>
                  <a:pt x="1032903" y="68960"/>
                </a:moveTo>
                <a:lnTo>
                  <a:pt x="1035697" y="64579"/>
                </a:lnTo>
                <a:lnTo>
                  <a:pt x="1039126" y="60959"/>
                </a:lnTo>
                <a:lnTo>
                  <a:pt x="1043825" y="58585"/>
                </a:lnTo>
                <a:lnTo>
                  <a:pt x="1046619" y="58000"/>
                </a:lnTo>
                <a:lnTo>
                  <a:pt x="1056017" y="58000"/>
                </a:lnTo>
                <a:lnTo>
                  <a:pt x="1060589" y="59994"/>
                </a:lnTo>
                <a:lnTo>
                  <a:pt x="1063637" y="63982"/>
                </a:lnTo>
                <a:lnTo>
                  <a:pt x="1066685" y="67970"/>
                </a:lnTo>
                <a:lnTo>
                  <a:pt x="1068082" y="73469"/>
                </a:lnTo>
                <a:lnTo>
                  <a:pt x="1067828" y="80467"/>
                </a:lnTo>
                <a:lnTo>
                  <a:pt x="1030617" y="80467"/>
                </a:lnTo>
                <a:lnTo>
                  <a:pt x="1030617" y="100253"/>
                </a:lnTo>
                <a:lnTo>
                  <a:pt x="1030617" y="96494"/>
                </a:lnTo>
                <a:lnTo>
                  <a:pt x="1086751" y="96494"/>
                </a:lnTo>
                <a:lnTo>
                  <a:pt x="1089926" y="94322"/>
                </a:lnTo>
                <a:lnTo>
                  <a:pt x="1091958" y="90627"/>
                </a:lnTo>
                <a:lnTo>
                  <a:pt x="1091958" y="77431"/>
                </a:lnTo>
                <a:lnTo>
                  <a:pt x="1091196" y="71691"/>
                </a:lnTo>
                <a:lnTo>
                  <a:pt x="1089672" y="66408"/>
                </a:lnTo>
                <a:lnTo>
                  <a:pt x="1088021" y="61125"/>
                </a:lnTo>
                <a:lnTo>
                  <a:pt x="1085608" y="56565"/>
                </a:lnTo>
                <a:lnTo>
                  <a:pt x="1082179" y="52704"/>
                </a:lnTo>
                <a:lnTo>
                  <a:pt x="1078877" y="48844"/>
                </a:lnTo>
                <a:lnTo>
                  <a:pt x="1074559" y="45821"/>
                </a:lnTo>
                <a:lnTo>
                  <a:pt x="1069225" y="43649"/>
                </a:lnTo>
                <a:lnTo>
                  <a:pt x="1064018" y="41465"/>
                </a:lnTo>
                <a:lnTo>
                  <a:pt x="1057668" y="40373"/>
                </a:lnTo>
                <a:lnTo>
                  <a:pt x="1043317" y="40373"/>
                </a:lnTo>
                <a:lnTo>
                  <a:pt x="1037094" y="41528"/>
                </a:lnTo>
                <a:lnTo>
                  <a:pt x="1031506" y="43840"/>
                </a:lnTo>
                <a:lnTo>
                  <a:pt x="1031252" y="74447"/>
                </a:lnTo>
                <a:lnTo>
                  <a:pt x="1032014" y="71704"/>
                </a:lnTo>
                <a:lnTo>
                  <a:pt x="1032903" y="68960"/>
                </a:lnTo>
                <a:close/>
              </a:path>
              <a:path w="3731145" h="173786">
                <a:moveTo>
                  <a:pt x="1204607" y="162305"/>
                </a:moveTo>
                <a:lnTo>
                  <a:pt x="1204607" y="165061"/>
                </a:lnTo>
                <a:lnTo>
                  <a:pt x="1204861" y="167843"/>
                </a:lnTo>
                <a:lnTo>
                  <a:pt x="1205750" y="170624"/>
                </a:lnTo>
                <a:lnTo>
                  <a:pt x="1208417" y="172504"/>
                </a:lnTo>
                <a:lnTo>
                  <a:pt x="1211592" y="173253"/>
                </a:lnTo>
                <a:lnTo>
                  <a:pt x="1215910" y="173786"/>
                </a:lnTo>
                <a:lnTo>
                  <a:pt x="1223403" y="173786"/>
                </a:lnTo>
                <a:lnTo>
                  <a:pt x="1227721" y="173050"/>
                </a:lnTo>
                <a:lnTo>
                  <a:pt x="1231404" y="171564"/>
                </a:lnTo>
                <a:lnTo>
                  <a:pt x="1234960" y="170078"/>
                </a:lnTo>
                <a:lnTo>
                  <a:pt x="1238008" y="167868"/>
                </a:lnTo>
                <a:lnTo>
                  <a:pt x="1240421" y="164934"/>
                </a:lnTo>
                <a:lnTo>
                  <a:pt x="1242834" y="162001"/>
                </a:lnTo>
                <a:lnTo>
                  <a:pt x="1244612" y="158381"/>
                </a:lnTo>
                <a:lnTo>
                  <a:pt x="1245755" y="154101"/>
                </a:lnTo>
                <a:lnTo>
                  <a:pt x="1247025" y="149809"/>
                </a:lnTo>
                <a:lnTo>
                  <a:pt x="1247533" y="144195"/>
                </a:lnTo>
                <a:lnTo>
                  <a:pt x="1247533" y="46215"/>
                </a:lnTo>
                <a:lnTo>
                  <a:pt x="1245882" y="43560"/>
                </a:lnTo>
                <a:lnTo>
                  <a:pt x="1242707" y="42557"/>
                </a:lnTo>
                <a:lnTo>
                  <a:pt x="1239532" y="42163"/>
                </a:lnTo>
                <a:lnTo>
                  <a:pt x="1230642" y="42163"/>
                </a:lnTo>
                <a:lnTo>
                  <a:pt x="1227467" y="42557"/>
                </a:lnTo>
                <a:lnTo>
                  <a:pt x="1224419" y="43560"/>
                </a:lnTo>
                <a:lnTo>
                  <a:pt x="1222768" y="46215"/>
                </a:lnTo>
                <a:lnTo>
                  <a:pt x="1222768" y="140741"/>
                </a:lnTo>
                <a:lnTo>
                  <a:pt x="1222514" y="143624"/>
                </a:lnTo>
                <a:lnTo>
                  <a:pt x="1222133" y="145440"/>
                </a:lnTo>
                <a:lnTo>
                  <a:pt x="1221117" y="148729"/>
                </a:lnTo>
                <a:lnTo>
                  <a:pt x="1218577" y="151891"/>
                </a:lnTo>
                <a:lnTo>
                  <a:pt x="1216037" y="152946"/>
                </a:lnTo>
                <a:lnTo>
                  <a:pt x="1212862" y="153200"/>
                </a:lnTo>
                <a:lnTo>
                  <a:pt x="1209560" y="152958"/>
                </a:lnTo>
                <a:lnTo>
                  <a:pt x="1206512" y="152869"/>
                </a:lnTo>
                <a:lnTo>
                  <a:pt x="1205115" y="155511"/>
                </a:lnTo>
                <a:lnTo>
                  <a:pt x="1204734" y="158927"/>
                </a:lnTo>
                <a:lnTo>
                  <a:pt x="1204607" y="162305"/>
                </a:lnTo>
                <a:close/>
              </a:path>
              <a:path w="3731145" h="173786">
                <a:moveTo>
                  <a:pt x="1249438" y="16128"/>
                </a:moveTo>
                <a:lnTo>
                  <a:pt x="1249438" y="11315"/>
                </a:lnTo>
                <a:lnTo>
                  <a:pt x="1248549" y="7962"/>
                </a:lnTo>
                <a:lnTo>
                  <a:pt x="1244612" y="4203"/>
                </a:lnTo>
                <a:lnTo>
                  <a:pt x="1240802" y="3263"/>
                </a:lnTo>
                <a:lnTo>
                  <a:pt x="1229626" y="3263"/>
                </a:lnTo>
                <a:lnTo>
                  <a:pt x="1225816" y="4241"/>
                </a:lnTo>
                <a:lnTo>
                  <a:pt x="1221752" y="8128"/>
                </a:lnTo>
                <a:lnTo>
                  <a:pt x="1220736" y="11607"/>
                </a:lnTo>
                <a:lnTo>
                  <a:pt x="1220736" y="21437"/>
                </a:lnTo>
                <a:lnTo>
                  <a:pt x="1221752" y="24777"/>
                </a:lnTo>
                <a:lnTo>
                  <a:pt x="1225689" y="28473"/>
                </a:lnTo>
                <a:lnTo>
                  <a:pt x="1229499" y="29387"/>
                </a:lnTo>
                <a:lnTo>
                  <a:pt x="1240675" y="29387"/>
                </a:lnTo>
                <a:lnTo>
                  <a:pt x="1244485" y="28435"/>
                </a:lnTo>
                <a:lnTo>
                  <a:pt x="1248422" y="24612"/>
                </a:lnTo>
                <a:lnTo>
                  <a:pt x="1249438" y="21145"/>
                </a:lnTo>
                <a:lnTo>
                  <a:pt x="1249438" y="16128"/>
                </a:lnTo>
                <a:close/>
              </a:path>
              <a:path w="3731145" h="173786">
                <a:moveTo>
                  <a:pt x="1314843" y="136677"/>
                </a:moveTo>
                <a:lnTo>
                  <a:pt x="1319415" y="134505"/>
                </a:lnTo>
                <a:lnTo>
                  <a:pt x="1323606" y="131470"/>
                </a:lnTo>
                <a:lnTo>
                  <a:pt x="1327162" y="127571"/>
                </a:lnTo>
                <a:lnTo>
                  <a:pt x="1327162" y="134594"/>
                </a:lnTo>
                <a:lnTo>
                  <a:pt x="1328051" y="136778"/>
                </a:lnTo>
                <a:lnTo>
                  <a:pt x="1330972" y="137909"/>
                </a:lnTo>
                <a:lnTo>
                  <a:pt x="1334401" y="138264"/>
                </a:lnTo>
                <a:lnTo>
                  <a:pt x="1342275" y="138150"/>
                </a:lnTo>
                <a:lnTo>
                  <a:pt x="1346085" y="137299"/>
                </a:lnTo>
                <a:lnTo>
                  <a:pt x="1347736" y="134594"/>
                </a:lnTo>
                <a:lnTo>
                  <a:pt x="1347736" y="69151"/>
                </a:lnTo>
                <a:lnTo>
                  <a:pt x="1347101" y="63906"/>
                </a:lnTo>
                <a:lnTo>
                  <a:pt x="1345577" y="59486"/>
                </a:lnTo>
                <a:lnTo>
                  <a:pt x="1344180" y="55054"/>
                </a:lnTo>
                <a:lnTo>
                  <a:pt x="1341894" y="51447"/>
                </a:lnTo>
                <a:lnTo>
                  <a:pt x="1338719" y="48640"/>
                </a:lnTo>
                <a:lnTo>
                  <a:pt x="1335544" y="45834"/>
                </a:lnTo>
                <a:lnTo>
                  <a:pt x="1331480" y="43764"/>
                </a:lnTo>
                <a:lnTo>
                  <a:pt x="1326527" y="42405"/>
                </a:lnTo>
                <a:lnTo>
                  <a:pt x="1321701" y="41059"/>
                </a:lnTo>
                <a:lnTo>
                  <a:pt x="1315732" y="40373"/>
                </a:lnTo>
                <a:lnTo>
                  <a:pt x="1304937" y="40373"/>
                </a:lnTo>
                <a:lnTo>
                  <a:pt x="1301127" y="40690"/>
                </a:lnTo>
                <a:lnTo>
                  <a:pt x="1297444" y="41325"/>
                </a:lnTo>
                <a:lnTo>
                  <a:pt x="1293761" y="41948"/>
                </a:lnTo>
                <a:lnTo>
                  <a:pt x="1290459" y="42760"/>
                </a:lnTo>
                <a:lnTo>
                  <a:pt x="1287284" y="43738"/>
                </a:lnTo>
                <a:lnTo>
                  <a:pt x="1284236" y="44729"/>
                </a:lnTo>
                <a:lnTo>
                  <a:pt x="1281569" y="45808"/>
                </a:lnTo>
                <a:lnTo>
                  <a:pt x="1276870" y="48120"/>
                </a:lnTo>
                <a:lnTo>
                  <a:pt x="1273441" y="51079"/>
                </a:lnTo>
                <a:lnTo>
                  <a:pt x="1272171" y="54533"/>
                </a:lnTo>
                <a:lnTo>
                  <a:pt x="1272044" y="58191"/>
                </a:lnTo>
                <a:lnTo>
                  <a:pt x="1272044" y="61099"/>
                </a:lnTo>
                <a:lnTo>
                  <a:pt x="1272806" y="64655"/>
                </a:lnTo>
                <a:lnTo>
                  <a:pt x="1274457" y="67500"/>
                </a:lnTo>
                <a:lnTo>
                  <a:pt x="1277505" y="68186"/>
                </a:lnTo>
                <a:lnTo>
                  <a:pt x="1280553" y="66801"/>
                </a:lnTo>
                <a:lnTo>
                  <a:pt x="1284363" y="64858"/>
                </a:lnTo>
                <a:lnTo>
                  <a:pt x="1289316" y="62610"/>
                </a:lnTo>
                <a:lnTo>
                  <a:pt x="1292237" y="61594"/>
                </a:lnTo>
                <a:lnTo>
                  <a:pt x="1295539" y="60667"/>
                </a:lnTo>
                <a:lnTo>
                  <a:pt x="1298714" y="59740"/>
                </a:lnTo>
                <a:lnTo>
                  <a:pt x="1302524" y="59283"/>
                </a:lnTo>
                <a:lnTo>
                  <a:pt x="1309763" y="59283"/>
                </a:lnTo>
                <a:lnTo>
                  <a:pt x="1312430" y="59613"/>
                </a:lnTo>
                <a:lnTo>
                  <a:pt x="1314589" y="60274"/>
                </a:lnTo>
                <a:lnTo>
                  <a:pt x="1318399" y="61950"/>
                </a:lnTo>
                <a:lnTo>
                  <a:pt x="1321066" y="64731"/>
                </a:lnTo>
                <a:lnTo>
                  <a:pt x="1322463" y="68541"/>
                </a:lnTo>
                <a:lnTo>
                  <a:pt x="1323352" y="73037"/>
                </a:lnTo>
                <a:lnTo>
                  <a:pt x="1323352" y="81152"/>
                </a:lnTo>
                <a:lnTo>
                  <a:pt x="1306842" y="81152"/>
                </a:lnTo>
                <a:lnTo>
                  <a:pt x="1299984" y="81749"/>
                </a:lnTo>
                <a:lnTo>
                  <a:pt x="1294015" y="82930"/>
                </a:lnTo>
                <a:lnTo>
                  <a:pt x="1288173" y="84124"/>
                </a:lnTo>
                <a:lnTo>
                  <a:pt x="1283093" y="85953"/>
                </a:lnTo>
                <a:lnTo>
                  <a:pt x="1279156" y="88430"/>
                </a:lnTo>
                <a:lnTo>
                  <a:pt x="1275219" y="90906"/>
                </a:lnTo>
                <a:lnTo>
                  <a:pt x="1272171" y="94043"/>
                </a:lnTo>
                <a:lnTo>
                  <a:pt x="1270139" y="97828"/>
                </a:lnTo>
                <a:lnTo>
                  <a:pt x="1268107" y="101625"/>
                </a:lnTo>
                <a:lnTo>
                  <a:pt x="1267091" y="106095"/>
                </a:lnTo>
                <a:lnTo>
                  <a:pt x="1267091" y="115989"/>
                </a:lnTo>
                <a:lnTo>
                  <a:pt x="1267980" y="120154"/>
                </a:lnTo>
                <a:lnTo>
                  <a:pt x="1269504" y="123710"/>
                </a:lnTo>
                <a:lnTo>
                  <a:pt x="1271155" y="127279"/>
                </a:lnTo>
                <a:lnTo>
                  <a:pt x="1273314" y="130263"/>
                </a:lnTo>
                <a:lnTo>
                  <a:pt x="1276235" y="132664"/>
                </a:lnTo>
                <a:lnTo>
                  <a:pt x="1279029" y="135077"/>
                </a:lnTo>
                <a:lnTo>
                  <a:pt x="1282458" y="136893"/>
                </a:lnTo>
                <a:lnTo>
                  <a:pt x="1286395" y="138112"/>
                </a:lnTo>
                <a:lnTo>
                  <a:pt x="1290332" y="139331"/>
                </a:lnTo>
                <a:lnTo>
                  <a:pt x="1291475" y="114147"/>
                </a:lnTo>
                <a:lnTo>
                  <a:pt x="1291475" y="110451"/>
                </a:lnTo>
                <a:lnTo>
                  <a:pt x="1291856" y="106337"/>
                </a:lnTo>
                <a:lnTo>
                  <a:pt x="1293507" y="102984"/>
                </a:lnTo>
                <a:lnTo>
                  <a:pt x="1296682" y="100355"/>
                </a:lnTo>
                <a:lnTo>
                  <a:pt x="1300746" y="98272"/>
                </a:lnTo>
                <a:lnTo>
                  <a:pt x="1303540" y="97688"/>
                </a:lnTo>
                <a:lnTo>
                  <a:pt x="1306334" y="97091"/>
                </a:lnTo>
                <a:lnTo>
                  <a:pt x="1309763" y="96786"/>
                </a:lnTo>
                <a:lnTo>
                  <a:pt x="1323352" y="96786"/>
                </a:lnTo>
                <a:lnTo>
                  <a:pt x="1323352" y="111836"/>
                </a:lnTo>
                <a:lnTo>
                  <a:pt x="1320304" y="115265"/>
                </a:lnTo>
                <a:lnTo>
                  <a:pt x="1317383" y="117868"/>
                </a:lnTo>
                <a:lnTo>
                  <a:pt x="1314335" y="119659"/>
                </a:lnTo>
                <a:lnTo>
                  <a:pt x="1311414" y="121437"/>
                </a:lnTo>
                <a:lnTo>
                  <a:pt x="1308239" y="122326"/>
                </a:lnTo>
                <a:lnTo>
                  <a:pt x="1300619" y="122326"/>
                </a:lnTo>
                <a:lnTo>
                  <a:pt x="1304937" y="139941"/>
                </a:lnTo>
                <a:lnTo>
                  <a:pt x="1310144" y="138849"/>
                </a:lnTo>
                <a:lnTo>
                  <a:pt x="1314843" y="136677"/>
                </a:lnTo>
                <a:close/>
              </a:path>
              <a:path w="3731145" h="173786">
                <a:moveTo>
                  <a:pt x="1304937" y="139941"/>
                </a:moveTo>
                <a:lnTo>
                  <a:pt x="1300619" y="122326"/>
                </a:lnTo>
                <a:lnTo>
                  <a:pt x="1297317" y="121272"/>
                </a:lnTo>
                <a:lnTo>
                  <a:pt x="1292618" y="117043"/>
                </a:lnTo>
                <a:lnTo>
                  <a:pt x="1291475" y="114147"/>
                </a:lnTo>
                <a:lnTo>
                  <a:pt x="1290332" y="139331"/>
                </a:lnTo>
                <a:lnTo>
                  <a:pt x="1294650" y="139941"/>
                </a:lnTo>
                <a:lnTo>
                  <a:pt x="1304937" y="139941"/>
                </a:lnTo>
                <a:close/>
              </a:path>
              <a:path w="3731145" h="173786">
                <a:moveTo>
                  <a:pt x="1451876" y="56514"/>
                </a:moveTo>
                <a:lnTo>
                  <a:pt x="1450733" y="54076"/>
                </a:lnTo>
                <a:lnTo>
                  <a:pt x="1447685" y="49885"/>
                </a:lnTo>
                <a:lnTo>
                  <a:pt x="1444129" y="46202"/>
                </a:lnTo>
                <a:lnTo>
                  <a:pt x="1439557" y="43370"/>
                </a:lnTo>
                <a:lnTo>
                  <a:pt x="1436890" y="42278"/>
                </a:lnTo>
                <a:lnTo>
                  <a:pt x="1433969" y="41516"/>
                </a:lnTo>
                <a:lnTo>
                  <a:pt x="1431175" y="40754"/>
                </a:lnTo>
                <a:lnTo>
                  <a:pt x="1427873" y="40373"/>
                </a:lnTo>
                <a:lnTo>
                  <a:pt x="1418983" y="40373"/>
                </a:lnTo>
                <a:lnTo>
                  <a:pt x="1413903" y="41694"/>
                </a:lnTo>
                <a:lnTo>
                  <a:pt x="1409077" y="44335"/>
                </a:lnTo>
                <a:lnTo>
                  <a:pt x="1404251" y="46977"/>
                </a:lnTo>
                <a:lnTo>
                  <a:pt x="1399298" y="50939"/>
                </a:lnTo>
                <a:lnTo>
                  <a:pt x="1394472" y="56210"/>
                </a:lnTo>
                <a:lnTo>
                  <a:pt x="1394472" y="46024"/>
                </a:lnTo>
                <a:lnTo>
                  <a:pt x="1393583" y="43789"/>
                </a:lnTo>
                <a:lnTo>
                  <a:pt x="1390535" y="42468"/>
                </a:lnTo>
                <a:lnTo>
                  <a:pt x="1387741" y="42138"/>
                </a:lnTo>
                <a:lnTo>
                  <a:pt x="1380121" y="42138"/>
                </a:lnTo>
                <a:lnTo>
                  <a:pt x="1377454" y="42468"/>
                </a:lnTo>
                <a:lnTo>
                  <a:pt x="1374533" y="43383"/>
                </a:lnTo>
                <a:lnTo>
                  <a:pt x="1373136" y="46024"/>
                </a:lnTo>
                <a:lnTo>
                  <a:pt x="1373136" y="134302"/>
                </a:lnTo>
                <a:lnTo>
                  <a:pt x="1374787" y="136944"/>
                </a:lnTo>
                <a:lnTo>
                  <a:pt x="1377962" y="137845"/>
                </a:lnTo>
                <a:lnTo>
                  <a:pt x="1381137" y="138176"/>
                </a:lnTo>
                <a:lnTo>
                  <a:pt x="1390027" y="138176"/>
                </a:lnTo>
                <a:lnTo>
                  <a:pt x="1393202" y="137845"/>
                </a:lnTo>
                <a:lnTo>
                  <a:pt x="1396377" y="136944"/>
                </a:lnTo>
                <a:lnTo>
                  <a:pt x="1398155" y="134302"/>
                </a:lnTo>
                <a:lnTo>
                  <a:pt x="1398155" y="75615"/>
                </a:lnTo>
                <a:lnTo>
                  <a:pt x="1401584" y="71196"/>
                </a:lnTo>
                <a:lnTo>
                  <a:pt x="1404886" y="67830"/>
                </a:lnTo>
                <a:lnTo>
                  <a:pt x="1407934" y="65519"/>
                </a:lnTo>
                <a:lnTo>
                  <a:pt x="1410982" y="63207"/>
                </a:lnTo>
                <a:lnTo>
                  <a:pt x="1414030" y="62052"/>
                </a:lnTo>
                <a:lnTo>
                  <a:pt x="1416951" y="62052"/>
                </a:lnTo>
                <a:lnTo>
                  <a:pt x="1421396" y="62534"/>
                </a:lnTo>
                <a:lnTo>
                  <a:pt x="1425079" y="64439"/>
                </a:lnTo>
                <a:lnTo>
                  <a:pt x="1427619" y="67551"/>
                </a:lnTo>
                <a:lnTo>
                  <a:pt x="1429524" y="71386"/>
                </a:lnTo>
                <a:lnTo>
                  <a:pt x="1430667" y="76276"/>
                </a:lnTo>
                <a:lnTo>
                  <a:pt x="1430921" y="78981"/>
                </a:lnTo>
                <a:lnTo>
                  <a:pt x="1430921" y="134302"/>
                </a:lnTo>
                <a:lnTo>
                  <a:pt x="1432572" y="136944"/>
                </a:lnTo>
                <a:lnTo>
                  <a:pt x="1435747" y="137845"/>
                </a:lnTo>
                <a:lnTo>
                  <a:pt x="1438922" y="138176"/>
                </a:lnTo>
                <a:lnTo>
                  <a:pt x="1447812" y="138176"/>
                </a:lnTo>
                <a:lnTo>
                  <a:pt x="1450987" y="137845"/>
                </a:lnTo>
                <a:lnTo>
                  <a:pt x="1454162" y="136944"/>
                </a:lnTo>
                <a:lnTo>
                  <a:pt x="1455813" y="134302"/>
                </a:lnTo>
                <a:lnTo>
                  <a:pt x="1455813" y="75615"/>
                </a:lnTo>
                <a:lnTo>
                  <a:pt x="1459369" y="71196"/>
                </a:lnTo>
                <a:lnTo>
                  <a:pt x="1462671" y="67830"/>
                </a:lnTo>
                <a:lnTo>
                  <a:pt x="1465719" y="65519"/>
                </a:lnTo>
                <a:lnTo>
                  <a:pt x="1468767" y="63207"/>
                </a:lnTo>
                <a:lnTo>
                  <a:pt x="1471688" y="62052"/>
                </a:lnTo>
                <a:lnTo>
                  <a:pt x="1474736" y="62052"/>
                </a:lnTo>
                <a:lnTo>
                  <a:pt x="1479181" y="62534"/>
                </a:lnTo>
                <a:lnTo>
                  <a:pt x="1482737" y="64439"/>
                </a:lnTo>
                <a:lnTo>
                  <a:pt x="1485404" y="67551"/>
                </a:lnTo>
                <a:lnTo>
                  <a:pt x="1487309" y="71386"/>
                </a:lnTo>
                <a:lnTo>
                  <a:pt x="1488452" y="76276"/>
                </a:lnTo>
                <a:lnTo>
                  <a:pt x="1488706" y="78981"/>
                </a:lnTo>
                <a:lnTo>
                  <a:pt x="1488706" y="134302"/>
                </a:lnTo>
                <a:lnTo>
                  <a:pt x="1490357" y="136944"/>
                </a:lnTo>
                <a:lnTo>
                  <a:pt x="1493532" y="137845"/>
                </a:lnTo>
                <a:lnTo>
                  <a:pt x="1496707" y="138176"/>
                </a:lnTo>
                <a:lnTo>
                  <a:pt x="1505724" y="138176"/>
                </a:lnTo>
                <a:lnTo>
                  <a:pt x="1508899" y="137845"/>
                </a:lnTo>
                <a:lnTo>
                  <a:pt x="1511947" y="136944"/>
                </a:lnTo>
                <a:lnTo>
                  <a:pt x="1513598" y="134302"/>
                </a:lnTo>
                <a:lnTo>
                  <a:pt x="1513598" y="72707"/>
                </a:lnTo>
                <a:lnTo>
                  <a:pt x="1513090" y="67894"/>
                </a:lnTo>
                <a:lnTo>
                  <a:pt x="1512074" y="63334"/>
                </a:lnTo>
                <a:lnTo>
                  <a:pt x="1510931" y="58788"/>
                </a:lnTo>
                <a:lnTo>
                  <a:pt x="1509153" y="54813"/>
                </a:lnTo>
                <a:lnTo>
                  <a:pt x="1506740" y="51409"/>
                </a:lnTo>
                <a:lnTo>
                  <a:pt x="1504200" y="48018"/>
                </a:lnTo>
                <a:lnTo>
                  <a:pt x="1501025" y="45326"/>
                </a:lnTo>
                <a:lnTo>
                  <a:pt x="1496961" y="43345"/>
                </a:lnTo>
                <a:lnTo>
                  <a:pt x="1492897" y="41363"/>
                </a:lnTo>
                <a:lnTo>
                  <a:pt x="1487944" y="40373"/>
                </a:lnTo>
                <a:lnTo>
                  <a:pt x="1479562" y="40373"/>
                </a:lnTo>
                <a:lnTo>
                  <a:pt x="1474609" y="41325"/>
                </a:lnTo>
                <a:lnTo>
                  <a:pt x="1467116" y="44183"/>
                </a:lnTo>
                <a:lnTo>
                  <a:pt x="1462163" y="47142"/>
                </a:lnTo>
                <a:lnTo>
                  <a:pt x="1459623" y="49187"/>
                </a:lnTo>
                <a:lnTo>
                  <a:pt x="1457083" y="51231"/>
                </a:lnTo>
                <a:lnTo>
                  <a:pt x="1454543" y="53670"/>
                </a:lnTo>
                <a:lnTo>
                  <a:pt x="1451876" y="5651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9740" y="1149223"/>
            <a:ext cx="4349527" cy="532891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1" dirty="0" smtClean="0">
                <a:latin typeface="Calibri"/>
                <a:cs typeface="Calibri"/>
              </a:rPr>
              <a:t>PERENCANAAN AMI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8840" y="2675890"/>
            <a:ext cx="2134959" cy="1407921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4223" marR="1104">
              <a:lnSpc>
                <a:spcPts val="3304"/>
              </a:lnSpc>
            </a:pPr>
            <a:r>
              <a:rPr sz="3200" spc="-8" dirty="0" smtClean="0">
                <a:latin typeface="Calibri"/>
                <a:cs typeface="Calibri"/>
              </a:rPr>
              <a:t>Pelaksanaan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40"/>
              </a:lnSpc>
              <a:spcBef>
                <a:spcPts val="26"/>
              </a:spcBef>
            </a:pPr>
            <a:r>
              <a:rPr sz="3200" spc="4" dirty="0" smtClean="0">
                <a:latin typeface="Calibri"/>
                <a:cs typeface="Calibri"/>
              </a:rPr>
              <a:t>penanggung</a:t>
            </a:r>
            <a:endParaRPr sz="3200">
              <a:latin typeface="Calibri"/>
              <a:cs typeface="Calibri"/>
            </a:endParaRPr>
          </a:p>
          <a:p>
            <a:pPr marL="12700" marR="61081">
              <a:lnSpc>
                <a:spcPts val="3840"/>
              </a:lnSpc>
            </a:pPr>
            <a:r>
              <a:rPr sz="3200" spc="-6" dirty="0" smtClean="0">
                <a:latin typeface="Calibri"/>
                <a:cs typeface="Calibri"/>
              </a:rPr>
              <a:t>institusi.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50819" y="2675890"/>
            <a:ext cx="1091502" cy="920064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 marR="61081">
              <a:lnSpc>
                <a:spcPts val="3304"/>
              </a:lnSpc>
            </a:pPr>
            <a:r>
              <a:rPr sz="3200" spc="1" dirty="0" smtClean="0">
                <a:latin typeface="Calibri"/>
                <a:cs typeface="Calibri"/>
              </a:rPr>
              <a:t>audit</a:t>
            </a:r>
            <a:endParaRPr sz="3200">
              <a:latin typeface="Calibri"/>
              <a:cs typeface="Calibri"/>
            </a:endParaRPr>
          </a:p>
          <a:p>
            <a:pPr marL="32511">
              <a:lnSpc>
                <a:spcPts val="3840"/>
              </a:lnSpc>
              <a:spcBef>
                <a:spcPts val="26"/>
              </a:spcBef>
            </a:pPr>
            <a:r>
              <a:rPr sz="3200" spc="-11" dirty="0" smtClean="0">
                <a:latin typeface="Calibri"/>
                <a:cs typeface="Calibri"/>
              </a:rPr>
              <a:t>jawab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31919" y="2675890"/>
            <a:ext cx="1549022" cy="432307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spc="1" dirty="0" smtClean="0">
                <a:latin typeface="Calibri"/>
                <a:cs typeface="Calibri"/>
              </a:rPr>
              <a:t>dipimpin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21349" y="2675890"/>
            <a:ext cx="810645" cy="432307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dirty="0" smtClean="0">
                <a:latin typeface="Calibri"/>
                <a:cs typeface="Calibri"/>
              </a:rPr>
              <a:t>oleh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71766" y="2675890"/>
            <a:ext cx="1395497" cy="432307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spc="-10" dirty="0" smtClean="0">
                <a:latin typeface="Calibri"/>
                <a:cs typeface="Calibri"/>
              </a:rPr>
              <a:t>seorang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8035" y="3163341"/>
            <a:ext cx="866739" cy="432612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spc="-8" dirty="0" smtClean="0">
                <a:latin typeface="Calibri"/>
                <a:cs typeface="Calibri"/>
              </a:rPr>
              <a:t>yang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3001" y="3163341"/>
            <a:ext cx="1875935" cy="432612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spc="-12" dirty="0" smtClean="0">
                <a:latin typeface="Calibri"/>
                <a:cs typeface="Calibri"/>
              </a:rPr>
              <a:t>ditentukan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6982" y="3163341"/>
            <a:ext cx="811233" cy="432612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dirty="0" smtClean="0">
                <a:latin typeface="Calibri"/>
                <a:cs typeface="Calibri"/>
              </a:rPr>
              <a:t>oleh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9197" y="5303520"/>
            <a:ext cx="1426512" cy="918489"/>
          </a:xfrm>
          <a:prstGeom prst="rect">
            <a:avLst/>
          </a:prstGeom>
        </p:spPr>
        <p:txBody>
          <a:bodyPr wrap="square" lIns="0" tIns="14573" rIns="0" bIns="0" rtlCol="0">
            <a:noAutofit/>
          </a:bodyPr>
          <a:lstStyle/>
          <a:p>
            <a:pPr marR="3984" algn="ctr">
              <a:lnSpc>
                <a:spcPts val="2295"/>
              </a:lnSpc>
            </a:pPr>
            <a:r>
              <a:rPr sz="2200" spc="-15" dirty="0" smtClean="0">
                <a:solidFill>
                  <a:srgbClr val="FFFFFF"/>
                </a:solidFill>
                <a:latin typeface="Calibri"/>
                <a:cs typeface="Calibri"/>
              </a:rPr>
              <a:t>Pendistribu-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ts val="2425"/>
              </a:lnSpc>
              <a:spcBef>
                <a:spcPts val="6"/>
              </a:spcBef>
            </a:pPr>
            <a:r>
              <a:rPr sz="2200" spc="-12" dirty="0" smtClean="0">
                <a:solidFill>
                  <a:srgbClr val="FFFFFF"/>
                </a:solidFill>
                <a:latin typeface="Calibri"/>
                <a:cs typeface="Calibri"/>
              </a:rPr>
              <a:t>sian laporan</a:t>
            </a:r>
            <a:endParaRPr sz="2200">
              <a:latin typeface="Calibri"/>
              <a:cs typeface="Calibri"/>
            </a:endParaRPr>
          </a:p>
          <a:p>
            <a:pPr marL="376847" marR="398365" algn="ctr">
              <a:lnSpc>
                <a:spcPts val="2410"/>
              </a:lnSpc>
            </a:pPr>
            <a:r>
              <a:rPr sz="2200" spc="-9" dirty="0" smtClean="0">
                <a:solidFill>
                  <a:srgbClr val="FFFFFF"/>
                </a:solidFill>
                <a:latin typeface="Calibri"/>
                <a:cs typeface="Calibri"/>
              </a:rPr>
              <a:t>audit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1940" y="5441010"/>
            <a:ext cx="1584900" cy="560324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54597" marR="173745" algn="ctr">
              <a:lnSpc>
                <a:spcPts val="2105"/>
              </a:lnSpc>
            </a:pP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Permintaan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210"/>
              </a:lnSpc>
              <a:spcBef>
                <a:spcPts val="5"/>
              </a:spcBef>
            </a:pPr>
            <a:r>
              <a:rPr sz="2000" spc="-1" dirty="0" smtClean="0">
                <a:solidFill>
                  <a:srgbClr val="FFFFFF"/>
                </a:solidFill>
                <a:latin typeface="Calibri"/>
                <a:cs typeface="Calibri"/>
              </a:rPr>
              <a:t>audit dari klien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3606" y="5635091"/>
            <a:ext cx="724342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sz="1800" spc="1" dirty="0" smtClean="0">
                <a:latin typeface="Calibri"/>
                <a:cs typeface="Calibri"/>
              </a:rPr>
              <a:t>sampai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7408" y="6438074"/>
            <a:ext cx="3731145" cy="173786"/>
          </a:xfrm>
          <a:custGeom>
            <a:avLst/>
            <a:gdLst/>
            <a:ahLst/>
            <a:cxnLst/>
            <a:rect l="l" t="t" r="r" b="b"/>
            <a:pathLst>
              <a:path w="3731145" h="173786">
                <a:moveTo>
                  <a:pt x="1537728" y="46215"/>
                </a:moveTo>
                <a:lnTo>
                  <a:pt x="1537728" y="134302"/>
                </a:lnTo>
                <a:lnTo>
                  <a:pt x="1539379" y="136944"/>
                </a:lnTo>
                <a:lnTo>
                  <a:pt x="1542554" y="137845"/>
                </a:lnTo>
                <a:lnTo>
                  <a:pt x="1545729" y="138176"/>
                </a:lnTo>
                <a:lnTo>
                  <a:pt x="1554619" y="138176"/>
                </a:lnTo>
                <a:lnTo>
                  <a:pt x="1557794" y="137845"/>
                </a:lnTo>
                <a:lnTo>
                  <a:pt x="1560969" y="136944"/>
                </a:lnTo>
                <a:lnTo>
                  <a:pt x="1562747" y="134302"/>
                </a:lnTo>
                <a:lnTo>
                  <a:pt x="1562747" y="46215"/>
                </a:lnTo>
                <a:lnTo>
                  <a:pt x="1561731" y="43992"/>
                </a:lnTo>
                <a:lnTo>
                  <a:pt x="1559064" y="42837"/>
                </a:lnTo>
                <a:lnTo>
                  <a:pt x="1556270" y="42354"/>
                </a:lnTo>
                <a:lnTo>
                  <a:pt x="1552714" y="42062"/>
                </a:lnTo>
                <a:lnTo>
                  <a:pt x="1545729" y="42163"/>
                </a:lnTo>
                <a:lnTo>
                  <a:pt x="1542554" y="42557"/>
                </a:lnTo>
                <a:lnTo>
                  <a:pt x="1539379" y="43560"/>
                </a:lnTo>
                <a:lnTo>
                  <a:pt x="1537728" y="46215"/>
                </a:lnTo>
                <a:close/>
              </a:path>
              <a:path w="3731145" h="173786">
                <a:moveTo>
                  <a:pt x="1564525" y="16128"/>
                </a:moveTo>
                <a:lnTo>
                  <a:pt x="1564525" y="11315"/>
                </a:lnTo>
                <a:lnTo>
                  <a:pt x="1563636" y="7962"/>
                </a:lnTo>
                <a:lnTo>
                  <a:pt x="1559572" y="4203"/>
                </a:lnTo>
                <a:lnTo>
                  <a:pt x="1555889" y="3263"/>
                </a:lnTo>
                <a:lnTo>
                  <a:pt x="1544713" y="3263"/>
                </a:lnTo>
                <a:lnTo>
                  <a:pt x="1540903" y="4241"/>
                </a:lnTo>
                <a:lnTo>
                  <a:pt x="1536839" y="8128"/>
                </a:lnTo>
                <a:lnTo>
                  <a:pt x="1535823" y="11607"/>
                </a:lnTo>
                <a:lnTo>
                  <a:pt x="1535823" y="21437"/>
                </a:lnTo>
                <a:lnTo>
                  <a:pt x="1536839" y="24777"/>
                </a:lnTo>
                <a:lnTo>
                  <a:pt x="1540776" y="28473"/>
                </a:lnTo>
                <a:lnTo>
                  <a:pt x="1544459" y="29387"/>
                </a:lnTo>
                <a:lnTo>
                  <a:pt x="1555635" y="29387"/>
                </a:lnTo>
                <a:lnTo>
                  <a:pt x="1559445" y="28435"/>
                </a:lnTo>
                <a:lnTo>
                  <a:pt x="1563509" y="24612"/>
                </a:lnTo>
                <a:lnTo>
                  <a:pt x="1564525" y="21145"/>
                </a:lnTo>
                <a:lnTo>
                  <a:pt x="1564525" y="16128"/>
                </a:lnTo>
                <a:close/>
              </a:path>
              <a:path w="3731145" h="173786">
                <a:moveTo>
                  <a:pt x="1588020" y="46024"/>
                </a:moveTo>
                <a:lnTo>
                  <a:pt x="1588020" y="134302"/>
                </a:lnTo>
                <a:lnTo>
                  <a:pt x="1589671" y="136944"/>
                </a:lnTo>
                <a:lnTo>
                  <a:pt x="1592846" y="137845"/>
                </a:lnTo>
                <a:lnTo>
                  <a:pt x="1596021" y="138176"/>
                </a:lnTo>
                <a:lnTo>
                  <a:pt x="1604911" y="138176"/>
                </a:lnTo>
                <a:lnTo>
                  <a:pt x="1608086" y="137845"/>
                </a:lnTo>
                <a:lnTo>
                  <a:pt x="1611261" y="136944"/>
                </a:lnTo>
                <a:lnTo>
                  <a:pt x="1613039" y="134302"/>
                </a:lnTo>
                <a:lnTo>
                  <a:pt x="1613039" y="75615"/>
                </a:lnTo>
                <a:lnTo>
                  <a:pt x="1609356" y="56210"/>
                </a:lnTo>
                <a:lnTo>
                  <a:pt x="1609356" y="46024"/>
                </a:lnTo>
                <a:lnTo>
                  <a:pt x="1607959" y="43383"/>
                </a:lnTo>
                <a:lnTo>
                  <a:pt x="1605419" y="42468"/>
                </a:lnTo>
                <a:lnTo>
                  <a:pt x="1602625" y="42138"/>
                </a:lnTo>
                <a:lnTo>
                  <a:pt x="1595005" y="42138"/>
                </a:lnTo>
                <a:lnTo>
                  <a:pt x="1592338" y="42468"/>
                </a:lnTo>
                <a:lnTo>
                  <a:pt x="1589417" y="43383"/>
                </a:lnTo>
                <a:lnTo>
                  <a:pt x="1588020" y="46024"/>
                </a:lnTo>
                <a:close/>
              </a:path>
              <a:path w="3731145" h="173786">
                <a:moveTo>
                  <a:pt x="1738515" y="136677"/>
                </a:moveTo>
                <a:lnTo>
                  <a:pt x="1743087" y="134505"/>
                </a:lnTo>
                <a:lnTo>
                  <a:pt x="1747278" y="131470"/>
                </a:lnTo>
                <a:lnTo>
                  <a:pt x="1750834" y="127571"/>
                </a:lnTo>
                <a:lnTo>
                  <a:pt x="1750834" y="134594"/>
                </a:lnTo>
                <a:lnTo>
                  <a:pt x="1751723" y="136778"/>
                </a:lnTo>
                <a:lnTo>
                  <a:pt x="1754644" y="137909"/>
                </a:lnTo>
                <a:lnTo>
                  <a:pt x="1758073" y="138264"/>
                </a:lnTo>
                <a:lnTo>
                  <a:pt x="1765947" y="138150"/>
                </a:lnTo>
                <a:lnTo>
                  <a:pt x="1769757" y="137299"/>
                </a:lnTo>
                <a:lnTo>
                  <a:pt x="1771408" y="134594"/>
                </a:lnTo>
                <a:lnTo>
                  <a:pt x="1771408" y="69151"/>
                </a:lnTo>
                <a:lnTo>
                  <a:pt x="1770773" y="63906"/>
                </a:lnTo>
                <a:lnTo>
                  <a:pt x="1769249" y="59486"/>
                </a:lnTo>
                <a:lnTo>
                  <a:pt x="1767852" y="55054"/>
                </a:lnTo>
                <a:lnTo>
                  <a:pt x="1765566" y="51447"/>
                </a:lnTo>
                <a:lnTo>
                  <a:pt x="1762391" y="48640"/>
                </a:lnTo>
                <a:lnTo>
                  <a:pt x="1759216" y="45834"/>
                </a:lnTo>
                <a:lnTo>
                  <a:pt x="1755152" y="43764"/>
                </a:lnTo>
                <a:lnTo>
                  <a:pt x="1750199" y="42405"/>
                </a:lnTo>
                <a:lnTo>
                  <a:pt x="1745373" y="41059"/>
                </a:lnTo>
                <a:lnTo>
                  <a:pt x="1739404" y="40373"/>
                </a:lnTo>
                <a:lnTo>
                  <a:pt x="1728609" y="40373"/>
                </a:lnTo>
                <a:lnTo>
                  <a:pt x="1724799" y="40690"/>
                </a:lnTo>
                <a:lnTo>
                  <a:pt x="1721116" y="41325"/>
                </a:lnTo>
                <a:lnTo>
                  <a:pt x="1717433" y="41948"/>
                </a:lnTo>
                <a:lnTo>
                  <a:pt x="1714131" y="42760"/>
                </a:lnTo>
                <a:lnTo>
                  <a:pt x="1710956" y="43738"/>
                </a:lnTo>
                <a:lnTo>
                  <a:pt x="1707908" y="44729"/>
                </a:lnTo>
                <a:lnTo>
                  <a:pt x="1705241" y="45808"/>
                </a:lnTo>
                <a:lnTo>
                  <a:pt x="1702828" y="46964"/>
                </a:lnTo>
                <a:lnTo>
                  <a:pt x="1698002" y="50126"/>
                </a:lnTo>
                <a:lnTo>
                  <a:pt x="1696097" y="53339"/>
                </a:lnTo>
                <a:lnTo>
                  <a:pt x="1695716" y="56146"/>
                </a:lnTo>
                <a:lnTo>
                  <a:pt x="1695716" y="59715"/>
                </a:lnTo>
                <a:lnTo>
                  <a:pt x="1695970" y="62356"/>
                </a:lnTo>
                <a:lnTo>
                  <a:pt x="1696732" y="65519"/>
                </a:lnTo>
                <a:lnTo>
                  <a:pt x="1699399" y="68186"/>
                </a:lnTo>
                <a:lnTo>
                  <a:pt x="1702574" y="67729"/>
                </a:lnTo>
                <a:lnTo>
                  <a:pt x="1705876" y="65874"/>
                </a:lnTo>
                <a:lnTo>
                  <a:pt x="1710448" y="63741"/>
                </a:lnTo>
                <a:lnTo>
                  <a:pt x="1712988" y="62610"/>
                </a:lnTo>
                <a:lnTo>
                  <a:pt x="1715909" y="61594"/>
                </a:lnTo>
                <a:lnTo>
                  <a:pt x="1719211" y="60667"/>
                </a:lnTo>
                <a:lnTo>
                  <a:pt x="1722386" y="59740"/>
                </a:lnTo>
                <a:lnTo>
                  <a:pt x="1726196" y="59283"/>
                </a:lnTo>
                <a:lnTo>
                  <a:pt x="1733435" y="59283"/>
                </a:lnTo>
                <a:lnTo>
                  <a:pt x="1736102" y="59613"/>
                </a:lnTo>
                <a:lnTo>
                  <a:pt x="1738261" y="60274"/>
                </a:lnTo>
                <a:lnTo>
                  <a:pt x="1742071" y="61950"/>
                </a:lnTo>
                <a:lnTo>
                  <a:pt x="1744738" y="64731"/>
                </a:lnTo>
                <a:lnTo>
                  <a:pt x="1746135" y="68541"/>
                </a:lnTo>
                <a:lnTo>
                  <a:pt x="1747024" y="73037"/>
                </a:lnTo>
                <a:lnTo>
                  <a:pt x="1747024" y="81152"/>
                </a:lnTo>
                <a:lnTo>
                  <a:pt x="1730514" y="81152"/>
                </a:lnTo>
                <a:lnTo>
                  <a:pt x="1723656" y="81749"/>
                </a:lnTo>
                <a:lnTo>
                  <a:pt x="1717687" y="82930"/>
                </a:lnTo>
                <a:lnTo>
                  <a:pt x="1711845" y="84124"/>
                </a:lnTo>
                <a:lnTo>
                  <a:pt x="1706765" y="85953"/>
                </a:lnTo>
                <a:lnTo>
                  <a:pt x="1702828" y="88430"/>
                </a:lnTo>
                <a:lnTo>
                  <a:pt x="1698891" y="90906"/>
                </a:lnTo>
                <a:lnTo>
                  <a:pt x="1695843" y="94043"/>
                </a:lnTo>
                <a:lnTo>
                  <a:pt x="1693811" y="97828"/>
                </a:lnTo>
                <a:lnTo>
                  <a:pt x="1691779" y="101625"/>
                </a:lnTo>
                <a:lnTo>
                  <a:pt x="1690763" y="106095"/>
                </a:lnTo>
                <a:lnTo>
                  <a:pt x="1690763" y="115989"/>
                </a:lnTo>
                <a:lnTo>
                  <a:pt x="1691652" y="120154"/>
                </a:lnTo>
                <a:lnTo>
                  <a:pt x="1693176" y="123710"/>
                </a:lnTo>
                <a:lnTo>
                  <a:pt x="1694827" y="127279"/>
                </a:lnTo>
                <a:lnTo>
                  <a:pt x="1696986" y="130263"/>
                </a:lnTo>
                <a:lnTo>
                  <a:pt x="1699907" y="132664"/>
                </a:lnTo>
                <a:lnTo>
                  <a:pt x="1702701" y="135077"/>
                </a:lnTo>
                <a:lnTo>
                  <a:pt x="1706130" y="136893"/>
                </a:lnTo>
                <a:lnTo>
                  <a:pt x="1710067" y="138112"/>
                </a:lnTo>
                <a:lnTo>
                  <a:pt x="1714004" y="139331"/>
                </a:lnTo>
                <a:lnTo>
                  <a:pt x="1715147" y="114147"/>
                </a:lnTo>
                <a:lnTo>
                  <a:pt x="1715147" y="110451"/>
                </a:lnTo>
                <a:lnTo>
                  <a:pt x="1715528" y="106337"/>
                </a:lnTo>
                <a:lnTo>
                  <a:pt x="1717179" y="102984"/>
                </a:lnTo>
                <a:lnTo>
                  <a:pt x="1720354" y="100355"/>
                </a:lnTo>
                <a:lnTo>
                  <a:pt x="1724418" y="98272"/>
                </a:lnTo>
                <a:lnTo>
                  <a:pt x="1727212" y="97688"/>
                </a:lnTo>
                <a:lnTo>
                  <a:pt x="1730006" y="97091"/>
                </a:lnTo>
                <a:lnTo>
                  <a:pt x="1733435" y="96786"/>
                </a:lnTo>
                <a:lnTo>
                  <a:pt x="1747024" y="96786"/>
                </a:lnTo>
                <a:lnTo>
                  <a:pt x="1747024" y="111836"/>
                </a:lnTo>
                <a:lnTo>
                  <a:pt x="1743976" y="115265"/>
                </a:lnTo>
                <a:lnTo>
                  <a:pt x="1741055" y="117868"/>
                </a:lnTo>
                <a:lnTo>
                  <a:pt x="1738007" y="119659"/>
                </a:lnTo>
                <a:lnTo>
                  <a:pt x="1735086" y="121437"/>
                </a:lnTo>
                <a:lnTo>
                  <a:pt x="1731911" y="122326"/>
                </a:lnTo>
                <a:lnTo>
                  <a:pt x="1724291" y="122326"/>
                </a:lnTo>
                <a:lnTo>
                  <a:pt x="1728609" y="139941"/>
                </a:lnTo>
                <a:lnTo>
                  <a:pt x="1733816" y="138849"/>
                </a:lnTo>
                <a:lnTo>
                  <a:pt x="1738515" y="136677"/>
                </a:lnTo>
                <a:close/>
              </a:path>
              <a:path w="3731145" h="173786">
                <a:moveTo>
                  <a:pt x="1728609" y="139941"/>
                </a:moveTo>
                <a:lnTo>
                  <a:pt x="1724291" y="122326"/>
                </a:lnTo>
                <a:lnTo>
                  <a:pt x="1720989" y="121272"/>
                </a:lnTo>
                <a:lnTo>
                  <a:pt x="1716290" y="117043"/>
                </a:lnTo>
                <a:lnTo>
                  <a:pt x="1715147" y="114147"/>
                </a:lnTo>
                <a:lnTo>
                  <a:pt x="1714004" y="139331"/>
                </a:lnTo>
                <a:lnTo>
                  <a:pt x="1718322" y="139941"/>
                </a:lnTo>
                <a:lnTo>
                  <a:pt x="1728609" y="139941"/>
                </a:lnTo>
                <a:close/>
              </a:path>
              <a:path w="3731145" h="173786">
                <a:moveTo>
                  <a:pt x="2192921" y="136944"/>
                </a:moveTo>
                <a:lnTo>
                  <a:pt x="2195588" y="137845"/>
                </a:lnTo>
                <a:lnTo>
                  <a:pt x="2198255" y="138176"/>
                </a:lnTo>
                <a:lnTo>
                  <a:pt x="2206002" y="138176"/>
                </a:lnTo>
                <a:lnTo>
                  <a:pt x="2208669" y="137845"/>
                </a:lnTo>
                <a:lnTo>
                  <a:pt x="2211336" y="136944"/>
                </a:lnTo>
                <a:lnTo>
                  <a:pt x="2212733" y="134302"/>
                </a:lnTo>
                <a:lnTo>
                  <a:pt x="2212733" y="46024"/>
                </a:lnTo>
                <a:lnTo>
                  <a:pt x="2211082" y="43383"/>
                </a:lnTo>
                <a:lnTo>
                  <a:pt x="2208034" y="42468"/>
                </a:lnTo>
                <a:lnTo>
                  <a:pt x="2204859" y="42138"/>
                </a:lnTo>
                <a:lnTo>
                  <a:pt x="2195969" y="42138"/>
                </a:lnTo>
                <a:lnTo>
                  <a:pt x="2192794" y="42468"/>
                </a:lnTo>
                <a:lnTo>
                  <a:pt x="2189619" y="43383"/>
                </a:lnTo>
                <a:lnTo>
                  <a:pt x="2188095" y="46024"/>
                </a:lnTo>
                <a:lnTo>
                  <a:pt x="2188095" y="104711"/>
                </a:lnTo>
                <a:lnTo>
                  <a:pt x="2184412" y="109131"/>
                </a:lnTo>
                <a:lnTo>
                  <a:pt x="2180983" y="112496"/>
                </a:lnTo>
                <a:lnTo>
                  <a:pt x="2177808" y="114807"/>
                </a:lnTo>
                <a:lnTo>
                  <a:pt x="2174633" y="117119"/>
                </a:lnTo>
                <a:lnTo>
                  <a:pt x="2171458" y="118275"/>
                </a:lnTo>
                <a:lnTo>
                  <a:pt x="2165743" y="118275"/>
                </a:lnTo>
                <a:lnTo>
                  <a:pt x="2159774" y="115874"/>
                </a:lnTo>
                <a:lnTo>
                  <a:pt x="2156980" y="112775"/>
                </a:lnTo>
                <a:lnTo>
                  <a:pt x="2154948" y="108927"/>
                </a:lnTo>
                <a:lnTo>
                  <a:pt x="2153678" y="104051"/>
                </a:lnTo>
                <a:lnTo>
                  <a:pt x="2153424" y="100520"/>
                </a:lnTo>
                <a:lnTo>
                  <a:pt x="2153424" y="46024"/>
                </a:lnTo>
                <a:lnTo>
                  <a:pt x="2151773" y="43383"/>
                </a:lnTo>
                <a:lnTo>
                  <a:pt x="2148598" y="42468"/>
                </a:lnTo>
                <a:lnTo>
                  <a:pt x="2145423" y="42138"/>
                </a:lnTo>
                <a:lnTo>
                  <a:pt x="2136533" y="42138"/>
                </a:lnTo>
                <a:lnTo>
                  <a:pt x="2133358" y="42468"/>
                </a:lnTo>
                <a:lnTo>
                  <a:pt x="2130183" y="43383"/>
                </a:lnTo>
                <a:lnTo>
                  <a:pt x="2128532" y="46024"/>
                </a:lnTo>
                <a:lnTo>
                  <a:pt x="2128532" y="106794"/>
                </a:lnTo>
                <a:lnTo>
                  <a:pt x="2129167" y="112407"/>
                </a:lnTo>
                <a:lnTo>
                  <a:pt x="2130183" y="116928"/>
                </a:lnTo>
                <a:lnTo>
                  <a:pt x="2131326" y="121450"/>
                </a:lnTo>
                <a:lnTo>
                  <a:pt x="2133104" y="125425"/>
                </a:lnTo>
                <a:lnTo>
                  <a:pt x="2135644" y="128854"/>
                </a:lnTo>
                <a:lnTo>
                  <a:pt x="2138184" y="132295"/>
                </a:lnTo>
                <a:lnTo>
                  <a:pt x="2141486" y="135001"/>
                </a:lnTo>
                <a:lnTo>
                  <a:pt x="2145677" y="136969"/>
                </a:lnTo>
                <a:lnTo>
                  <a:pt x="2149741" y="138950"/>
                </a:lnTo>
                <a:lnTo>
                  <a:pt x="2154821" y="139941"/>
                </a:lnTo>
                <a:lnTo>
                  <a:pt x="2166378" y="139941"/>
                </a:lnTo>
                <a:lnTo>
                  <a:pt x="2171585" y="138620"/>
                </a:lnTo>
                <a:lnTo>
                  <a:pt x="2176665" y="135978"/>
                </a:lnTo>
                <a:lnTo>
                  <a:pt x="2181618" y="133349"/>
                </a:lnTo>
                <a:lnTo>
                  <a:pt x="2186571" y="129387"/>
                </a:lnTo>
                <a:lnTo>
                  <a:pt x="2191524" y="124104"/>
                </a:lnTo>
                <a:lnTo>
                  <a:pt x="2191524" y="134302"/>
                </a:lnTo>
                <a:lnTo>
                  <a:pt x="2192921" y="136944"/>
                </a:lnTo>
                <a:close/>
              </a:path>
              <a:path w="3731145" h="173786">
                <a:moveTo>
                  <a:pt x="2243086" y="20205"/>
                </a:moveTo>
                <a:lnTo>
                  <a:pt x="2241562" y="22961"/>
                </a:lnTo>
                <a:lnTo>
                  <a:pt x="2241562" y="42659"/>
                </a:lnTo>
                <a:lnTo>
                  <a:pt x="2231021" y="42659"/>
                </a:lnTo>
                <a:lnTo>
                  <a:pt x="2228354" y="44030"/>
                </a:lnTo>
                <a:lnTo>
                  <a:pt x="2227465" y="46583"/>
                </a:lnTo>
                <a:lnTo>
                  <a:pt x="2227211" y="49225"/>
                </a:lnTo>
                <a:lnTo>
                  <a:pt x="2227084" y="56375"/>
                </a:lnTo>
                <a:lnTo>
                  <a:pt x="2227465" y="58966"/>
                </a:lnTo>
                <a:lnTo>
                  <a:pt x="2228100" y="60515"/>
                </a:lnTo>
                <a:lnTo>
                  <a:pt x="2230894" y="62839"/>
                </a:lnTo>
                <a:lnTo>
                  <a:pt x="2241562" y="62839"/>
                </a:lnTo>
                <a:lnTo>
                  <a:pt x="2241562" y="113487"/>
                </a:lnTo>
                <a:lnTo>
                  <a:pt x="2242070" y="118173"/>
                </a:lnTo>
                <a:lnTo>
                  <a:pt x="2243213" y="122123"/>
                </a:lnTo>
                <a:lnTo>
                  <a:pt x="2244356" y="126085"/>
                </a:lnTo>
                <a:lnTo>
                  <a:pt x="2246261" y="19215"/>
                </a:lnTo>
                <a:lnTo>
                  <a:pt x="2243086" y="20205"/>
                </a:lnTo>
                <a:close/>
              </a:path>
              <a:path w="3731145" h="173786">
                <a:moveTo>
                  <a:pt x="2289441" y="49225"/>
                </a:moveTo>
                <a:lnTo>
                  <a:pt x="2289060" y="46583"/>
                </a:lnTo>
                <a:lnTo>
                  <a:pt x="2288171" y="44030"/>
                </a:lnTo>
                <a:lnTo>
                  <a:pt x="2285504" y="42659"/>
                </a:lnTo>
                <a:lnTo>
                  <a:pt x="2266327" y="42659"/>
                </a:lnTo>
                <a:lnTo>
                  <a:pt x="2266327" y="22961"/>
                </a:lnTo>
                <a:lnTo>
                  <a:pt x="2264676" y="20205"/>
                </a:lnTo>
                <a:lnTo>
                  <a:pt x="2261628" y="19215"/>
                </a:lnTo>
                <a:lnTo>
                  <a:pt x="2258326" y="18884"/>
                </a:lnTo>
                <a:lnTo>
                  <a:pt x="2249563" y="18884"/>
                </a:lnTo>
                <a:lnTo>
                  <a:pt x="2246261" y="19215"/>
                </a:lnTo>
                <a:lnTo>
                  <a:pt x="2244356" y="126085"/>
                </a:lnTo>
                <a:lnTo>
                  <a:pt x="2246134" y="129374"/>
                </a:lnTo>
                <a:lnTo>
                  <a:pt x="2250833" y="134581"/>
                </a:lnTo>
                <a:lnTo>
                  <a:pt x="2257437" y="137769"/>
                </a:lnTo>
                <a:lnTo>
                  <a:pt x="2265438" y="139649"/>
                </a:lnTo>
                <a:lnTo>
                  <a:pt x="2270264" y="139649"/>
                </a:lnTo>
                <a:lnTo>
                  <a:pt x="2266327" y="109131"/>
                </a:lnTo>
                <a:lnTo>
                  <a:pt x="2266327" y="62839"/>
                </a:lnTo>
                <a:lnTo>
                  <a:pt x="2285631" y="62839"/>
                </a:lnTo>
                <a:lnTo>
                  <a:pt x="2287917" y="62064"/>
                </a:lnTo>
                <a:lnTo>
                  <a:pt x="2289187" y="58966"/>
                </a:lnTo>
                <a:lnTo>
                  <a:pt x="2289568" y="56375"/>
                </a:lnTo>
                <a:lnTo>
                  <a:pt x="2289441" y="49225"/>
                </a:lnTo>
                <a:close/>
              </a:path>
              <a:path w="3731145" h="173786">
                <a:moveTo>
                  <a:pt x="2289568" y="125590"/>
                </a:moveTo>
                <a:lnTo>
                  <a:pt x="2289568" y="123748"/>
                </a:lnTo>
                <a:lnTo>
                  <a:pt x="2289314" y="121043"/>
                </a:lnTo>
                <a:lnTo>
                  <a:pt x="2288552" y="117525"/>
                </a:lnTo>
                <a:lnTo>
                  <a:pt x="2285758" y="116598"/>
                </a:lnTo>
                <a:lnTo>
                  <a:pt x="2283091" y="117627"/>
                </a:lnTo>
                <a:lnTo>
                  <a:pt x="2280297" y="118414"/>
                </a:lnTo>
                <a:lnTo>
                  <a:pt x="2276741" y="118757"/>
                </a:lnTo>
                <a:lnTo>
                  <a:pt x="2272804" y="118757"/>
                </a:lnTo>
                <a:lnTo>
                  <a:pt x="2270137" y="117563"/>
                </a:lnTo>
                <a:lnTo>
                  <a:pt x="2267089" y="112737"/>
                </a:lnTo>
                <a:lnTo>
                  <a:pt x="2266327" y="109131"/>
                </a:lnTo>
                <a:lnTo>
                  <a:pt x="2270264" y="139649"/>
                </a:lnTo>
                <a:lnTo>
                  <a:pt x="2273947" y="139547"/>
                </a:lnTo>
                <a:lnTo>
                  <a:pt x="2277630" y="139153"/>
                </a:lnTo>
                <a:lnTo>
                  <a:pt x="2280805" y="138506"/>
                </a:lnTo>
                <a:lnTo>
                  <a:pt x="2284869" y="137223"/>
                </a:lnTo>
                <a:lnTo>
                  <a:pt x="2288171" y="134912"/>
                </a:lnTo>
                <a:lnTo>
                  <a:pt x="2288933" y="132270"/>
                </a:lnTo>
                <a:lnTo>
                  <a:pt x="2289568" y="128498"/>
                </a:lnTo>
                <a:lnTo>
                  <a:pt x="2289568" y="125590"/>
                </a:lnTo>
                <a:close/>
              </a:path>
              <a:path w="3731145" h="173786">
                <a:moveTo>
                  <a:pt x="2371229" y="136944"/>
                </a:moveTo>
                <a:lnTo>
                  <a:pt x="2373896" y="137845"/>
                </a:lnTo>
                <a:lnTo>
                  <a:pt x="2376563" y="138176"/>
                </a:lnTo>
                <a:lnTo>
                  <a:pt x="2384310" y="138176"/>
                </a:lnTo>
                <a:lnTo>
                  <a:pt x="2386977" y="137845"/>
                </a:lnTo>
                <a:lnTo>
                  <a:pt x="2389644" y="136944"/>
                </a:lnTo>
                <a:lnTo>
                  <a:pt x="2391041" y="134302"/>
                </a:lnTo>
                <a:lnTo>
                  <a:pt x="2391041" y="46024"/>
                </a:lnTo>
                <a:lnTo>
                  <a:pt x="2389390" y="43383"/>
                </a:lnTo>
                <a:lnTo>
                  <a:pt x="2386342" y="42468"/>
                </a:lnTo>
                <a:lnTo>
                  <a:pt x="2383167" y="42138"/>
                </a:lnTo>
                <a:lnTo>
                  <a:pt x="2374277" y="42138"/>
                </a:lnTo>
                <a:lnTo>
                  <a:pt x="2371102" y="42468"/>
                </a:lnTo>
                <a:lnTo>
                  <a:pt x="2367927" y="43383"/>
                </a:lnTo>
                <a:lnTo>
                  <a:pt x="2366403" y="46024"/>
                </a:lnTo>
                <a:lnTo>
                  <a:pt x="2366403" y="104711"/>
                </a:lnTo>
                <a:lnTo>
                  <a:pt x="2362720" y="109131"/>
                </a:lnTo>
                <a:lnTo>
                  <a:pt x="2359291" y="112496"/>
                </a:lnTo>
                <a:lnTo>
                  <a:pt x="2356116" y="114807"/>
                </a:lnTo>
                <a:lnTo>
                  <a:pt x="2352941" y="117119"/>
                </a:lnTo>
                <a:lnTo>
                  <a:pt x="2349766" y="118275"/>
                </a:lnTo>
                <a:lnTo>
                  <a:pt x="2346591" y="118275"/>
                </a:lnTo>
                <a:lnTo>
                  <a:pt x="2341892" y="117792"/>
                </a:lnTo>
                <a:lnTo>
                  <a:pt x="2338082" y="115874"/>
                </a:lnTo>
                <a:lnTo>
                  <a:pt x="2335288" y="112775"/>
                </a:lnTo>
                <a:lnTo>
                  <a:pt x="2333256" y="108927"/>
                </a:lnTo>
                <a:lnTo>
                  <a:pt x="2331986" y="104051"/>
                </a:lnTo>
                <a:lnTo>
                  <a:pt x="2331732" y="100520"/>
                </a:lnTo>
                <a:lnTo>
                  <a:pt x="2331732" y="46024"/>
                </a:lnTo>
                <a:lnTo>
                  <a:pt x="2330081" y="43383"/>
                </a:lnTo>
                <a:lnTo>
                  <a:pt x="2326906" y="42468"/>
                </a:lnTo>
                <a:lnTo>
                  <a:pt x="2323731" y="42138"/>
                </a:lnTo>
                <a:lnTo>
                  <a:pt x="2314841" y="42138"/>
                </a:lnTo>
                <a:lnTo>
                  <a:pt x="2311666" y="42468"/>
                </a:lnTo>
                <a:lnTo>
                  <a:pt x="2308491" y="43383"/>
                </a:lnTo>
                <a:lnTo>
                  <a:pt x="2306840" y="46024"/>
                </a:lnTo>
                <a:lnTo>
                  <a:pt x="2306840" y="106794"/>
                </a:lnTo>
                <a:lnTo>
                  <a:pt x="2307475" y="112407"/>
                </a:lnTo>
                <a:lnTo>
                  <a:pt x="2308491" y="116928"/>
                </a:lnTo>
                <a:lnTo>
                  <a:pt x="2309634" y="121450"/>
                </a:lnTo>
                <a:lnTo>
                  <a:pt x="2311412" y="125425"/>
                </a:lnTo>
                <a:lnTo>
                  <a:pt x="2313952" y="128854"/>
                </a:lnTo>
                <a:lnTo>
                  <a:pt x="2316492" y="132295"/>
                </a:lnTo>
                <a:lnTo>
                  <a:pt x="2319794" y="135001"/>
                </a:lnTo>
                <a:lnTo>
                  <a:pt x="2323985" y="136969"/>
                </a:lnTo>
                <a:lnTo>
                  <a:pt x="2328049" y="138950"/>
                </a:lnTo>
                <a:lnTo>
                  <a:pt x="2333129" y="139941"/>
                </a:lnTo>
                <a:lnTo>
                  <a:pt x="2344686" y="139941"/>
                </a:lnTo>
                <a:lnTo>
                  <a:pt x="2349893" y="138620"/>
                </a:lnTo>
                <a:lnTo>
                  <a:pt x="2354973" y="135978"/>
                </a:lnTo>
                <a:lnTo>
                  <a:pt x="2359926" y="133349"/>
                </a:lnTo>
                <a:lnTo>
                  <a:pt x="2364879" y="129387"/>
                </a:lnTo>
                <a:lnTo>
                  <a:pt x="2369832" y="124104"/>
                </a:lnTo>
                <a:lnTo>
                  <a:pt x="2369832" y="134302"/>
                </a:lnTo>
                <a:lnTo>
                  <a:pt x="2371229" y="136944"/>
                </a:lnTo>
                <a:close/>
              </a:path>
              <a:path w="3731145" h="173786">
                <a:moveTo>
                  <a:pt x="2417965" y="135089"/>
                </a:moveTo>
                <a:lnTo>
                  <a:pt x="2405900" y="162407"/>
                </a:lnTo>
                <a:lnTo>
                  <a:pt x="2405519" y="163131"/>
                </a:lnTo>
                <a:lnTo>
                  <a:pt x="2406789" y="165912"/>
                </a:lnTo>
                <a:lnTo>
                  <a:pt x="2410091" y="166484"/>
                </a:lnTo>
                <a:lnTo>
                  <a:pt x="2413520" y="166573"/>
                </a:lnTo>
                <a:lnTo>
                  <a:pt x="2417711" y="166319"/>
                </a:lnTo>
                <a:lnTo>
                  <a:pt x="2421394" y="165417"/>
                </a:lnTo>
                <a:lnTo>
                  <a:pt x="2424188" y="162902"/>
                </a:lnTo>
                <a:lnTo>
                  <a:pt x="2437396" y="143903"/>
                </a:lnTo>
                <a:lnTo>
                  <a:pt x="2438793" y="141985"/>
                </a:lnTo>
                <a:lnTo>
                  <a:pt x="2440952" y="138315"/>
                </a:lnTo>
                <a:lnTo>
                  <a:pt x="2442603" y="134632"/>
                </a:lnTo>
                <a:lnTo>
                  <a:pt x="2443746" y="130809"/>
                </a:lnTo>
                <a:lnTo>
                  <a:pt x="2444508" y="126631"/>
                </a:lnTo>
                <a:lnTo>
                  <a:pt x="2444889" y="122097"/>
                </a:lnTo>
                <a:lnTo>
                  <a:pt x="2444889" y="119456"/>
                </a:lnTo>
                <a:lnTo>
                  <a:pt x="2444635" y="115404"/>
                </a:lnTo>
                <a:lnTo>
                  <a:pt x="2443619" y="112623"/>
                </a:lnTo>
                <a:lnTo>
                  <a:pt x="2440698" y="110121"/>
                </a:lnTo>
                <a:lnTo>
                  <a:pt x="2437650" y="109410"/>
                </a:lnTo>
                <a:lnTo>
                  <a:pt x="2433967" y="109067"/>
                </a:lnTo>
                <a:lnTo>
                  <a:pt x="2429268" y="109067"/>
                </a:lnTo>
                <a:lnTo>
                  <a:pt x="2425458" y="109410"/>
                </a:lnTo>
                <a:lnTo>
                  <a:pt x="2422283" y="110121"/>
                </a:lnTo>
                <a:lnTo>
                  <a:pt x="2419235" y="112623"/>
                </a:lnTo>
                <a:lnTo>
                  <a:pt x="2418219" y="115404"/>
                </a:lnTo>
                <a:lnTo>
                  <a:pt x="2417965" y="119456"/>
                </a:lnTo>
                <a:lnTo>
                  <a:pt x="2417965" y="135089"/>
                </a:lnTo>
                <a:close/>
              </a:path>
              <a:path w="3731145" h="173786">
                <a:moveTo>
                  <a:pt x="2609989" y="111632"/>
                </a:moveTo>
                <a:lnTo>
                  <a:pt x="2611259" y="107937"/>
                </a:lnTo>
                <a:lnTo>
                  <a:pt x="2611894" y="103822"/>
                </a:lnTo>
                <a:lnTo>
                  <a:pt x="2611894" y="94907"/>
                </a:lnTo>
                <a:lnTo>
                  <a:pt x="2611259" y="90982"/>
                </a:lnTo>
                <a:lnTo>
                  <a:pt x="2609862" y="87490"/>
                </a:lnTo>
                <a:lnTo>
                  <a:pt x="2608592" y="83997"/>
                </a:lnTo>
                <a:lnTo>
                  <a:pt x="2606814" y="80937"/>
                </a:lnTo>
                <a:lnTo>
                  <a:pt x="2604528" y="78333"/>
                </a:lnTo>
                <a:lnTo>
                  <a:pt x="2602242" y="75730"/>
                </a:lnTo>
                <a:lnTo>
                  <a:pt x="2599575" y="73596"/>
                </a:lnTo>
                <a:lnTo>
                  <a:pt x="2596527" y="71945"/>
                </a:lnTo>
                <a:lnTo>
                  <a:pt x="2593479" y="70307"/>
                </a:lnTo>
                <a:lnTo>
                  <a:pt x="2590050" y="69151"/>
                </a:lnTo>
                <a:lnTo>
                  <a:pt x="2586494" y="68491"/>
                </a:lnTo>
                <a:lnTo>
                  <a:pt x="2586748" y="133807"/>
                </a:lnTo>
                <a:lnTo>
                  <a:pt x="2590431" y="132486"/>
                </a:lnTo>
                <a:lnTo>
                  <a:pt x="2593860" y="130809"/>
                </a:lnTo>
                <a:lnTo>
                  <a:pt x="2596908" y="128765"/>
                </a:lnTo>
                <a:lnTo>
                  <a:pt x="2599956" y="126720"/>
                </a:lnTo>
                <a:lnTo>
                  <a:pt x="2602623" y="124269"/>
                </a:lnTo>
                <a:lnTo>
                  <a:pt x="2604782" y="121437"/>
                </a:lnTo>
                <a:lnTo>
                  <a:pt x="2607068" y="118592"/>
                </a:lnTo>
                <a:lnTo>
                  <a:pt x="2608719" y="115328"/>
                </a:lnTo>
                <a:lnTo>
                  <a:pt x="2609989" y="111632"/>
                </a:lnTo>
                <a:close/>
              </a:path>
              <a:path w="3731145" h="173786">
                <a:moveTo>
                  <a:pt x="2584843" y="100152"/>
                </a:moveTo>
                <a:lnTo>
                  <a:pt x="2584843" y="102997"/>
                </a:lnTo>
                <a:lnTo>
                  <a:pt x="2584335" y="105524"/>
                </a:lnTo>
                <a:lnTo>
                  <a:pt x="2582303" y="109943"/>
                </a:lnTo>
                <a:lnTo>
                  <a:pt x="2579128" y="113271"/>
                </a:lnTo>
                <a:lnTo>
                  <a:pt x="2575191" y="115874"/>
                </a:lnTo>
                <a:lnTo>
                  <a:pt x="2570746" y="137350"/>
                </a:lnTo>
                <a:lnTo>
                  <a:pt x="2574937" y="136728"/>
                </a:lnTo>
                <a:lnTo>
                  <a:pt x="2579128" y="136105"/>
                </a:lnTo>
                <a:lnTo>
                  <a:pt x="2583065" y="135127"/>
                </a:lnTo>
                <a:lnTo>
                  <a:pt x="2586748" y="133807"/>
                </a:lnTo>
                <a:lnTo>
                  <a:pt x="2584843" y="100152"/>
                </a:lnTo>
                <a:close/>
              </a:path>
              <a:path w="3731145" h="173786">
                <a:moveTo>
                  <a:pt x="2519946" y="134454"/>
                </a:moveTo>
                <a:lnTo>
                  <a:pt x="2522867" y="137020"/>
                </a:lnTo>
                <a:lnTo>
                  <a:pt x="2526931" y="137667"/>
                </a:lnTo>
                <a:lnTo>
                  <a:pt x="2566047" y="137667"/>
                </a:lnTo>
                <a:lnTo>
                  <a:pt x="2570746" y="137350"/>
                </a:lnTo>
                <a:lnTo>
                  <a:pt x="2575191" y="115874"/>
                </a:lnTo>
                <a:lnTo>
                  <a:pt x="2570238" y="117398"/>
                </a:lnTo>
                <a:lnTo>
                  <a:pt x="2567190" y="117779"/>
                </a:lnTo>
                <a:lnTo>
                  <a:pt x="2544711" y="117779"/>
                </a:lnTo>
                <a:lnTo>
                  <a:pt x="2544711" y="81356"/>
                </a:lnTo>
                <a:lnTo>
                  <a:pt x="2560205" y="81356"/>
                </a:lnTo>
                <a:lnTo>
                  <a:pt x="2562999" y="62356"/>
                </a:lnTo>
                <a:lnTo>
                  <a:pt x="2544711" y="62356"/>
                </a:lnTo>
                <a:lnTo>
                  <a:pt x="2544711" y="29095"/>
                </a:lnTo>
                <a:lnTo>
                  <a:pt x="2561856" y="29095"/>
                </a:lnTo>
                <a:lnTo>
                  <a:pt x="2565158" y="29463"/>
                </a:lnTo>
                <a:lnTo>
                  <a:pt x="2567571" y="30187"/>
                </a:lnTo>
                <a:lnTo>
                  <a:pt x="2571889" y="31953"/>
                </a:lnTo>
                <a:lnTo>
                  <a:pt x="2575064" y="34658"/>
                </a:lnTo>
                <a:lnTo>
                  <a:pt x="2577096" y="38404"/>
                </a:lnTo>
                <a:lnTo>
                  <a:pt x="2578239" y="42760"/>
                </a:lnTo>
                <a:lnTo>
                  <a:pt x="2578239" y="45326"/>
                </a:lnTo>
                <a:lnTo>
                  <a:pt x="2577858" y="49834"/>
                </a:lnTo>
                <a:lnTo>
                  <a:pt x="2576461" y="53987"/>
                </a:lnTo>
                <a:lnTo>
                  <a:pt x="2574683" y="83502"/>
                </a:lnTo>
                <a:lnTo>
                  <a:pt x="2579001" y="86296"/>
                </a:lnTo>
                <a:lnTo>
                  <a:pt x="2582430" y="89852"/>
                </a:lnTo>
                <a:lnTo>
                  <a:pt x="2584335" y="94538"/>
                </a:lnTo>
                <a:lnTo>
                  <a:pt x="2584843" y="97193"/>
                </a:lnTo>
                <a:lnTo>
                  <a:pt x="2584843" y="100152"/>
                </a:lnTo>
                <a:lnTo>
                  <a:pt x="2586748" y="133807"/>
                </a:lnTo>
                <a:lnTo>
                  <a:pt x="2586494" y="68491"/>
                </a:lnTo>
                <a:lnTo>
                  <a:pt x="2589288" y="67436"/>
                </a:lnTo>
                <a:lnTo>
                  <a:pt x="2591828" y="66039"/>
                </a:lnTo>
                <a:lnTo>
                  <a:pt x="2596273" y="62610"/>
                </a:lnTo>
                <a:lnTo>
                  <a:pt x="2599575" y="58394"/>
                </a:lnTo>
                <a:lnTo>
                  <a:pt x="2602242" y="53657"/>
                </a:lnTo>
                <a:lnTo>
                  <a:pt x="2603131" y="50914"/>
                </a:lnTo>
                <a:lnTo>
                  <a:pt x="2603893" y="48183"/>
                </a:lnTo>
                <a:lnTo>
                  <a:pt x="2604274" y="45262"/>
                </a:lnTo>
                <a:lnTo>
                  <a:pt x="2604274" y="36614"/>
                </a:lnTo>
                <a:lnTo>
                  <a:pt x="2603258" y="31800"/>
                </a:lnTo>
                <a:lnTo>
                  <a:pt x="2601353" y="27711"/>
                </a:lnTo>
                <a:lnTo>
                  <a:pt x="2599321" y="23621"/>
                </a:lnTo>
                <a:lnTo>
                  <a:pt x="2596527" y="20243"/>
                </a:lnTo>
                <a:lnTo>
                  <a:pt x="2592717" y="17564"/>
                </a:lnTo>
                <a:lnTo>
                  <a:pt x="2589034" y="14897"/>
                </a:lnTo>
                <a:lnTo>
                  <a:pt x="2584462" y="12903"/>
                </a:lnTo>
                <a:lnTo>
                  <a:pt x="2579001" y="11582"/>
                </a:lnTo>
                <a:lnTo>
                  <a:pt x="2573540" y="10261"/>
                </a:lnTo>
                <a:lnTo>
                  <a:pt x="2566936" y="9601"/>
                </a:lnTo>
                <a:lnTo>
                  <a:pt x="2524772" y="9601"/>
                </a:lnTo>
                <a:lnTo>
                  <a:pt x="2521343" y="11531"/>
                </a:lnTo>
                <a:lnTo>
                  <a:pt x="2519184" y="14909"/>
                </a:lnTo>
                <a:lnTo>
                  <a:pt x="2519184" y="132359"/>
                </a:lnTo>
                <a:lnTo>
                  <a:pt x="2519946" y="134454"/>
                </a:lnTo>
                <a:close/>
              </a:path>
              <a:path w="3731145" h="173786">
                <a:moveTo>
                  <a:pt x="2562999" y="62356"/>
                </a:moveTo>
                <a:lnTo>
                  <a:pt x="2560205" y="81356"/>
                </a:lnTo>
                <a:lnTo>
                  <a:pt x="2564904" y="81356"/>
                </a:lnTo>
                <a:lnTo>
                  <a:pt x="2568714" y="81787"/>
                </a:lnTo>
                <a:lnTo>
                  <a:pt x="2571762" y="82638"/>
                </a:lnTo>
                <a:lnTo>
                  <a:pt x="2574683" y="83502"/>
                </a:lnTo>
                <a:lnTo>
                  <a:pt x="2576461" y="53987"/>
                </a:lnTo>
                <a:lnTo>
                  <a:pt x="2573794" y="57353"/>
                </a:lnTo>
                <a:lnTo>
                  <a:pt x="2570492" y="60121"/>
                </a:lnTo>
                <a:lnTo>
                  <a:pt x="2566047" y="61899"/>
                </a:lnTo>
                <a:lnTo>
                  <a:pt x="2562999" y="62356"/>
                </a:lnTo>
                <a:close/>
              </a:path>
              <a:path w="3731145" h="173786">
                <a:moveTo>
                  <a:pt x="2653423" y="136969"/>
                </a:moveTo>
                <a:lnTo>
                  <a:pt x="2659265" y="138950"/>
                </a:lnTo>
                <a:lnTo>
                  <a:pt x="2666250" y="139941"/>
                </a:lnTo>
                <a:lnTo>
                  <a:pt x="2678442" y="139941"/>
                </a:lnTo>
                <a:lnTo>
                  <a:pt x="2682506" y="139661"/>
                </a:lnTo>
                <a:lnTo>
                  <a:pt x="2686316" y="139103"/>
                </a:lnTo>
                <a:lnTo>
                  <a:pt x="2690126" y="138544"/>
                </a:lnTo>
                <a:lnTo>
                  <a:pt x="2693555" y="137883"/>
                </a:lnTo>
                <a:lnTo>
                  <a:pt x="2696476" y="137121"/>
                </a:lnTo>
                <a:lnTo>
                  <a:pt x="2699524" y="136359"/>
                </a:lnTo>
                <a:lnTo>
                  <a:pt x="2701937" y="135585"/>
                </a:lnTo>
                <a:lnTo>
                  <a:pt x="2705747" y="134010"/>
                </a:lnTo>
                <a:lnTo>
                  <a:pt x="2708414" y="131483"/>
                </a:lnTo>
                <a:lnTo>
                  <a:pt x="2709176" y="128930"/>
                </a:lnTo>
                <a:lnTo>
                  <a:pt x="2709430" y="123316"/>
                </a:lnTo>
                <a:lnTo>
                  <a:pt x="2709176" y="119214"/>
                </a:lnTo>
                <a:lnTo>
                  <a:pt x="2708033" y="115684"/>
                </a:lnTo>
                <a:lnTo>
                  <a:pt x="2705239" y="115100"/>
                </a:lnTo>
                <a:lnTo>
                  <a:pt x="2702318" y="116039"/>
                </a:lnTo>
                <a:lnTo>
                  <a:pt x="2698762" y="117360"/>
                </a:lnTo>
                <a:lnTo>
                  <a:pt x="2693936" y="118884"/>
                </a:lnTo>
                <a:lnTo>
                  <a:pt x="2691142" y="119570"/>
                </a:lnTo>
                <a:lnTo>
                  <a:pt x="2687840" y="120192"/>
                </a:lnTo>
                <a:lnTo>
                  <a:pt x="2684538" y="120827"/>
                </a:lnTo>
                <a:lnTo>
                  <a:pt x="2680728" y="121145"/>
                </a:lnTo>
                <a:lnTo>
                  <a:pt x="2672092" y="121145"/>
                </a:lnTo>
                <a:lnTo>
                  <a:pt x="2668409" y="120573"/>
                </a:lnTo>
                <a:lnTo>
                  <a:pt x="2665234" y="119456"/>
                </a:lnTo>
                <a:lnTo>
                  <a:pt x="2662186" y="118338"/>
                </a:lnTo>
                <a:lnTo>
                  <a:pt x="2659773" y="116700"/>
                </a:lnTo>
                <a:lnTo>
                  <a:pt x="2655836" y="112407"/>
                </a:lnTo>
                <a:lnTo>
                  <a:pt x="2654439" y="109804"/>
                </a:lnTo>
                <a:lnTo>
                  <a:pt x="2653550" y="106743"/>
                </a:lnTo>
                <a:lnTo>
                  <a:pt x="2652661" y="103670"/>
                </a:lnTo>
                <a:lnTo>
                  <a:pt x="2652153" y="100253"/>
                </a:lnTo>
                <a:lnTo>
                  <a:pt x="2652280" y="77355"/>
                </a:lnTo>
                <a:lnTo>
                  <a:pt x="2652788" y="74447"/>
                </a:lnTo>
                <a:lnTo>
                  <a:pt x="2653042" y="43840"/>
                </a:lnTo>
                <a:lnTo>
                  <a:pt x="2647454" y="46151"/>
                </a:lnTo>
                <a:lnTo>
                  <a:pt x="2642755" y="49504"/>
                </a:lnTo>
                <a:lnTo>
                  <a:pt x="2638818" y="53886"/>
                </a:lnTo>
                <a:lnTo>
                  <a:pt x="2634881" y="58280"/>
                </a:lnTo>
                <a:lnTo>
                  <a:pt x="2631960" y="63626"/>
                </a:lnTo>
                <a:lnTo>
                  <a:pt x="2629928" y="69926"/>
                </a:lnTo>
                <a:lnTo>
                  <a:pt x="2627896" y="76225"/>
                </a:lnTo>
                <a:lnTo>
                  <a:pt x="2626880" y="83299"/>
                </a:lnTo>
                <a:lnTo>
                  <a:pt x="2626880" y="99402"/>
                </a:lnTo>
                <a:lnTo>
                  <a:pt x="2627769" y="106591"/>
                </a:lnTo>
                <a:lnTo>
                  <a:pt x="2629801" y="112725"/>
                </a:lnTo>
                <a:lnTo>
                  <a:pt x="2631706" y="118859"/>
                </a:lnTo>
                <a:lnTo>
                  <a:pt x="2634627" y="123939"/>
                </a:lnTo>
                <a:lnTo>
                  <a:pt x="2638564" y="127965"/>
                </a:lnTo>
                <a:lnTo>
                  <a:pt x="2642628" y="131991"/>
                </a:lnTo>
                <a:lnTo>
                  <a:pt x="2647454" y="135001"/>
                </a:lnTo>
                <a:lnTo>
                  <a:pt x="2653423" y="136969"/>
                </a:lnTo>
                <a:close/>
              </a:path>
              <a:path w="3731145" h="173786">
                <a:moveTo>
                  <a:pt x="2654439" y="68960"/>
                </a:moveTo>
                <a:lnTo>
                  <a:pt x="2657233" y="64579"/>
                </a:lnTo>
                <a:lnTo>
                  <a:pt x="2660662" y="60959"/>
                </a:lnTo>
                <a:lnTo>
                  <a:pt x="2665361" y="58585"/>
                </a:lnTo>
                <a:lnTo>
                  <a:pt x="2668155" y="58000"/>
                </a:lnTo>
                <a:lnTo>
                  <a:pt x="2677553" y="58000"/>
                </a:lnTo>
                <a:lnTo>
                  <a:pt x="2682125" y="59994"/>
                </a:lnTo>
                <a:lnTo>
                  <a:pt x="2685173" y="63982"/>
                </a:lnTo>
                <a:lnTo>
                  <a:pt x="2688221" y="67970"/>
                </a:lnTo>
                <a:lnTo>
                  <a:pt x="2689618" y="73469"/>
                </a:lnTo>
                <a:lnTo>
                  <a:pt x="2689364" y="80467"/>
                </a:lnTo>
                <a:lnTo>
                  <a:pt x="2652153" y="80467"/>
                </a:lnTo>
                <a:lnTo>
                  <a:pt x="2652153" y="100253"/>
                </a:lnTo>
                <a:lnTo>
                  <a:pt x="2652153" y="96494"/>
                </a:lnTo>
                <a:lnTo>
                  <a:pt x="2705874" y="96494"/>
                </a:lnTo>
                <a:lnTo>
                  <a:pt x="2703715" y="52704"/>
                </a:lnTo>
                <a:lnTo>
                  <a:pt x="2700413" y="48844"/>
                </a:lnTo>
                <a:lnTo>
                  <a:pt x="2696095" y="45821"/>
                </a:lnTo>
                <a:lnTo>
                  <a:pt x="2690761" y="43649"/>
                </a:lnTo>
                <a:lnTo>
                  <a:pt x="2685554" y="41465"/>
                </a:lnTo>
                <a:lnTo>
                  <a:pt x="2679204" y="40373"/>
                </a:lnTo>
                <a:lnTo>
                  <a:pt x="2664853" y="40373"/>
                </a:lnTo>
                <a:lnTo>
                  <a:pt x="2658630" y="41528"/>
                </a:lnTo>
                <a:lnTo>
                  <a:pt x="2653042" y="43840"/>
                </a:lnTo>
                <a:lnTo>
                  <a:pt x="2652788" y="74447"/>
                </a:lnTo>
                <a:lnTo>
                  <a:pt x="2653550" y="71704"/>
                </a:lnTo>
                <a:lnTo>
                  <a:pt x="2654439" y="68960"/>
                </a:lnTo>
                <a:close/>
              </a:path>
              <a:path w="3731145" h="173786">
                <a:moveTo>
                  <a:pt x="2711208" y="66408"/>
                </a:moveTo>
                <a:lnTo>
                  <a:pt x="2709557" y="61125"/>
                </a:lnTo>
                <a:lnTo>
                  <a:pt x="2707144" y="56565"/>
                </a:lnTo>
                <a:lnTo>
                  <a:pt x="2703715" y="52704"/>
                </a:lnTo>
                <a:lnTo>
                  <a:pt x="2705874" y="96494"/>
                </a:lnTo>
                <a:lnTo>
                  <a:pt x="2708287" y="96494"/>
                </a:lnTo>
                <a:lnTo>
                  <a:pt x="2711462" y="94322"/>
                </a:lnTo>
                <a:lnTo>
                  <a:pt x="2713494" y="90627"/>
                </a:lnTo>
                <a:lnTo>
                  <a:pt x="2713494" y="77431"/>
                </a:lnTo>
                <a:lnTo>
                  <a:pt x="2712732" y="71691"/>
                </a:lnTo>
                <a:lnTo>
                  <a:pt x="2711208" y="66408"/>
                </a:lnTo>
                <a:close/>
              </a:path>
              <a:path w="3731145" h="173786">
                <a:moveTo>
                  <a:pt x="2734068" y="4152"/>
                </a:moveTo>
                <a:lnTo>
                  <a:pt x="2734068" y="134302"/>
                </a:lnTo>
                <a:lnTo>
                  <a:pt x="2735719" y="136944"/>
                </a:lnTo>
                <a:lnTo>
                  <a:pt x="2738894" y="137845"/>
                </a:lnTo>
                <a:lnTo>
                  <a:pt x="2742069" y="138176"/>
                </a:lnTo>
                <a:lnTo>
                  <a:pt x="2750959" y="138176"/>
                </a:lnTo>
                <a:lnTo>
                  <a:pt x="2754134" y="137845"/>
                </a:lnTo>
                <a:lnTo>
                  <a:pt x="2757309" y="136944"/>
                </a:lnTo>
                <a:lnTo>
                  <a:pt x="2759087" y="134302"/>
                </a:lnTo>
                <a:lnTo>
                  <a:pt x="2759087" y="4152"/>
                </a:lnTo>
                <a:lnTo>
                  <a:pt x="2757309" y="1396"/>
                </a:lnTo>
                <a:lnTo>
                  <a:pt x="2754134" y="393"/>
                </a:lnTo>
                <a:lnTo>
                  <a:pt x="2750959" y="0"/>
                </a:lnTo>
                <a:lnTo>
                  <a:pt x="2742069" y="0"/>
                </a:lnTo>
                <a:lnTo>
                  <a:pt x="2738894" y="393"/>
                </a:lnTo>
                <a:lnTo>
                  <a:pt x="2735719" y="1396"/>
                </a:lnTo>
                <a:lnTo>
                  <a:pt x="2734068" y="4152"/>
                </a:lnTo>
                <a:close/>
              </a:path>
              <a:path w="3731145" h="173786">
                <a:moveTo>
                  <a:pt x="2991243" y="136677"/>
                </a:moveTo>
                <a:lnTo>
                  <a:pt x="2995815" y="134505"/>
                </a:lnTo>
                <a:lnTo>
                  <a:pt x="3000006" y="131470"/>
                </a:lnTo>
                <a:lnTo>
                  <a:pt x="3003562" y="127571"/>
                </a:lnTo>
                <a:lnTo>
                  <a:pt x="3003562" y="134594"/>
                </a:lnTo>
                <a:lnTo>
                  <a:pt x="3004451" y="136778"/>
                </a:lnTo>
                <a:lnTo>
                  <a:pt x="3007372" y="137909"/>
                </a:lnTo>
                <a:lnTo>
                  <a:pt x="3010801" y="138264"/>
                </a:lnTo>
                <a:lnTo>
                  <a:pt x="3018675" y="138150"/>
                </a:lnTo>
                <a:lnTo>
                  <a:pt x="3022485" y="137299"/>
                </a:lnTo>
                <a:lnTo>
                  <a:pt x="3024136" y="134594"/>
                </a:lnTo>
                <a:lnTo>
                  <a:pt x="3024136" y="69151"/>
                </a:lnTo>
                <a:lnTo>
                  <a:pt x="3023501" y="63906"/>
                </a:lnTo>
                <a:lnTo>
                  <a:pt x="3021977" y="59486"/>
                </a:lnTo>
                <a:lnTo>
                  <a:pt x="3020580" y="55054"/>
                </a:lnTo>
                <a:lnTo>
                  <a:pt x="3018294" y="51447"/>
                </a:lnTo>
                <a:lnTo>
                  <a:pt x="3015119" y="48640"/>
                </a:lnTo>
                <a:lnTo>
                  <a:pt x="3011944" y="45834"/>
                </a:lnTo>
                <a:lnTo>
                  <a:pt x="3007880" y="43764"/>
                </a:lnTo>
                <a:lnTo>
                  <a:pt x="3002927" y="42405"/>
                </a:lnTo>
                <a:lnTo>
                  <a:pt x="2998101" y="41059"/>
                </a:lnTo>
                <a:lnTo>
                  <a:pt x="2992132" y="40373"/>
                </a:lnTo>
                <a:lnTo>
                  <a:pt x="2981337" y="40373"/>
                </a:lnTo>
                <a:lnTo>
                  <a:pt x="2977527" y="40690"/>
                </a:lnTo>
                <a:lnTo>
                  <a:pt x="2973844" y="41325"/>
                </a:lnTo>
                <a:lnTo>
                  <a:pt x="2970161" y="41948"/>
                </a:lnTo>
                <a:lnTo>
                  <a:pt x="2966859" y="42760"/>
                </a:lnTo>
                <a:lnTo>
                  <a:pt x="2963684" y="43738"/>
                </a:lnTo>
                <a:lnTo>
                  <a:pt x="2960636" y="44729"/>
                </a:lnTo>
                <a:lnTo>
                  <a:pt x="2957969" y="45808"/>
                </a:lnTo>
                <a:lnTo>
                  <a:pt x="2953270" y="48120"/>
                </a:lnTo>
                <a:lnTo>
                  <a:pt x="2949841" y="51079"/>
                </a:lnTo>
                <a:lnTo>
                  <a:pt x="2948571" y="54533"/>
                </a:lnTo>
                <a:lnTo>
                  <a:pt x="2948444" y="61099"/>
                </a:lnTo>
                <a:lnTo>
                  <a:pt x="2949206" y="64655"/>
                </a:lnTo>
                <a:lnTo>
                  <a:pt x="2950857" y="67500"/>
                </a:lnTo>
                <a:lnTo>
                  <a:pt x="2953905" y="68186"/>
                </a:lnTo>
                <a:lnTo>
                  <a:pt x="2956953" y="66801"/>
                </a:lnTo>
                <a:lnTo>
                  <a:pt x="2960763" y="64858"/>
                </a:lnTo>
                <a:lnTo>
                  <a:pt x="2965716" y="62610"/>
                </a:lnTo>
                <a:lnTo>
                  <a:pt x="2968637" y="61594"/>
                </a:lnTo>
                <a:lnTo>
                  <a:pt x="2971939" y="60667"/>
                </a:lnTo>
                <a:lnTo>
                  <a:pt x="2975114" y="59740"/>
                </a:lnTo>
                <a:lnTo>
                  <a:pt x="2978924" y="59283"/>
                </a:lnTo>
                <a:lnTo>
                  <a:pt x="2986163" y="59283"/>
                </a:lnTo>
                <a:lnTo>
                  <a:pt x="2988830" y="59613"/>
                </a:lnTo>
                <a:lnTo>
                  <a:pt x="2990989" y="60274"/>
                </a:lnTo>
                <a:lnTo>
                  <a:pt x="2994799" y="61950"/>
                </a:lnTo>
                <a:lnTo>
                  <a:pt x="2997466" y="64731"/>
                </a:lnTo>
                <a:lnTo>
                  <a:pt x="2998863" y="68541"/>
                </a:lnTo>
                <a:lnTo>
                  <a:pt x="2999752" y="73037"/>
                </a:lnTo>
                <a:lnTo>
                  <a:pt x="2999752" y="81152"/>
                </a:lnTo>
                <a:lnTo>
                  <a:pt x="2983242" y="81152"/>
                </a:lnTo>
                <a:lnTo>
                  <a:pt x="2976384" y="81749"/>
                </a:lnTo>
                <a:lnTo>
                  <a:pt x="2970415" y="82930"/>
                </a:lnTo>
                <a:lnTo>
                  <a:pt x="2964573" y="84124"/>
                </a:lnTo>
                <a:lnTo>
                  <a:pt x="2959493" y="85953"/>
                </a:lnTo>
                <a:lnTo>
                  <a:pt x="2955556" y="88430"/>
                </a:lnTo>
                <a:lnTo>
                  <a:pt x="2951619" y="90906"/>
                </a:lnTo>
                <a:lnTo>
                  <a:pt x="2948571" y="94043"/>
                </a:lnTo>
                <a:lnTo>
                  <a:pt x="2946539" y="97828"/>
                </a:lnTo>
                <a:lnTo>
                  <a:pt x="2944507" y="101625"/>
                </a:lnTo>
                <a:lnTo>
                  <a:pt x="2943491" y="106095"/>
                </a:lnTo>
                <a:lnTo>
                  <a:pt x="2943491" y="115989"/>
                </a:lnTo>
                <a:lnTo>
                  <a:pt x="2944380" y="120154"/>
                </a:lnTo>
                <a:lnTo>
                  <a:pt x="2945904" y="123710"/>
                </a:lnTo>
                <a:lnTo>
                  <a:pt x="2947555" y="127279"/>
                </a:lnTo>
                <a:lnTo>
                  <a:pt x="2949714" y="130263"/>
                </a:lnTo>
                <a:lnTo>
                  <a:pt x="2952635" y="132664"/>
                </a:lnTo>
                <a:lnTo>
                  <a:pt x="2955429" y="135077"/>
                </a:lnTo>
                <a:lnTo>
                  <a:pt x="2958858" y="136893"/>
                </a:lnTo>
                <a:lnTo>
                  <a:pt x="2962795" y="138112"/>
                </a:lnTo>
                <a:lnTo>
                  <a:pt x="2966732" y="139331"/>
                </a:lnTo>
                <a:lnTo>
                  <a:pt x="2967875" y="114147"/>
                </a:lnTo>
                <a:lnTo>
                  <a:pt x="2967875" y="110451"/>
                </a:lnTo>
                <a:lnTo>
                  <a:pt x="2968256" y="106337"/>
                </a:lnTo>
                <a:lnTo>
                  <a:pt x="2969907" y="102984"/>
                </a:lnTo>
                <a:lnTo>
                  <a:pt x="2973082" y="100355"/>
                </a:lnTo>
                <a:lnTo>
                  <a:pt x="2977146" y="98272"/>
                </a:lnTo>
                <a:lnTo>
                  <a:pt x="2979940" y="97688"/>
                </a:lnTo>
                <a:lnTo>
                  <a:pt x="2982734" y="97091"/>
                </a:lnTo>
                <a:lnTo>
                  <a:pt x="2986163" y="96786"/>
                </a:lnTo>
                <a:lnTo>
                  <a:pt x="2999752" y="96786"/>
                </a:lnTo>
                <a:lnTo>
                  <a:pt x="2999752" y="111836"/>
                </a:lnTo>
                <a:lnTo>
                  <a:pt x="2996704" y="115265"/>
                </a:lnTo>
                <a:lnTo>
                  <a:pt x="2993783" y="117868"/>
                </a:lnTo>
                <a:lnTo>
                  <a:pt x="2990735" y="119659"/>
                </a:lnTo>
                <a:lnTo>
                  <a:pt x="2987814" y="121437"/>
                </a:lnTo>
                <a:lnTo>
                  <a:pt x="2984639" y="122326"/>
                </a:lnTo>
                <a:lnTo>
                  <a:pt x="2977019" y="122326"/>
                </a:lnTo>
                <a:lnTo>
                  <a:pt x="2981337" y="139941"/>
                </a:lnTo>
                <a:lnTo>
                  <a:pt x="2986544" y="138849"/>
                </a:lnTo>
                <a:lnTo>
                  <a:pt x="2991243" y="136677"/>
                </a:lnTo>
                <a:close/>
              </a:path>
              <a:path w="3731145" h="173786">
                <a:moveTo>
                  <a:pt x="2981337" y="139941"/>
                </a:moveTo>
                <a:lnTo>
                  <a:pt x="2977019" y="122326"/>
                </a:lnTo>
                <a:lnTo>
                  <a:pt x="2973717" y="121272"/>
                </a:lnTo>
                <a:lnTo>
                  <a:pt x="2969018" y="117043"/>
                </a:lnTo>
                <a:lnTo>
                  <a:pt x="2967875" y="114147"/>
                </a:lnTo>
                <a:lnTo>
                  <a:pt x="2966732" y="139331"/>
                </a:lnTo>
                <a:lnTo>
                  <a:pt x="2971050" y="139941"/>
                </a:lnTo>
                <a:lnTo>
                  <a:pt x="2981337" y="139941"/>
                </a:lnTo>
                <a:close/>
              </a:path>
              <a:path w="3731145" h="173786">
                <a:moveTo>
                  <a:pt x="3039884" y="43599"/>
                </a:moveTo>
                <a:lnTo>
                  <a:pt x="3038995" y="46545"/>
                </a:lnTo>
                <a:lnTo>
                  <a:pt x="3039503" y="49631"/>
                </a:lnTo>
                <a:lnTo>
                  <a:pt x="3040392" y="53047"/>
                </a:lnTo>
                <a:lnTo>
                  <a:pt x="3063760" y="132918"/>
                </a:lnTo>
                <a:lnTo>
                  <a:pt x="3065538" y="136232"/>
                </a:lnTo>
                <a:lnTo>
                  <a:pt x="3068586" y="137566"/>
                </a:lnTo>
                <a:lnTo>
                  <a:pt x="3072269" y="138010"/>
                </a:lnTo>
                <a:lnTo>
                  <a:pt x="3076841" y="138264"/>
                </a:lnTo>
                <a:lnTo>
                  <a:pt x="3086112" y="138201"/>
                </a:lnTo>
                <a:lnTo>
                  <a:pt x="3090176" y="137934"/>
                </a:lnTo>
                <a:lnTo>
                  <a:pt x="3095510" y="135635"/>
                </a:lnTo>
                <a:lnTo>
                  <a:pt x="3110242" y="79273"/>
                </a:lnTo>
                <a:lnTo>
                  <a:pt x="3110623" y="79273"/>
                </a:lnTo>
                <a:lnTo>
                  <a:pt x="3125482" y="132918"/>
                </a:lnTo>
                <a:lnTo>
                  <a:pt x="3127260" y="136232"/>
                </a:lnTo>
                <a:lnTo>
                  <a:pt x="3130435" y="137566"/>
                </a:lnTo>
                <a:lnTo>
                  <a:pt x="3133991" y="138010"/>
                </a:lnTo>
                <a:lnTo>
                  <a:pt x="3138690" y="138264"/>
                </a:lnTo>
                <a:lnTo>
                  <a:pt x="3147834" y="138201"/>
                </a:lnTo>
                <a:lnTo>
                  <a:pt x="3153422" y="137667"/>
                </a:lnTo>
                <a:lnTo>
                  <a:pt x="3156851" y="135635"/>
                </a:lnTo>
                <a:lnTo>
                  <a:pt x="3181743" y="53047"/>
                </a:lnTo>
                <a:lnTo>
                  <a:pt x="3182886" y="48501"/>
                </a:lnTo>
                <a:lnTo>
                  <a:pt x="3183140" y="45821"/>
                </a:lnTo>
                <a:lnTo>
                  <a:pt x="3182632" y="44094"/>
                </a:lnTo>
                <a:lnTo>
                  <a:pt x="3179965" y="42608"/>
                </a:lnTo>
                <a:lnTo>
                  <a:pt x="3177171" y="42265"/>
                </a:lnTo>
                <a:lnTo>
                  <a:pt x="3173615" y="42062"/>
                </a:lnTo>
                <a:lnTo>
                  <a:pt x="3168662" y="42062"/>
                </a:lnTo>
                <a:lnTo>
                  <a:pt x="3165106" y="42265"/>
                </a:lnTo>
                <a:lnTo>
                  <a:pt x="3159772" y="43726"/>
                </a:lnTo>
                <a:lnTo>
                  <a:pt x="3141738" y="111137"/>
                </a:lnTo>
                <a:lnTo>
                  <a:pt x="3141230" y="111239"/>
                </a:lnTo>
                <a:lnTo>
                  <a:pt x="3123704" y="45923"/>
                </a:lnTo>
                <a:lnTo>
                  <a:pt x="3121799" y="43294"/>
                </a:lnTo>
                <a:lnTo>
                  <a:pt x="3118878" y="42468"/>
                </a:lnTo>
                <a:lnTo>
                  <a:pt x="3115830" y="42138"/>
                </a:lnTo>
                <a:lnTo>
                  <a:pt x="3106940" y="42125"/>
                </a:lnTo>
                <a:lnTo>
                  <a:pt x="3103892" y="42392"/>
                </a:lnTo>
                <a:lnTo>
                  <a:pt x="3100336" y="43726"/>
                </a:lnTo>
                <a:lnTo>
                  <a:pt x="3098939" y="46316"/>
                </a:lnTo>
                <a:lnTo>
                  <a:pt x="3082429" y="111137"/>
                </a:lnTo>
                <a:lnTo>
                  <a:pt x="3082048" y="111137"/>
                </a:lnTo>
                <a:lnTo>
                  <a:pt x="3064522" y="46316"/>
                </a:lnTo>
                <a:lnTo>
                  <a:pt x="3060839" y="42621"/>
                </a:lnTo>
                <a:lnTo>
                  <a:pt x="3057918" y="42265"/>
                </a:lnTo>
                <a:lnTo>
                  <a:pt x="3054108" y="42062"/>
                </a:lnTo>
                <a:lnTo>
                  <a:pt x="3049028" y="42062"/>
                </a:lnTo>
                <a:lnTo>
                  <a:pt x="3045472" y="42265"/>
                </a:lnTo>
                <a:lnTo>
                  <a:pt x="3042551" y="42608"/>
                </a:lnTo>
                <a:lnTo>
                  <a:pt x="3039884" y="43599"/>
                </a:lnTo>
                <a:close/>
              </a:path>
              <a:path w="3731145" h="173786">
                <a:moveTo>
                  <a:pt x="3239655" y="136677"/>
                </a:moveTo>
                <a:lnTo>
                  <a:pt x="3244227" y="134505"/>
                </a:lnTo>
                <a:lnTo>
                  <a:pt x="3248418" y="131470"/>
                </a:lnTo>
                <a:lnTo>
                  <a:pt x="3251974" y="127571"/>
                </a:lnTo>
                <a:lnTo>
                  <a:pt x="3251974" y="134594"/>
                </a:lnTo>
                <a:lnTo>
                  <a:pt x="3252863" y="136778"/>
                </a:lnTo>
                <a:lnTo>
                  <a:pt x="3255784" y="137909"/>
                </a:lnTo>
                <a:lnTo>
                  <a:pt x="3259213" y="138264"/>
                </a:lnTo>
                <a:lnTo>
                  <a:pt x="3267087" y="138150"/>
                </a:lnTo>
                <a:lnTo>
                  <a:pt x="3270897" y="137299"/>
                </a:lnTo>
                <a:lnTo>
                  <a:pt x="3272548" y="134594"/>
                </a:lnTo>
                <a:lnTo>
                  <a:pt x="3272548" y="69151"/>
                </a:lnTo>
                <a:lnTo>
                  <a:pt x="3271913" y="63906"/>
                </a:lnTo>
                <a:lnTo>
                  <a:pt x="3270389" y="59486"/>
                </a:lnTo>
                <a:lnTo>
                  <a:pt x="3268992" y="55054"/>
                </a:lnTo>
                <a:lnTo>
                  <a:pt x="3266706" y="51447"/>
                </a:lnTo>
                <a:lnTo>
                  <a:pt x="3263531" y="48640"/>
                </a:lnTo>
                <a:lnTo>
                  <a:pt x="3260356" y="45834"/>
                </a:lnTo>
                <a:lnTo>
                  <a:pt x="3256292" y="43764"/>
                </a:lnTo>
                <a:lnTo>
                  <a:pt x="3251339" y="42405"/>
                </a:lnTo>
                <a:lnTo>
                  <a:pt x="3246513" y="41059"/>
                </a:lnTo>
                <a:lnTo>
                  <a:pt x="3240544" y="40373"/>
                </a:lnTo>
                <a:lnTo>
                  <a:pt x="3229749" y="40373"/>
                </a:lnTo>
                <a:lnTo>
                  <a:pt x="3225939" y="40690"/>
                </a:lnTo>
                <a:lnTo>
                  <a:pt x="3222256" y="41325"/>
                </a:lnTo>
                <a:lnTo>
                  <a:pt x="3218573" y="41948"/>
                </a:lnTo>
                <a:lnTo>
                  <a:pt x="3215271" y="42760"/>
                </a:lnTo>
                <a:lnTo>
                  <a:pt x="3212096" y="43738"/>
                </a:lnTo>
                <a:lnTo>
                  <a:pt x="3209048" y="44729"/>
                </a:lnTo>
                <a:lnTo>
                  <a:pt x="3206381" y="45808"/>
                </a:lnTo>
                <a:lnTo>
                  <a:pt x="3201682" y="48120"/>
                </a:lnTo>
                <a:lnTo>
                  <a:pt x="3198253" y="51079"/>
                </a:lnTo>
                <a:lnTo>
                  <a:pt x="3196983" y="54533"/>
                </a:lnTo>
                <a:lnTo>
                  <a:pt x="3196856" y="61099"/>
                </a:lnTo>
                <a:lnTo>
                  <a:pt x="3197618" y="64655"/>
                </a:lnTo>
                <a:lnTo>
                  <a:pt x="3199269" y="67500"/>
                </a:lnTo>
                <a:lnTo>
                  <a:pt x="3202317" y="68186"/>
                </a:lnTo>
                <a:lnTo>
                  <a:pt x="3205365" y="66801"/>
                </a:lnTo>
                <a:lnTo>
                  <a:pt x="3209175" y="64858"/>
                </a:lnTo>
                <a:lnTo>
                  <a:pt x="3214128" y="62610"/>
                </a:lnTo>
                <a:lnTo>
                  <a:pt x="3217049" y="61594"/>
                </a:lnTo>
                <a:lnTo>
                  <a:pt x="3220351" y="60667"/>
                </a:lnTo>
                <a:lnTo>
                  <a:pt x="3223526" y="59740"/>
                </a:lnTo>
                <a:lnTo>
                  <a:pt x="3227336" y="59283"/>
                </a:lnTo>
                <a:lnTo>
                  <a:pt x="3234575" y="59283"/>
                </a:lnTo>
                <a:lnTo>
                  <a:pt x="3237242" y="59613"/>
                </a:lnTo>
                <a:lnTo>
                  <a:pt x="3239401" y="60274"/>
                </a:lnTo>
                <a:lnTo>
                  <a:pt x="3243211" y="61950"/>
                </a:lnTo>
                <a:lnTo>
                  <a:pt x="3245878" y="64731"/>
                </a:lnTo>
                <a:lnTo>
                  <a:pt x="3247275" y="68541"/>
                </a:lnTo>
                <a:lnTo>
                  <a:pt x="3248164" y="73037"/>
                </a:lnTo>
                <a:lnTo>
                  <a:pt x="3248164" y="81152"/>
                </a:lnTo>
                <a:lnTo>
                  <a:pt x="3231654" y="81152"/>
                </a:lnTo>
                <a:lnTo>
                  <a:pt x="3224796" y="81749"/>
                </a:lnTo>
                <a:lnTo>
                  <a:pt x="3218827" y="82930"/>
                </a:lnTo>
                <a:lnTo>
                  <a:pt x="3212985" y="84124"/>
                </a:lnTo>
                <a:lnTo>
                  <a:pt x="3207905" y="85953"/>
                </a:lnTo>
                <a:lnTo>
                  <a:pt x="3203968" y="88430"/>
                </a:lnTo>
                <a:lnTo>
                  <a:pt x="3200031" y="90906"/>
                </a:lnTo>
                <a:lnTo>
                  <a:pt x="3196983" y="94043"/>
                </a:lnTo>
                <a:lnTo>
                  <a:pt x="3194951" y="97828"/>
                </a:lnTo>
                <a:lnTo>
                  <a:pt x="3192919" y="101625"/>
                </a:lnTo>
                <a:lnTo>
                  <a:pt x="3191903" y="106095"/>
                </a:lnTo>
                <a:lnTo>
                  <a:pt x="3191903" y="115989"/>
                </a:lnTo>
                <a:lnTo>
                  <a:pt x="3192792" y="120154"/>
                </a:lnTo>
                <a:lnTo>
                  <a:pt x="3194316" y="123710"/>
                </a:lnTo>
                <a:lnTo>
                  <a:pt x="3195967" y="127279"/>
                </a:lnTo>
                <a:lnTo>
                  <a:pt x="3198126" y="130263"/>
                </a:lnTo>
                <a:lnTo>
                  <a:pt x="3201047" y="132664"/>
                </a:lnTo>
                <a:lnTo>
                  <a:pt x="3203841" y="135077"/>
                </a:lnTo>
                <a:lnTo>
                  <a:pt x="3207270" y="136893"/>
                </a:lnTo>
                <a:lnTo>
                  <a:pt x="3211207" y="138112"/>
                </a:lnTo>
                <a:lnTo>
                  <a:pt x="3215144" y="139331"/>
                </a:lnTo>
                <a:lnTo>
                  <a:pt x="3216287" y="114147"/>
                </a:lnTo>
                <a:lnTo>
                  <a:pt x="3216287" y="110451"/>
                </a:lnTo>
                <a:lnTo>
                  <a:pt x="3216668" y="106337"/>
                </a:lnTo>
                <a:lnTo>
                  <a:pt x="3218319" y="102984"/>
                </a:lnTo>
                <a:lnTo>
                  <a:pt x="3221494" y="100355"/>
                </a:lnTo>
                <a:lnTo>
                  <a:pt x="3225558" y="98272"/>
                </a:lnTo>
                <a:lnTo>
                  <a:pt x="3228352" y="97688"/>
                </a:lnTo>
                <a:lnTo>
                  <a:pt x="3231146" y="97091"/>
                </a:lnTo>
                <a:lnTo>
                  <a:pt x="3234575" y="96786"/>
                </a:lnTo>
                <a:lnTo>
                  <a:pt x="3248164" y="96786"/>
                </a:lnTo>
                <a:lnTo>
                  <a:pt x="3248164" y="111836"/>
                </a:lnTo>
                <a:lnTo>
                  <a:pt x="3245116" y="115265"/>
                </a:lnTo>
                <a:lnTo>
                  <a:pt x="3242195" y="117868"/>
                </a:lnTo>
                <a:lnTo>
                  <a:pt x="3239147" y="119659"/>
                </a:lnTo>
                <a:lnTo>
                  <a:pt x="3236226" y="121437"/>
                </a:lnTo>
                <a:lnTo>
                  <a:pt x="3233051" y="122326"/>
                </a:lnTo>
                <a:lnTo>
                  <a:pt x="3225431" y="122326"/>
                </a:lnTo>
                <a:lnTo>
                  <a:pt x="3229749" y="139941"/>
                </a:lnTo>
                <a:lnTo>
                  <a:pt x="3234956" y="138849"/>
                </a:lnTo>
                <a:lnTo>
                  <a:pt x="3239655" y="136677"/>
                </a:lnTo>
                <a:close/>
              </a:path>
              <a:path w="3731145" h="173786">
                <a:moveTo>
                  <a:pt x="3229749" y="139941"/>
                </a:moveTo>
                <a:lnTo>
                  <a:pt x="3225431" y="122326"/>
                </a:lnTo>
                <a:lnTo>
                  <a:pt x="3222129" y="121272"/>
                </a:lnTo>
                <a:lnTo>
                  <a:pt x="3217430" y="117043"/>
                </a:lnTo>
                <a:lnTo>
                  <a:pt x="3216287" y="114147"/>
                </a:lnTo>
                <a:lnTo>
                  <a:pt x="3215144" y="139331"/>
                </a:lnTo>
                <a:lnTo>
                  <a:pt x="3219462" y="139941"/>
                </a:lnTo>
                <a:lnTo>
                  <a:pt x="3229749" y="139941"/>
                </a:lnTo>
                <a:close/>
              </a:path>
              <a:path w="3731145" h="173786">
                <a:moveTo>
                  <a:pt x="3415677" y="57175"/>
                </a:moveTo>
                <a:lnTo>
                  <a:pt x="3416439" y="53149"/>
                </a:lnTo>
                <a:lnTo>
                  <a:pt x="3417201" y="49123"/>
                </a:lnTo>
                <a:lnTo>
                  <a:pt x="3417582" y="45034"/>
                </a:lnTo>
                <a:lnTo>
                  <a:pt x="3417582" y="36118"/>
                </a:lnTo>
                <a:lnTo>
                  <a:pt x="3416820" y="31686"/>
                </a:lnTo>
                <a:lnTo>
                  <a:pt x="3415169" y="27558"/>
                </a:lnTo>
                <a:lnTo>
                  <a:pt x="3413645" y="23444"/>
                </a:lnTo>
                <a:lnTo>
                  <a:pt x="3411105" y="19875"/>
                </a:lnTo>
                <a:lnTo>
                  <a:pt x="3407803" y="16878"/>
                </a:lnTo>
                <a:lnTo>
                  <a:pt x="3404501" y="13868"/>
                </a:lnTo>
                <a:lnTo>
                  <a:pt x="3405517" y="75958"/>
                </a:lnTo>
                <a:lnTo>
                  <a:pt x="3408946" y="70815"/>
                </a:lnTo>
                <a:lnTo>
                  <a:pt x="3411486" y="66166"/>
                </a:lnTo>
                <a:lnTo>
                  <a:pt x="3414026" y="61506"/>
                </a:lnTo>
                <a:lnTo>
                  <a:pt x="3415677" y="57175"/>
                </a:lnTo>
                <a:close/>
              </a:path>
              <a:path w="3731145" h="173786">
                <a:moveTo>
                  <a:pt x="3382784" y="101244"/>
                </a:moveTo>
                <a:lnTo>
                  <a:pt x="3383912" y="100118"/>
                </a:lnTo>
                <a:lnTo>
                  <a:pt x="3393418" y="90244"/>
                </a:lnTo>
                <a:lnTo>
                  <a:pt x="3400945" y="81597"/>
                </a:lnTo>
                <a:lnTo>
                  <a:pt x="3405517" y="75958"/>
                </a:lnTo>
                <a:lnTo>
                  <a:pt x="3404501" y="13868"/>
                </a:lnTo>
                <a:lnTo>
                  <a:pt x="3400437" y="11531"/>
                </a:lnTo>
                <a:lnTo>
                  <a:pt x="3395484" y="9842"/>
                </a:lnTo>
                <a:lnTo>
                  <a:pt x="3390404" y="8166"/>
                </a:lnTo>
                <a:lnTo>
                  <a:pt x="3384562" y="7327"/>
                </a:lnTo>
                <a:lnTo>
                  <a:pt x="3373767" y="7327"/>
                </a:lnTo>
                <a:lnTo>
                  <a:pt x="3369703" y="7721"/>
                </a:lnTo>
                <a:lnTo>
                  <a:pt x="3365766" y="8508"/>
                </a:lnTo>
                <a:lnTo>
                  <a:pt x="3361829" y="9296"/>
                </a:lnTo>
                <a:lnTo>
                  <a:pt x="3358273" y="10274"/>
                </a:lnTo>
                <a:lnTo>
                  <a:pt x="3355098" y="11429"/>
                </a:lnTo>
                <a:lnTo>
                  <a:pt x="3351923" y="12585"/>
                </a:lnTo>
                <a:lnTo>
                  <a:pt x="3349129" y="13766"/>
                </a:lnTo>
                <a:lnTo>
                  <a:pt x="3346970" y="14998"/>
                </a:lnTo>
                <a:lnTo>
                  <a:pt x="3343160" y="17221"/>
                </a:lnTo>
                <a:lnTo>
                  <a:pt x="3340620" y="20040"/>
                </a:lnTo>
                <a:lnTo>
                  <a:pt x="3339604" y="22783"/>
                </a:lnTo>
                <a:lnTo>
                  <a:pt x="3339350" y="25717"/>
                </a:lnTo>
                <a:lnTo>
                  <a:pt x="3339350" y="32638"/>
                </a:lnTo>
                <a:lnTo>
                  <a:pt x="3339731" y="35750"/>
                </a:lnTo>
                <a:lnTo>
                  <a:pt x="3340747" y="39484"/>
                </a:lnTo>
                <a:lnTo>
                  <a:pt x="3343541" y="40474"/>
                </a:lnTo>
                <a:lnTo>
                  <a:pt x="3346335" y="38938"/>
                </a:lnTo>
                <a:lnTo>
                  <a:pt x="3349637" y="36804"/>
                </a:lnTo>
                <a:lnTo>
                  <a:pt x="3354209" y="34353"/>
                </a:lnTo>
                <a:lnTo>
                  <a:pt x="3356876" y="33248"/>
                </a:lnTo>
                <a:lnTo>
                  <a:pt x="3359924" y="32257"/>
                </a:lnTo>
                <a:lnTo>
                  <a:pt x="3362845" y="31280"/>
                </a:lnTo>
                <a:lnTo>
                  <a:pt x="3366401" y="30784"/>
                </a:lnTo>
                <a:lnTo>
                  <a:pt x="3373005" y="30784"/>
                </a:lnTo>
                <a:lnTo>
                  <a:pt x="3375418" y="31191"/>
                </a:lnTo>
                <a:lnTo>
                  <a:pt x="3379482" y="32842"/>
                </a:lnTo>
                <a:lnTo>
                  <a:pt x="3382530" y="35432"/>
                </a:lnTo>
                <a:lnTo>
                  <a:pt x="3384943" y="38582"/>
                </a:lnTo>
                <a:lnTo>
                  <a:pt x="3386340" y="42468"/>
                </a:lnTo>
                <a:lnTo>
                  <a:pt x="3386721" y="46710"/>
                </a:lnTo>
                <a:lnTo>
                  <a:pt x="3386340" y="51600"/>
                </a:lnTo>
                <a:lnTo>
                  <a:pt x="3385832" y="54241"/>
                </a:lnTo>
                <a:lnTo>
                  <a:pt x="3385324" y="56870"/>
                </a:lnTo>
                <a:lnTo>
                  <a:pt x="3384181" y="59766"/>
                </a:lnTo>
                <a:lnTo>
                  <a:pt x="3382657" y="62890"/>
                </a:lnTo>
                <a:lnTo>
                  <a:pt x="3381133" y="66027"/>
                </a:lnTo>
                <a:lnTo>
                  <a:pt x="3379101" y="69494"/>
                </a:lnTo>
                <a:lnTo>
                  <a:pt x="3376434" y="73291"/>
                </a:lnTo>
                <a:lnTo>
                  <a:pt x="3373640" y="77076"/>
                </a:lnTo>
                <a:lnTo>
                  <a:pt x="3370084" y="81292"/>
                </a:lnTo>
                <a:lnTo>
                  <a:pt x="3365639" y="85902"/>
                </a:lnTo>
                <a:lnTo>
                  <a:pt x="3343541" y="109664"/>
                </a:lnTo>
                <a:lnTo>
                  <a:pt x="3340239" y="113474"/>
                </a:lnTo>
                <a:lnTo>
                  <a:pt x="3338207" y="117030"/>
                </a:lnTo>
                <a:lnTo>
                  <a:pt x="3337318" y="119633"/>
                </a:lnTo>
                <a:lnTo>
                  <a:pt x="3336937" y="122745"/>
                </a:lnTo>
                <a:lnTo>
                  <a:pt x="3337064" y="130975"/>
                </a:lnTo>
                <a:lnTo>
                  <a:pt x="3337572" y="133870"/>
                </a:lnTo>
                <a:lnTo>
                  <a:pt x="3339477" y="136499"/>
                </a:lnTo>
                <a:lnTo>
                  <a:pt x="3342398" y="137540"/>
                </a:lnTo>
                <a:lnTo>
                  <a:pt x="3418725" y="137667"/>
                </a:lnTo>
                <a:lnTo>
                  <a:pt x="3421519" y="136144"/>
                </a:lnTo>
                <a:lnTo>
                  <a:pt x="3422408" y="133324"/>
                </a:lnTo>
                <a:lnTo>
                  <a:pt x="3422662" y="130619"/>
                </a:lnTo>
                <a:lnTo>
                  <a:pt x="3422662" y="123634"/>
                </a:lnTo>
                <a:lnTo>
                  <a:pt x="3422281" y="120929"/>
                </a:lnTo>
                <a:lnTo>
                  <a:pt x="3421265" y="118186"/>
                </a:lnTo>
                <a:lnTo>
                  <a:pt x="3418344" y="116585"/>
                </a:lnTo>
                <a:lnTo>
                  <a:pt x="3367798" y="116585"/>
                </a:lnTo>
                <a:lnTo>
                  <a:pt x="3382784" y="101244"/>
                </a:lnTo>
                <a:close/>
              </a:path>
              <a:path w="3731145" h="173786">
                <a:moveTo>
                  <a:pt x="3490226" y="117195"/>
                </a:moveTo>
                <a:lnTo>
                  <a:pt x="3486289" y="118846"/>
                </a:lnTo>
                <a:lnTo>
                  <a:pt x="3481463" y="119265"/>
                </a:lnTo>
                <a:lnTo>
                  <a:pt x="3478034" y="119265"/>
                </a:lnTo>
                <a:lnTo>
                  <a:pt x="3475113" y="118554"/>
                </a:lnTo>
                <a:lnTo>
                  <a:pt x="3472700" y="117132"/>
                </a:lnTo>
                <a:lnTo>
                  <a:pt x="3468255" y="113233"/>
                </a:lnTo>
                <a:lnTo>
                  <a:pt x="3471684" y="139941"/>
                </a:lnTo>
                <a:lnTo>
                  <a:pt x="3489083" y="139941"/>
                </a:lnTo>
                <a:lnTo>
                  <a:pt x="3496449" y="138391"/>
                </a:lnTo>
                <a:lnTo>
                  <a:pt x="3502418" y="135293"/>
                </a:lnTo>
                <a:lnTo>
                  <a:pt x="3508387" y="132194"/>
                </a:lnTo>
                <a:lnTo>
                  <a:pt x="3513213" y="127736"/>
                </a:lnTo>
                <a:lnTo>
                  <a:pt x="3516896" y="121932"/>
                </a:lnTo>
                <a:lnTo>
                  <a:pt x="3520706" y="116128"/>
                </a:lnTo>
                <a:lnTo>
                  <a:pt x="3523373" y="109092"/>
                </a:lnTo>
                <a:lnTo>
                  <a:pt x="3525024" y="100850"/>
                </a:lnTo>
                <a:lnTo>
                  <a:pt x="3526949" y="86528"/>
                </a:lnTo>
                <a:lnTo>
                  <a:pt x="3527437" y="73139"/>
                </a:lnTo>
                <a:lnTo>
                  <a:pt x="3527424" y="70569"/>
                </a:lnTo>
                <a:lnTo>
                  <a:pt x="3526878" y="57344"/>
                </a:lnTo>
                <a:lnTo>
                  <a:pt x="3525532" y="45478"/>
                </a:lnTo>
                <a:lnTo>
                  <a:pt x="3524135" y="37325"/>
                </a:lnTo>
                <a:lnTo>
                  <a:pt x="3521849" y="30429"/>
                </a:lnTo>
                <a:lnTo>
                  <a:pt x="3518420" y="24790"/>
                </a:lnTo>
                <a:lnTo>
                  <a:pt x="3515118" y="19151"/>
                </a:lnTo>
                <a:lnTo>
                  <a:pt x="3510546" y="14833"/>
                </a:lnTo>
                <a:lnTo>
                  <a:pt x="3504704" y="11823"/>
                </a:lnTo>
                <a:lnTo>
                  <a:pt x="3498989" y="8826"/>
                </a:lnTo>
                <a:lnTo>
                  <a:pt x="3491750" y="7327"/>
                </a:lnTo>
                <a:lnTo>
                  <a:pt x="3474351" y="7327"/>
                </a:lnTo>
                <a:lnTo>
                  <a:pt x="3467112" y="8877"/>
                </a:lnTo>
                <a:lnTo>
                  <a:pt x="3461143" y="11976"/>
                </a:lnTo>
                <a:lnTo>
                  <a:pt x="3455174" y="15074"/>
                </a:lnTo>
                <a:lnTo>
                  <a:pt x="3450348" y="19532"/>
                </a:lnTo>
                <a:lnTo>
                  <a:pt x="3446538" y="25336"/>
                </a:lnTo>
                <a:lnTo>
                  <a:pt x="3442855" y="31140"/>
                </a:lnTo>
                <a:lnTo>
                  <a:pt x="3440188" y="38188"/>
                </a:lnTo>
                <a:lnTo>
                  <a:pt x="3438410" y="46469"/>
                </a:lnTo>
                <a:lnTo>
                  <a:pt x="3436416" y="60783"/>
                </a:lnTo>
                <a:lnTo>
                  <a:pt x="3435870" y="74129"/>
                </a:lnTo>
                <a:lnTo>
                  <a:pt x="3435886" y="76705"/>
                </a:lnTo>
                <a:lnTo>
                  <a:pt x="3436502" y="89919"/>
                </a:lnTo>
                <a:lnTo>
                  <a:pt x="3437902" y="101790"/>
                </a:lnTo>
                <a:lnTo>
                  <a:pt x="3439299" y="109943"/>
                </a:lnTo>
                <a:lnTo>
                  <a:pt x="3441712" y="116839"/>
                </a:lnTo>
                <a:lnTo>
                  <a:pt x="3445014" y="122478"/>
                </a:lnTo>
                <a:lnTo>
                  <a:pt x="3448443" y="128117"/>
                </a:lnTo>
                <a:lnTo>
                  <a:pt x="3452888" y="132435"/>
                </a:lnTo>
                <a:lnTo>
                  <a:pt x="3458730" y="135445"/>
                </a:lnTo>
                <a:lnTo>
                  <a:pt x="3464445" y="138442"/>
                </a:lnTo>
                <a:lnTo>
                  <a:pt x="3463302" y="95453"/>
                </a:lnTo>
                <a:lnTo>
                  <a:pt x="3462540" y="89484"/>
                </a:lnTo>
                <a:lnTo>
                  <a:pt x="3462159" y="81953"/>
                </a:lnTo>
                <a:lnTo>
                  <a:pt x="3462159" y="65379"/>
                </a:lnTo>
                <a:lnTo>
                  <a:pt x="3462413" y="58851"/>
                </a:lnTo>
                <a:lnTo>
                  <a:pt x="3463048" y="53251"/>
                </a:lnTo>
                <a:lnTo>
                  <a:pt x="3463683" y="47637"/>
                </a:lnTo>
                <a:lnTo>
                  <a:pt x="3464699" y="42951"/>
                </a:lnTo>
                <a:lnTo>
                  <a:pt x="3466096" y="39192"/>
                </a:lnTo>
                <a:lnTo>
                  <a:pt x="3467620" y="35432"/>
                </a:lnTo>
                <a:lnTo>
                  <a:pt x="3469652" y="32613"/>
                </a:lnTo>
                <a:lnTo>
                  <a:pt x="3474732" y="28854"/>
                </a:lnTo>
                <a:lnTo>
                  <a:pt x="3477907" y="27914"/>
                </a:lnTo>
                <a:lnTo>
                  <a:pt x="3481844" y="27914"/>
                </a:lnTo>
                <a:lnTo>
                  <a:pt x="3486162" y="28206"/>
                </a:lnTo>
                <a:lnTo>
                  <a:pt x="3489845" y="29387"/>
                </a:lnTo>
                <a:lnTo>
                  <a:pt x="3492893" y="31813"/>
                </a:lnTo>
                <a:lnTo>
                  <a:pt x="3495560" y="35128"/>
                </a:lnTo>
                <a:lnTo>
                  <a:pt x="3497719" y="39890"/>
                </a:lnTo>
                <a:lnTo>
                  <a:pt x="3498481" y="42786"/>
                </a:lnTo>
                <a:lnTo>
                  <a:pt x="3499243" y="46215"/>
                </a:lnTo>
                <a:lnTo>
                  <a:pt x="3499878" y="49644"/>
                </a:lnTo>
                <a:lnTo>
                  <a:pt x="3500386" y="53695"/>
                </a:lnTo>
                <a:lnTo>
                  <a:pt x="3500767" y="58343"/>
                </a:lnTo>
                <a:lnTo>
                  <a:pt x="3501021" y="62991"/>
                </a:lnTo>
                <a:lnTo>
                  <a:pt x="3501275" y="68351"/>
                </a:lnTo>
                <a:lnTo>
                  <a:pt x="3501148" y="84023"/>
                </a:lnTo>
                <a:lnTo>
                  <a:pt x="3500894" y="88176"/>
                </a:lnTo>
                <a:lnTo>
                  <a:pt x="3500640" y="92341"/>
                </a:lnTo>
                <a:lnTo>
                  <a:pt x="3500259" y="96062"/>
                </a:lnTo>
                <a:lnTo>
                  <a:pt x="3499624" y="99364"/>
                </a:lnTo>
                <a:lnTo>
                  <a:pt x="3498989" y="102666"/>
                </a:lnTo>
                <a:lnTo>
                  <a:pt x="3498227" y="105562"/>
                </a:lnTo>
                <a:lnTo>
                  <a:pt x="3496195" y="110578"/>
                </a:lnTo>
                <a:lnTo>
                  <a:pt x="3493528" y="114312"/>
                </a:lnTo>
                <a:lnTo>
                  <a:pt x="3490226" y="117195"/>
                </a:lnTo>
                <a:close/>
              </a:path>
              <a:path w="3731145" h="173786">
                <a:moveTo>
                  <a:pt x="3468255" y="113233"/>
                </a:moveTo>
                <a:lnTo>
                  <a:pt x="3466604" y="109702"/>
                </a:lnTo>
                <a:lnTo>
                  <a:pt x="3465080" y="106172"/>
                </a:lnTo>
                <a:lnTo>
                  <a:pt x="3463937" y="101422"/>
                </a:lnTo>
                <a:lnTo>
                  <a:pt x="3463302" y="95453"/>
                </a:lnTo>
                <a:lnTo>
                  <a:pt x="3464445" y="138442"/>
                </a:lnTo>
                <a:lnTo>
                  <a:pt x="3471684" y="139941"/>
                </a:lnTo>
                <a:lnTo>
                  <a:pt x="3468255" y="113233"/>
                </a:lnTo>
                <a:close/>
              </a:path>
              <a:path w="3731145" h="173786">
                <a:moveTo>
                  <a:pt x="3546995" y="36029"/>
                </a:moveTo>
                <a:lnTo>
                  <a:pt x="3546995" y="40119"/>
                </a:lnTo>
                <a:lnTo>
                  <a:pt x="3547376" y="43446"/>
                </a:lnTo>
                <a:lnTo>
                  <a:pt x="3549027" y="46926"/>
                </a:lnTo>
                <a:lnTo>
                  <a:pt x="3551694" y="46799"/>
                </a:lnTo>
                <a:lnTo>
                  <a:pt x="3554488" y="45618"/>
                </a:lnTo>
                <a:lnTo>
                  <a:pt x="3575062" y="34239"/>
                </a:lnTo>
                <a:lnTo>
                  <a:pt x="3575062" y="117576"/>
                </a:lnTo>
                <a:lnTo>
                  <a:pt x="3551186" y="117576"/>
                </a:lnTo>
                <a:lnTo>
                  <a:pt x="3548392" y="119849"/>
                </a:lnTo>
                <a:lnTo>
                  <a:pt x="3547630" y="122974"/>
                </a:lnTo>
                <a:lnTo>
                  <a:pt x="3547376" y="125856"/>
                </a:lnTo>
                <a:lnTo>
                  <a:pt x="3547376" y="129616"/>
                </a:lnTo>
                <a:lnTo>
                  <a:pt x="3547630" y="132473"/>
                </a:lnTo>
                <a:lnTo>
                  <a:pt x="3548519" y="135534"/>
                </a:lnTo>
                <a:lnTo>
                  <a:pt x="3551186" y="137667"/>
                </a:lnTo>
                <a:lnTo>
                  <a:pt x="3621798" y="137667"/>
                </a:lnTo>
                <a:lnTo>
                  <a:pt x="3624338" y="136296"/>
                </a:lnTo>
                <a:lnTo>
                  <a:pt x="3625354" y="133756"/>
                </a:lnTo>
                <a:lnTo>
                  <a:pt x="3625735" y="131190"/>
                </a:lnTo>
                <a:lnTo>
                  <a:pt x="3625735" y="124256"/>
                </a:lnTo>
                <a:lnTo>
                  <a:pt x="3625354" y="121678"/>
                </a:lnTo>
                <a:lnTo>
                  <a:pt x="3624465" y="119062"/>
                </a:lnTo>
                <a:lnTo>
                  <a:pt x="3621798" y="117576"/>
                </a:lnTo>
                <a:lnTo>
                  <a:pt x="3600970" y="117576"/>
                </a:lnTo>
                <a:lnTo>
                  <a:pt x="3600843" y="10693"/>
                </a:lnTo>
                <a:lnTo>
                  <a:pt x="3598176" y="9118"/>
                </a:lnTo>
                <a:lnTo>
                  <a:pt x="3595509" y="8851"/>
                </a:lnTo>
                <a:lnTo>
                  <a:pt x="3591953" y="8712"/>
                </a:lnTo>
                <a:lnTo>
                  <a:pt x="3584460" y="8762"/>
                </a:lnTo>
                <a:lnTo>
                  <a:pt x="3581285" y="8953"/>
                </a:lnTo>
                <a:lnTo>
                  <a:pt x="3578110" y="9994"/>
                </a:lnTo>
                <a:lnTo>
                  <a:pt x="3550551" y="27812"/>
                </a:lnTo>
                <a:lnTo>
                  <a:pt x="3548265" y="29756"/>
                </a:lnTo>
                <a:lnTo>
                  <a:pt x="3547249" y="32677"/>
                </a:lnTo>
                <a:lnTo>
                  <a:pt x="3546995" y="36029"/>
                </a:lnTo>
                <a:close/>
              </a:path>
              <a:path w="3731145" h="173786">
                <a:moveTo>
                  <a:pt x="3721620" y="56210"/>
                </a:moveTo>
                <a:lnTo>
                  <a:pt x="3723398" y="53581"/>
                </a:lnTo>
                <a:lnTo>
                  <a:pt x="3724922" y="50787"/>
                </a:lnTo>
                <a:lnTo>
                  <a:pt x="3725938" y="47853"/>
                </a:lnTo>
                <a:lnTo>
                  <a:pt x="3726954" y="44919"/>
                </a:lnTo>
                <a:lnTo>
                  <a:pt x="3727462" y="41897"/>
                </a:lnTo>
                <a:lnTo>
                  <a:pt x="3727462" y="34112"/>
                </a:lnTo>
                <a:lnTo>
                  <a:pt x="3726700" y="29844"/>
                </a:lnTo>
                <a:lnTo>
                  <a:pt x="3725049" y="25984"/>
                </a:lnTo>
                <a:lnTo>
                  <a:pt x="3723525" y="22123"/>
                </a:lnTo>
                <a:lnTo>
                  <a:pt x="3721112" y="18808"/>
                </a:lnTo>
                <a:lnTo>
                  <a:pt x="3717937" y="16027"/>
                </a:lnTo>
                <a:lnTo>
                  <a:pt x="3714762" y="63690"/>
                </a:lnTo>
                <a:lnTo>
                  <a:pt x="3717429" y="61340"/>
                </a:lnTo>
                <a:lnTo>
                  <a:pt x="3719715" y="58851"/>
                </a:lnTo>
                <a:lnTo>
                  <a:pt x="3721620" y="56210"/>
                </a:lnTo>
                <a:close/>
              </a:path>
              <a:path w="3731145" h="173786">
                <a:moveTo>
                  <a:pt x="3687330" y="61061"/>
                </a:moveTo>
                <a:lnTo>
                  <a:pt x="3684155" y="59347"/>
                </a:lnTo>
                <a:lnTo>
                  <a:pt x="3681488" y="57734"/>
                </a:lnTo>
                <a:lnTo>
                  <a:pt x="3676789" y="54698"/>
                </a:lnTo>
                <a:lnTo>
                  <a:pt x="3678821" y="85839"/>
                </a:lnTo>
                <a:lnTo>
                  <a:pt x="3681488" y="84188"/>
                </a:lnTo>
                <a:lnTo>
                  <a:pt x="3684536" y="82537"/>
                </a:lnTo>
                <a:lnTo>
                  <a:pt x="3687965" y="84251"/>
                </a:lnTo>
                <a:lnTo>
                  <a:pt x="3691013" y="85940"/>
                </a:lnTo>
                <a:lnTo>
                  <a:pt x="3693680" y="87591"/>
                </a:lnTo>
                <a:lnTo>
                  <a:pt x="3696347" y="89242"/>
                </a:lnTo>
                <a:lnTo>
                  <a:pt x="3700284" y="92735"/>
                </a:lnTo>
                <a:lnTo>
                  <a:pt x="3703332" y="96418"/>
                </a:lnTo>
                <a:lnTo>
                  <a:pt x="3704983" y="100444"/>
                </a:lnTo>
                <a:lnTo>
                  <a:pt x="3705364" y="105105"/>
                </a:lnTo>
                <a:lnTo>
                  <a:pt x="3705364" y="109994"/>
                </a:lnTo>
                <a:lnTo>
                  <a:pt x="3703713" y="113817"/>
                </a:lnTo>
                <a:lnTo>
                  <a:pt x="3700538" y="116585"/>
                </a:lnTo>
                <a:lnTo>
                  <a:pt x="3697363" y="119354"/>
                </a:lnTo>
                <a:lnTo>
                  <a:pt x="3692537" y="120738"/>
                </a:lnTo>
                <a:lnTo>
                  <a:pt x="3679456" y="120738"/>
                </a:lnTo>
                <a:lnTo>
                  <a:pt x="3674503" y="119392"/>
                </a:lnTo>
                <a:lnTo>
                  <a:pt x="3671201" y="116687"/>
                </a:lnTo>
                <a:lnTo>
                  <a:pt x="3667772" y="113982"/>
                </a:lnTo>
                <a:lnTo>
                  <a:pt x="3666121" y="110058"/>
                </a:lnTo>
                <a:lnTo>
                  <a:pt x="3665359" y="137769"/>
                </a:lnTo>
                <a:lnTo>
                  <a:pt x="3670820" y="139217"/>
                </a:lnTo>
                <a:lnTo>
                  <a:pt x="3677170" y="139941"/>
                </a:lnTo>
                <a:lnTo>
                  <a:pt x="3692029" y="139941"/>
                </a:lnTo>
                <a:lnTo>
                  <a:pt x="3698760" y="139141"/>
                </a:lnTo>
                <a:lnTo>
                  <a:pt x="3704602" y="137515"/>
                </a:lnTo>
                <a:lnTo>
                  <a:pt x="3710317" y="135902"/>
                </a:lnTo>
                <a:lnTo>
                  <a:pt x="3715270" y="133527"/>
                </a:lnTo>
                <a:lnTo>
                  <a:pt x="3719207" y="130390"/>
                </a:lnTo>
                <a:lnTo>
                  <a:pt x="3723144" y="127253"/>
                </a:lnTo>
                <a:lnTo>
                  <a:pt x="3726065" y="123418"/>
                </a:lnTo>
                <a:lnTo>
                  <a:pt x="3728097" y="118859"/>
                </a:lnTo>
                <a:lnTo>
                  <a:pt x="3730129" y="114312"/>
                </a:lnTo>
                <a:lnTo>
                  <a:pt x="3731145" y="109131"/>
                </a:lnTo>
                <a:lnTo>
                  <a:pt x="3731145" y="99694"/>
                </a:lnTo>
                <a:lnTo>
                  <a:pt x="3730510" y="96329"/>
                </a:lnTo>
                <a:lnTo>
                  <a:pt x="3729367" y="93230"/>
                </a:lnTo>
                <a:lnTo>
                  <a:pt x="3728224" y="90131"/>
                </a:lnTo>
                <a:lnTo>
                  <a:pt x="3726573" y="87210"/>
                </a:lnTo>
                <a:lnTo>
                  <a:pt x="3724414" y="84467"/>
                </a:lnTo>
                <a:lnTo>
                  <a:pt x="3722128" y="81737"/>
                </a:lnTo>
                <a:lnTo>
                  <a:pt x="3719461" y="79171"/>
                </a:lnTo>
                <a:lnTo>
                  <a:pt x="3716286" y="76796"/>
                </a:lnTo>
                <a:lnTo>
                  <a:pt x="3713238" y="74422"/>
                </a:lnTo>
                <a:lnTo>
                  <a:pt x="3709555" y="72186"/>
                </a:lnTo>
                <a:lnTo>
                  <a:pt x="3705618" y="70065"/>
                </a:lnTo>
                <a:lnTo>
                  <a:pt x="3709047" y="68160"/>
                </a:lnTo>
                <a:lnTo>
                  <a:pt x="3712095" y="66027"/>
                </a:lnTo>
                <a:lnTo>
                  <a:pt x="3714762" y="63690"/>
                </a:lnTo>
                <a:lnTo>
                  <a:pt x="3717937" y="16027"/>
                </a:lnTo>
                <a:lnTo>
                  <a:pt x="3714635" y="13258"/>
                </a:lnTo>
                <a:lnTo>
                  <a:pt x="3710571" y="11112"/>
                </a:lnTo>
                <a:lnTo>
                  <a:pt x="3705491" y="9601"/>
                </a:lnTo>
                <a:lnTo>
                  <a:pt x="3700411" y="8077"/>
                </a:lnTo>
                <a:lnTo>
                  <a:pt x="3694442" y="7327"/>
                </a:lnTo>
                <a:lnTo>
                  <a:pt x="3680218" y="7327"/>
                </a:lnTo>
                <a:lnTo>
                  <a:pt x="3673995" y="8153"/>
                </a:lnTo>
                <a:lnTo>
                  <a:pt x="3668534" y="9791"/>
                </a:lnTo>
                <a:lnTo>
                  <a:pt x="3669296" y="36194"/>
                </a:lnTo>
                <a:lnTo>
                  <a:pt x="3670566" y="32677"/>
                </a:lnTo>
                <a:lnTo>
                  <a:pt x="3673233" y="30137"/>
                </a:lnTo>
                <a:lnTo>
                  <a:pt x="3676027" y="27597"/>
                </a:lnTo>
                <a:lnTo>
                  <a:pt x="3680091" y="26327"/>
                </a:lnTo>
                <a:lnTo>
                  <a:pt x="3688473" y="26327"/>
                </a:lnTo>
                <a:lnTo>
                  <a:pt x="3691013" y="26657"/>
                </a:lnTo>
                <a:lnTo>
                  <a:pt x="3695077" y="27978"/>
                </a:lnTo>
                <a:lnTo>
                  <a:pt x="3698252" y="30238"/>
                </a:lnTo>
                <a:lnTo>
                  <a:pt x="3700792" y="33083"/>
                </a:lnTo>
                <a:lnTo>
                  <a:pt x="3702062" y="36779"/>
                </a:lnTo>
                <a:lnTo>
                  <a:pt x="3702443" y="41173"/>
                </a:lnTo>
                <a:lnTo>
                  <a:pt x="3702443" y="45135"/>
                </a:lnTo>
                <a:lnTo>
                  <a:pt x="3701046" y="48729"/>
                </a:lnTo>
                <a:lnTo>
                  <a:pt x="3698506" y="51955"/>
                </a:lnTo>
                <a:lnTo>
                  <a:pt x="3695839" y="55194"/>
                </a:lnTo>
                <a:lnTo>
                  <a:pt x="3692156" y="58229"/>
                </a:lnTo>
                <a:lnTo>
                  <a:pt x="3687330" y="61061"/>
                </a:lnTo>
                <a:close/>
              </a:path>
              <a:path w="3731145" h="173786">
                <a:moveTo>
                  <a:pt x="3644150" y="41770"/>
                </a:moveTo>
                <a:lnTo>
                  <a:pt x="3644150" y="45326"/>
                </a:lnTo>
                <a:lnTo>
                  <a:pt x="3644658" y="48628"/>
                </a:lnTo>
                <a:lnTo>
                  <a:pt x="3645674" y="51663"/>
                </a:lnTo>
                <a:lnTo>
                  <a:pt x="3646690" y="54698"/>
                </a:lnTo>
                <a:lnTo>
                  <a:pt x="3648087" y="57480"/>
                </a:lnTo>
                <a:lnTo>
                  <a:pt x="3649992" y="60020"/>
                </a:lnTo>
                <a:lnTo>
                  <a:pt x="3654310" y="64909"/>
                </a:lnTo>
                <a:lnTo>
                  <a:pt x="3656977" y="67055"/>
                </a:lnTo>
                <a:lnTo>
                  <a:pt x="3659644" y="69202"/>
                </a:lnTo>
                <a:lnTo>
                  <a:pt x="3662692" y="71196"/>
                </a:lnTo>
                <a:lnTo>
                  <a:pt x="3666121" y="73037"/>
                </a:lnTo>
                <a:lnTo>
                  <a:pt x="3661930" y="75222"/>
                </a:lnTo>
                <a:lnTo>
                  <a:pt x="3658247" y="77508"/>
                </a:lnTo>
                <a:lnTo>
                  <a:pt x="3655072" y="79921"/>
                </a:lnTo>
                <a:lnTo>
                  <a:pt x="3651897" y="82321"/>
                </a:lnTo>
                <a:lnTo>
                  <a:pt x="3649103" y="84899"/>
                </a:lnTo>
                <a:lnTo>
                  <a:pt x="3647071" y="87642"/>
                </a:lnTo>
                <a:lnTo>
                  <a:pt x="3644912" y="90373"/>
                </a:lnTo>
                <a:lnTo>
                  <a:pt x="3643261" y="93344"/>
                </a:lnTo>
                <a:lnTo>
                  <a:pt x="3642118" y="96545"/>
                </a:lnTo>
                <a:lnTo>
                  <a:pt x="3641102" y="99745"/>
                </a:lnTo>
                <a:lnTo>
                  <a:pt x="3640594" y="103162"/>
                </a:lnTo>
                <a:lnTo>
                  <a:pt x="3640594" y="112128"/>
                </a:lnTo>
                <a:lnTo>
                  <a:pt x="3641483" y="116865"/>
                </a:lnTo>
                <a:lnTo>
                  <a:pt x="3643261" y="120992"/>
                </a:lnTo>
                <a:lnTo>
                  <a:pt x="3645166" y="125120"/>
                </a:lnTo>
                <a:lnTo>
                  <a:pt x="3647960" y="128574"/>
                </a:lnTo>
                <a:lnTo>
                  <a:pt x="3651643" y="131381"/>
                </a:lnTo>
                <a:lnTo>
                  <a:pt x="3655326" y="134188"/>
                </a:lnTo>
                <a:lnTo>
                  <a:pt x="3659898" y="136309"/>
                </a:lnTo>
                <a:lnTo>
                  <a:pt x="3665359" y="137769"/>
                </a:lnTo>
                <a:lnTo>
                  <a:pt x="3666121" y="110058"/>
                </a:lnTo>
                <a:lnTo>
                  <a:pt x="3666121" y="104901"/>
                </a:lnTo>
                <a:lnTo>
                  <a:pt x="3666502" y="100444"/>
                </a:lnTo>
                <a:lnTo>
                  <a:pt x="3668026" y="96418"/>
                </a:lnTo>
                <a:lnTo>
                  <a:pt x="3670693" y="92684"/>
                </a:lnTo>
                <a:lnTo>
                  <a:pt x="3674122" y="89141"/>
                </a:lnTo>
                <a:lnTo>
                  <a:pt x="3678821" y="85839"/>
                </a:lnTo>
                <a:lnTo>
                  <a:pt x="3676789" y="54698"/>
                </a:lnTo>
                <a:lnTo>
                  <a:pt x="3673487" y="51561"/>
                </a:lnTo>
                <a:lnTo>
                  <a:pt x="3670947" y="48298"/>
                </a:lnTo>
                <a:lnTo>
                  <a:pt x="3669550" y="44729"/>
                </a:lnTo>
                <a:lnTo>
                  <a:pt x="3669296" y="40678"/>
                </a:lnTo>
                <a:lnTo>
                  <a:pt x="3669296" y="36194"/>
                </a:lnTo>
                <a:lnTo>
                  <a:pt x="3668534" y="9791"/>
                </a:lnTo>
                <a:lnTo>
                  <a:pt x="3663073" y="11442"/>
                </a:lnTo>
                <a:lnTo>
                  <a:pt x="3658628" y="13804"/>
                </a:lnTo>
                <a:lnTo>
                  <a:pt x="3655072" y="16878"/>
                </a:lnTo>
                <a:lnTo>
                  <a:pt x="3651389" y="19938"/>
                </a:lnTo>
                <a:lnTo>
                  <a:pt x="3648722" y="23571"/>
                </a:lnTo>
                <a:lnTo>
                  <a:pt x="3646944" y="27762"/>
                </a:lnTo>
                <a:lnTo>
                  <a:pt x="3645166" y="31953"/>
                </a:lnTo>
                <a:lnTo>
                  <a:pt x="3644150" y="36614"/>
                </a:lnTo>
                <a:lnTo>
                  <a:pt x="3644150" y="41770"/>
                </a:lnTo>
                <a:close/>
              </a:path>
              <a:path w="3731145" h="173786">
                <a:moveTo>
                  <a:pt x="2786011" y="136944"/>
                </a:moveTo>
                <a:lnTo>
                  <a:pt x="2789186" y="137845"/>
                </a:lnTo>
                <a:lnTo>
                  <a:pt x="2792361" y="138176"/>
                </a:lnTo>
                <a:lnTo>
                  <a:pt x="2801251" y="138176"/>
                </a:lnTo>
                <a:lnTo>
                  <a:pt x="2804426" y="137845"/>
                </a:lnTo>
                <a:lnTo>
                  <a:pt x="2807601" y="136944"/>
                </a:lnTo>
                <a:lnTo>
                  <a:pt x="2809379" y="134302"/>
                </a:lnTo>
                <a:lnTo>
                  <a:pt x="2809379" y="75615"/>
                </a:lnTo>
                <a:lnTo>
                  <a:pt x="2812808" y="71196"/>
                </a:lnTo>
                <a:lnTo>
                  <a:pt x="2816110" y="67830"/>
                </a:lnTo>
                <a:lnTo>
                  <a:pt x="2819158" y="65519"/>
                </a:lnTo>
                <a:lnTo>
                  <a:pt x="2822206" y="63207"/>
                </a:lnTo>
                <a:lnTo>
                  <a:pt x="2825254" y="62052"/>
                </a:lnTo>
                <a:lnTo>
                  <a:pt x="2828175" y="62052"/>
                </a:lnTo>
                <a:lnTo>
                  <a:pt x="2832620" y="62534"/>
                </a:lnTo>
                <a:lnTo>
                  <a:pt x="2836303" y="64439"/>
                </a:lnTo>
                <a:lnTo>
                  <a:pt x="2838843" y="67551"/>
                </a:lnTo>
                <a:lnTo>
                  <a:pt x="2840748" y="71386"/>
                </a:lnTo>
                <a:lnTo>
                  <a:pt x="2841891" y="76276"/>
                </a:lnTo>
                <a:lnTo>
                  <a:pt x="2842145" y="78981"/>
                </a:lnTo>
                <a:lnTo>
                  <a:pt x="2842145" y="134302"/>
                </a:lnTo>
                <a:lnTo>
                  <a:pt x="2843796" y="136944"/>
                </a:lnTo>
                <a:lnTo>
                  <a:pt x="2846971" y="137845"/>
                </a:lnTo>
                <a:lnTo>
                  <a:pt x="2850146" y="138176"/>
                </a:lnTo>
                <a:lnTo>
                  <a:pt x="2859036" y="138176"/>
                </a:lnTo>
                <a:lnTo>
                  <a:pt x="2862211" y="137845"/>
                </a:lnTo>
                <a:lnTo>
                  <a:pt x="2865386" y="136944"/>
                </a:lnTo>
                <a:lnTo>
                  <a:pt x="2867037" y="134302"/>
                </a:lnTo>
                <a:lnTo>
                  <a:pt x="2867037" y="75615"/>
                </a:lnTo>
                <a:lnTo>
                  <a:pt x="2870593" y="71196"/>
                </a:lnTo>
                <a:lnTo>
                  <a:pt x="2873895" y="67830"/>
                </a:lnTo>
                <a:lnTo>
                  <a:pt x="2876943" y="65519"/>
                </a:lnTo>
                <a:lnTo>
                  <a:pt x="2879991" y="63207"/>
                </a:lnTo>
                <a:lnTo>
                  <a:pt x="2882912" y="62052"/>
                </a:lnTo>
                <a:lnTo>
                  <a:pt x="2885960" y="62052"/>
                </a:lnTo>
                <a:lnTo>
                  <a:pt x="2890405" y="62534"/>
                </a:lnTo>
                <a:lnTo>
                  <a:pt x="2893961" y="64439"/>
                </a:lnTo>
                <a:lnTo>
                  <a:pt x="2896628" y="67551"/>
                </a:lnTo>
                <a:lnTo>
                  <a:pt x="2898533" y="71386"/>
                </a:lnTo>
                <a:lnTo>
                  <a:pt x="2899676" y="76276"/>
                </a:lnTo>
                <a:lnTo>
                  <a:pt x="2899930" y="78981"/>
                </a:lnTo>
                <a:lnTo>
                  <a:pt x="2899930" y="134302"/>
                </a:lnTo>
                <a:lnTo>
                  <a:pt x="2901581" y="136944"/>
                </a:lnTo>
                <a:lnTo>
                  <a:pt x="2904756" y="137845"/>
                </a:lnTo>
                <a:lnTo>
                  <a:pt x="2907931" y="138176"/>
                </a:lnTo>
                <a:lnTo>
                  <a:pt x="2916948" y="138176"/>
                </a:lnTo>
                <a:lnTo>
                  <a:pt x="2920123" y="137845"/>
                </a:lnTo>
                <a:lnTo>
                  <a:pt x="2923171" y="136944"/>
                </a:lnTo>
                <a:lnTo>
                  <a:pt x="2924822" y="134302"/>
                </a:lnTo>
                <a:lnTo>
                  <a:pt x="2924822" y="72707"/>
                </a:lnTo>
                <a:lnTo>
                  <a:pt x="2924314" y="67894"/>
                </a:lnTo>
                <a:lnTo>
                  <a:pt x="2923298" y="63334"/>
                </a:lnTo>
                <a:lnTo>
                  <a:pt x="2922155" y="58788"/>
                </a:lnTo>
                <a:lnTo>
                  <a:pt x="2920377" y="54813"/>
                </a:lnTo>
                <a:lnTo>
                  <a:pt x="2917964" y="51409"/>
                </a:lnTo>
                <a:lnTo>
                  <a:pt x="2915424" y="48018"/>
                </a:lnTo>
                <a:lnTo>
                  <a:pt x="2912249" y="45326"/>
                </a:lnTo>
                <a:lnTo>
                  <a:pt x="2908185" y="43345"/>
                </a:lnTo>
                <a:lnTo>
                  <a:pt x="2904121" y="41363"/>
                </a:lnTo>
                <a:lnTo>
                  <a:pt x="2899168" y="40373"/>
                </a:lnTo>
                <a:lnTo>
                  <a:pt x="2890786" y="40373"/>
                </a:lnTo>
                <a:lnTo>
                  <a:pt x="2883293" y="41948"/>
                </a:lnTo>
                <a:lnTo>
                  <a:pt x="2878340" y="44183"/>
                </a:lnTo>
                <a:lnTo>
                  <a:pt x="2873387" y="47142"/>
                </a:lnTo>
                <a:lnTo>
                  <a:pt x="2870847" y="49187"/>
                </a:lnTo>
                <a:lnTo>
                  <a:pt x="2865767" y="53670"/>
                </a:lnTo>
                <a:lnTo>
                  <a:pt x="2863100" y="56514"/>
                </a:lnTo>
                <a:lnTo>
                  <a:pt x="2861957" y="54076"/>
                </a:lnTo>
                <a:lnTo>
                  <a:pt x="2858909" y="49885"/>
                </a:lnTo>
                <a:lnTo>
                  <a:pt x="2855353" y="46202"/>
                </a:lnTo>
                <a:lnTo>
                  <a:pt x="2850781" y="43370"/>
                </a:lnTo>
                <a:lnTo>
                  <a:pt x="2848114" y="42278"/>
                </a:lnTo>
                <a:lnTo>
                  <a:pt x="2845193" y="41516"/>
                </a:lnTo>
                <a:lnTo>
                  <a:pt x="2842399" y="40754"/>
                </a:lnTo>
                <a:lnTo>
                  <a:pt x="2839097" y="40373"/>
                </a:lnTo>
                <a:lnTo>
                  <a:pt x="2830207" y="40373"/>
                </a:lnTo>
                <a:lnTo>
                  <a:pt x="2825127" y="41694"/>
                </a:lnTo>
                <a:lnTo>
                  <a:pt x="2820301" y="44335"/>
                </a:lnTo>
                <a:lnTo>
                  <a:pt x="2815475" y="46977"/>
                </a:lnTo>
                <a:lnTo>
                  <a:pt x="2810522" y="50939"/>
                </a:lnTo>
                <a:lnTo>
                  <a:pt x="2805696" y="56210"/>
                </a:lnTo>
                <a:lnTo>
                  <a:pt x="2805696" y="46024"/>
                </a:lnTo>
                <a:lnTo>
                  <a:pt x="2804299" y="43383"/>
                </a:lnTo>
                <a:lnTo>
                  <a:pt x="2801759" y="42468"/>
                </a:lnTo>
                <a:lnTo>
                  <a:pt x="2798965" y="42138"/>
                </a:lnTo>
                <a:lnTo>
                  <a:pt x="2791345" y="42138"/>
                </a:lnTo>
                <a:lnTo>
                  <a:pt x="2788678" y="42468"/>
                </a:lnTo>
                <a:lnTo>
                  <a:pt x="2785757" y="43383"/>
                </a:lnTo>
                <a:lnTo>
                  <a:pt x="2784360" y="46024"/>
                </a:lnTo>
                <a:lnTo>
                  <a:pt x="2784360" y="134302"/>
                </a:lnTo>
                <a:lnTo>
                  <a:pt x="2786011" y="136944"/>
                </a:lnTo>
                <a:close/>
              </a:path>
              <a:path w="3731145" h="173786">
                <a:moveTo>
                  <a:pt x="2080018" y="136842"/>
                </a:moveTo>
                <a:lnTo>
                  <a:pt x="2083066" y="137769"/>
                </a:lnTo>
                <a:lnTo>
                  <a:pt x="2086241" y="138163"/>
                </a:lnTo>
                <a:lnTo>
                  <a:pt x="2095131" y="138163"/>
                </a:lnTo>
                <a:lnTo>
                  <a:pt x="2098306" y="137769"/>
                </a:lnTo>
                <a:lnTo>
                  <a:pt x="2101481" y="136842"/>
                </a:lnTo>
                <a:lnTo>
                  <a:pt x="2103005" y="134099"/>
                </a:lnTo>
                <a:lnTo>
                  <a:pt x="2103005" y="19989"/>
                </a:lnTo>
                <a:lnTo>
                  <a:pt x="2101989" y="14300"/>
                </a:lnTo>
                <a:lnTo>
                  <a:pt x="2096020" y="9829"/>
                </a:lnTo>
                <a:lnTo>
                  <a:pt x="2092718" y="9601"/>
                </a:lnTo>
                <a:lnTo>
                  <a:pt x="2072779" y="9601"/>
                </a:lnTo>
                <a:lnTo>
                  <a:pt x="2065286" y="11683"/>
                </a:lnTo>
                <a:lnTo>
                  <a:pt x="2060460" y="17513"/>
                </a:lnTo>
                <a:lnTo>
                  <a:pt x="2058428" y="21767"/>
                </a:lnTo>
                <a:lnTo>
                  <a:pt x="2057539" y="24549"/>
                </a:lnTo>
                <a:lnTo>
                  <a:pt x="2028837" y="100647"/>
                </a:lnTo>
                <a:lnTo>
                  <a:pt x="2028456" y="100647"/>
                </a:lnTo>
                <a:lnTo>
                  <a:pt x="2000770" y="24345"/>
                </a:lnTo>
                <a:lnTo>
                  <a:pt x="2000008" y="21577"/>
                </a:lnTo>
                <a:lnTo>
                  <a:pt x="1999119" y="19253"/>
                </a:lnTo>
                <a:lnTo>
                  <a:pt x="1996960" y="15493"/>
                </a:lnTo>
                <a:lnTo>
                  <a:pt x="1990610" y="10833"/>
                </a:lnTo>
                <a:lnTo>
                  <a:pt x="1986165" y="9842"/>
                </a:lnTo>
                <a:lnTo>
                  <a:pt x="1983625" y="9601"/>
                </a:lnTo>
                <a:lnTo>
                  <a:pt x="1960638" y="9601"/>
                </a:lnTo>
                <a:lnTo>
                  <a:pt x="1958225" y="10490"/>
                </a:lnTo>
                <a:lnTo>
                  <a:pt x="1954669" y="14058"/>
                </a:lnTo>
                <a:lnTo>
                  <a:pt x="1953780" y="16624"/>
                </a:lnTo>
                <a:lnTo>
                  <a:pt x="1953780" y="134099"/>
                </a:lnTo>
                <a:lnTo>
                  <a:pt x="1955304" y="136842"/>
                </a:lnTo>
                <a:lnTo>
                  <a:pt x="1958479" y="137769"/>
                </a:lnTo>
                <a:lnTo>
                  <a:pt x="1961654" y="138163"/>
                </a:lnTo>
                <a:lnTo>
                  <a:pt x="1970417" y="138163"/>
                </a:lnTo>
                <a:lnTo>
                  <a:pt x="1973592" y="137769"/>
                </a:lnTo>
                <a:lnTo>
                  <a:pt x="1976767" y="136842"/>
                </a:lnTo>
                <a:lnTo>
                  <a:pt x="1978418" y="134099"/>
                </a:lnTo>
                <a:lnTo>
                  <a:pt x="1978418" y="29883"/>
                </a:lnTo>
                <a:lnTo>
                  <a:pt x="2014486" y="134010"/>
                </a:lnTo>
                <a:lnTo>
                  <a:pt x="2019058" y="137579"/>
                </a:lnTo>
                <a:lnTo>
                  <a:pt x="2025408" y="138264"/>
                </a:lnTo>
                <a:lnTo>
                  <a:pt x="2029980" y="138264"/>
                </a:lnTo>
                <a:lnTo>
                  <a:pt x="2036330" y="137794"/>
                </a:lnTo>
                <a:lnTo>
                  <a:pt x="2041029" y="134010"/>
                </a:lnTo>
                <a:lnTo>
                  <a:pt x="2078113" y="29883"/>
                </a:lnTo>
                <a:lnTo>
                  <a:pt x="2078367" y="29883"/>
                </a:lnTo>
                <a:lnTo>
                  <a:pt x="2078367" y="134099"/>
                </a:lnTo>
                <a:lnTo>
                  <a:pt x="2080018" y="136842"/>
                </a:lnTo>
                <a:close/>
              </a:path>
              <a:path w="3731145" h="173786">
                <a:moveTo>
                  <a:pt x="1821827" y="75615"/>
                </a:moveTo>
                <a:lnTo>
                  <a:pt x="1825256" y="71196"/>
                </a:lnTo>
                <a:lnTo>
                  <a:pt x="1828685" y="67830"/>
                </a:lnTo>
                <a:lnTo>
                  <a:pt x="1831860" y="65519"/>
                </a:lnTo>
                <a:lnTo>
                  <a:pt x="1835162" y="63207"/>
                </a:lnTo>
                <a:lnTo>
                  <a:pt x="1838337" y="62052"/>
                </a:lnTo>
                <a:lnTo>
                  <a:pt x="1841512" y="62052"/>
                </a:lnTo>
                <a:lnTo>
                  <a:pt x="1846211" y="62534"/>
                </a:lnTo>
                <a:lnTo>
                  <a:pt x="1849894" y="64439"/>
                </a:lnTo>
                <a:lnTo>
                  <a:pt x="1852688" y="67551"/>
                </a:lnTo>
                <a:lnTo>
                  <a:pt x="1854720" y="71386"/>
                </a:lnTo>
                <a:lnTo>
                  <a:pt x="1855990" y="76276"/>
                </a:lnTo>
                <a:lnTo>
                  <a:pt x="1856371" y="79641"/>
                </a:lnTo>
                <a:lnTo>
                  <a:pt x="1856371" y="134302"/>
                </a:lnTo>
                <a:lnTo>
                  <a:pt x="1858022" y="136944"/>
                </a:lnTo>
                <a:lnTo>
                  <a:pt x="1861070" y="137845"/>
                </a:lnTo>
                <a:lnTo>
                  <a:pt x="1864372" y="138176"/>
                </a:lnTo>
                <a:lnTo>
                  <a:pt x="1873135" y="138176"/>
                </a:lnTo>
                <a:lnTo>
                  <a:pt x="1876437" y="137845"/>
                </a:lnTo>
                <a:lnTo>
                  <a:pt x="1879485" y="136944"/>
                </a:lnTo>
                <a:lnTo>
                  <a:pt x="1881136" y="134302"/>
                </a:lnTo>
                <a:lnTo>
                  <a:pt x="1881136" y="73367"/>
                </a:lnTo>
                <a:lnTo>
                  <a:pt x="1880628" y="67894"/>
                </a:lnTo>
                <a:lnTo>
                  <a:pt x="1879485" y="63334"/>
                </a:lnTo>
                <a:lnTo>
                  <a:pt x="1878342" y="58788"/>
                </a:lnTo>
                <a:lnTo>
                  <a:pt x="1876564" y="54813"/>
                </a:lnTo>
                <a:lnTo>
                  <a:pt x="1874024" y="51409"/>
                </a:lnTo>
                <a:lnTo>
                  <a:pt x="1871484" y="48018"/>
                </a:lnTo>
                <a:lnTo>
                  <a:pt x="1868055" y="45326"/>
                </a:lnTo>
                <a:lnTo>
                  <a:pt x="1863991" y="43345"/>
                </a:lnTo>
                <a:lnTo>
                  <a:pt x="1859800" y="41363"/>
                </a:lnTo>
                <a:lnTo>
                  <a:pt x="1854847" y="40373"/>
                </a:lnTo>
                <a:lnTo>
                  <a:pt x="1843290" y="40373"/>
                </a:lnTo>
                <a:lnTo>
                  <a:pt x="1838083" y="41694"/>
                </a:lnTo>
                <a:lnTo>
                  <a:pt x="1833003" y="44335"/>
                </a:lnTo>
                <a:lnTo>
                  <a:pt x="1827923" y="46977"/>
                </a:lnTo>
                <a:lnTo>
                  <a:pt x="1822970" y="50939"/>
                </a:lnTo>
                <a:lnTo>
                  <a:pt x="1818144" y="56210"/>
                </a:lnTo>
                <a:lnTo>
                  <a:pt x="1818144" y="46024"/>
                </a:lnTo>
                <a:lnTo>
                  <a:pt x="1817255" y="43789"/>
                </a:lnTo>
                <a:lnTo>
                  <a:pt x="1814207" y="42468"/>
                </a:lnTo>
                <a:lnTo>
                  <a:pt x="1811413" y="42138"/>
                </a:lnTo>
                <a:lnTo>
                  <a:pt x="1803793" y="42138"/>
                </a:lnTo>
                <a:lnTo>
                  <a:pt x="1801126" y="42468"/>
                </a:lnTo>
                <a:lnTo>
                  <a:pt x="1798205" y="43383"/>
                </a:lnTo>
                <a:lnTo>
                  <a:pt x="1796808" y="46024"/>
                </a:lnTo>
                <a:lnTo>
                  <a:pt x="1796808" y="134302"/>
                </a:lnTo>
                <a:lnTo>
                  <a:pt x="1798459" y="136944"/>
                </a:lnTo>
                <a:lnTo>
                  <a:pt x="1801634" y="137845"/>
                </a:lnTo>
                <a:lnTo>
                  <a:pt x="1804809" y="138176"/>
                </a:lnTo>
                <a:lnTo>
                  <a:pt x="1813699" y="138176"/>
                </a:lnTo>
                <a:lnTo>
                  <a:pt x="1816874" y="137845"/>
                </a:lnTo>
                <a:lnTo>
                  <a:pt x="1820049" y="136944"/>
                </a:lnTo>
                <a:lnTo>
                  <a:pt x="1821827" y="134302"/>
                </a:lnTo>
                <a:lnTo>
                  <a:pt x="1821827" y="75615"/>
                </a:lnTo>
                <a:close/>
              </a:path>
              <a:path w="3731145" h="173786">
                <a:moveTo>
                  <a:pt x="1649234" y="136944"/>
                </a:moveTo>
                <a:lnTo>
                  <a:pt x="1652282" y="137845"/>
                </a:lnTo>
                <a:lnTo>
                  <a:pt x="1655584" y="138176"/>
                </a:lnTo>
                <a:lnTo>
                  <a:pt x="1664347" y="138176"/>
                </a:lnTo>
                <a:lnTo>
                  <a:pt x="1667649" y="137845"/>
                </a:lnTo>
                <a:lnTo>
                  <a:pt x="1670697" y="136944"/>
                </a:lnTo>
                <a:lnTo>
                  <a:pt x="1672348" y="134302"/>
                </a:lnTo>
                <a:lnTo>
                  <a:pt x="1672348" y="73367"/>
                </a:lnTo>
                <a:lnTo>
                  <a:pt x="1671840" y="67894"/>
                </a:lnTo>
                <a:lnTo>
                  <a:pt x="1670697" y="63334"/>
                </a:lnTo>
                <a:lnTo>
                  <a:pt x="1669554" y="58788"/>
                </a:lnTo>
                <a:lnTo>
                  <a:pt x="1667776" y="54813"/>
                </a:lnTo>
                <a:lnTo>
                  <a:pt x="1665236" y="51409"/>
                </a:lnTo>
                <a:lnTo>
                  <a:pt x="1662696" y="48018"/>
                </a:lnTo>
                <a:lnTo>
                  <a:pt x="1659267" y="45326"/>
                </a:lnTo>
                <a:lnTo>
                  <a:pt x="1655203" y="43345"/>
                </a:lnTo>
                <a:lnTo>
                  <a:pt x="1651012" y="41363"/>
                </a:lnTo>
                <a:lnTo>
                  <a:pt x="1646059" y="40373"/>
                </a:lnTo>
                <a:lnTo>
                  <a:pt x="1634502" y="40373"/>
                </a:lnTo>
                <a:lnTo>
                  <a:pt x="1629295" y="41694"/>
                </a:lnTo>
                <a:lnTo>
                  <a:pt x="1624215" y="44335"/>
                </a:lnTo>
                <a:lnTo>
                  <a:pt x="1619135" y="46977"/>
                </a:lnTo>
                <a:lnTo>
                  <a:pt x="1614182" y="50939"/>
                </a:lnTo>
                <a:lnTo>
                  <a:pt x="1609356" y="56210"/>
                </a:lnTo>
                <a:lnTo>
                  <a:pt x="1613039" y="75615"/>
                </a:lnTo>
                <a:lnTo>
                  <a:pt x="1616468" y="71196"/>
                </a:lnTo>
                <a:lnTo>
                  <a:pt x="1619897" y="67830"/>
                </a:lnTo>
                <a:lnTo>
                  <a:pt x="1623072" y="65519"/>
                </a:lnTo>
                <a:lnTo>
                  <a:pt x="1626374" y="63207"/>
                </a:lnTo>
                <a:lnTo>
                  <a:pt x="1629549" y="62052"/>
                </a:lnTo>
                <a:lnTo>
                  <a:pt x="1632724" y="62052"/>
                </a:lnTo>
                <a:lnTo>
                  <a:pt x="1637423" y="62534"/>
                </a:lnTo>
                <a:lnTo>
                  <a:pt x="1641106" y="64439"/>
                </a:lnTo>
                <a:lnTo>
                  <a:pt x="1643900" y="67551"/>
                </a:lnTo>
                <a:lnTo>
                  <a:pt x="1645932" y="71386"/>
                </a:lnTo>
                <a:lnTo>
                  <a:pt x="1647202" y="76276"/>
                </a:lnTo>
                <a:lnTo>
                  <a:pt x="1647583" y="79641"/>
                </a:lnTo>
                <a:lnTo>
                  <a:pt x="1647583" y="134302"/>
                </a:lnTo>
                <a:lnTo>
                  <a:pt x="1649234" y="136944"/>
                </a:lnTo>
                <a:close/>
              </a:path>
              <a:path w="3731145" h="173786">
                <a:moveTo>
                  <a:pt x="1173746" y="136944"/>
                </a:moveTo>
                <a:lnTo>
                  <a:pt x="1176794" y="137845"/>
                </a:lnTo>
                <a:lnTo>
                  <a:pt x="1180096" y="138176"/>
                </a:lnTo>
                <a:lnTo>
                  <a:pt x="1188859" y="138176"/>
                </a:lnTo>
                <a:lnTo>
                  <a:pt x="1192161" y="137845"/>
                </a:lnTo>
                <a:lnTo>
                  <a:pt x="1195209" y="136944"/>
                </a:lnTo>
                <a:lnTo>
                  <a:pt x="1196860" y="134302"/>
                </a:lnTo>
                <a:lnTo>
                  <a:pt x="1196860" y="73367"/>
                </a:lnTo>
                <a:lnTo>
                  <a:pt x="1196352" y="67894"/>
                </a:lnTo>
                <a:lnTo>
                  <a:pt x="1195209" y="63334"/>
                </a:lnTo>
                <a:lnTo>
                  <a:pt x="1194066" y="58788"/>
                </a:lnTo>
                <a:lnTo>
                  <a:pt x="1192288" y="54813"/>
                </a:lnTo>
                <a:lnTo>
                  <a:pt x="1189748" y="51409"/>
                </a:lnTo>
                <a:lnTo>
                  <a:pt x="1187208" y="48018"/>
                </a:lnTo>
                <a:lnTo>
                  <a:pt x="1183779" y="45326"/>
                </a:lnTo>
                <a:lnTo>
                  <a:pt x="1179715" y="43345"/>
                </a:lnTo>
                <a:lnTo>
                  <a:pt x="1175524" y="41363"/>
                </a:lnTo>
                <a:lnTo>
                  <a:pt x="1170571" y="40373"/>
                </a:lnTo>
                <a:lnTo>
                  <a:pt x="1159014" y="40373"/>
                </a:lnTo>
                <a:lnTo>
                  <a:pt x="1153807" y="41694"/>
                </a:lnTo>
                <a:lnTo>
                  <a:pt x="1148727" y="44335"/>
                </a:lnTo>
                <a:lnTo>
                  <a:pt x="1143647" y="46977"/>
                </a:lnTo>
                <a:lnTo>
                  <a:pt x="1138694" y="50939"/>
                </a:lnTo>
                <a:lnTo>
                  <a:pt x="1133868" y="56210"/>
                </a:lnTo>
                <a:lnTo>
                  <a:pt x="1137551" y="75615"/>
                </a:lnTo>
                <a:lnTo>
                  <a:pt x="1140980" y="71196"/>
                </a:lnTo>
                <a:lnTo>
                  <a:pt x="1144409" y="67830"/>
                </a:lnTo>
                <a:lnTo>
                  <a:pt x="1147584" y="65519"/>
                </a:lnTo>
                <a:lnTo>
                  <a:pt x="1150886" y="63207"/>
                </a:lnTo>
                <a:lnTo>
                  <a:pt x="1154061" y="62052"/>
                </a:lnTo>
                <a:lnTo>
                  <a:pt x="1157236" y="62052"/>
                </a:lnTo>
                <a:lnTo>
                  <a:pt x="1161935" y="62534"/>
                </a:lnTo>
                <a:lnTo>
                  <a:pt x="1165618" y="64439"/>
                </a:lnTo>
                <a:lnTo>
                  <a:pt x="1168412" y="67551"/>
                </a:lnTo>
                <a:lnTo>
                  <a:pt x="1170444" y="71386"/>
                </a:lnTo>
                <a:lnTo>
                  <a:pt x="1171714" y="76276"/>
                </a:lnTo>
                <a:lnTo>
                  <a:pt x="1172095" y="79641"/>
                </a:lnTo>
                <a:lnTo>
                  <a:pt x="1172095" y="134302"/>
                </a:lnTo>
                <a:lnTo>
                  <a:pt x="1173746" y="136944"/>
                </a:lnTo>
                <a:close/>
              </a:path>
              <a:path w="3731145" h="173786">
                <a:moveTo>
                  <a:pt x="1114183" y="136944"/>
                </a:moveTo>
                <a:lnTo>
                  <a:pt x="1117358" y="137845"/>
                </a:lnTo>
                <a:lnTo>
                  <a:pt x="1120533" y="138176"/>
                </a:lnTo>
                <a:lnTo>
                  <a:pt x="1129423" y="138176"/>
                </a:lnTo>
                <a:lnTo>
                  <a:pt x="1132598" y="137845"/>
                </a:lnTo>
                <a:lnTo>
                  <a:pt x="1135773" y="136944"/>
                </a:lnTo>
                <a:lnTo>
                  <a:pt x="1137551" y="134302"/>
                </a:lnTo>
                <a:lnTo>
                  <a:pt x="1137551" y="75615"/>
                </a:lnTo>
                <a:lnTo>
                  <a:pt x="1133868" y="56210"/>
                </a:lnTo>
                <a:lnTo>
                  <a:pt x="1133868" y="46024"/>
                </a:lnTo>
                <a:lnTo>
                  <a:pt x="1132471" y="43383"/>
                </a:lnTo>
                <a:lnTo>
                  <a:pt x="1129931" y="42468"/>
                </a:lnTo>
                <a:lnTo>
                  <a:pt x="1127137" y="42138"/>
                </a:lnTo>
                <a:lnTo>
                  <a:pt x="1119517" y="42138"/>
                </a:lnTo>
                <a:lnTo>
                  <a:pt x="1116850" y="42468"/>
                </a:lnTo>
                <a:lnTo>
                  <a:pt x="1113929" y="43383"/>
                </a:lnTo>
                <a:lnTo>
                  <a:pt x="1112532" y="46024"/>
                </a:lnTo>
                <a:lnTo>
                  <a:pt x="1112532" y="134302"/>
                </a:lnTo>
                <a:lnTo>
                  <a:pt x="1114183" y="136944"/>
                </a:lnTo>
                <a:close/>
              </a:path>
              <a:path w="3731145" h="173786">
                <a:moveTo>
                  <a:pt x="67640" y="133959"/>
                </a:moveTo>
                <a:lnTo>
                  <a:pt x="69723" y="105943"/>
                </a:lnTo>
                <a:lnTo>
                  <a:pt x="66459" y="109677"/>
                </a:lnTo>
                <a:lnTo>
                  <a:pt x="62382" y="112458"/>
                </a:lnTo>
                <a:lnTo>
                  <a:pt x="57505" y="114312"/>
                </a:lnTo>
                <a:lnTo>
                  <a:pt x="56188" y="136462"/>
                </a:lnTo>
                <a:lnTo>
                  <a:pt x="67640" y="133959"/>
                </a:lnTo>
                <a:close/>
              </a:path>
              <a:path w="3731145" h="173786">
                <a:moveTo>
                  <a:pt x="736" y="134454"/>
                </a:moveTo>
                <a:lnTo>
                  <a:pt x="3708" y="137020"/>
                </a:lnTo>
                <a:lnTo>
                  <a:pt x="7721" y="137667"/>
                </a:lnTo>
                <a:lnTo>
                  <a:pt x="43008" y="137594"/>
                </a:lnTo>
                <a:lnTo>
                  <a:pt x="56188" y="136462"/>
                </a:lnTo>
                <a:lnTo>
                  <a:pt x="57505" y="114312"/>
                </a:lnTo>
                <a:lnTo>
                  <a:pt x="52616" y="116154"/>
                </a:lnTo>
                <a:lnTo>
                  <a:pt x="46609" y="117081"/>
                </a:lnTo>
                <a:lnTo>
                  <a:pt x="25933" y="117081"/>
                </a:lnTo>
                <a:lnTo>
                  <a:pt x="25933" y="29984"/>
                </a:lnTo>
                <a:lnTo>
                  <a:pt x="47078" y="29984"/>
                </a:lnTo>
                <a:lnTo>
                  <a:pt x="53530" y="31064"/>
                </a:lnTo>
                <a:lnTo>
                  <a:pt x="58445" y="33197"/>
                </a:lnTo>
                <a:lnTo>
                  <a:pt x="63360" y="35344"/>
                </a:lnTo>
                <a:lnTo>
                  <a:pt x="67386" y="38328"/>
                </a:lnTo>
                <a:lnTo>
                  <a:pt x="70510" y="42163"/>
                </a:lnTo>
                <a:lnTo>
                  <a:pt x="73647" y="45986"/>
                </a:lnTo>
                <a:lnTo>
                  <a:pt x="75920" y="50507"/>
                </a:lnTo>
                <a:lnTo>
                  <a:pt x="77343" y="55714"/>
                </a:lnTo>
                <a:lnTo>
                  <a:pt x="78765" y="60934"/>
                </a:lnTo>
                <a:lnTo>
                  <a:pt x="79476" y="66573"/>
                </a:lnTo>
                <a:lnTo>
                  <a:pt x="79476" y="80035"/>
                </a:lnTo>
                <a:lnTo>
                  <a:pt x="78663" y="86499"/>
                </a:lnTo>
                <a:lnTo>
                  <a:pt x="77050" y="92036"/>
                </a:lnTo>
                <a:lnTo>
                  <a:pt x="75425" y="97586"/>
                </a:lnTo>
                <a:lnTo>
                  <a:pt x="72986" y="102222"/>
                </a:lnTo>
                <a:lnTo>
                  <a:pt x="69723" y="105943"/>
                </a:lnTo>
                <a:lnTo>
                  <a:pt x="67640" y="133959"/>
                </a:lnTo>
                <a:lnTo>
                  <a:pt x="75857" y="131483"/>
                </a:lnTo>
                <a:lnTo>
                  <a:pt x="82842" y="127609"/>
                </a:lnTo>
                <a:lnTo>
                  <a:pt x="88582" y="122326"/>
                </a:lnTo>
                <a:lnTo>
                  <a:pt x="94322" y="117043"/>
                </a:lnTo>
                <a:lnTo>
                  <a:pt x="98717" y="110235"/>
                </a:lnTo>
                <a:lnTo>
                  <a:pt x="101790" y="101892"/>
                </a:lnTo>
                <a:lnTo>
                  <a:pt x="103194" y="97574"/>
                </a:lnTo>
                <a:lnTo>
                  <a:pt x="105588" y="85550"/>
                </a:lnTo>
                <a:lnTo>
                  <a:pt x="106387" y="71754"/>
                </a:lnTo>
                <a:lnTo>
                  <a:pt x="106370" y="69797"/>
                </a:lnTo>
                <a:lnTo>
                  <a:pt x="105185" y="56565"/>
                </a:lnTo>
                <a:lnTo>
                  <a:pt x="102133" y="44932"/>
                </a:lnTo>
                <a:lnTo>
                  <a:pt x="99301" y="37210"/>
                </a:lnTo>
                <a:lnTo>
                  <a:pt x="95161" y="30733"/>
                </a:lnTo>
                <a:lnTo>
                  <a:pt x="89712" y="25488"/>
                </a:lnTo>
                <a:lnTo>
                  <a:pt x="84277" y="20243"/>
                </a:lnTo>
                <a:lnTo>
                  <a:pt x="77571" y="16281"/>
                </a:lnTo>
                <a:lnTo>
                  <a:pt x="69621" y="13601"/>
                </a:lnTo>
                <a:lnTo>
                  <a:pt x="54434" y="10351"/>
                </a:lnTo>
                <a:lnTo>
                  <a:pt x="40576" y="9601"/>
                </a:lnTo>
                <a:lnTo>
                  <a:pt x="5537" y="9601"/>
                </a:lnTo>
                <a:lnTo>
                  <a:pt x="2222" y="11531"/>
                </a:lnTo>
                <a:lnTo>
                  <a:pt x="0" y="14909"/>
                </a:lnTo>
                <a:lnTo>
                  <a:pt x="0" y="132359"/>
                </a:lnTo>
                <a:lnTo>
                  <a:pt x="736" y="134454"/>
                </a:lnTo>
                <a:close/>
              </a:path>
              <a:path w="3731145" h="173786">
                <a:moveTo>
                  <a:pt x="126530" y="46215"/>
                </a:moveTo>
                <a:lnTo>
                  <a:pt x="126530" y="134302"/>
                </a:lnTo>
                <a:lnTo>
                  <a:pt x="128193" y="136944"/>
                </a:lnTo>
                <a:lnTo>
                  <a:pt x="131381" y="137845"/>
                </a:lnTo>
                <a:lnTo>
                  <a:pt x="134543" y="138176"/>
                </a:lnTo>
                <a:lnTo>
                  <a:pt x="143459" y="138176"/>
                </a:lnTo>
                <a:lnTo>
                  <a:pt x="146621" y="137845"/>
                </a:lnTo>
                <a:lnTo>
                  <a:pt x="149809" y="136944"/>
                </a:lnTo>
                <a:lnTo>
                  <a:pt x="151472" y="134302"/>
                </a:lnTo>
                <a:lnTo>
                  <a:pt x="151472" y="46215"/>
                </a:lnTo>
                <a:lnTo>
                  <a:pt x="149809" y="43560"/>
                </a:lnTo>
                <a:lnTo>
                  <a:pt x="146621" y="42557"/>
                </a:lnTo>
                <a:lnTo>
                  <a:pt x="143459" y="42163"/>
                </a:lnTo>
                <a:lnTo>
                  <a:pt x="134543" y="42163"/>
                </a:lnTo>
                <a:lnTo>
                  <a:pt x="131381" y="42557"/>
                </a:lnTo>
                <a:lnTo>
                  <a:pt x="128193" y="43560"/>
                </a:lnTo>
                <a:lnTo>
                  <a:pt x="126530" y="46215"/>
                </a:lnTo>
                <a:close/>
              </a:path>
              <a:path w="3731145" h="173786">
                <a:moveTo>
                  <a:pt x="153352" y="16128"/>
                </a:moveTo>
                <a:lnTo>
                  <a:pt x="153352" y="11315"/>
                </a:lnTo>
                <a:lnTo>
                  <a:pt x="152361" y="7962"/>
                </a:lnTo>
                <a:lnTo>
                  <a:pt x="148399" y="4203"/>
                </a:lnTo>
                <a:lnTo>
                  <a:pt x="144640" y="3263"/>
                </a:lnTo>
                <a:lnTo>
                  <a:pt x="133489" y="3263"/>
                </a:lnTo>
                <a:lnTo>
                  <a:pt x="129679" y="4241"/>
                </a:lnTo>
                <a:lnTo>
                  <a:pt x="125653" y="8128"/>
                </a:lnTo>
                <a:lnTo>
                  <a:pt x="124650" y="11607"/>
                </a:lnTo>
                <a:lnTo>
                  <a:pt x="124650" y="21437"/>
                </a:lnTo>
                <a:lnTo>
                  <a:pt x="125615" y="24777"/>
                </a:lnTo>
                <a:lnTo>
                  <a:pt x="129514" y="28473"/>
                </a:lnTo>
                <a:lnTo>
                  <a:pt x="133286" y="29387"/>
                </a:lnTo>
                <a:lnTo>
                  <a:pt x="144437" y="29387"/>
                </a:lnTo>
                <a:lnTo>
                  <a:pt x="148234" y="28435"/>
                </a:lnTo>
                <a:lnTo>
                  <a:pt x="152323" y="24612"/>
                </a:lnTo>
                <a:lnTo>
                  <a:pt x="153352" y="21145"/>
                </a:lnTo>
                <a:lnTo>
                  <a:pt x="153352" y="16128"/>
                </a:lnTo>
                <a:close/>
              </a:path>
              <a:path w="3731145" h="173786">
                <a:moveTo>
                  <a:pt x="200101" y="136944"/>
                </a:moveTo>
                <a:lnTo>
                  <a:pt x="201764" y="134302"/>
                </a:lnTo>
                <a:lnTo>
                  <a:pt x="201764" y="79273"/>
                </a:lnTo>
                <a:lnTo>
                  <a:pt x="203606" y="76377"/>
                </a:lnTo>
                <a:lnTo>
                  <a:pt x="206959" y="71945"/>
                </a:lnTo>
                <a:lnTo>
                  <a:pt x="210121" y="68389"/>
                </a:lnTo>
                <a:lnTo>
                  <a:pt x="213093" y="66014"/>
                </a:lnTo>
                <a:lnTo>
                  <a:pt x="215912" y="64579"/>
                </a:lnTo>
                <a:lnTo>
                  <a:pt x="218681" y="63741"/>
                </a:lnTo>
                <a:lnTo>
                  <a:pt x="221259" y="63741"/>
                </a:lnTo>
                <a:lnTo>
                  <a:pt x="224332" y="64312"/>
                </a:lnTo>
                <a:lnTo>
                  <a:pt x="226885" y="65087"/>
                </a:lnTo>
                <a:lnTo>
                  <a:pt x="229539" y="65912"/>
                </a:lnTo>
                <a:lnTo>
                  <a:pt x="232473" y="64490"/>
                </a:lnTo>
                <a:lnTo>
                  <a:pt x="233197" y="61594"/>
                </a:lnTo>
                <a:lnTo>
                  <a:pt x="233464" y="58559"/>
                </a:lnTo>
                <a:lnTo>
                  <a:pt x="233502" y="49974"/>
                </a:lnTo>
                <a:lnTo>
                  <a:pt x="233362" y="47205"/>
                </a:lnTo>
                <a:lnTo>
                  <a:pt x="232854" y="44234"/>
                </a:lnTo>
                <a:lnTo>
                  <a:pt x="230162" y="41808"/>
                </a:lnTo>
                <a:lnTo>
                  <a:pt x="227393" y="41020"/>
                </a:lnTo>
                <a:lnTo>
                  <a:pt x="224332" y="40525"/>
                </a:lnTo>
                <a:lnTo>
                  <a:pt x="221551" y="40373"/>
                </a:lnTo>
                <a:lnTo>
                  <a:pt x="217855" y="40627"/>
                </a:lnTo>
                <a:lnTo>
                  <a:pt x="214160" y="41617"/>
                </a:lnTo>
                <a:lnTo>
                  <a:pt x="210477" y="43738"/>
                </a:lnTo>
                <a:lnTo>
                  <a:pt x="206679" y="46697"/>
                </a:lnTo>
                <a:lnTo>
                  <a:pt x="202590" y="50990"/>
                </a:lnTo>
                <a:lnTo>
                  <a:pt x="200406" y="53708"/>
                </a:lnTo>
                <a:lnTo>
                  <a:pt x="198094" y="57010"/>
                </a:lnTo>
                <a:lnTo>
                  <a:pt x="198094" y="46024"/>
                </a:lnTo>
                <a:lnTo>
                  <a:pt x="196735" y="43383"/>
                </a:lnTo>
                <a:lnTo>
                  <a:pt x="194144" y="42468"/>
                </a:lnTo>
                <a:lnTo>
                  <a:pt x="191363" y="42138"/>
                </a:lnTo>
                <a:lnTo>
                  <a:pt x="183769" y="42138"/>
                </a:lnTo>
                <a:lnTo>
                  <a:pt x="181063" y="42468"/>
                </a:lnTo>
                <a:lnTo>
                  <a:pt x="178244" y="43383"/>
                </a:lnTo>
                <a:lnTo>
                  <a:pt x="176822" y="46024"/>
                </a:lnTo>
                <a:lnTo>
                  <a:pt x="176822" y="134302"/>
                </a:lnTo>
                <a:lnTo>
                  <a:pt x="178485" y="136944"/>
                </a:lnTo>
                <a:lnTo>
                  <a:pt x="181673" y="137845"/>
                </a:lnTo>
                <a:lnTo>
                  <a:pt x="184835" y="138176"/>
                </a:lnTo>
                <a:lnTo>
                  <a:pt x="193751" y="138176"/>
                </a:lnTo>
                <a:lnTo>
                  <a:pt x="196913" y="137845"/>
                </a:lnTo>
                <a:lnTo>
                  <a:pt x="200101" y="136944"/>
                </a:lnTo>
                <a:close/>
              </a:path>
              <a:path w="3731145" h="173786">
                <a:moveTo>
                  <a:pt x="269379" y="68960"/>
                </a:moveTo>
                <a:lnTo>
                  <a:pt x="272110" y="64579"/>
                </a:lnTo>
                <a:lnTo>
                  <a:pt x="275615" y="60959"/>
                </a:lnTo>
                <a:lnTo>
                  <a:pt x="280289" y="58585"/>
                </a:lnTo>
                <a:lnTo>
                  <a:pt x="283044" y="58000"/>
                </a:lnTo>
                <a:lnTo>
                  <a:pt x="292481" y="58000"/>
                </a:lnTo>
                <a:lnTo>
                  <a:pt x="297116" y="59994"/>
                </a:lnTo>
                <a:lnTo>
                  <a:pt x="300126" y="63982"/>
                </a:lnTo>
                <a:lnTo>
                  <a:pt x="303123" y="67970"/>
                </a:lnTo>
                <a:lnTo>
                  <a:pt x="304520" y="73469"/>
                </a:lnTo>
                <a:lnTo>
                  <a:pt x="304330" y="80467"/>
                </a:lnTo>
                <a:lnTo>
                  <a:pt x="267119" y="80467"/>
                </a:lnTo>
                <a:lnTo>
                  <a:pt x="267119" y="100253"/>
                </a:lnTo>
                <a:lnTo>
                  <a:pt x="267119" y="96494"/>
                </a:lnTo>
                <a:lnTo>
                  <a:pt x="323227" y="96494"/>
                </a:lnTo>
                <a:lnTo>
                  <a:pt x="326453" y="94322"/>
                </a:lnTo>
                <a:lnTo>
                  <a:pt x="328472" y="90627"/>
                </a:lnTo>
                <a:lnTo>
                  <a:pt x="328472" y="77431"/>
                </a:lnTo>
                <a:lnTo>
                  <a:pt x="327685" y="71691"/>
                </a:lnTo>
                <a:lnTo>
                  <a:pt x="326097" y="66408"/>
                </a:lnTo>
                <a:lnTo>
                  <a:pt x="324523" y="61125"/>
                </a:lnTo>
                <a:lnTo>
                  <a:pt x="322046" y="56565"/>
                </a:lnTo>
                <a:lnTo>
                  <a:pt x="318681" y="52704"/>
                </a:lnTo>
                <a:lnTo>
                  <a:pt x="315315" y="48844"/>
                </a:lnTo>
                <a:lnTo>
                  <a:pt x="311010" y="45821"/>
                </a:lnTo>
                <a:lnTo>
                  <a:pt x="305765" y="43649"/>
                </a:lnTo>
                <a:lnTo>
                  <a:pt x="300520" y="41465"/>
                </a:lnTo>
                <a:lnTo>
                  <a:pt x="294195" y="40373"/>
                </a:lnTo>
                <a:lnTo>
                  <a:pt x="279819" y="40373"/>
                </a:lnTo>
                <a:lnTo>
                  <a:pt x="273532" y="41528"/>
                </a:lnTo>
                <a:lnTo>
                  <a:pt x="267957" y="43840"/>
                </a:lnTo>
                <a:lnTo>
                  <a:pt x="267246" y="77355"/>
                </a:lnTo>
                <a:lnTo>
                  <a:pt x="267728" y="74447"/>
                </a:lnTo>
                <a:lnTo>
                  <a:pt x="268554" y="71704"/>
                </a:lnTo>
                <a:lnTo>
                  <a:pt x="269379" y="68960"/>
                </a:lnTo>
                <a:close/>
              </a:path>
              <a:path w="3731145" h="173786">
                <a:moveTo>
                  <a:pt x="316865" y="135585"/>
                </a:moveTo>
                <a:lnTo>
                  <a:pt x="320687" y="134010"/>
                </a:lnTo>
                <a:lnTo>
                  <a:pt x="323329" y="131483"/>
                </a:lnTo>
                <a:lnTo>
                  <a:pt x="324053" y="128930"/>
                </a:lnTo>
                <a:lnTo>
                  <a:pt x="324281" y="126009"/>
                </a:lnTo>
                <a:lnTo>
                  <a:pt x="324319" y="123316"/>
                </a:lnTo>
                <a:lnTo>
                  <a:pt x="324167" y="119214"/>
                </a:lnTo>
                <a:lnTo>
                  <a:pt x="323037" y="115684"/>
                </a:lnTo>
                <a:lnTo>
                  <a:pt x="320167" y="115100"/>
                </a:lnTo>
                <a:lnTo>
                  <a:pt x="317296" y="116039"/>
                </a:lnTo>
                <a:lnTo>
                  <a:pt x="313715" y="117360"/>
                </a:lnTo>
                <a:lnTo>
                  <a:pt x="308902" y="118884"/>
                </a:lnTo>
                <a:lnTo>
                  <a:pt x="306044" y="119570"/>
                </a:lnTo>
                <a:lnTo>
                  <a:pt x="302742" y="120192"/>
                </a:lnTo>
                <a:lnTo>
                  <a:pt x="299440" y="120827"/>
                </a:lnTo>
                <a:lnTo>
                  <a:pt x="295617" y="121145"/>
                </a:lnTo>
                <a:lnTo>
                  <a:pt x="286969" y="121145"/>
                </a:lnTo>
                <a:lnTo>
                  <a:pt x="283298" y="120573"/>
                </a:lnTo>
                <a:lnTo>
                  <a:pt x="280225" y="119456"/>
                </a:lnTo>
                <a:lnTo>
                  <a:pt x="277164" y="118338"/>
                </a:lnTo>
                <a:lnTo>
                  <a:pt x="274650" y="116700"/>
                </a:lnTo>
                <a:lnTo>
                  <a:pt x="270764" y="112407"/>
                </a:lnTo>
                <a:lnTo>
                  <a:pt x="269341" y="109804"/>
                </a:lnTo>
                <a:lnTo>
                  <a:pt x="268452" y="106743"/>
                </a:lnTo>
                <a:lnTo>
                  <a:pt x="267563" y="103670"/>
                </a:lnTo>
                <a:lnTo>
                  <a:pt x="267119" y="100253"/>
                </a:lnTo>
                <a:lnTo>
                  <a:pt x="267246" y="77355"/>
                </a:lnTo>
                <a:lnTo>
                  <a:pt x="267957" y="43840"/>
                </a:lnTo>
                <a:lnTo>
                  <a:pt x="262382" y="46151"/>
                </a:lnTo>
                <a:lnTo>
                  <a:pt x="257644" y="49504"/>
                </a:lnTo>
                <a:lnTo>
                  <a:pt x="253758" y="53886"/>
                </a:lnTo>
                <a:lnTo>
                  <a:pt x="249859" y="58280"/>
                </a:lnTo>
                <a:lnTo>
                  <a:pt x="246887" y="63626"/>
                </a:lnTo>
                <a:lnTo>
                  <a:pt x="244843" y="69926"/>
                </a:lnTo>
                <a:lnTo>
                  <a:pt x="242798" y="76225"/>
                </a:lnTo>
                <a:lnTo>
                  <a:pt x="241782" y="83299"/>
                </a:lnTo>
                <a:lnTo>
                  <a:pt x="241782" y="99402"/>
                </a:lnTo>
                <a:lnTo>
                  <a:pt x="242747" y="106591"/>
                </a:lnTo>
                <a:lnTo>
                  <a:pt x="244703" y="112725"/>
                </a:lnTo>
                <a:lnTo>
                  <a:pt x="246646" y="118859"/>
                </a:lnTo>
                <a:lnTo>
                  <a:pt x="249593" y="123939"/>
                </a:lnTo>
                <a:lnTo>
                  <a:pt x="253555" y="127965"/>
                </a:lnTo>
                <a:lnTo>
                  <a:pt x="257517" y="131991"/>
                </a:lnTo>
                <a:lnTo>
                  <a:pt x="262445" y="135001"/>
                </a:lnTo>
                <a:lnTo>
                  <a:pt x="268351" y="136969"/>
                </a:lnTo>
                <a:lnTo>
                  <a:pt x="274256" y="138950"/>
                </a:lnTo>
                <a:lnTo>
                  <a:pt x="281139" y="139941"/>
                </a:lnTo>
                <a:lnTo>
                  <a:pt x="293344" y="139941"/>
                </a:lnTo>
                <a:lnTo>
                  <a:pt x="297434" y="139661"/>
                </a:lnTo>
                <a:lnTo>
                  <a:pt x="301256" y="139103"/>
                </a:lnTo>
                <a:lnTo>
                  <a:pt x="305092" y="138544"/>
                </a:lnTo>
                <a:lnTo>
                  <a:pt x="308483" y="137883"/>
                </a:lnTo>
                <a:lnTo>
                  <a:pt x="311454" y="137121"/>
                </a:lnTo>
                <a:lnTo>
                  <a:pt x="314426" y="136359"/>
                </a:lnTo>
                <a:lnTo>
                  <a:pt x="316865" y="135585"/>
                </a:lnTo>
                <a:close/>
              </a:path>
              <a:path w="3731145" h="173786">
                <a:moveTo>
                  <a:pt x="422998" y="138176"/>
                </a:moveTo>
                <a:lnTo>
                  <a:pt x="426300" y="137845"/>
                </a:lnTo>
                <a:lnTo>
                  <a:pt x="429514" y="137020"/>
                </a:lnTo>
                <a:lnTo>
                  <a:pt x="431076" y="134404"/>
                </a:lnTo>
                <a:lnTo>
                  <a:pt x="430530" y="131775"/>
                </a:lnTo>
                <a:lnTo>
                  <a:pt x="428802" y="128358"/>
                </a:lnTo>
                <a:lnTo>
                  <a:pt x="398919" y="82143"/>
                </a:lnTo>
                <a:lnTo>
                  <a:pt x="424751" y="52844"/>
                </a:lnTo>
                <a:lnTo>
                  <a:pt x="426478" y="50406"/>
                </a:lnTo>
                <a:lnTo>
                  <a:pt x="427710" y="47104"/>
                </a:lnTo>
                <a:lnTo>
                  <a:pt x="426719" y="43789"/>
                </a:lnTo>
                <a:lnTo>
                  <a:pt x="423964" y="42722"/>
                </a:lnTo>
                <a:lnTo>
                  <a:pt x="420941" y="42303"/>
                </a:lnTo>
                <a:lnTo>
                  <a:pt x="417194" y="42062"/>
                </a:lnTo>
                <a:lnTo>
                  <a:pt x="412241" y="42062"/>
                </a:lnTo>
                <a:lnTo>
                  <a:pt x="408559" y="42303"/>
                </a:lnTo>
                <a:lnTo>
                  <a:pt x="405599" y="42722"/>
                </a:lnTo>
                <a:lnTo>
                  <a:pt x="402539" y="43840"/>
                </a:lnTo>
                <a:lnTo>
                  <a:pt x="400100" y="46520"/>
                </a:lnTo>
                <a:lnTo>
                  <a:pt x="373976" y="81648"/>
                </a:lnTo>
                <a:lnTo>
                  <a:pt x="373976" y="4152"/>
                </a:lnTo>
                <a:lnTo>
                  <a:pt x="372313" y="1396"/>
                </a:lnTo>
                <a:lnTo>
                  <a:pt x="369125" y="393"/>
                </a:lnTo>
                <a:lnTo>
                  <a:pt x="365963" y="0"/>
                </a:lnTo>
                <a:lnTo>
                  <a:pt x="357047" y="0"/>
                </a:lnTo>
                <a:lnTo>
                  <a:pt x="353885" y="393"/>
                </a:lnTo>
                <a:lnTo>
                  <a:pt x="350697" y="1396"/>
                </a:lnTo>
                <a:lnTo>
                  <a:pt x="349034" y="4152"/>
                </a:lnTo>
                <a:lnTo>
                  <a:pt x="349034" y="134302"/>
                </a:lnTo>
                <a:lnTo>
                  <a:pt x="350697" y="136944"/>
                </a:lnTo>
                <a:lnTo>
                  <a:pt x="353885" y="137845"/>
                </a:lnTo>
                <a:lnTo>
                  <a:pt x="357047" y="138176"/>
                </a:lnTo>
                <a:lnTo>
                  <a:pt x="365963" y="138176"/>
                </a:lnTo>
                <a:lnTo>
                  <a:pt x="369125" y="137845"/>
                </a:lnTo>
                <a:lnTo>
                  <a:pt x="372313" y="136944"/>
                </a:lnTo>
                <a:lnTo>
                  <a:pt x="373976" y="134302"/>
                </a:lnTo>
                <a:lnTo>
                  <a:pt x="373976" y="87591"/>
                </a:lnTo>
                <a:lnTo>
                  <a:pt x="403364" y="134099"/>
                </a:lnTo>
                <a:lnTo>
                  <a:pt x="405549" y="136715"/>
                </a:lnTo>
                <a:lnTo>
                  <a:pt x="408559" y="137718"/>
                </a:lnTo>
                <a:lnTo>
                  <a:pt x="411632" y="138061"/>
                </a:lnTo>
                <a:lnTo>
                  <a:pt x="415505" y="138264"/>
                </a:lnTo>
                <a:lnTo>
                  <a:pt x="422998" y="138176"/>
                </a:lnTo>
                <a:close/>
              </a:path>
              <a:path w="3731145" h="173786">
                <a:moveTo>
                  <a:pt x="497306" y="125590"/>
                </a:moveTo>
                <a:lnTo>
                  <a:pt x="497306" y="123748"/>
                </a:lnTo>
                <a:lnTo>
                  <a:pt x="497052" y="121043"/>
                </a:lnTo>
                <a:lnTo>
                  <a:pt x="496316" y="117525"/>
                </a:lnTo>
                <a:lnTo>
                  <a:pt x="493560" y="116598"/>
                </a:lnTo>
                <a:lnTo>
                  <a:pt x="490918" y="117627"/>
                </a:lnTo>
                <a:lnTo>
                  <a:pt x="488099" y="118414"/>
                </a:lnTo>
                <a:lnTo>
                  <a:pt x="484530" y="118757"/>
                </a:lnTo>
                <a:lnTo>
                  <a:pt x="480644" y="118757"/>
                </a:lnTo>
                <a:lnTo>
                  <a:pt x="477939" y="117563"/>
                </a:lnTo>
                <a:lnTo>
                  <a:pt x="474903" y="112737"/>
                </a:lnTo>
                <a:lnTo>
                  <a:pt x="474141" y="109131"/>
                </a:lnTo>
                <a:lnTo>
                  <a:pt x="474141" y="62839"/>
                </a:lnTo>
                <a:lnTo>
                  <a:pt x="493445" y="62839"/>
                </a:lnTo>
                <a:lnTo>
                  <a:pt x="495655" y="62064"/>
                </a:lnTo>
                <a:lnTo>
                  <a:pt x="496976" y="58966"/>
                </a:lnTo>
                <a:lnTo>
                  <a:pt x="497306" y="56375"/>
                </a:lnTo>
                <a:lnTo>
                  <a:pt x="497217" y="49225"/>
                </a:lnTo>
                <a:lnTo>
                  <a:pt x="496887" y="46583"/>
                </a:lnTo>
                <a:lnTo>
                  <a:pt x="495985" y="44030"/>
                </a:lnTo>
                <a:lnTo>
                  <a:pt x="493344" y="42659"/>
                </a:lnTo>
                <a:lnTo>
                  <a:pt x="474141" y="42659"/>
                </a:lnTo>
                <a:lnTo>
                  <a:pt x="474141" y="22961"/>
                </a:lnTo>
                <a:lnTo>
                  <a:pt x="472490" y="20205"/>
                </a:lnTo>
                <a:lnTo>
                  <a:pt x="469379" y="19215"/>
                </a:lnTo>
                <a:lnTo>
                  <a:pt x="466140" y="18884"/>
                </a:lnTo>
                <a:lnTo>
                  <a:pt x="457301" y="18884"/>
                </a:lnTo>
                <a:lnTo>
                  <a:pt x="454063" y="19215"/>
                </a:lnTo>
                <a:lnTo>
                  <a:pt x="450862" y="20205"/>
                </a:lnTo>
                <a:lnTo>
                  <a:pt x="449300" y="22961"/>
                </a:lnTo>
                <a:lnTo>
                  <a:pt x="449300" y="42659"/>
                </a:lnTo>
                <a:lnTo>
                  <a:pt x="438810" y="42659"/>
                </a:lnTo>
                <a:lnTo>
                  <a:pt x="436168" y="44030"/>
                </a:lnTo>
                <a:lnTo>
                  <a:pt x="435267" y="46583"/>
                </a:lnTo>
                <a:lnTo>
                  <a:pt x="434936" y="49225"/>
                </a:lnTo>
                <a:lnTo>
                  <a:pt x="434847" y="56375"/>
                </a:lnTo>
                <a:lnTo>
                  <a:pt x="435178" y="58966"/>
                </a:lnTo>
                <a:lnTo>
                  <a:pt x="435838" y="60515"/>
                </a:lnTo>
                <a:lnTo>
                  <a:pt x="438708" y="62839"/>
                </a:lnTo>
                <a:lnTo>
                  <a:pt x="449300" y="62839"/>
                </a:lnTo>
                <a:lnTo>
                  <a:pt x="449300" y="113487"/>
                </a:lnTo>
                <a:lnTo>
                  <a:pt x="449859" y="118173"/>
                </a:lnTo>
                <a:lnTo>
                  <a:pt x="450977" y="122123"/>
                </a:lnTo>
                <a:lnTo>
                  <a:pt x="452107" y="126085"/>
                </a:lnTo>
                <a:lnTo>
                  <a:pt x="453847" y="129374"/>
                </a:lnTo>
                <a:lnTo>
                  <a:pt x="456234" y="131978"/>
                </a:lnTo>
                <a:lnTo>
                  <a:pt x="458609" y="134581"/>
                </a:lnTo>
                <a:lnTo>
                  <a:pt x="461606" y="136512"/>
                </a:lnTo>
                <a:lnTo>
                  <a:pt x="465239" y="137769"/>
                </a:lnTo>
                <a:lnTo>
                  <a:pt x="468858" y="139014"/>
                </a:lnTo>
                <a:lnTo>
                  <a:pt x="473151" y="139649"/>
                </a:lnTo>
                <a:lnTo>
                  <a:pt x="481774" y="139547"/>
                </a:lnTo>
                <a:lnTo>
                  <a:pt x="485406" y="139153"/>
                </a:lnTo>
                <a:lnTo>
                  <a:pt x="488645" y="138506"/>
                </a:lnTo>
                <a:lnTo>
                  <a:pt x="492696" y="137223"/>
                </a:lnTo>
                <a:lnTo>
                  <a:pt x="495909" y="134912"/>
                </a:lnTo>
                <a:lnTo>
                  <a:pt x="496760" y="132270"/>
                </a:lnTo>
                <a:lnTo>
                  <a:pt x="497306" y="128498"/>
                </a:lnTo>
                <a:lnTo>
                  <a:pt x="497306" y="125590"/>
                </a:lnTo>
                <a:close/>
              </a:path>
              <a:path w="3731145" h="173786">
                <a:moveTo>
                  <a:pt x="545096" y="117817"/>
                </a:moveTo>
                <a:lnTo>
                  <a:pt x="542328" y="116344"/>
                </a:lnTo>
                <a:lnTo>
                  <a:pt x="540131" y="114249"/>
                </a:lnTo>
                <a:lnTo>
                  <a:pt x="538518" y="111544"/>
                </a:lnTo>
                <a:lnTo>
                  <a:pt x="536905" y="108838"/>
                </a:lnTo>
                <a:lnTo>
                  <a:pt x="535724" y="105651"/>
                </a:lnTo>
                <a:lnTo>
                  <a:pt x="535000" y="101993"/>
                </a:lnTo>
                <a:lnTo>
                  <a:pt x="534276" y="98323"/>
                </a:lnTo>
                <a:lnTo>
                  <a:pt x="534009" y="136677"/>
                </a:lnTo>
                <a:lnTo>
                  <a:pt x="539813" y="138849"/>
                </a:lnTo>
                <a:lnTo>
                  <a:pt x="546646" y="139941"/>
                </a:lnTo>
                <a:lnTo>
                  <a:pt x="545096" y="117817"/>
                </a:lnTo>
                <a:close/>
              </a:path>
              <a:path w="3731145" h="173786">
                <a:moveTo>
                  <a:pt x="534009" y="136677"/>
                </a:moveTo>
                <a:lnTo>
                  <a:pt x="534276" y="98323"/>
                </a:lnTo>
                <a:lnTo>
                  <a:pt x="533908" y="94322"/>
                </a:lnTo>
                <a:lnTo>
                  <a:pt x="533908" y="85280"/>
                </a:lnTo>
                <a:lnTo>
                  <a:pt x="534365" y="81102"/>
                </a:lnTo>
                <a:lnTo>
                  <a:pt x="535254" y="77444"/>
                </a:lnTo>
                <a:lnTo>
                  <a:pt x="536143" y="73786"/>
                </a:lnTo>
                <a:lnTo>
                  <a:pt x="537476" y="70650"/>
                </a:lnTo>
                <a:lnTo>
                  <a:pt x="539254" y="68046"/>
                </a:lnTo>
                <a:lnTo>
                  <a:pt x="541045" y="65430"/>
                </a:lnTo>
                <a:lnTo>
                  <a:pt x="543318" y="63461"/>
                </a:lnTo>
                <a:lnTo>
                  <a:pt x="546087" y="62102"/>
                </a:lnTo>
                <a:lnTo>
                  <a:pt x="548855" y="60756"/>
                </a:lnTo>
                <a:lnTo>
                  <a:pt x="552094" y="60070"/>
                </a:lnTo>
                <a:lnTo>
                  <a:pt x="559943" y="60070"/>
                </a:lnTo>
                <a:lnTo>
                  <a:pt x="563384" y="60832"/>
                </a:lnTo>
                <a:lnTo>
                  <a:pt x="566127" y="62356"/>
                </a:lnTo>
                <a:lnTo>
                  <a:pt x="568871" y="63868"/>
                </a:lnTo>
                <a:lnTo>
                  <a:pt x="571055" y="65976"/>
                </a:lnTo>
                <a:lnTo>
                  <a:pt x="572706" y="68681"/>
                </a:lnTo>
                <a:lnTo>
                  <a:pt x="574357" y="71386"/>
                </a:lnTo>
                <a:lnTo>
                  <a:pt x="575525" y="74574"/>
                </a:lnTo>
                <a:lnTo>
                  <a:pt x="576224" y="78231"/>
                </a:lnTo>
                <a:lnTo>
                  <a:pt x="576922" y="81902"/>
                </a:lnTo>
                <a:lnTo>
                  <a:pt x="577265" y="85902"/>
                </a:lnTo>
                <a:lnTo>
                  <a:pt x="577265" y="94945"/>
                </a:lnTo>
                <a:lnTo>
                  <a:pt x="576834" y="99123"/>
                </a:lnTo>
                <a:lnTo>
                  <a:pt x="575970" y="102781"/>
                </a:lnTo>
                <a:lnTo>
                  <a:pt x="575119" y="106438"/>
                </a:lnTo>
                <a:lnTo>
                  <a:pt x="573798" y="109562"/>
                </a:lnTo>
                <a:lnTo>
                  <a:pt x="572020" y="112128"/>
                </a:lnTo>
                <a:lnTo>
                  <a:pt x="570230" y="114706"/>
                </a:lnTo>
                <a:lnTo>
                  <a:pt x="567956" y="116674"/>
                </a:lnTo>
                <a:lnTo>
                  <a:pt x="565188" y="118021"/>
                </a:lnTo>
                <a:lnTo>
                  <a:pt x="562419" y="119379"/>
                </a:lnTo>
                <a:lnTo>
                  <a:pt x="559155" y="120053"/>
                </a:lnTo>
                <a:lnTo>
                  <a:pt x="551294" y="120053"/>
                </a:lnTo>
                <a:lnTo>
                  <a:pt x="547865" y="119303"/>
                </a:lnTo>
                <a:lnTo>
                  <a:pt x="545096" y="117817"/>
                </a:lnTo>
                <a:lnTo>
                  <a:pt x="546646" y="139941"/>
                </a:lnTo>
                <a:lnTo>
                  <a:pt x="562610" y="139941"/>
                </a:lnTo>
                <a:lnTo>
                  <a:pt x="569709" y="138722"/>
                </a:lnTo>
                <a:lnTo>
                  <a:pt x="575779" y="136283"/>
                </a:lnTo>
                <a:lnTo>
                  <a:pt x="581850" y="133845"/>
                </a:lnTo>
                <a:lnTo>
                  <a:pt x="586892" y="130378"/>
                </a:lnTo>
                <a:lnTo>
                  <a:pt x="590918" y="125895"/>
                </a:lnTo>
                <a:lnTo>
                  <a:pt x="594944" y="121399"/>
                </a:lnTo>
                <a:lnTo>
                  <a:pt x="597954" y="116052"/>
                </a:lnTo>
                <a:lnTo>
                  <a:pt x="599922" y="109854"/>
                </a:lnTo>
                <a:lnTo>
                  <a:pt x="601903" y="103657"/>
                </a:lnTo>
                <a:lnTo>
                  <a:pt x="602894" y="96786"/>
                </a:lnTo>
                <a:lnTo>
                  <a:pt x="602894" y="81419"/>
                </a:lnTo>
                <a:lnTo>
                  <a:pt x="601967" y="74460"/>
                </a:lnTo>
                <a:lnTo>
                  <a:pt x="600125" y="68389"/>
                </a:lnTo>
                <a:lnTo>
                  <a:pt x="598271" y="62318"/>
                </a:lnTo>
                <a:lnTo>
                  <a:pt x="595452" y="57200"/>
                </a:lnTo>
                <a:lnTo>
                  <a:pt x="591667" y="53047"/>
                </a:lnTo>
                <a:lnTo>
                  <a:pt x="587870" y="48894"/>
                </a:lnTo>
                <a:lnTo>
                  <a:pt x="583069" y="45745"/>
                </a:lnTo>
                <a:lnTo>
                  <a:pt x="577265" y="43599"/>
                </a:lnTo>
                <a:lnTo>
                  <a:pt x="571461" y="41452"/>
                </a:lnTo>
                <a:lnTo>
                  <a:pt x="564591" y="40373"/>
                </a:lnTo>
                <a:lnTo>
                  <a:pt x="548563" y="40373"/>
                </a:lnTo>
                <a:lnTo>
                  <a:pt x="541489" y="41605"/>
                </a:lnTo>
                <a:lnTo>
                  <a:pt x="535444" y="44043"/>
                </a:lnTo>
                <a:lnTo>
                  <a:pt x="529412" y="46481"/>
                </a:lnTo>
                <a:lnTo>
                  <a:pt x="524383" y="49923"/>
                </a:lnTo>
                <a:lnTo>
                  <a:pt x="520357" y="54381"/>
                </a:lnTo>
                <a:lnTo>
                  <a:pt x="516331" y="58839"/>
                </a:lnTo>
                <a:lnTo>
                  <a:pt x="513308" y="64185"/>
                </a:lnTo>
                <a:lnTo>
                  <a:pt x="511302" y="70421"/>
                </a:lnTo>
                <a:lnTo>
                  <a:pt x="509282" y="76657"/>
                </a:lnTo>
                <a:lnTo>
                  <a:pt x="508279" y="83527"/>
                </a:lnTo>
                <a:lnTo>
                  <a:pt x="508279" y="98844"/>
                </a:lnTo>
                <a:lnTo>
                  <a:pt x="509206" y="105765"/>
                </a:lnTo>
                <a:lnTo>
                  <a:pt x="511047" y="111836"/>
                </a:lnTo>
                <a:lnTo>
                  <a:pt x="512902" y="117906"/>
                </a:lnTo>
                <a:lnTo>
                  <a:pt x="515734" y="123024"/>
                </a:lnTo>
                <a:lnTo>
                  <a:pt x="519556" y="127177"/>
                </a:lnTo>
                <a:lnTo>
                  <a:pt x="523392" y="131330"/>
                </a:lnTo>
                <a:lnTo>
                  <a:pt x="528205" y="134505"/>
                </a:lnTo>
                <a:lnTo>
                  <a:pt x="534009" y="136677"/>
                </a:lnTo>
                <a:close/>
              </a:path>
              <a:path w="3731145" h="173786">
                <a:moveTo>
                  <a:pt x="646633" y="136944"/>
                </a:moveTo>
                <a:lnTo>
                  <a:pt x="648296" y="134302"/>
                </a:lnTo>
                <a:lnTo>
                  <a:pt x="648296" y="79273"/>
                </a:lnTo>
                <a:lnTo>
                  <a:pt x="650138" y="76377"/>
                </a:lnTo>
                <a:lnTo>
                  <a:pt x="653491" y="71945"/>
                </a:lnTo>
                <a:lnTo>
                  <a:pt x="656653" y="68389"/>
                </a:lnTo>
                <a:lnTo>
                  <a:pt x="659625" y="66014"/>
                </a:lnTo>
                <a:lnTo>
                  <a:pt x="662444" y="64579"/>
                </a:lnTo>
                <a:lnTo>
                  <a:pt x="665213" y="63741"/>
                </a:lnTo>
                <a:lnTo>
                  <a:pt x="667791" y="63741"/>
                </a:lnTo>
                <a:lnTo>
                  <a:pt x="670864" y="64312"/>
                </a:lnTo>
                <a:lnTo>
                  <a:pt x="673417" y="65087"/>
                </a:lnTo>
                <a:lnTo>
                  <a:pt x="676071" y="65912"/>
                </a:lnTo>
                <a:lnTo>
                  <a:pt x="679005" y="64490"/>
                </a:lnTo>
                <a:lnTo>
                  <a:pt x="679729" y="61594"/>
                </a:lnTo>
                <a:lnTo>
                  <a:pt x="679996" y="58559"/>
                </a:lnTo>
                <a:lnTo>
                  <a:pt x="680034" y="49974"/>
                </a:lnTo>
                <a:lnTo>
                  <a:pt x="679894" y="47205"/>
                </a:lnTo>
                <a:lnTo>
                  <a:pt x="679386" y="44234"/>
                </a:lnTo>
                <a:lnTo>
                  <a:pt x="676694" y="41808"/>
                </a:lnTo>
                <a:lnTo>
                  <a:pt x="673925" y="41020"/>
                </a:lnTo>
                <a:lnTo>
                  <a:pt x="670864" y="40525"/>
                </a:lnTo>
                <a:lnTo>
                  <a:pt x="668083" y="40373"/>
                </a:lnTo>
                <a:lnTo>
                  <a:pt x="664387" y="40627"/>
                </a:lnTo>
                <a:lnTo>
                  <a:pt x="660692" y="41617"/>
                </a:lnTo>
                <a:lnTo>
                  <a:pt x="657009" y="43738"/>
                </a:lnTo>
                <a:lnTo>
                  <a:pt x="653211" y="46697"/>
                </a:lnTo>
                <a:lnTo>
                  <a:pt x="649122" y="50990"/>
                </a:lnTo>
                <a:lnTo>
                  <a:pt x="646938" y="53708"/>
                </a:lnTo>
                <a:lnTo>
                  <a:pt x="644626" y="57010"/>
                </a:lnTo>
                <a:lnTo>
                  <a:pt x="644626" y="46024"/>
                </a:lnTo>
                <a:lnTo>
                  <a:pt x="643267" y="43383"/>
                </a:lnTo>
                <a:lnTo>
                  <a:pt x="640676" y="42468"/>
                </a:lnTo>
                <a:lnTo>
                  <a:pt x="637895" y="42138"/>
                </a:lnTo>
                <a:lnTo>
                  <a:pt x="630301" y="42138"/>
                </a:lnTo>
                <a:lnTo>
                  <a:pt x="627595" y="42468"/>
                </a:lnTo>
                <a:lnTo>
                  <a:pt x="624776" y="43383"/>
                </a:lnTo>
                <a:lnTo>
                  <a:pt x="623354" y="46024"/>
                </a:lnTo>
                <a:lnTo>
                  <a:pt x="623354" y="134302"/>
                </a:lnTo>
                <a:lnTo>
                  <a:pt x="625017" y="136944"/>
                </a:lnTo>
                <a:lnTo>
                  <a:pt x="628205" y="137845"/>
                </a:lnTo>
                <a:lnTo>
                  <a:pt x="631367" y="138176"/>
                </a:lnTo>
                <a:lnTo>
                  <a:pt x="640283" y="138176"/>
                </a:lnTo>
                <a:lnTo>
                  <a:pt x="643445" y="137845"/>
                </a:lnTo>
                <a:lnTo>
                  <a:pt x="646633" y="136944"/>
                </a:lnTo>
                <a:close/>
              </a:path>
              <a:path w="3731145" h="173786">
                <a:moveTo>
                  <a:pt x="732624" y="136677"/>
                </a:moveTo>
                <a:lnTo>
                  <a:pt x="737273" y="134505"/>
                </a:lnTo>
                <a:lnTo>
                  <a:pt x="741413" y="131470"/>
                </a:lnTo>
                <a:lnTo>
                  <a:pt x="745045" y="127571"/>
                </a:lnTo>
                <a:lnTo>
                  <a:pt x="745045" y="134594"/>
                </a:lnTo>
                <a:lnTo>
                  <a:pt x="745883" y="136778"/>
                </a:lnTo>
                <a:lnTo>
                  <a:pt x="748753" y="137909"/>
                </a:lnTo>
                <a:lnTo>
                  <a:pt x="752271" y="138264"/>
                </a:lnTo>
                <a:lnTo>
                  <a:pt x="760094" y="138150"/>
                </a:lnTo>
                <a:lnTo>
                  <a:pt x="763981" y="137299"/>
                </a:lnTo>
                <a:lnTo>
                  <a:pt x="765632" y="134594"/>
                </a:lnTo>
                <a:lnTo>
                  <a:pt x="765632" y="69151"/>
                </a:lnTo>
                <a:lnTo>
                  <a:pt x="764895" y="63906"/>
                </a:lnTo>
                <a:lnTo>
                  <a:pt x="763447" y="59486"/>
                </a:lnTo>
                <a:lnTo>
                  <a:pt x="762000" y="55054"/>
                </a:lnTo>
                <a:lnTo>
                  <a:pt x="759688" y="51447"/>
                </a:lnTo>
                <a:lnTo>
                  <a:pt x="756526" y="48640"/>
                </a:lnTo>
                <a:lnTo>
                  <a:pt x="753351" y="45834"/>
                </a:lnTo>
                <a:lnTo>
                  <a:pt x="749312" y="43764"/>
                </a:lnTo>
                <a:lnTo>
                  <a:pt x="744397" y="42405"/>
                </a:lnTo>
                <a:lnTo>
                  <a:pt x="739482" y="41059"/>
                </a:lnTo>
                <a:lnTo>
                  <a:pt x="733564" y="40373"/>
                </a:lnTo>
                <a:lnTo>
                  <a:pt x="722744" y="40373"/>
                </a:lnTo>
                <a:lnTo>
                  <a:pt x="718959" y="40690"/>
                </a:lnTo>
                <a:lnTo>
                  <a:pt x="715302" y="41325"/>
                </a:lnTo>
                <a:lnTo>
                  <a:pt x="711644" y="41948"/>
                </a:lnTo>
                <a:lnTo>
                  <a:pt x="708253" y="42760"/>
                </a:lnTo>
                <a:lnTo>
                  <a:pt x="705154" y="43738"/>
                </a:lnTo>
                <a:lnTo>
                  <a:pt x="702056" y="44729"/>
                </a:lnTo>
                <a:lnTo>
                  <a:pt x="699350" y="45808"/>
                </a:lnTo>
                <a:lnTo>
                  <a:pt x="694728" y="48120"/>
                </a:lnTo>
                <a:lnTo>
                  <a:pt x="691261" y="51079"/>
                </a:lnTo>
                <a:lnTo>
                  <a:pt x="689978" y="54533"/>
                </a:lnTo>
                <a:lnTo>
                  <a:pt x="689813" y="58191"/>
                </a:lnTo>
                <a:lnTo>
                  <a:pt x="689914" y="61099"/>
                </a:lnTo>
                <a:lnTo>
                  <a:pt x="690587" y="64655"/>
                </a:lnTo>
                <a:lnTo>
                  <a:pt x="692340" y="67500"/>
                </a:lnTo>
                <a:lnTo>
                  <a:pt x="695325" y="68186"/>
                </a:lnTo>
                <a:lnTo>
                  <a:pt x="698372" y="66801"/>
                </a:lnTo>
                <a:lnTo>
                  <a:pt x="702157" y="64858"/>
                </a:lnTo>
                <a:lnTo>
                  <a:pt x="707174" y="62610"/>
                </a:lnTo>
                <a:lnTo>
                  <a:pt x="710057" y="61594"/>
                </a:lnTo>
                <a:lnTo>
                  <a:pt x="713320" y="60667"/>
                </a:lnTo>
                <a:lnTo>
                  <a:pt x="716584" y="59740"/>
                </a:lnTo>
                <a:lnTo>
                  <a:pt x="720293" y="59283"/>
                </a:lnTo>
                <a:lnTo>
                  <a:pt x="727621" y="59283"/>
                </a:lnTo>
                <a:lnTo>
                  <a:pt x="730275" y="59613"/>
                </a:lnTo>
                <a:lnTo>
                  <a:pt x="732421" y="60274"/>
                </a:lnTo>
                <a:lnTo>
                  <a:pt x="736282" y="61950"/>
                </a:lnTo>
                <a:lnTo>
                  <a:pt x="738860" y="64731"/>
                </a:lnTo>
                <a:lnTo>
                  <a:pt x="740333" y="68541"/>
                </a:lnTo>
                <a:lnTo>
                  <a:pt x="741184" y="73037"/>
                </a:lnTo>
                <a:lnTo>
                  <a:pt x="741184" y="81152"/>
                </a:lnTo>
                <a:lnTo>
                  <a:pt x="724712" y="81152"/>
                </a:lnTo>
                <a:lnTo>
                  <a:pt x="717829" y="81749"/>
                </a:lnTo>
                <a:lnTo>
                  <a:pt x="711885" y="82930"/>
                </a:lnTo>
                <a:lnTo>
                  <a:pt x="705942" y="84124"/>
                </a:lnTo>
                <a:lnTo>
                  <a:pt x="700976" y="85953"/>
                </a:lnTo>
                <a:lnTo>
                  <a:pt x="696988" y="88430"/>
                </a:lnTo>
                <a:lnTo>
                  <a:pt x="693000" y="90906"/>
                </a:lnTo>
                <a:lnTo>
                  <a:pt x="689991" y="94043"/>
                </a:lnTo>
                <a:lnTo>
                  <a:pt x="687984" y="97828"/>
                </a:lnTo>
                <a:lnTo>
                  <a:pt x="685977" y="101625"/>
                </a:lnTo>
                <a:lnTo>
                  <a:pt x="684961" y="106095"/>
                </a:lnTo>
                <a:lnTo>
                  <a:pt x="684961" y="115989"/>
                </a:lnTo>
                <a:lnTo>
                  <a:pt x="685761" y="120154"/>
                </a:lnTo>
                <a:lnTo>
                  <a:pt x="687336" y="123710"/>
                </a:lnTo>
                <a:lnTo>
                  <a:pt x="688924" y="127279"/>
                </a:lnTo>
                <a:lnTo>
                  <a:pt x="691146" y="130263"/>
                </a:lnTo>
                <a:lnTo>
                  <a:pt x="694016" y="132664"/>
                </a:lnTo>
                <a:lnTo>
                  <a:pt x="696887" y="135077"/>
                </a:lnTo>
                <a:lnTo>
                  <a:pt x="700290" y="136893"/>
                </a:lnTo>
                <a:lnTo>
                  <a:pt x="704215" y="138112"/>
                </a:lnTo>
                <a:lnTo>
                  <a:pt x="708139" y="139331"/>
                </a:lnTo>
                <a:lnTo>
                  <a:pt x="709307" y="114147"/>
                </a:lnTo>
                <a:lnTo>
                  <a:pt x="709307" y="110451"/>
                </a:lnTo>
                <a:lnTo>
                  <a:pt x="709726" y="106337"/>
                </a:lnTo>
                <a:lnTo>
                  <a:pt x="711377" y="102984"/>
                </a:lnTo>
                <a:lnTo>
                  <a:pt x="714463" y="100355"/>
                </a:lnTo>
                <a:lnTo>
                  <a:pt x="718553" y="98272"/>
                </a:lnTo>
                <a:lnTo>
                  <a:pt x="721385" y="97688"/>
                </a:lnTo>
                <a:lnTo>
                  <a:pt x="724230" y="97091"/>
                </a:lnTo>
                <a:lnTo>
                  <a:pt x="727659" y="96786"/>
                </a:lnTo>
                <a:lnTo>
                  <a:pt x="741184" y="96786"/>
                </a:lnTo>
                <a:lnTo>
                  <a:pt x="741184" y="111836"/>
                </a:lnTo>
                <a:lnTo>
                  <a:pt x="738149" y="115265"/>
                </a:lnTo>
                <a:lnTo>
                  <a:pt x="735164" y="117868"/>
                </a:lnTo>
                <a:lnTo>
                  <a:pt x="732218" y="119659"/>
                </a:lnTo>
                <a:lnTo>
                  <a:pt x="729284" y="121437"/>
                </a:lnTo>
                <a:lnTo>
                  <a:pt x="726071" y="122326"/>
                </a:lnTo>
                <a:lnTo>
                  <a:pt x="718413" y="122326"/>
                </a:lnTo>
                <a:lnTo>
                  <a:pt x="722807" y="139941"/>
                </a:lnTo>
                <a:lnTo>
                  <a:pt x="727964" y="138849"/>
                </a:lnTo>
                <a:lnTo>
                  <a:pt x="732624" y="136677"/>
                </a:lnTo>
                <a:close/>
              </a:path>
              <a:path w="3731145" h="173786">
                <a:moveTo>
                  <a:pt x="722807" y="139941"/>
                </a:moveTo>
                <a:lnTo>
                  <a:pt x="718413" y="122326"/>
                </a:lnTo>
                <a:lnTo>
                  <a:pt x="715162" y="121272"/>
                </a:lnTo>
                <a:lnTo>
                  <a:pt x="710488" y="117043"/>
                </a:lnTo>
                <a:lnTo>
                  <a:pt x="709307" y="114147"/>
                </a:lnTo>
                <a:lnTo>
                  <a:pt x="708139" y="139331"/>
                </a:lnTo>
                <a:lnTo>
                  <a:pt x="712444" y="139941"/>
                </a:lnTo>
                <a:lnTo>
                  <a:pt x="722807" y="139941"/>
                </a:lnTo>
                <a:close/>
              </a:path>
              <a:path w="3731145" h="173786">
                <a:moveTo>
                  <a:pt x="795286" y="20205"/>
                </a:moveTo>
                <a:lnTo>
                  <a:pt x="793724" y="22961"/>
                </a:lnTo>
                <a:lnTo>
                  <a:pt x="793724" y="42659"/>
                </a:lnTo>
                <a:lnTo>
                  <a:pt x="783234" y="42659"/>
                </a:lnTo>
                <a:lnTo>
                  <a:pt x="780592" y="44030"/>
                </a:lnTo>
                <a:lnTo>
                  <a:pt x="779691" y="46583"/>
                </a:lnTo>
                <a:lnTo>
                  <a:pt x="779360" y="49225"/>
                </a:lnTo>
                <a:lnTo>
                  <a:pt x="779272" y="56375"/>
                </a:lnTo>
                <a:lnTo>
                  <a:pt x="779602" y="58966"/>
                </a:lnTo>
                <a:lnTo>
                  <a:pt x="780262" y="60515"/>
                </a:lnTo>
                <a:lnTo>
                  <a:pt x="783132" y="62839"/>
                </a:lnTo>
                <a:lnTo>
                  <a:pt x="793724" y="62839"/>
                </a:lnTo>
                <a:lnTo>
                  <a:pt x="793724" y="113487"/>
                </a:lnTo>
                <a:lnTo>
                  <a:pt x="794283" y="118173"/>
                </a:lnTo>
                <a:lnTo>
                  <a:pt x="795401" y="122123"/>
                </a:lnTo>
                <a:lnTo>
                  <a:pt x="796531" y="126085"/>
                </a:lnTo>
                <a:lnTo>
                  <a:pt x="798271" y="129374"/>
                </a:lnTo>
                <a:lnTo>
                  <a:pt x="800658" y="131978"/>
                </a:lnTo>
                <a:lnTo>
                  <a:pt x="803033" y="134581"/>
                </a:lnTo>
                <a:lnTo>
                  <a:pt x="806030" y="136512"/>
                </a:lnTo>
                <a:lnTo>
                  <a:pt x="809663" y="137769"/>
                </a:lnTo>
                <a:lnTo>
                  <a:pt x="813282" y="139014"/>
                </a:lnTo>
                <a:lnTo>
                  <a:pt x="817575" y="139649"/>
                </a:lnTo>
                <a:lnTo>
                  <a:pt x="826147" y="139547"/>
                </a:lnTo>
                <a:lnTo>
                  <a:pt x="829830" y="139153"/>
                </a:lnTo>
                <a:lnTo>
                  <a:pt x="833005" y="138506"/>
                </a:lnTo>
                <a:lnTo>
                  <a:pt x="837069" y="137223"/>
                </a:lnTo>
                <a:lnTo>
                  <a:pt x="840371" y="134912"/>
                </a:lnTo>
                <a:lnTo>
                  <a:pt x="841133" y="132270"/>
                </a:lnTo>
                <a:lnTo>
                  <a:pt x="841768" y="128498"/>
                </a:lnTo>
                <a:lnTo>
                  <a:pt x="841768" y="123748"/>
                </a:lnTo>
                <a:lnTo>
                  <a:pt x="841260" y="119849"/>
                </a:lnTo>
                <a:lnTo>
                  <a:pt x="840117" y="116839"/>
                </a:lnTo>
                <a:lnTo>
                  <a:pt x="837450" y="116839"/>
                </a:lnTo>
                <a:lnTo>
                  <a:pt x="834529" y="117919"/>
                </a:lnTo>
                <a:lnTo>
                  <a:pt x="831481" y="118643"/>
                </a:lnTo>
                <a:lnTo>
                  <a:pt x="825004" y="118757"/>
                </a:lnTo>
                <a:lnTo>
                  <a:pt x="822363" y="117563"/>
                </a:lnTo>
                <a:lnTo>
                  <a:pt x="819327" y="112737"/>
                </a:lnTo>
                <a:lnTo>
                  <a:pt x="818565" y="109131"/>
                </a:lnTo>
                <a:lnTo>
                  <a:pt x="818565" y="62839"/>
                </a:lnTo>
                <a:lnTo>
                  <a:pt x="837831" y="62839"/>
                </a:lnTo>
                <a:lnTo>
                  <a:pt x="840117" y="62064"/>
                </a:lnTo>
                <a:lnTo>
                  <a:pt x="841387" y="58966"/>
                </a:lnTo>
                <a:lnTo>
                  <a:pt x="841768" y="56375"/>
                </a:lnTo>
                <a:lnTo>
                  <a:pt x="841768" y="52755"/>
                </a:lnTo>
                <a:lnTo>
                  <a:pt x="841641" y="49225"/>
                </a:lnTo>
                <a:lnTo>
                  <a:pt x="841260" y="46583"/>
                </a:lnTo>
                <a:lnTo>
                  <a:pt x="840371" y="44030"/>
                </a:lnTo>
                <a:lnTo>
                  <a:pt x="837704" y="42659"/>
                </a:lnTo>
                <a:lnTo>
                  <a:pt x="818565" y="42659"/>
                </a:lnTo>
                <a:lnTo>
                  <a:pt x="818565" y="22961"/>
                </a:lnTo>
                <a:lnTo>
                  <a:pt x="816914" y="20205"/>
                </a:lnTo>
                <a:lnTo>
                  <a:pt x="813803" y="19215"/>
                </a:lnTo>
                <a:lnTo>
                  <a:pt x="810564" y="18884"/>
                </a:lnTo>
                <a:lnTo>
                  <a:pt x="801725" y="18884"/>
                </a:lnTo>
                <a:lnTo>
                  <a:pt x="798487" y="19215"/>
                </a:lnTo>
                <a:lnTo>
                  <a:pt x="795286" y="20205"/>
                </a:lnTo>
                <a:close/>
              </a:path>
              <a:path w="3731145" h="173786">
                <a:moveTo>
                  <a:pt x="994422" y="48501"/>
                </a:moveTo>
                <a:lnTo>
                  <a:pt x="994422" y="43281"/>
                </a:lnTo>
                <a:lnTo>
                  <a:pt x="993787" y="38582"/>
                </a:lnTo>
                <a:lnTo>
                  <a:pt x="992263" y="34391"/>
                </a:lnTo>
                <a:lnTo>
                  <a:pt x="990866" y="30200"/>
                </a:lnTo>
                <a:lnTo>
                  <a:pt x="988707" y="26542"/>
                </a:lnTo>
                <a:lnTo>
                  <a:pt x="985913" y="23406"/>
                </a:lnTo>
                <a:lnTo>
                  <a:pt x="983119" y="20269"/>
                </a:lnTo>
                <a:lnTo>
                  <a:pt x="979817" y="17678"/>
                </a:lnTo>
                <a:lnTo>
                  <a:pt x="975880" y="15633"/>
                </a:lnTo>
                <a:lnTo>
                  <a:pt x="971943" y="13588"/>
                </a:lnTo>
                <a:lnTo>
                  <a:pt x="968133" y="12192"/>
                </a:lnTo>
                <a:lnTo>
                  <a:pt x="964323" y="11429"/>
                </a:lnTo>
                <a:lnTo>
                  <a:pt x="960513" y="10667"/>
                </a:lnTo>
                <a:lnTo>
                  <a:pt x="957211" y="10172"/>
                </a:lnTo>
                <a:lnTo>
                  <a:pt x="954417" y="9944"/>
                </a:lnTo>
                <a:lnTo>
                  <a:pt x="951750" y="9715"/>
                </a:lnTo>
                <a:lnTo>
                  <a:pt x="912888" y="9601"/>
                </a:lnTo>
                <a:lnTo>
                  <a:pt x="909205" y="11925"/>
                </a:lnTo>
                <a:lnTo>
                  <a:pt x="906792" y="15798"/>
                </a:lnTo>
                <a:lnTo>
                  <a:pt x="906792" y="134099"/>
                </a:lnTo>
                <a:lnTo>
                  <a:pt x="907808" y="136410"/>
                </a:lnTo>
                <a:lnTo>
                  <a:pt x="910475" y="137502"/>
                </a:lnTo>
                <a:lnTo>
                  <a:pt x="913396" y="137960"/>
                </a:lnTo>
                <a:lnTo>
                  <a:pt x="917206" y="138264"/>
                </a:lnTo>
                <a:lnTo>
                  <a:pt x="924445" y="138163"/>
                </a:lnTo>
                <a:lnTo>
                  <a:pt x="927747" y="137769"/>
                </a:lnTo>
                <a:lnTo>
                  <a:pt x="931049" y="136842"/>
                </a:lnTo>
                <a:lnTo>
                  <a:pt x="932827" y="134099"/>
                </a:lnTo>
                <a:lnTo>
                  <a:pt x="932827" y="29692"/>
                </a:lnTo>
                <a:lnTo>
                  <a:pt x="946543" y="29692"/>
                </a:lnTo>
                <a:lnTo>
                  <a:pt x="949210" y="29870"/>
                </a:lnTo>
                <a:lnTo>
                  <a:pt x="951750" y="30238"/>
                </a:lnTo>
                <a:lnTo>
                  <a:pt x="954290" y="30594"/>
                </a:lnTo>
                <a:lnTo>
                  <a:pt x="958989" y="32854"/>
                </a:lnTo>
                <a:lnTo>
                  <a:pt x="963307" y="36385"/>
                </a:lnTo>
                <a:lnTo>
                  <a:pt x="964831" y="39293"/>
                </a:lnTo>
                <a:lnTo>
                  <a:pt x="966482" y="42189"/>
                </a:lnTo>
                <a:lnTo>
                  <a:pt x="967244" y="45885"/>
                </a:lnTo>
                <a:lnTo>
                  <a:pt x="967244" y="53670"/>
                </a:lnTo>
                <a:lnTo>
                  <a:pt x="966736" y="56730"/>
                </a:lnTo>
                <a:lnTo>
                  <a:pt x="965847" y="59524"/>
                </a:lnTo>
                <a:lnTo>
                  <a:pt x="964958" y="62331"/>
                </a:lnTo>
                <a:lnTo>
                  <a:pt x="961783" y="66751"/>
                </a:lnTo>
                <a:lnTo>
                  <a:pt x="957719" y="70332"/>
                </a:lnTo>
                <a:lnTo>
                  <a:pt x="954925" y="71450"/>
                </a:lnTo>
                <a:lnTo>
                  <a:pt x="952131" y="72580"/>
                </a:lnTo>
                <a:lnTo>
                  <a:pt x="948702" y="73139"/>
                </a:lnTo>
                <a:lnTo>
                  <a:pt x="951877" y="93230"/>
                </a:lnTo>
                <a:lnTo>
                  <a:pt x="959243" y="92240"/>
                </a:lnTo>
                <a:lnTo>
                  <a:pt x="965466" y="90258"/>
                </a:lnTo>
                <a:lnTo>
                  <a:pt x="971689" y="88277"/>
                </a:lnTo>
                <a:lnTo>
                  <a:pt x="977023" y="85394"/>
                </a:lnTo>
                <a:lnTo>
                  <a:pt x="981341" y="81597"/>
                </a:lnTo>
                <a:lnTo>
                  <a:pt x="985532" y="77812"/>
                </a:lnTo>
                <a:lnTo>
                  <a:pt x="988834" y="73139"/>
                </a:lnTo>
                <a:lnTo>
                  <a:pt x="991120" y="67602"/>
                </a:lnTo>
                <a:lnTo>
                  <a:pt x="993406" y="62052"/>
                </a:lnTo>
                <a:lnTo>
                  <a:pt x="994422" y="55689"/>
                </a:lnTo>
                <a:lnTo>
                  <a:pt x="994422" y="48501"/>
                </a:lnTo>
                <a:close/>
              </a:path>
              <a:path w="3731145" h="173786">
                <a:moveTo>
                  <a:pt x="944511" y="73139"/>
                </a:moveTo>
                <a:lnTo>
                  <a:pt x="932827" y="73139"/>
                </a:lnTo>
                <a:lnTo>
                  <a:pt x="932827" y="93230"/>
                </a:lnTo>
                <a:lnTo>
                  <a:pt x="951877" y="93230"/>
                </a:lnTo>
                <a:lnTo>
                  <a:pt x="948702" y="73139"/>
                </a:lnTo>
                <a:lnTo>
                  <a:pt x="944511" y="73139"/>
                </a:lnTo>
                <a:close/>
              </a:path>
              <a:path w="3731145" h="173786">
                <a:moveTo>
                  <a:pt x="1031887" y="136969"/>
                </a:moveTo>
                <a:lnTo>
                  <a:pt x="1037729" y="138950"/>
                </a:lnTo>
                <a:lnTo>
                  <a:pt x="1044714" y="139941"/>
                </a:lnTo>
                <a:lnTo>
                  <a:pt x="1056906" y="139941"/>
                </a:lnTo>
                <a:lnTo>
                  <a:pt x="1060970" y="139661"/>
                </a:lnTo>
                <a:lnTo>
                  <a:pt x="1064780" y="139103"/>
                </a:lnTo>
                <a:lnTo>
                  <a:pt x="1068590" y="138544"/>
                </a:lnTo>
                <a:lnTo>
                  <a:pt x="1072019" y="137883"/>
                </a:lnTo>
                <a:lnTo>
                  <a:pt x="1074940" y="137121"/>
                </a:lnTo>
                <a:lnTo>
                  <a:pt x="1077988" y="136359"/>
                </a:lnTo>
                <a:lnTo>
                  <a:pt x="1080401" y="135585"/>
                </a:lnTo>
                <a:lnTo>
                  <a:pt x="1084211" y="134010"/>
                </a:lnTo>
                <a:lnTo>
                  <a:pt x="1086878" y="131483"/>
                </a:lnTo>
                <a:lnTo>
                  <a:pt x="1087640" y="128930"/>
                </a:lnTo>
                <a:lnTo>
                  <a:pt x="1087767" y="126009"/>
                </a:lnTo>
                <a:lnTo>
                  <a:pt x="1087894" y="123316"/>
                </a:lnTo>
                <a:lnTo>
                  <a:pt x="1087640" y="119214"/>
                </a:lnTo>
                <a:lnTo>
                  <a:pt x="1086497" y="115684"/>
                </a:lnTo>
                <a:lnTo>
                  <a:pt x="1083703" y="115100"/>
                </a:lnTo>
                <a:lnTo>
                  <a:pt x="1080782" y="116039"/>
                </a:lnTo>
                <a:lnTo>
                  <a:pt x="1077226" y="117360"/>
                </a:lnTo>
                <a:lnTo>
                  <a:pt x="1072400" y="118884"/>
                </a:lnTo>
                <a:lnTo>
                  <a:pt x="1069606" y="119570"/>
                </a:lnTo>
                <a:lnTo>
                  <a:pt x="1066304" y="120192"/>
                </a:lnTo>
                <a:lnTo>
                  <a:pt x="1063002" y="120827"/>
                </a:lnTo>
                <a:lnTo>
                  <a:pt x="1059192" y="121145"/>
                </a:lnTo>
                <a:lnTo>
                  <a:pt x="1050556" y="121145"/>
                </a:lnTo>
                <a:lnTo>
                  <a:pt x="1046873" y="120573"/>
                </a:lnTo>
                <a:lnTo>
                  <a:pt x="1043698" y="119456"/>
                </a:lnTo>
                <a:lnTo>
                  <a:pt x="1040650" y="118338"/>
                </a:lnTo>
                <a:lnTo>
                  <a:pt x="1038237" y="116700"/>
                </a:lnTo>
                <a:lnTo>
                  <a:pt x="1034300" y="112407"/>
                </a:lnTo>
                <a:lnTo>
                  <a:pt x="1032903" y="109804"/>
                </a:lnTo>
                <a:lnTo>
                  <a:pt x="1032014" y="106743"/>
                </a:lnTo>
                <a:lnTo>
                  <a:pt x="1031125" y="103670"/>
                </a:lnTo>
                <a:lnTo>
                  <a:pt x="1030617" y="100253"/>
                </a:lnTo>
                <a:lnTo>
                  <a:pt x="1030617" y="80467"/>
                </a:lnTo>
                <a:lnTo>
                  <a:pt x="1030744" y="77355"/>
                </a:lnTo>
                <a:lnTo>
                  <a:pt x="1031252" y="74447"/>
                </a:lnTo>
                <a:lnTo>
                  <a:pt x="1031506" y="43840"/>
                </a:lnTo>
                <a:lnTo>
                  <a:pt x="1025918" y="46151"/>
                </a:lnTo>
                <a:lnTo>
                  <a:pt x="1021219" y="49504"/>
                </a:lnTo>
                <a:lnTo>
                  <a:pt x="1017282" y="53886"/>
                </a:lnTo>
                <a:lnTo>
                  <a:pt x="1013345" y="58280"/>
                </a:lnTo>
                <a:lnTo>
                  <a:pt x="1010424" y="63626"/>
                </a:lnTo>
                <a:lnTo>
                  <a:pt x="1008392" y="69926"/>
                </a:lnTo>
                <a:lnTo>
                  <a:pt x="1006360" y="76225"/>
                </a:lnTo>
                <a:lnTo>
                  <a:pt x="1005344" y="83299"/>
                </a:lnTo>
                <a:lnTo>
                  <a:pt x="1005344" y="99402"/>
                </a:lnTo>
                <a:lnTo>
                  <a:pt x="1006233" y="106591"/>
                </a:lnTo>
                <a:lnTo>
                  <a:pt x="1008265" y="112725"/>
                </a:lnTo>
                <a:lnTo>
                  <a:pt x="1010170" y="118859"/>
                </a:lnTo>
                <a:lnTo>
                  <a:pt x="1013091" y="123939"/>
                </a:lnTo>
                <a:lnTo>
                  <a:pt x="1017028" y="127965"/>
                </a:lnTo>
                <a:lnTo>
                  <a:pt x="1021092" y="131991"/>
                </a:lnTo>
                <a:lnTo>
                  <a:pt x="1025918" y="135001"/>
                </a:lnTo>
                <a:lnTo>
                  <a:pt x="1031887" y="136969"/>
                </a:lnTo>
                <a:close/>
              </a:path>
              <a:path w="3731145" h="173786">
                <a:moveTo>
                  <a:pt x="1032903" y="68960"/>
                </a:moveTo>
                <a:lnTo>
                  <a:pt x="1035697" y="64579"/>
                </a:lnTo>
                <a:lnTo>
                  <a:pt x="1039126" y="60959"/>
                </a:lnTo>
                <a:lnTo>
                  <a:pt x="1043825" y="58585"/>
                </a:lnTo>
                <a:lnTo>
                  <a:pt x="1046619" y="58000"/>
                </a:lnTo>
                <a:lnTo>
                  <a:pt x="1056017" y="58000"/>
                </a:lnTo>
                <a:lnTo>
                  <a:pt x="1060589" y="59994"/>
                </a:lnTo>
                <a:lnTo>
                  <a:pt x="1063637" y="63982"/>
                </a:lnTo>
                <a:lnTo>
                  <a:pt x="1066685" y="67970"/>
                </a:lnTo>
                <a:lnTo>
                  <a:pt x="1068082" y="73469"/>
                </a:lnTo>
                <a:lnTo>
                  <a:pt x="1067828" y="80467"/>
                </a:lnTo>
                <a:lnTo>
                  <a:pt x="1030617" y="80467"/>
                </a:lnTo>
                <a:lnTo>
                  <a:pt x="1030617" y="100253"/>
                </a:lnTo>
                <a:lnTo>
                  <a:pt x="1030617" y="96494"/>
                </a:lnTo>
                <a:lnTo>
                  <a:pt x="1086751" y="96494"/>
                </a:lnTo>
                <a:lnTo>
                  <a:pt x="1089926" y="94322"/>
                </a:lnTo>
                <a:lnTo>
                  <a:pt x="1091958" y="90627"/>
                </a:lnTo>
                <a:lnTo>
                  <a:pt x="1091958" y="77431"/>
                </a:lnTo>
                <a:lnTo>
                  <a:pt x="1091196" y="71691"/>
                </a:lnTo>
                <a:lnTo>
                  <a:pt x="1089672" y="66408"/>
                </a:lnTo>
                <a:lnTo>
                  <a:pt x="1088021" y="61125"/>
                </a:lnTo>
                <a:lnTo>
                  <a:pt x="1085608" y="56565"/>
                </a:lnTo>
                <a:lnTo>
                  <a:pt x="1082179" y="52704"/>
                </a:lnTo>
                <a:lnTo>
                  <a:pt x="1078877" y="48844"/>
                </a:lnTo>
                <a:lnTo>
                  <a:pt x="1074559" y="45821"/>
                </a:lnTo>
                <a:lnTo>
                  <a:pt x="1069225" y="43649"/>
                </a:lnTo>
                <a:lnTo>
                  <a:pt x="1064018" y="41465"/>
                </a:lnTo>
                <a:lnTo>
                  <a:pt x="1057668" y="40373"/>
                </a:lnTo>
                <a:lnTo>
                  <a:pt x="1043317" y="40373"/>
                </a:lnTo>
                <a:lnTo>
                  <a:pt x="1037094" y="41528"/>
                </a:lnTo>
                <a:lnTo>
                  <a:pt x="1031506" y="43840"/>
                </a:lnTo>
                <a:lnTo>
                  <a:pt x="1031252" y="74447"/>
                </a:lnTo>
                <a:lnTo>
                  <a:pt x="1032014" y="71704"/>
                </a:lnTo>
                <a:lnTo>
                  <a:pt x="1032903" y="68960"/>
                </a:lnTo>
                <a:close/>
              </a:path>
              <a:path w="3731145" h="173786">
                <a:moveTo>
                  <a:pt x="1204607" y="162305"/>
                </a:moveTo>
                <a:lnTo>
                  <a:pt x="1204607" y="165061"/>
                </a:lnTo>
                <a:lnTo>
                  <a:pt x="1204861" y="167843"/>
                </a:lnTo>
                <a:lnTo>
                  <a:pt x="1205750" y="170624"/>
                </a:lnTo>
                <a:lnTo>
                  <a:pt x="1208417" y="172504"/>
                </a:lnTo>
                <a:lnTo>
                  <a:pt x="1211592" y="173253"/>
                </a:lnTo>
                <a:lnTo>
                  <a:pt x="1215910" y="173786"/>
                </a:lnTo>
                <a:lnTo>
                  <a:pt x="1223403" y="173786"/>
                </a:lnTo>
                <a:lnTo>
                  <a:pt x="1227721" y="173050"/>
                </a:lnTo>
                <a:lnTo>
                  <a:pt x="1231404" y="171564"/>
                </a:lnTo>
                <a:lnTo>
                  <a:pt x="1234960" y="170078"/>
                </a:lnTo>
                <a:lnTo>
                  <a:pt x="1238008" y="167868"/>
                </a:lnTo>
                <a:lnTo>
                  <a:pt x="1240421" y="164934"/>
                </a:lnTo>
                <a:lnTo>
                  <a:pt x="1242834" y="162001"/>
                </a:lnTo>
                <a:lnTo>
                  <a:pt x="1244612" y="158381"/>
                </a:lnTo>
                <a:lnTo>
                  <a:pt x="1245755" y="154101"/>
                </a:lnTo>
                <a:lnTo>
                  <a:pt x="1247025" y="149809"/>
                </a:lnTo>
                <a:lnTo>
                  <a:pt x="1247533" y="144195"/>
                </a:lnTo>
                <a:lnTo>
                  <a:pt x="1247533" y="46215"/>
                </a:lnTo>
                <a:lnTo>
                  <a:pt x="1245882" y="43560"/>
                </a:lnTo>
                <a:lnTo>
                  <a:pt x="1242707" y="42557"/>
                </a:lnTo>
                <a:lnTo>
                  <a:pt x="1239532" y="42163"/>
                </a:lnTo>
                <a:lnTo>
                  <a:pt x="1230642" y="42163"/>
                </a:lnTo>
                <a:lnTo>
                  <a:pt x="1227467" y="42557"/>
                </a:lnTo>
                <a:lnTo>
                  <a:pt x="1224419" y="43560"/>
                </a:lnTo>
                <a:lnTo>
                  <a:pt x="1222768" y="46215"/>
                </a:lnTo>
                <a:lnTo>
                  <a:pt x="1222768" y="140741"/>
                </a:lnTo>
                <a:lnTo>
                  <a:pt x="1222514" y="143624"/>
                </a:lnTo>
                <a:lnTo>
                  <a:pt x="1222133" y="145440"/>
                </a:lnTo>
                <a:lnTo>
                  <a:pt x="1221117" y="148729"/>
                </a:lnTo>
                <a:lnTo>
                  <a:pt x="1218577" y="151891"/>
                </a:lnTo>
                <a:lnTo>
                  <a:pt x="1216037" y="152946"/>
                </a:lnTo>
                <a:lnTo>
                  <a:pt x="1212862" y="153200"/>
                </a:lnTo>
                <a:lnTo>
                  <a:pt x="1209560" y="152958"/>
                </a:lnTo>
                <a:lnTo>
                  <a:pt x="1206512" y="152869"/>
                </a:lnTo>
                <a:lnTo>
                  <a:pt x="1205115" y="155511"/>
                </a:lnTo>
                <a:lnTo>
                  <a:pt x="1204734" y="158927"/>
                </a:lnTo>
                <a:lnTo>
                  <a:pt x="1204607" y="162305"/>
                </a:lnTo>
                <a:close/>
              </a:path>
              <a:path w="3731145" h="173786">
                <a:moveTo>
                  <a:pt x="1249438" y="16128"/>
                </a:moveTo>
                <a:lnTo>
                  <a:pt x="1249438" y="11315"/>
                </a:lnTo>
                <a:lnTo>
                  <a:pt x="1248549" y="7962"/>
                </a:lnTo>
                <a:lnTo>
                  <a:pt x="1244612" y="4203"/>
                </a:lnTo>
                <a:lnTo>
                  <a:pt x="1240802" y="3263"/>
                </a:lnTo>
                <a:lnTo>
                  <a:pt x="1229626" y="3263"/>
                </a:lnTo>
                <a:lnTo>
                  <a:pt x="1225816" y="4241"/>
                </a:lnTo>
                <a:lnTo>
                  <a:pt x="1221752" y="8128"/>
                </a:lnTo>
                <a:lnTo>
                  <a:pt x="1220736" y="11607"/>
                </a:lnTo>
                <a:lnTo>
                  <a:pt x="1220736" y="21437"/>
                </a:lnTo>
                <a:lnTo>
                  <a:pt x="1221752" y="24777"/>
                </a:lnTo>
                <a:lnTo>
                  <a:pt x="1225689" y="28473"/>
                </a:lnTo>
                <a:lnTo>
                  <a:pt x="1229499" y="29387"/>
                </a:lnTo>
                <a:lnTo>
                  <a:pt x="1240675" y="29387"/>
                </a:lnTo>
                <a:lnTo>
                  <a:pt x="1244485" y="28435"/>
                </a:lnTo>
                <a:lnTo>
                  <a:pt x="1248422" y="24612"/>
                </a:lnTo>
                <a:lnTo>
                  <a:pt x="1249438" y="21145"/>
                </a:lnTo>
                <a:lnTo>
                  <a:pt x="1249438" y="16128"/>
                </a:lnTo>
                <a:close/>
              </a:path>
              <a:path w="3731145" h="173786">
                <a:moveTo>
                  <a:pt x="1314843" y="136677"/>
                </a:moveTo>
                <a:lnTo>
                  <a:pt x="1319415" y="134505"/>
                </a:lnTo>
                <a:lnTo>
                  <a:pt x="1323606" y="131470"/>
                </a:lnTo>
                <a:lnTo>
                  <a:pt x="1327162" y="127571"/>
                </a:lnTo>
                <a:lnTo>
                  <a:pt x="1327162" y="134594"/>
                </a:lnTo>
                <a:lnTo>
                  <a:pt x="1328051" y="136778"/>
                </a:lnTo>
                <a:lnTo>
                  <a:pt x="1330972" y="137909"/>
                </a:lnTo>
                <a:lnTo>
                  <a:pt x="1334401" y="138264"/>
                </a:lnTo>
                <a:lnTo>
                  <a:pt x="1342275" y="138150"/>
                </a:lnTo>
                <a:lnTo>
                  <a:pt x="1346085" y="137299"/>
                </a:lnTo>
                <a:lnTo>
                  <a:pt x="1347736" y="134594"/>
                </a:lnTo>
                <a:lnTo>
                  <a:pt x="1347736" y="69151"/>
                </a:lnTo>
                <a:lnTo>
                  <a:pt x="1347101" y="63906"/>
                </a:lnTo>
                <a:lnTo>
                  <a:pt x="1345577" y="59486"/>
                </a:lnTo>
                <a:lnTo>
                  <a:pt x="1344180" y="55054"/>
                </a:lnTo>
                <a:lnTo>
                  <a:pt x="1341894" y="51447"/>
                </a:lnTo>
                <a:lnTo>
                  <a:pt x="1338719" y="48640"/>
                </a:lnTo>
                <a:lnTo>
                  <a:pt x="1335544" y="45834"/>
                </a:lnTo>
                <a:lnTo>
                  <a:pt x="1331480" y="43764"/>
                </a:lnTo>
                <a:lnTo>
                  <a:pt x="1326527" y="42405"/>
                </a:lnTo>
                <a:lnTo>
                  <a:pt x="1321701" y="41059"/>
                </a:lnTo>
                <a:lnTo>
                  <a:pt x="1315732" y="40373"/>
                </a:lnTo>
                <a:lnTo>
                  <a:pt x="1304937" y="40373"/>
                </a:lnTo>
                <a:lnTo>
                  <a:pt x="1301127" y="40690"/>
                </a:lnTo>
                <a:lnTo>
                  <a:pt x="1297444" y="41325"/>
                </a:lnTo>
                <a:lnTo>
                  <a:pt x="1293761" y="41948"/>
                </a:lnTo>
                <a:lnTo>
                  <a:pt x="1290459" y="42760"/>
                </a:lnTo>
                <a:lnTo>
                  <a:pt x="1287284" y="43738"/>
                </a:lnTo>
                <a:lnTo>
                  <a:pt x="1284236" y="44729"/>
                </a:lnTo>
                <a:lnTo>
                  <a:pt x="1281569" y="45808"/>
                </a:lnTo>
                <a:lnTo>
                  <a:pt x="1276870" y="48120"/>
                </a:lnTo>
                <a:lnTo>
                  <a:pt x="1273441" y="51079"/>
                </a:lnTo>
                <a:lnTo>
                  <a:pt x="1272171" y="54533"/>
                </a:lnTo>
                <a:lnTo>
                  <a:pt x="1272044" y="58191"/>
                </a:lnTo>
                <a:lnTo>
                  <a:pt x="1272044" y="61099"/>
                </a:lnTo>
                <a:lnTo>
                  <a:pt x="1272806" y="64655"/>
                </a:lnTo>
                <a:lnTo>
                  <a:pt x="1274457" y="67500"/>
                </a:lnTo>
                <a:lnTo>
                  <a:pt x="1277505" y="68186"/>
                </a:lnTo>
                <a:lnTo>
                  <a:pt x="1280553" y="66801"/>
                </a:lnTo>
                <a:lnTo>
                  <a:pt x="1284363" y="64858"/>
                </a:lnTo>
                <a:lnTo>
                  <a:pt x="1289316" y="62610"/>
                </a:lnTo>
                <a:lnTo>
                  <a:pt x="1292237" y="61594"/>
                </a:lnTo>
                <a:lnTo>
                  <a:pt x="1295539" y="60667"/>
                </a:lnTo>
                <a:lnTo>
                  <a:pt x="1298714" y="59740"/>
                </a:lnTo>
                <a:lnTo>
                  <a:pt x="1302524" y="59283"/>
                </a:lnTo>
                <a:lnTo>
                  <a:pt x="1309763" y="59283"/>
                </a:lnTo>
                <a:lnTo>
                  <a:pt x="1312430" y="59613"/>
                </a:lnTo>
                <a:lnTo>
                  <a:pt x="1314589" y="60274"/>
                </a:lnTo>
                <a:lnTo>
                  <a:pt x="1318399" y="61950"/>
                </a:lnTo>
                <a:lnTo>
                  <a:pt x="1321066" y="64731"/>
                </a:lnTo>
                <a:lnTo>
                  <a:pt x="1322463" y="68541"/>
                </a:lnTo>
                <a:lnTo>
                  <a:pt x="1323352" y="73037"/>
                </a:lnTo>
                <a:lnTo>
                  <a:pt x="1323352" y="81152"/>
                </a:lnTo>
                <a:lnTo>
                  <a:pt x="1306842" y="81152"/>
                </a:lnTo>
                <a:lnTo>
                  <a:pt x="1299984" y="81749"/>
                </a:lnTo>
                <a:lnTo>
                  <a:pt x="1294015" y="82930"/>
                </a:lnTo>
                <a:lnTo>
                  <a:pt x="1288173" y="84124"/>
                </a:lnTo>
                <a:lnTo>
                  <a:pt x="1283093" y="85953"/>
                </a:lnTo>
                <a:lnTo>
                  <a:pt x="1279156" y="88430"/>
                </a:lnTo>
                <a:lnTo>
                  <a:pt x="1275219" y="90906"/>
                </a:lnTo>
                <a:lnTo>
                  <a:pt x="1272171" y="94043"/>
                </a:lnTo>
                <a:lnTo>
                  <a:pt x="1270139" y="97828"/>
                </a:lnTo>
                <a:lnTo>
                  <a:pt x="1268107" y="101625"/>
                </a:lnTo>
                <a:lnTo>
                  <a:pt x="1267091" y="106095"/>
                </a:lnTo>
                <a:lnTo>
                  <a:pt x="1267091" y="115989"/>
                </a:lnTo>
                <a:lnTo>
                  <a:pt x="1267980" y="120154"/>
                </a:lnTo>
                <a:lnTo>
                  <a:pt x="1269504" y="123710"/>
                </a:lnTo>
                <a:lnTo>
                  <a:pt x="1271155" y="127279"/>
                </a:lnTo>
                <a:lnTo>
                  <a:pt x="1273314" y="130263"/>
                </a:lnTo>
                <a:lnTo>
                  <a:pt x="1276235" y="132664"/>
                </a:lnTo>
                <a:lnTo>
                  <a:pt x="1279029" y="135077"/>
                </a:lnTo>
                <a:lnTo>
                  <a:pt x="1282458" y="136893"/>
                </a:lnTo>
                <a:lnTo>
                  <a:pt x="1286395" y="138112"/>
                </a:lnTo>
                <a:lnTo>
                  <a:pt x="1290332" y="139331"/>
                </a:lnTo>
                <a:lnTo>
                  <a:pt x="1291475" y="114147"/>
                </a:lnTo>
                <a:lnTo>
                  <a:pt x="1291475" y="110451"/>
                </a:lnTo>
                <a:lnTo>
                  <a:pt x="1291856" y="106337"/>
                </a:lnTo>
                <a:lnTo>
                  <a:pt x="1293507" y="102984"/>
                </a:lnTo>
                <a:lnTo>
                  <a:pt x="1296682" y="100355"/>
                </a:lnTo>
                <a:lnTo>
                  <a:pt x="1300746" y="98272"/>
                </a:lnTo>
                <a:lnTo>
                  <a:pt x="1303540" y="97688"/>
                </a:lnTo>
                <a:lnTo>
                  <a:pt x="1306334" y="97091"/>
                </a:lnTo>
                <a:lnTo>
                  <a:pt x="1309763" y="96786"/>
                </a:lnTo>
                <a:lnTo>
                  <a:pt x="1323352" y="96786"/>
                </a:lnTo>
                <a:lnTo>
                  <a:pt x="1323352" y="111836"/>
                </a:lnTo>
                <a:lnTo>
                  <a:pt x="1320304" y="115265"/>
                </a:lnTo>
                <a:lnTo>
                  <a:pt x="1317383" y="117868"/>
                </a:lnTo>
                <a:lnTo>
                  <a:pt x="1314335" y="119659"/>
                </a:lnTo>
                <a:lnTo>
                  <a:pt x="1311414" y="121437"/>
                </a:lnTo>
                <a:lnTo>
                  <a:pt x="1308239" y="122326"/>
                </a:lnTo>
                <a:lnTo>
                  <a:pt x="1300619" y="122326"/>
                </a:lnTo>
                <a:lnTo>
                  <a:pt x="1304937" y="139941"/>
                </a:lnTo>
                <a:lnTo>
                  <a:pt x="1310144" y="138849"/>
                </a:lnTo>
                <a:lnTo>
                  <a:pt x="1314843" y="136677"/>
                </a:lnTo>
                <a:close/>
              </a:path>
              <a:path w="3731145" h="173786">
                <a:moveTo>
                  <a:pt x="1304937" y="139941"/>
                </a:moveTo>
                <a:lnTo>
                  <a:pt x="1300619" y="122326"/>
                </a:lnTo>
                <a:lnTo>
                  <a:pt x="1297317" y="121272"/>
                </a:lnTo>
                <a:lnTo>
                  <a:pt x="1292618" y="117043"/>
                </a:lnTo>
                <a:lnTo>
                  <a:pt x="1291475" y="114147"/>
                </a:lnTo>
                <a:lnTo>
                  <a:pt x="1290332" y="139331"/>
                </a:lnTo>
                <a:lnTo>
                  <a:pt x="1294650" y="139941"/>
                </a:lnTo>
                <a:lnTo>
                  <a:pt x="1304937" y="139941"/>
                </a:lnTo>
                <a:close/>
              </a:path>
              <a:path w="3731145" h="173786">
                <a:moveTo>
                  <a:pt x="1451876" y="56514"/>
                </a:moveTo>
                <a:lnTo>
                  <a:pt x="1450733" y="54076"/>
                </a:lnTo>
                <a:lnTo>
                  <a:pt x="1447685" y="49885"/>
                </a:lnTo>
                <a:lnTo>
                  <a:pt x="1444129" y="46202"/>
                </a:lnTo>
                <a:lnTo>
                  <a:pt x="1439557" y="43370"/>
                </a:lnTo>
                <a:lnTo>
                  <a:pt x="1436890" y="42278"/>
                </a:lnTo>
                <a:lnTo>
                  <a:pt x="1433969" y="41516"/>
                </a:lnTo>
                <a:lnTo>
                  <a:pt x="1431175" y="40754"/>
                </a:lnTo>
                <a:lnTo>
                  <a:pt x="1427873" y="40373"/>
                </a:lnTo>
                <a:lnTo>
                  <a:pt x="1418983" y="40373"/>
                </a:lnTo>
                <a:lnTo>
                  <a:pt x="1413903" y="41694"/>
                </a:lnTo>
                <a:lnTo>
                  <a:pt x="1409077" y="44335"/>
                </a:lnTo>
                <a:lnTo>
                  <a:pt x="1404251" y="46977"/>
                </a:lnTo>
                <a:lnTo>
                  <a:pt x="1399298" y="50939"/>
                </a:lnTo>
                <a:lnTo>
                  <a:pt x="1394472" y="56210"/>
                </a:lnTo>
                <a:lnTo>
                  <a:pt x="1394472" y="46024"/>
                </a:lnTo>
                <a:lnTo>
                  <a:pt x="1393583" y="43789"/>
                </a:lnTo>
                <a:lnTo>
                  <a:pt x="1390535" y="42468"/>
                </a:lnTo>
                <a:lnTo>
                  <a:pt x="1387741" y="42138"/>
                </a:lnTo>
                <a:lnTo>
                  <a:pt x="1380121" y="42138"/>
                </a:lnTo>
                <a:lnTo>
                  <a:pt x="1377454" y="42468"/>
                </a:lnTo>
                <a:lnTo>
                  <a:pt x="1374533" y="43383"/>
                </a:lnTo>
                <a:lnTo>
                  <a:pt x="1373136" y="46024"/>
                </a:lnTo>
                <a:lnTo>
                  <a:pt x="1373136" y="134302"/>
                </a:lnTo>
                <a:lnTo>
                  <a:pt x="1374787" y="136944"/>
                </a:lnTo>
                <a:lnTo>
                  <a:pt x="1377962" y="137845"/>
                </a:lnTo>
                <a:lnTo>
                  <a:pt x="1381137" y="138176"/>
                </a:lnTo>
                <a:lnTo>
                  <a:pt x="1390027" y="138176"/>
                </a:lnTo>
                <a:lnTo>
                  <a:pt x="1393202" y="137845"/>
                </a:lnTo>
                <a:lnTo>
                  <a:pt x="1396377" y="136944"/>
                </a:lnTo>
                <a:lnTo>
                  <a:pt x="1398155" y="134302"/>
                </a:lnTo>
                <a:lnTo>
                  <a:pt x="1398155" y="75615"/>
                </a:lnTo>
                <a:lnTo>
                  <a:pt x="1401584" y="71196"/>
                </a:lnTo>
                <a:lnTo>
                  <a:pt x="1404886" y="67830"/>
                </a:lnTo>
                <a:lnTo>
                  <a:pt x="1407934" y="65519"/>
                </a:lnTo>
                <a:lnTo>
                  <a:pt x="1410982" y="63207"/>
                </a:lnTo>
                <a:lnTo>
                  <a:pt x="1414030" y="62052"/>
                </a:lnTo>
                <a:lnTo>
                  <a:pt x="1416951" y="62052"/>
                </a:lnTo>
                <a:lnTo>
                  <a:pt x="1421396" y="62534"/>
                </a:lnTo>
                <a:lnTo>
                  <a:pt x="1425079" y="64439"/>
                </a:lnTo>
                <a:lnTo>
                  <a:pt x="1427619" y="67551"/>
                </a:lnTo>
                <a:lnTo>
                  <a:pt x="1429524" y="71386"/>
                </a:lnTo>
                <a:lnTo>
                  <a:pt x="1430667" y="76276"/>
                </a:lnTo>
                <a:lnTo>
                  <a:pt x="1430921" y="78981"/>
                </a:lnTo>
                <a:lnTo>
                  <a:pt x="1430921" y="134302"/>
                </a:lnTo>
                <a:lnTo>
                  <a:pt x="1432572" y="136944"/>
                </a:lnTo>
                <a:lnTo>
                  <a:pt x="1435747" y="137845"/>
                </a:lnTo>
                <a:lnTo>
                  <a:pt x="1438922" y="138176"/>
                </a:lnTo>
                <a:lnTo>
                  <a:pt x="1447812" y="138176"/>
                </a:lnTo>
                <a:lnTo>
                  <a:pt x="1450987" y="137845"/>
                </a:lnTo>
                <a:lnTo>
                  <a:pt x="1454162" y="136944"/>
                </a:lnTo>
                <a:lnTo>
                  <a:pt x="1455813" y="134302"/>
                </a:lnTo>
                <a:lnTo>
                  <a:pt x="1455813" y="75615"/>
                </a:lnTo>
                <a:lnTo>
                  <a:pt x="1459369" y="71196"/>
                </a:lnTo>
                <a:lnTo>
                  <a:pt x="1462671" y="67830"/>
                </a:lnTo>
                <a:lnTo>
                  <a:pt x="1465719" y="65519"/>
                </a:lnTo>
                <a:lnTo>
                  <a:pt x="1468767" y="63207"/>
                </a:lnTo>
                <a:lnTo>
                  <a:pt x="1471688" y="62052"/>
                </a:lnTo>
                <a:lnTo>
                  <a:pt x="1474736" y="62052"/>
                </a:lnTo>
                <a:lnTo>
                  <a:pt x="1479181" y="62534"/>
                </a:lnTo>
                <a:lnTo>
                  <a:pt x="1482737" y="64439"/>
                </a:lnTo>
                <a:lnTo>
                  <a:pt x="1485404" y="67551"/>
                </a:lnTo>
                <a:lnTo>
                  <a:pt x="1487309" y="71386"/>
                </a:lnTo>
                <a:lnTo>
                  <a:pt x="1488452" y="76276"/>
                </a:lnTo>
                <a:lnTo>
                  <a:pt x="1488706" y="78981"/>
                </a:lnTo>
                <a:lnTo>
                  <a:pt x="1488706" y="134302"/>
                </a:lnTo>
                <a:lnTo>
                  <a:pt x="1490357" y="136944"/>
                </a:lnTo>
                <a:lnTo>
                  <a:pt x="1493532" y="137845"/>
                </a:lnTo>
                <a:lnTo>
                  <a:pt x="1496707" y="138176"/>
                </a:lnTo>
                <a:lnTo>
                  <a:pt x="1505724" y="138176"/>
                </a:lnTo>
                <a:lnTo>
                  <a:pt x="1508899" y="137845"/>
                </a:lnTo>
                <a:lnTo>
                  <a:pt x="1511947" y="136944"/>
                </a:lnTo>
                <a:lnTo>
                  <a:pt x="1513598" y="134302"/>
                </a:lnTo>
                <a:lnTo>
                  <a:pt x="1513598" y="72707"/>
                </a:lnTo>
                <a:lnTo>
                  <a:pt x="1513090" y="67894"/>
                </a:lnTo>
                <a:lnTo>
                  <a:pt x="1512074" y="63334"/>
                </a:lnTo>
                <a:lnTo>
                  <a:pt x="1510931" y="58788"/>
                </a:lnTo>
                <a:lnTo>
                  <a:pt x="1509153" y="54813"/>
                </a:lnTo>
                <a:lnTo>
                  <a:pt x="1506740" y="51409"/>
                </a:lnTo>
                <a:lnTo>
                  <a:pt x="1504200" y="48018"/>
                </a:lnTo>
                <a:lnTo>
                  <a:pt x="1501025" y="45326"/>
                </a:lnTo>
                <a:lnTo>
                  <a:pt x="1496961" y="43345"/>
                </a:lnTo>
                <a:lnTo>
                  <a:pt x="1492897" y="41363"/>
                </a:lnTo>
                <a:lnTo>
                  <a:pt x="1487944" y="40373"/>
                </a:lnTo>
                <a:lnTo>
                  <a:pt x="1479562" y="40373"/>
                </a:lnTo>
                <a:lnTo>
                  <a:pt x="1474609" y="41325"/>
                </a:lnTo>
                <a:lnTo>
                  <a:pt x="1467116" y="44183"/>
                </a:lnTo>
                <a:lnTo>
                  <a:pt x="1462163" y="47142"/>
                </a:lnTo>
                <a:lnTo>
                  <a:pt x="1459623" y="49187"/>
                </a:lnTo>
                <a:lnTo>
                  <a:pt x="1457083" y="51231"/>
                </a:lnTo>
                <a:lnTo>
                  <a:pt x="1454543" y="53670"/>
                </a:lnTo>
                <a:lnTo>
                  <a:pt x="1451876" y="5651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740" y="1387602"/>
            <a:ext cx="7560561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b="1" spc="-4" dirty="0" smtClean="0">
                <a:latin typeface="Calibri"/>
                <a:cs typeface="Calibri"/>
              </a:rPr>
              <a:t>Langkah pertama: harus ada keputusan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51242" y="1387602"/>
            <a:ext cx="1036062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b="1" dirty="0" smtClean="0">
                <a:latin typeface="Calibri"/>
                <a:cs typeface="Calibri"/>
              </a:rPr>
              <a:t>pada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936241"/>
            <a:ext cx="4497936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b="1" spc="-6" dirty="0" smtClean="0">
                <a:latin typeface="Calibri"/>
                <a:cs typeface="Calibri"/>
              </a:rPr>
              <a:t>manajemen PT tentang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92523" y="1936241"/>
            <a:ext cx="1916504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b="1" spc="-14" dirty="0" smtClean="0">
                <a:latin typeface="Calibri"/>
                <a:cs typeface="Calibri"/>
              </a:rPr>
              <a:t>kebijakan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484653"/>
            <a:ext cx="6368788" cy="482904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b="1" spc="-2" dirty="0" smtClean="0">
                <a:latin typeface="Calibri"/>
                <a:cs typeface="Calibri"/>
              </a:rPr>
              <a:t>pelaksanaan Audit Mutu Internal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3572891"/>
            <a:ext cx="394267" cy="432307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spc="-4" dirty="0" smtClean="0">
                <a:latin typeface="Calibri"/>
                <a:cs typeface="Calibri"/>
              </a:rPr>
              <a:t>1.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2452" y="3572891"/>
            <a:ext cx="5776842" cy="432307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spc="-5" dirty="0" smtClean="0">
                <a:latin typeface="Calibri"/>
                <a:cs typeface="Calibri"/>
              </a:rPr>
              <a:t>Audit dilakukan berdasarkan siklus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5835" y="3572891"/>
            <a:ext cx="1039491" cy="432307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spc="3" dirty="0" smtClean="0">
                <a:latin typeface="Calibri"/>
                <a:cs typeface="Calibri"/>
              </a:rPr>
              <a:t>SPMI.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548505"/>
            <a:ext cx="394267" cy="432307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spc="-4" dirty="0" smtClean="0">
                <a:latin typeface="Calibri"/>
                <a:cs typeface="Calibri"/>
              </a:rPr>
              <a:t>2.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2452" y="4548505"/>
            <a:ext cx="7101766" cy="919988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 marR="61036">
              <a:lnSpc>
                <a:spcPts val="3304"/>
              </a:lnSpc>
            </a:pPr>
            <a:r>
              <a:rPr sz="3200" spc="-7" dirty="0" smtClean="0">
                <a:latin typeface="Calibri"/>
                <a:cs typeface="Calibri"/>
              </a:rPr>
              <a:t>Audit dilakukan berdasarkan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840"/>
              </a:lnSpc>
              <a:spcBef>
                <a:spcPts val="26"/>
              </a:spcBef>
            </a:pPr>
            <a:r>
              <a:rPr sz="3200" spc="-3" dirty="0" smtClean="0">
                <a:latin typeface="Calibri"/>
                <a:cs typeface="Calibri"/>
              </a:rPr>
              <a:t>penugasan/permintaan pimpinan institusi.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/>
          <p:nvPr/>
        </p:nvSpPr>
        <p:spPr>
          <a:xfrm>
            <a:off x="4501682" y="1021079"/>
            <a:ext cx="3399495" cy="881634"/>
          </a:xfrm>
          <a:prstGeom prst="rect">
            <a:avLst/>
          </a:prstGeom>
        </p:spPr>
        <p:txBody>
          <a:bodyPr wrap="square" lIns="0" tIns="1726" rIns="0" bIns="0" rtlCol="0">
            <a:noAutofit/>
          </a:bodyPr>
          <a:lstStyle/>
          <a:p>
            <a:pPr>
              <a:lnSpc>
                <a:spcPts val="1300"/>
              </a:lnSpc>
            </a:pPr>
            <a:endParaRPr sz="1300"/>
          </a:p>
          <a:p>
            <a:pPr>
              <a:lnSpc>
                <a:spcPct val="102172"/>
              </a:lnSpc>
            </a:pPr>
            <a:r>
              <a:rPr sz="2800" b="1" dirty="0" smtClean="0">
                <a:latin typeface="Century Gothic"/>
                <a:cs typeface="Century Gothic"/>
              </a:rPr>
              <a:t>Perencanaan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33628" y="3040379"/>
            <a:ext cx="1977166" cy="1443228"/>
          </a:xfrm>
          <a:prstGeom prst="rect">
            <a:avLst/>
          </a:prstGeom>
        </p:spPr>
        <p:txBody>
          <a:bodyPr wrap="square" lIns="0" tIns="3740" rIns="0" bIns="0" rtlCol="0">
            <a:noAutofit/>
          </a:bodyPr>
          <a:lstStyle/>
          <a:p>
            <a:pPr marR="47035">
              <a:lnSpc>
                <a:spcPts val="700"/>
              </a:lnSpc>
            </a:pPr>
            <a:endParaRPr sz="700"/>
          </a:p>
          <a:p>
            <a:pPr marL="613283">
              <a:lnSpc>
                <a:spcPct val="102172"/>
              </a:lnSpc>
              <a:spcBef>
                <a:spcPts val="7000"/>
              </a:spcBef>
            </a:pPr>
            <a:r>
              <a:rPr sz="1800" b="1" dirty="0" smtClean="0">
                <a:solidFill>
                  <a:srgbClr val="1E1C11"/>
                </a:solidFill>
                <a:latin typeface="Century Gothic"/>
                <a:cs typeface="Century Gothic"/>
              </a:rPr>
              <a:t>Penjaminan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43228" y="4640567"/>
            <a:ext cx="1863576" cy="14432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8419">
              <a:lnSpc>
                <a:spcPts val="1000"/>
              </a:lnSpc>
            </a:pPr>
            <a:endParaRPr sz="1000"/>
          </a:p>
          <a:p>
            <a:pPr marL="738504">
              <a:lnSpc>
                <a:spcPct val="102172"/>
              </a:lnSpc>
              <a:spcBef>
                <a:spcPts val="3476"/>
              </a:spcBef>
            </a:pPr>
            <a:r>
              <a:rPr sz="2400" b="1" dirty="0" smtClean="0">
                <a:solidFill>
                  <a:srgbClr val="1E1C11"/>
                </a:solidFill>
                <a:latin typeface="Century Gothic"/>
                <a:cs typeface="Century Gothic"/>
              </a:rPr>
              <a:t>Auditor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41148" y="1099566"/>
            <a:ext cx="7253478" cy="8816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58356" y="1021079"/>
            <a:ext cx="1242822" cy="8816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41148" y="1845564"/>
            <a:ext cx="5661660" cy="1490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" y="1887474"/>
            <a:ext cx="5562600" cy="1371600"/>
          </a:xfrm>
          <a:custGeom>
            <a:avLst/>
            <a:gdLst/>
            <a:ahLst/>
            <a:cxnLst/>
            <a:rect l="l" t="t" r="r" b="b"/>
            <a:pathLst>
              <a:path w="5562600" h="1371600">
                <a:moveTo>
                  <a:pt x="0" y="1371600"/>
                </a:moveTo>
                <a:lnTo>
                  <a:pt x="5562600" y="1371600"/>
                </a:lnTo>
                <a:lnTo>
                  <a:pt x="55626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" y="1887474"/>
            <a:ext cx="5562600" cy="1371600"/>
          </a:xfrm>
          <a:custGeom>
            <a:avLst/>
            <a:gdLst/>
            <a:ahLst/>
            <a:cxnLst/>
            <a:rect l="l" t="t" r="r" b="b"/>
            <a:pathLst>
              <a:path w="5562600" h="1371600">
                <a:moveTo>
                  <a:pt x="0" y="1371600"/>
                </a:moveTo>
                <a:lnTo>
                  <a:pt x="5562600" y="1371600"/>
                </a:lnTo>
                <a:lnTo>
                  <a:pt x="55626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5636" y="1891283"/>
            <a:ext cx="1652016" cy="1342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9361" y="1981962"/>
            <a:ext cx="1469136" cy="1165860"/>
          </a:xfrm>
          <a:custGeom>
            <a:avLst/>
            <a:gdLst/>
            <a:ahLst/>
            <a:cxnLst/>
            <a:rect l="l" t="t" r="r" b="b"/>
            <a:pathLst>
              <a:path w="1469136" h="1165860">
                <a:moveTo>
                  <a:pt x="0" y="129286"/>
                </a:moveTo>
                <a:lnTo>
                  <a:pt x="0" y="1036574"/>
                </a:lnTo>
                <a:lnTo>
                  <a:pt x="132" y="1042472"/>
                </a:lnTo>
                <a:lnTo>
                  <a:pt x="9094" y="1084282"/>
                </a:lnTo>
                <a:lnTo>
                  <a:pt x="30409" y="1119852"/>
                </a:lnTo>
                <a:lnTo>
                  <a:pt x="61668" y="1146771"/>
                </a:lnTo>
                <a:lnTo>
                  <a:pt x="100463" y="1162627"/>
                </a:lnTo>
                <a:lnTo>
                  <a:pt x="129324" y="1165860"/>
                </a:lnTo>
                <a:lnTo>
                  <a:pt x="1339850" y="1165860"/>
                </a:lnTo>
                <a:lnTo>
                  <a:pt x="1387537" y="1156772"/>
                </a:lnTo>
                <a:lnTo>
                  <a:pt x="1423116" y="1135460"/>
                </a:lnTo>
                <a:lnTo>
                  <a:pt x="1450042" y="1104205"/>
                </a:lnTo>
                <a:lnTo>
                  <a:pt x="1465902" y="1065421"/>
                </a:lnTo>
                <a:lnTo>
                  <a:pt x="1469136" y="1036574"/>
                </a:lnTo>
                <a:lnTo>
                  <a:pt x="1469136" y="129286"/>
                </a:lnTo>
                <a:lnTo>
                  <a:pt x="1460048" y="81598"/>
                </a:lnTo>
                <a:lnTo>
                  <a:pt x="1438736" y="46019"/>
                </a:lnTo>
                <a:lnTo>
                  <a:pt x="1407481" y="19093"/>
                </a:lnTo>
                <a:lnTo>
                  <a:pt x="1368697" y="3233"/>
                </a:lnTo>
                <a:lnTo>
                  <a:pt x="1339850" y="0"/>
                </a:lnTo>
                <a:lnTo>
                  <a:pt x="129324" y="0"/>
                </a:lnTo>
                <a:lnTo>
                  <a:pt x="81589" y="9095"/>
                </a:lnTo>
                <a:lnTo>
                  <a:pt x="46008" y="30410"/>
                </a:lnTo>
                <a:lnTo>
                  <a:pt x="19086" y="61663"/>
                </a:lnTo>
                <a:lnTo>
                  <a:pt x="3232" y="100442"/>
                </a:lnTo>
                <a:lnTo>
                  <a:pt x="0" y="129286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9361" y="1981962"/>
            <a:ext cx="1469136" cy="1165860"/>
          </a:xfrm>
          <a:custGeom>
            <a:avLst/>
            <a:gdLst/>
            <a:ahLst/>
            <a:cxnLst/>
            <a:rect l="l" t="t" r="r" b="b"/>
            <a:pathLst>
              <a:path w="1469136" h="1165860">
                <a:moveTo>
                  <a:pt x="0" y="129286"/>
                </a:moveTo>
                <a:lnTo>
                  <a:pt x="7138" y="86828"/>
                </a:lnTo>
                <a:lnTo>
                  <a:pt x="26950" y="50289"/>
                </a:lnTo>
                <a:lnTo>
                  <a:pt x="57025" y="22081"/>
                </a:lnTo>
                <a:lnTo>
                  <a:pt x="94957" y="4616"/>
                </a:lnTo>
                <a:lnTo>
                  <a:pt x="129324" y="0"/>
                </a:lnTo>
                <a:lnTo>
                  <a:pt x="1339850" y="0"/>
                </a:lnTo>
                <a:lnTo>
                  <a:pt x="1382313" y="7141"/>
                </a:lnTo>
                <a:lnTo>
                  <a:pt x="1418855" y="26958"/>
                </a:lnTo>
                <a:lnTo>
                  <a:pt x="1447064" y="57037"/>
                </a:lnTo>
                <a:lnTo>
                  <a:pt x="1464526" y="94964"/>
                </a:lnTo>
                <a:lnTo>
                  <a:pt x="1469136" y="129286"/>
                </a:lnTo>
                <a:lnTo>
                  <a:pt x="1469136" y="1036574"/>
                </a:lnTo>
                <a:lnTo>
                  <a:pt x="1461994" y="1079037"/>
                </a:lnTo>
                <a:lnTo>
                  <a:pt x="1442177" y="1115579"/>
                </a:lnTo>
                <a:lnTo>
                  <a:pt x="1412098" y="1143788"/>
                </a:lnTo>
                <a:lnTo>
                  <a:pt x="1374171" y="1161250"/>
                </a:lnTo>
                <a:lnTo>
                  <a:pt x="1339850" y="1165860"/>
                </a:lnTo>
                <a:lnTo>
                  <a:pt x="129324" y="1165860"/>
                </a:lnTo>
                <a:lnTo>
                  <a:pt x="86842" y="1158720"/>
                </a:lnTo>
                <a:lnTo>
                  <a:pt x="50292" y="1138908"/>
                </a:lnTo>
                <a:lnTo>
                  <a:pt x="22080" y="1108837"/>
                </a:lnTo>
                <a:lnTo>
                  <a:pt x="4615" y="1070919"/>
                </a:lnTo>
                <a:lnTo>
                  <a:pt x="0" y="1036574"/>
                </a:lnTo>
                <a:lnTo>
                  <a:pt x="0" y="12928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9660" y="3387852"/>
            <a:ext cx="5673851" cy="15316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55392" y="3587496"/>
            <a:ext cx="3954779" cy="11932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51382" y="3429762"/>
            <a:ext cx="5554980" cy="1412748"/>
          </a:xfrm>
          <a:custGeom>
            <a:avLst/>
            <a:gdLst/>
            <a:ahLst/>
            <a:cxnLst/>
            <a:rect l="l" t="t" r="r" b="b"/>
            <a:pathLst>
              <a:path w="5554980" h="1412748">
                <a:moveTo>
                  <a:pt x="0" y="1412748"/>
                </a:moveTo>
                <a:lnTo>
                  <a:pt x="5554980" y="1412748"/>
                </a:lnTo>
                <a:lnTo>
                  <a:pt x="5554980" y="0"/>
                </a:lnTo>
                <a:lnTo>
                  <a:pt x="0" y="0"/>
                </a:lnTo>
                <a:lnTo>
                  <a:pt x="0" y="1412748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51382" y="3429762"/>
            <a:ext cx="5554980" cy="1412748"/>
          </a:xfrm>
          <a:custGeom>
            <a:avLst/>
            <a:gdLst/>
            <a:ahLst/>
            <a:cxnLst/>
            <a:rect l="l" t="t" r="r" b="b"/>
            <a:pathLst>
              <a:path w="5554980" h="1412748">
                <a:moveTo>
                  <a:pt x="0" y="1412748"/>
                </a:moveTo>
                <a:lnTo>
                  <a:pt x="5554980" y="1412748"/>
                </a:lnTo>
                <a:lnTo>
                  <a:pt x="5554980" y="0"/>
                </a:lnTo>
                <a:lnTo>
                  <a:pt x="0" y="0"/>
                </a:lnTo>
                <a:lnTo>
                  <a:pt x="0" y="141274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78636" y="3491483"/>
            <a:ext cx="1650492" cy="13426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72362" y="3582162"/>
            <a:ext cx="1467612" cy="1165860"/>
          </a:xfrm>
          <a:custGeom>
            <a:avLst/>
            <a:gdLst/>
            <a:ahLst/>
            <a:cxnLst/>
            <a:rect l="l" t="t" r="r" b="b"/>
            <a:pathLst>
              <a:path w="1467612" h="1165860">
                <a:moveTo>
                  <a:pt x="0" y="129286"/>
                </a:moveTo>
                <a:lnTo>
                  <a:pt x="0" y="1036574"/>
                </a:lnTo>
                <a:lnTo>
                  <a:pt x="130" y="1042442"/>
                </a:lnTo>
                <a:lnTo>
                  <a:pt x="9087" y="1084261"/>
                </a:lnTo>
                <a:lnTo>
                  <a:pt x="30399" y="1119840"/>
                </a:lnTo>
                <a:lnTo>
                  <a:pt x="61654" y="1146766"/>
                </a:lnTo>
                <a:lnTo>
                  <a:pt x="100438" y="1162626"/>
                </a:lnTo>
                <a:lnTo>
                  <a:pt x="129285" y="1165860"/>
                </a:lnTo>
                <a:lnTo>
                  <a:pt x="1338326" y="1165860"/>
                </a:lnTo>
                <a:lnTo>
                  <a:pt x="1386013" y="1156772"/>
                </a:lnTo>
                <a:lnTo>
                  <a:pt x="1421592" y="1135460"/>
                </a:lnTo>
                <a:lnTo>
                  <a:pt x="1448518" y="1104205"/>
                </a:lnTo>
                <a:lnTo>
                  <a:pt x="1464378" y="1065421"/>
                </a:lnTo>
                <a:lnTo>
                  <a:pt x="1467612" y="1036574"/>
                </a:lnTo>
                <a:lnTo>
                  <a:pt x="1467612" y="129286"/>
                </a:lnTo>
                <a:lnTo>
                  <a:pt x="1458524" y="81598"/>
                </a:lnTo>
                <a:lnTo>
                  <a:pt x="1437212" y="46019"/>
                </a:lnTo>
                <a:lnTo>
                  <a:pt x="1405957" y="19093"/>
                </a:lnTo>
                <a:lnTo>
                  <a:pt x="1367173" y="3233"/>
                </a:lnTo>
                <a:lnTo>
                  <a:pt x="1338326" y="0"/>
                </a:lnTo>
                <a:lnTo>
                  <a:pt x="129285" y="0"/>
                </a:lnTo>
                <a:lnTo>
                  <a:pt x="81598" y="9087"/>
                </a:lnTo>
                <a:lnTo>
                  <a:pt x="46019" y="30399"/>
                </a:lnTo>
                <a:lnTo>
                  <a:pt x="19093" y="61654"/>
                </a:lnTo>
                <a:lnTo>
                  <a:pt x="3233" y="100438"/>
                </a:lnTo>
                <a:lnTo>
                  <a:pt x="0" y="129286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72362" y="3582162"/>
            <a:ext cx="1467612" cy="1165860"/>
          </a:xfrm>
          <a:custGeom>
            <a:avLst/>
            <a:gdLst/>
            <a:ahLst/>
            <a:cxnLst/>
            <a:rect l="l" t="t" r="r" b="b"/>
            <a:pathLst>
              <a:path w="1467612" h="1165860">
                <a:moveTo>
                  <a:pt x="0" y="129286"/>
                </a:moveTo>
                <a:lnTo>
                  <a:pt x="7141" y="86822"/>
                </a:lnTo>
                <a:lnTo>
                  <a:pt x="26958" y="50280"/>
                </a:lnTo>
                <a:lnTo>
                  <a:pt x="57037" y="22071"/>
                </a:lnTo>
                <a:lnTo>
                  <a:pt x="94964" y="4609"/>
                </a:lnTo>
                <a:lnTo>
                  <a:pt x="129285" y="0"/>
                </a:lnTo>
                <a:lnTo>
                  <a:pt x="1338326" y="0"/>
                </a:lnTo>
                <a:lnTo>
                  <a:pt x="1380789" y="7141"/>
                </a:lnTo>
                <a:lnTo>
                  <a:pt x="1417331" y="26958"/>
                </a:lnTo>
                <a:lnTo>
                  <a:pt x="1445540" y="57037"/>
                </a:lnTo>
                <a:lnTo>
                  <a:pt x="1463002" y="94964"/>
                </a:lnTo>
                <a:lnTo>
                  <a:pt x="1467612" y="129286"/>
                </a:lnTo>
                <a:lnTo>
                  <a:pt x="1467612" y="1036574"/>
                </a:lnTo>
                <a:lnTo>
                  <a:pt x="1460470" y="1079037"/>
                </a:lnTo>
                <a:lnTo>
                  <a:pt x="1440653" y="1115579"/>
                </a:lnTo>
                <a:lnTo>
                  <a:pt x="1410574" y="1143788"/>
                </a:lnTo>
                <a:lnTo>
                  <a:pt x="1372647" y="1161250"/>
                </a:lnTo>
                <a:lnTo>
                  <a:pt x="1338326" y="1165860"/>
                </a:lnTo>
                <a:lnTo>
                  <a:pt x="129285" y="1165860"/>
                </a:lnTo>
                <a:lnTo>
                  <a:pt x="86822" y="1158718"/>
                </a:lnTo>
                <a:lnTo>
                  <a:pt x="50280" y="1138901"/>
                </a:lnTo>
                <a:lnTo>
                  <a:pt x="22071" y="1108822"/>
                </a:lnTo>
                <a:lnTo>
                  <a:pt x="4609" y="1070895"/>
                </a:lnTo>
                <a:lnTo>
                  <a:pt x="0" y="1036574"/>
                </a:lnTo>
                <a:lnTo>
                  <a:pt x="0" y="12928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3628" y="3040379"/>
            <a:ext cx="833640" cy="1443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6300" y="3064913"/>
            <a:ext cx="495300" cy="1233806"/>
          </a:xfrm>
          <a:custGeom>
            <a:avLst/>
            <a:gdLst/>
            <a:ahLst/>
            <a:cxnLst/>
            <a:rect l="l" t="t" r="r" b="b"/>
            <a:pathLst>
              <a:path w="495300" h="1233806">
                <a:moveTo>
                  <a:pt x="62940" y="165680"/>
                </a:moveTo>
                <a:lnTo>
                  <a:pt x="115824" y="82146"/>
                </a:lnTo>
                <a:lnTo>
                  <a:pt x="58536" y="0"/>
                </a:lnTo>
                <a:lnTo>
                  <a:pt x="45739" y="5605"/>
                </a:lnTo>
                <a:lnTo>
                  <a:pt x="34117" y="13112"/>
                </a:lnTo>
                <a:lnTo>
                  <a:pt x="23868" y="22323"/>
                </a:lnTo>
                <a:lnTo>
                  <a:pt x="15190" y="33041"/>
                </a:lnTo>
                <a:lnTo>
                  <a:pt x="8280" y="45069"/>
                </a:lnTo>
                <a:lnTo>
                  <a:pt x="3336" y="58209"/>
                </a:lnTo>
                <a:lnTo>
                  <a:pt x="555" y="72266"/>
                </a:lnTo>
                <a:lnTo>
                  <a:pt x="0" y="82146"/>
                </a:lnTo>
                <a:lnTo>
                  <a:pt x="1213" y="96709"/>
                </a:lnTo>
                <a:lnTo>
                  <a:pt x="4723" y="110488"/>
                </a:lnTo>
                <a:lnTo>
                  <a:pt x="10332" y="123286"/>
                </a:lnTo>
                <a:lnTo>
                  <a:pt x="17841" y="134908"/>
                </a:lnTo>
                <a:lnTo>
                  <a:pt x="27054" y="145155"/>
                </a:lnTo>
                <a:lnTo>
                  <a:pt x="37773" y="153830"/>
                </a:lnTo>
                <a:lnTo>
                  <a:pt x="49801" y="160738"/>
                </a:lnTo>
                <a:lnTo>
                  <a:pt x="57912" y="82146"/>
                </a:lnTo>
                <a:lnTo>
                  <a:pt x="62940" y="165680"/>
                </a:lnTo>
                <a:close/>
              </a:path>
              <a:path w="495300" h="1233806">
                <a:moveTo>
                  <a:pt x="135962" y="10462"/>
                </a:moveTo>
                <a:lnTo>
                  <a:pt x="123934" y="3555"/>
                </a:lnTo>
                <a:lnTo>
                  <a:pt x="110795" y="-1386"/>
                </a:lnTo>
                <a:lnTo>
                  <a:pt x="96743" y="-4166"/>
                </a:lnTo>
                <a:lnTo>
                  <a:pt x="86868" y="-4721"/>
                </a:lnTo>
                <a:lnTo>
                  <a:pt x="72312" y="-3508"/>
                </a:lnTo>
                <a:lnTo>
                  <a:pt x="58536" y="0"/>
                </a:lnTo>
                <a:lnTo>
                  <a:pt x="115824" y="82146"/>
                </a:lnTo>
                <a:lnTo>
                  <a:pt x="115199" y="164293"/>
                </a:lnTo>
                <a:lnTo>
                  <a:pt x="101423" y="167801"/>
                </a:lnTo>
                <a:lnTo>
                  <a:pt x="115824" y="82146"/>
                </a:lnTo>
                <a:lnTo>
                  <a:pt x="62940" y="165680"/>
                </a:lnTo>
                <a:lnTo>
                  <a:pt x="57912" y="82146"/>
                </a:lnTo>
                <a:lnTo>
                  <a:pt x="49801" y="160738"/>
                </a:lnTo>
                <a:lnTo>
                  <a:pt x="57911" y="163789"/>
                </a:lnTo>
                <a:lnTo>
                  <a:pt x="57912" y="1099416"/>
                </a:lnTo>
                <a:lnTo>
                  <a:pt x="61356" y="1113130"/>
                </a:lnTo>
                <a:lnTo>
                  <a:pt x="70505" y="1123311"/>
                </a:lnTo>
                <a:lnTo>
                  <a:pt x="83576" y="1128187"/>
                </a:lnTo>
                <a:lnTo>
                  <a:pt x="86868" y="1128372"/>
                </a:lnTo>
                <a:lnTo>
                  <a:pt x="330755" y="1128372"/>
                </a:lnTo>
                <a:lnTo>
                  <a:pt x="423291" y="1124435"/>
                </a:lnTo>
                <a:lnTo>
                  <a:pt x="437896" y="1128372"/>
                </a:lnTo>
                <a:lnTo>
                  <a:pt x="437896" y="1128187"/>
                </a:lnTo>
                <a:lnTo>
                  <a:pt x="495300" y="1099416"/>
                </a:lnTo>
                <a:lnTo>
                  <a:pt x="437896" y="1070460"/>
                </a:lnTo>
                <a:lnTo>
                  <a:pt x="495300" y="1099416"/>
                </a:lnTo>
                <a:lnTo>
                  <a:pt x="278726" y="973051"/>
                </a:lnTo>
                <a:lnTo>
                  <a:pt x="267127" y="969219"/>
                </a:lnTo>
                <a:lnTo>
                  <a:pt x="255401" y="970414"/>
                </a:lnTo>
                <a:lnTo>
                  <a:pt x="245078" y="976222"/>
                </a:lnTo>
                <a:lnTo>
                  <a:pt x="239115" y="983465"/>
                </a:lnTo>
                <a:lnTo>
                  <a:pt x="235320" y="995084"/>
                </a:lnTo>
                <a:lnTo>
                  <a:pt x="236532" y="1006814"/>
                </a:lnTo>
                <a:lnTo>
                  <a:pt x="242348" y="1017141"/>
                </a:lnTo>
                <a:lnTo>
                  <a:pt x="249542" y="1023089"/>
                </a:lnTo>
                <a:lnTo>
                  <a:pt x="330755" y="1070460"/>
                </a:lnTo>
                <a:lnTo>
                  <a:pt x="423291" y="1074397"/>
                </a:lnTo>
                <a:lnTo>
                  <a:pt x="437896" y="1099416"/>
                </a:lnTo>
                <a:lnTo>
                  <a:pt x="437896" y="1123311"/>
                </a:lnTo>
                <a:lnTo>
                  <a:pt x="437896" y="1113130"/>
                </a:lnTo>
                <a:lnTo>
                  <a:pt x="437896" y="1123311"/>
                </a:lnTo>
                <a:lnTo>
                  <a:pt x="437896" y="1099416"/>
                </a:lnTo>
                <a:lnTo>
                  <a:pt x="115824" y="1099416"/>
                </a:lnTo>
                <a:lnTo>
                  <a:pt x="86868" y="1070460"/>
                </a:lnTo>
                <a:lnTo>
                  <a:pt x="76992" y="168460"/>
                </a:lnTo>
                <a:lnTo>
                  <a:pt x="86868" y="169014"/>
                </a:lnTo>
                <a:lnTo>
                  <a:pt x="115824" y="1070460"/>
                </a:lnTo>
                <a:lnTo>
                  <a:pt x="115824" y="164020"/>
                </a:lnTo>
                <a:lnTo>
                  <a:pt x="127996" y="158687"/>
                </a:lnTo>
                <a:lnTo>
                  <a:pt x="139618" y="151180"/>
                </a:lnTo>
                <a:lnTo>
                  <a:pt x="149867" y="141969"/>
                </a:lnTo>
                <a:lnTo>
                  <a:pt x="158545" y="131252"/>
                </a:lnTo>
                <a:lnTo>
                  <a:pt x="165455" y="119224"/>
                </a:lnTo>
                <a:lnTo>
                  <a:pt x="170399" y="106083"/>
                </a:lnTo>
                <a:lnTo>
                  <a:pt x="173180" y="92027"/>
                </a:lnTo>
                <a:lnTo>
                  <a:pt x="173736" y="82146"/>
                </a:lnTo>
                <a:lnTo>
                  <a:pt x="172522" y="67584"/>
                </a:lnTo>
                <a:lnTo>
                  <a:pt x="169012" y="53805"/>
                </a:lnTo>
                <a:lnTo>
                  <a:pt x="163403" y="41006"/>
                </a:lnTo>
                <a:lnTo>
                  <a:pt x="155894" y="29385"/>
                </a:lnTo>
                <a:lnTo>
                  <a:pt x="146681" y="19138"/>
                </a:lnTo>
                <a:lnTo>
                  <a:pt x="135962" y="10462"/>
                </a:lnTo>
                <a:close/>
              </a:path>
              <a:path w="495300" h="1233806">
                <a:moveTo>
                  <a:pt x="115824" y="82146"/>
                </a:moveTo>
                <a:lnTo>
                  <a:pt x="101423" y="167801"/>
                </a:lnTo>
                <a:lnTo>
                  <a:pt x="115199" y="164293"/>
                </a:lnTo>
                <a:lnTo>
                  <a:pt x="115824" y="82146"/>
                </a:lnTo>
                <a:close/>
              </a:path>
              <a:path w="495300" h="1233806">
                <a:moveTo>
                  <a:pt x="239115" y="1215367"/>
                </a:moveTo>
                <a:lnTo>
                  <a:pt x="247374" y="1224349"/>
                </a:lnTo>
                <a:lnTo>
                  <a:pt x="258212" y="1229061"/>
                </a:lnTo>
                <a:lnTo>
                  <a:pt x="270085" y="1229085"/>
                </a:lnTo>
                <a:lnTo>
                  <a:pt x="278726" y="1225781"/>
                </a:lnTo>
                <a:lnTo>
                  <a:pt x="495300" y="1099416"/>
                </a:lnTo>
                <a:lnTo>
                  <a:pt x="437896" y="1128187"/>
                </a:lnTo>
                <a:lnTo>
                  <a:pt x="437896" y="1128372"/>
                </a:lnTo>
                <a:lnTo>
                  <a:pt x="423291" y="1124435"/>
                </a:lnTo>
                <a:lnTo>
                  <a:pt x="330755" y="1128372"/>
                </a:lnTo>
                <a:lnTo>
                  <a:pt x="249542" y="1175743"/>
                </a:lnTo>
                <a:lnTo>
                  <a:pt x="240517" y="1183958"/>
                </a:lnTo>
                <a:lnTo>
                  <a:pt x="235793" y="1194779"/>
                </a:lnTo>
                <a:lnTo>
                  <a:pt x="235772" y="1206653"/>
                </a:lnTo>
                <a:lnTo>
                  <a:pt x="239115" y="1215367"/>
                </a:lnTo>
                <a:close/>
              </a:path>
              <a:path w="495300" h="1233806">
                <a:moveTo>
                  <a:pt x="380398" y="1099416"/>
                </a:moveTo>
                <a:lnTo>
                  <a:pt x="437896" y="1099416"/>
                </a:lnTo>
                <a:lnTo>
                  <a:pt x="423291" y="1074397"/>
                </a:lnTo>
                <a:lnTo>
                  <a:pt x="330755" y="1070460"/>
                </a:lnTo>
                <a:lnTo>
                  <a:pt x="115824" y="1070460"/>
                </a:lnTo>
                <a:lnTo>
                  <a:pt x="115824" y="1099416"/>
                </a:lnTo>
                <a:lnTo>
                  <a:pt x="380398" y="1099416"/>
                </a:lnTo>
                <a:close/>
              </a:path>
              <a:path w="495300" h="1233806">
                <a:moveTo>
                  <a:pt x="86868" y="169014"/>
                </a:moveTo>
                <a:lnTo>
                  <a:pt x="76992" y="168460"/>
                </a:lnTo>
                <a:lnTo>
                  <a:pt x="86868" y="1070460"/>
                </a:lnTo>
                <a:lnTo>
                  <a:pt x="115824" y="1070460"/>
                </a:lnTo>
                <a:lnTo>
                  <a:pt x="86868" y="169014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91639" y="4988052"/>
            <a:ext cx="5806440" cy="15666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57372" y="5059692"/>
            <a:ext cx="3902964" cy="14828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53362" y="5029962"/>
            <a:ext cx="5687568" cy="1447800"/>
          </a:xfrm>
          <a:custGeom>
            <a:avLst/>
            <a:gdLst/>
            <a:ahLst/>
            <a:cxnLst/>
            <a:rect l="l" t="t" r="r" b="b"/>
            <a:pathLst>
              <a:path w="5687568" h="1447800">
                <a:moveTo>
                  <a:pt x="0" y="1447800"/>
                </a:moveTo>
                <a:lnTo>
                  <a:pt x="5687568" y="1447800"/>
                </a:lnTo>
                <a:lnTo>
                  <a:pt x="5687568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53362" y="5029962"/>
            <a:ext cx="5687568" cy="1447800"/>
          </a:xfrm>
          <a:custGeom>
            <a:avLst/>
            <a:gdLst/>
            <a:ahLst/>
            <a:cxnLst/>
            <a:rect l="l" t="t" r="r" b="b"/>
            <a:pathLst>
              <a:path w="5687568" h="1447800">
                <a:moveTo>
                  <a:pt x="0" y="1447800"/>
                </a:moveTo>
                <a:lnTo>
                  <a:pt x="5687568" y="1447800"/>
                </a:lnTo>
                <a:lnTo>
                  <a:pt x="5687568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88236" y="5091671"/>
            <a:ext cx="1650491" cy="13426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81962" y="5182362"/>
            <a:ext cx="1467612" cy="1165860"/>
          </a:xfrm>
          <a:custGeom>
            <a:avLst/>
            <a:gdLst/>
            <a:ahLst/>
            <a:cxnLst/>
            <a:rect l="l" t="t" r="r" b="b"/>
            <a:pathLst>
              <a:path w="1467612" h="1165860">
                <a:moveTo>
                  <a:pt x="0" y="129285"/>
                </a:moveTo>
                <a:lnTo>
                  <a:pt x="0" y="1036535"/>
                </a:lnTo>
                <a:lnTo>
                  <a:pt x="132" y="1042438"/>
                </a:lnTo>
                <a:lnTo>
                  <a:pt x="9095" y="1084270"/>
                </a:lnTo>
                <a:lnTo>
                  <a:pt x="30410" y="1119851"/>
                </a:lnTo>
                <a:lnTo>
                  <a:pt x="61663" y="1146773"/>
                </a:lnTo>
                <a:lnTo>
                  <a:pt x="100442" y="1162627"/>
                </a:lnTo>
                <a:lnTo>
                  <a:pt x="129286" y="1165860"/>
                </a:lnTo>
                <a:lnTo>
                  <a:pt x="1338326" y="1165860"/>
                </a:lnTo>
                <a:lnTo>
                  <a:pt x="1386034" y="1156765"/>
                </a:lnTo>
                <a:lnTo>
                  <a:pt x="1421604" y="1135450"/>
                </a:lnTo>
                <a:lnTo>
                  <a:pt x="1448523" y="1104191"/>
                </a:lnTo>
                <a:lnTo>
                  <a:pt x="1464379" y="1065396"/>
                </a:lnTo>
                <a:lnTo>
                  <a:pt x="1467612" y="1036535"/>
                </a:lnTo>
                <a:lnTo>
                  <a:pt x="1467612" y="129285"/>
                </a:lnTo>
                <a:lnTo>
                  <a:pt x="1458524" y="81598"/>
                </a:lnTo>
                <a:lnTo>
                  <a:pt x="1437212" y="46019"/>
                </a:lnTo>
                <a:lnTo>
                  <a:pt x="1405957" y="19093"/>
                </a:lnTo>
                <a:lnTo>
                  <a:pt x="1367173" y="3233"/>
                </a:lnTo>
                <a:lnTo>
                  <a:pt x="1338326" y="0"/>
                </a:lnTo>
                <a:lnTo>
                  <a:pt x="129286" y="0"/>
                </a:lnTo>
                <a:lnTo>
                  <a:pt x="81598" y="9087"/>
                </a:lnTo>
                <a:lnTo>
                  <a:pt x="46019" y="30399"/>
                </a:lnTo>
                <a:lnTo>
                  <a:pt x="19093" y="61654"/>
                </a:lnTo>
                <a:lnTo>
                  <a:pt x="3233" y="100438"/>
                </a:lnTo>
                <a:lnTo>
                  <a:pt x="0" y="129285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81962" y="5182362"/>
            <a:ext cx="1467612" cy="1165860"/>
          </a:xfrm>
          <a:custGeom>
            <a:avLst/>
            <a:gdLst/>
            <a:ahLst/>
            <a:cxnLst/>
            <a:rect l="l" t="t" r="r" b="b"/>
            <a:pathLst>
              <a:path w="1467612" h="1165860">
                <a:moveTo>
                  <a:pt x="0" y="129285"/>
                </a:moveTo>
                <a:lnTo>
                  <a:pt x="7141" y="86822"/>
                </a:lnTo>
                <a:lnTo>
                  <a:pt x="26958" y="50280"/>
                </a:lnTo>
                <a:lnTo>
                  <a:pt x="57037" y="22071"/>
                </a:lnTo>
                <a:lnTo>
                  <a:pt x="94964" y="4609"/>
                </a:lnTo>
                <a:lnTo>
                  <a:pt x="129286" y="0"/>
                </a:lnTo>
                <a:lnTo>
                  <a:pt x="1338326" y="0"/>
                </a:lnTo>
                <a:lnTo>
                  <a:pt x="1380789" y="7141"/>
                </a:lnTo>
                <a:lnTo>
                  <a:pt x="1417331" y="26958"/>
                </a:lnTo>
                <a:lnTo>
                  <a:pt x="1445540" y="57037"/>
                </a:lnTo>
                <a:lnTo>
                  <a:pt x="1463002" y="94964"/>
                </a:lnTo>
                <a:lnTo>
                  <a:pt x="1467612" y="129285"/>
                </a:lnTo>
                <a:lnTo>
                  <a:pt x="1467612" y="1036535"/>
                </a:lnTo>
                <a:lnTo>
                  <a:pt x="1460472" y="1079017"/>
                </a:lnTo>
                <a:lnTo>
                  <a:pt x="1440660" y="1115567"/>
                </a:lnTo>
                <a:lnTo>
                  <a:pt x="1410589" y="1143779"/>
                </a:lnTo>
                <a:lnTo>
                  <a:pt x="1372671" y="1161244"/>
                </a:lnTo>
                <a:lnTo>
                  <a:pt x="1338326" y="1165860"/>
                </a:lnTo>
                <a:lnTo>
                  <a:pt x="129286" y="1165860"/>
                </a:lnTo>
                <a:lnTo>
                  <a:pt x="86828" y="1158721"/>
                </a:lnTo>
                <a:lnTo>
                  <a:pt x="50289" y="1138909"/>
                </a:lnTo>
                <a:lnTo>
                  <a:pt x="22081" y="1108834"/>
                </a:lnTo>
                <a:lnTo>
                  <a:pt x="4616" y="1070902"/>
                </a:lnTo>
                <a:lnTo>
                  <a:pt x="0" y="1036535"/>
                </a:lnTo>
                <a:lnTo>
                  <a:pt x="0" y="12928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43228" y="4640567"/>
            <a:ext cx="835164" cy="1443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85900" y="4660392"/>
            <a:ext cx="496188" cy="1233802"/>
          </a:xfrm>
          <a:custGeom>
            <a:avLst/>
            <a:gdLst/>
            <a:ahLst/>
            <a:cxnLst/>
            <a:rect l="l" t="t" r="r" b="b"/>
            <a:pathLst>
              <a:path w="496188" h="1233802">
                <a:moveTo>
                  <a:pt x="236588" y="1211404"/>
                </a:moveTo>
                <a:lnTo>
                  <a:pt x="239902" y="1220038"/>
                </a:lnTo>
                <a:lnTo>
                  <a:pt x="248170" y="1229061"/>
                </a:lnTo>
                <a:lnTo>
                  <a:pt x="258979" y="1233784"/>
                </a:lnTo>
                <a:lnTo>
                  <a:pt x="270820" y="1233802"/>
                </a:lnTo>
                <a:lnTo>
                  <a:pt x="279526" y="1230452"/>
                </a:lnTo>
                <a:lnTo>
                  <a:pt x="438657" y="1133055"/>
                </a:lnTo>
                <a:lnTo>
                  <a:pt x="424052" y="1129106"/>
                </a:lnTo>
                <a:lnTo>
                  <a:pt x="424052" y="1104099"/>
                </a:lnTo>
                <a:lnTo>
                  <a:pt x="496188" y="1104099"/>
                </a:lnTo>
                <a:lnTo>
                  <a:pt x="279526" y="977747"/>
                </a:lnTo>
                <a:lnTo>
                  <a:pt x="438657" y="1075143"/>
                </a:lnTo>
                <a:lnTo>
                  <a:pt x="424052" y="1079093"/>
                </a:lnTo>
                <a:lnTo>
                  <a:pt x="381185" y="1104099"/>
                </a:lnTo>
                <a:lnTo>
                  <a:pt x="115824" y="1075143"/>
                </a:lnTo>
                <a:lnTo>
                  <a:pt x="115824" y="1104099"/>
                </a:lnTo>
                <a:lnTo>
                  <a:pt x="86868" y="1075143"/>
                </a:lnTo>
                <a:lnTo>
                  <a:pt x="57912" y="1075143"/>
                </a:lnTo>
                <a:lnTo>
                  <a:pt x="57912" y="1104099"/>
                </a:lnTo>
                <a:lnTo>
                  <a:pt x="61354" y="1117807"/>
                </a:lnTo>
                <a:lnTo>
                  <a:pt x="70499" y="1127991"/>
                </a:lnTo>
                <a:lnTo>
                  <a:pt x="83574" y="1132870"/>
                </a:lnTo>
                <a:lnTo>
                  <a:pt x="86868" y="1133055"/>
                </a:lnTo>
                <a:lnTo>
                  <a:pt x="331546" y="1133055"/>
                </a:lnTo>
                <a:lnTo>
                  <a:pt x="250317" y="1180439"/>
                </a:lnTo>
                <a:lnTo>
                  <a:pt x="241279" y="1188692"/>
                </a:lnTo>
                <a:lnTo>
                  <a:pt x="236577" y="1199530"/>
                </a:lnTo>
                <a:lnTo>
                  <a:pt x="236588" y="1211404"/>
                </a:lnTo>
                <a:close/>
              </a:path>
              <a:path w="496188" h="1233802">
                <a:moveTo>
                  <a:pt x="86868" y="173735"/>
                </a:moveTo>
                <a:lnTo>
                  <a:pt x="76987" y="173181"/>
                </a:lnTo>
                <a:lnTo>
                  <a:pt x="86868" y="1075143"/>
                </a:lnTo>
                <a:lnTo>
                  <a:pt x="115824" y="1075143"/>
                </a:lnTo>
                <a:lnTo>
                  <a:pt x="86868" y="173735"/>
                </a:lnTo>
                <a:close/>
              </a:path>
              <a:path w="496188" h="1233802">
                <a:moveTo>
                  <a:pt x="62931" y="170401"/>
                </a:moveTo>
                <a:lnTo>
                  <a:pt x="115824" y="86867"/>
                </a:lnTo>
                <a:lnTo>
                  <a:pt x="58526" y="4721"/>
                </a:lnTo>
                <a:lnTo>
                  <a:pt x="45728" y="10327"/>
                </a:lnTo>
                <a:lnTo>
                  <a:pt x="34106" y="17834"/>
                </a:lnTo>
                <a:lnTo>
                  <a:pt x="23859" y="27044"/>
                </a:lnTo>
                <a:lnTo>
                  <a:pt x="15183" y="37762"/>
                </a:lnTo>
                <a:lnTo>
                  <a:pt x="8276" y="49790"/>
                </a:lnTo>
                <a:lnTo>
                  <a:pt x="3334" y="62931"/>
                </a:lnTo>
                <a:lnTo>
                  <a:pt x="554" y="76987"/>
                </a:lnTo>
                <a:lnTo>
                  <a:pt x="0" y="86867"/>
                </a:lnTo>
                <a:lnTo>
                  <a:pt x="1213" y="101430"/>
                </a:lnTo>
                <a:lnTo>
                  <a:pt x="4721" y="115209"/>
                </a:lnTo>
                <a:lnTo>
                  <a:pt x="10327" y="128007"/>
                </a:lnTo>
                <a:lnTo>
                  <a:pt x="17834" y="139629"/>
                </a:lnTo>
                <a:lnTo>
                  <a:pt x="27044" y="149876"/>
                </a:lnTo>
                <a:lnTo>
                  <a:pt x="37762" y="158552"/>
                </a:lnTo>
                <a:lnTo>
                  <a:pt x="49790" y="165459"/>
                </a:lnTo>
                <a:lnTo>
                  <a:pt x="57912" y="86867"/>
                </a:lnTo>
                <a:lnTo>
                  <a:pt x="62931" y="170401"/>
                </a:lnTo>
                <a:close/>
              </a:path>
              <a:path w="496188" h="1233802">
                <a:moveTo>
                  <a:pt x="135973" y="15183"/>
                </a:moveTo>
                <a:lnTo>
                  <a:pt x="123945" y="8276"/>
                </a:lnTo>
                <a:lnTo>
                  <a:pt x="110804" y="3334"/>
                </a:lnTo>
                <a:lnTo>
                  <a:pt x="96748" y="554"/>
                </a:lnTo>
                <a:lnTo>
                  <a:pt x="86868" y="0"/>
                </a:lnTo>
                <a:lnTo>
                  <a:pt x="72305" y="1213"/>
                </a:lnTo>
                <a:lnTo>
                  <a:pt x="58526" y="4721"/>
                </a:lnTo>
                <a:lnTo>
                  <a:pt x="115824" y="86867"/>
                </a:lnTo>
                <a:lnTo>
                  <a:pt x="115209" y="169014"/>
                </a:lnTo>
                <a:lnTo>
                  <a:pt x="101430" y="172522"/>
                </a:lnTo>
                <a:lnTo>
                  <a:pt x="115824" y="86867"/>
                </a:lnTo>
                <a:lnTo>
                  <a:pt x="62931" y="170401"/>
                </a:lnTo>
                <a:lnTo>
                  <a:pt x="57912" y="86867"/>
                </a:lnTo>
                <a:lnTo>
                  <a:pt x="49790" y="165459"/>
                </a:lnTo>
                <a:lnTo>
                  <a:pt x="57912" y="168513"/>
                </a:lnTo>
                <a:lnTo>
                  <a:pt x="57912" y="1075143"/>
                </a:lnTo>
                <a:lnTo>
                  <a:pt x="86868" y="1075143"/>
                </a:lnTo>
                <a:lnTo>
                  <a:pt x="76987" y="173181"/>
                </a:lnTo>
                <a:lnTo>
                  <a:pt x="86868" y="173735"/>
                </a:lnTo>
                <a:lnTo>
                  <a:pt x="115824" y="1075143"/>
                </a:lnTo>
                <a:lnTo>
                  <a:pt x="115824" y="168745"/>
                </a:lnTo>
                <a:lnTo>
                  <a:pt x="128007" y="163408"/>
                </a:lnTo>
                <a:lnTo>
                  <a:pt x="139629" y="155901"/>
                </a:lnTo>
                <a:lnTo>
                  <a:pt x="149876" y="146691"/>
                </a:lnTo>
                <a:lnTo>
                  <a:pt x="158552" y="135973"/>
                </a:lnTo>
                <a:lnTo>
                  <a:pt x="165459" y="123945"/>
                </a:lnTo>
                <a:lnTo>
                  <a:pt x="170401" y="110804"/>
                </a:lnTo>
                <a:lnTo>
                  <a:pt x="173181" y="96748"/>
                </a:lnTo>
                <a:lnTo>
                  <a:pt x="173736" y="86867"/>
                </a:lnTo>
                <a:lnTo>
                  <a:pt x="172522" y="72305"/>
                </a:lnTo>
                <a:lnTo>
                  <a:pt x="169014" y="58526"/>
                </a:lnTo>
                <a:lnTo>
                  <a:pt x="163408" y="45728"/>
                </a:lnTo>
                <a:lnTo>
                  <a:pt x="155901" y="34106"/>
                </a:lnTo>
                <a:lnTo>
                  <a:pt x="146691" y="23859"/>
                </a:lnTo>
                <a:lnTo>
                  <a:pt x="135973" y="15183"/>
                </a:lnTo>
                <a:close/>
              </a:path>
              <a:path w="496188" h="1233802">
                <a:moveTo>
                  <a:pt x="115824" y="86867"/>
                </a:moveTo>
                <a:lnTo>
                  <a:pt x="101430" y="172522"/>
                </a:lnTo>
                <a:lnTo>
                  <a:pt x="115209" y="169014"/>
                </a:lnTo>
                <a:lnTo>
                  <a:pt x="115824" y="86867"/>
                </a:lnTo>
                <a:close/>
              </a:path>
              <a:path w="496188" h="1233802">
                <a:moveTo>
                  <a:pt x="438657" y="1132870"/>
                </a:moveTo>
                <a:lnTo>
                  <a:pt x="496188" y="1104099"/>
                </a:lnTo>
                <a:lnTo>
                  <a:pt x="438657" y="1127991"/>
                </a:lnTo>
                <a:lnTo>
                  <a:pt x="438657" y="1132870"/>
                </a:lnTo>
                <a:close/>
              </a:path>
              <a:path w="496188" h="1233802">
                <a:moveTo>
                  <a:pt x="331546" y="1075143"/>
                </a:moveTo>
                <a:lnTo>
                  <a:pt x="115824" y="1075143"/>
                </a:lnTo>
                <a:lnTo>
                  <a:pt x="381185" y="1104099"/>
                </a:lnTo>
                <a:lnTo>
                  <a:pt x="424052" y="1079093"/>
                </a:lnTo>
                <a:lnTo>
                  <a:pt x="438657" y="1075143"/>
                </a:lnTo>
                <a:lnTo>
                  <a:pt x="279526" y="977747"/>
                </a:lnTo>
                <a:lnTo>
                  <a:pt x="267909" y="973946"/>
                </a:lnTo>
                <a:lnTo>
                  <a:pt x="256182" y="975156"/>
                </a:lnTo>
                <a:lnTo>
                  <a:pt x="245854" y="980969"/>
                </a:lnTo>
                <a:lnTo>
                  <a:pt x="239902" y="988161"/>
                </a:lnTo>
                <a:lnTo>
                  <a:pt x="236121" y="999798"/>
                </a:lnTo>
                <a:lnTo>
                  <a:pt x="237333" y="1011557"/>
                </a:lnTo>
                <a:lnTo>
                  <a:pt x="243162" y="1021890"/>
                </a:lnTo>
                <a:lnTo>
                  <a:pt x="250317" y="1027760"/>
                </a:lnTo>
                <a:lnTo>
                  <a:pt x="331546" y="1075143"/>
                </a:lnTo>
                <a:close/>
              </a:path>
              <a:path w="496188" h="1233802">
                <a:moveTo>
                  <a:pt x="279526" y="1230452"/>
                </a:moveTo>
                <a:lnTo>
                  <a:pt x="496188" y="1104099"/>
                </a:lnTo>
                <a:lnTo>
                  <a:pt x="438657" y="1132870"/>
                </a:lnTo>
                <a:lnTo>
                  <a:pt x="438657" y="1127991"/>
                </a:lnTo>
                <a:lnTo>
                  <a:pt x="496188" y="1104099"/>
                </a:lnTo>
                <a:lnTo>
                  <a:pt x="438657" y="1104099"/>
                </a:lnTo>
                <a:lnTo>
                  <a:pt x="438657" y="1117807"/>
                </a:lnTo>
                <a:lnTo>
                  <a:pt x="438657" y="1104099"/>
                </a:lnTo>
                <a:lnTo>
                  <a:pt x="424052" y="1104099"/>
                </a:lnTo>
                <a:lnTo>
                  <a:pt x="424052" y="1129106"/>
                </a:lnTo>
                <a:lnTo>
                  <a:pt x="438657" y="1133055"/>
                </a:lnTo>
                <a:lnTo>
                  <a:pt x="279526" y="1230452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8808" y="6606349"/>
            <a:ext cx="3731145" cy="173791"/>
          </a:xfrm>
          <a:custGeom>
            <a:avLst/>
            <a:gdLst/>
            <a:ahLst/>
            <a:cxnLst/>
            <a:rect l="l" t="t" r="r" b="b"/>
            <a:pathLst>
              <a:path w="3731145" h="173791">
                <a:moveTo>
                  <a:pt x="1728609" y="139943"/>
                </a:moveTo>
                <a:lnTo>
                  <a:pt x="1724291" y="122326"/>
                </a:lnTo>
                <a:lnTo>
                  <a:pt x="1720989" y="121272"/>
                </a:lnTo>
                <a:lnTo>
                  <a:pt x="1716290" y="117043"/>
                </a:lnTo>
                <a:lnTo>
                  <a:pt x="1715147" y="114147"/>
                </a:lnTo>
                <a:lnTo>
                  <a:pt x="1714004" y="139332"/>
                </a:lnTo>
                <a:lnTo>
                  <a:pt x="1718322" y="139943"/>
                </a:lnTo>
                <a:lnTo>
                  <a:pt x="1728609" y="139943"/>
                </a:lnTo>
                <a:close/>
              </a:path>
              <a:path w="3731145" h="173791">
                <a:moveTo>
                  <a:pt x="2192921" y="136941"/>
                </a:moveTo>
                <a:lnTo>
                  <a:pt x="2195588" y="137848"/>
                </a:lnTo>
                <a:lnTo>
                  <a:pt x="2198255" y="138178"/>
                </a:lnTo>
                <a:lnTo>
                  <a:pt x="2206002" y="138178"/>
                </a:lnTo>
                <a:lnTo>
                  <a:pt x="2208669" y="137848"/>
                </a:lnTo>
                <a:lnTo>
                  <a:pt x="2211336" y="136941"/>
                </a:lnTo>
                <a:lnTo>
                  <a:pt x="2212733" y="134302"/>
                </a:lnTo>
                <a:lnTo>
                  <a:pt x="2212733" y="46024"/>
                </a:lnTo>
                <a:lnTo>
                  <a:pt x="2211082" y="43383"/>
                </a:lnTo>
                <a:lnTo>
                  <a:pt x="2208034" y="42468"/>
                </a:lnTo>
                <a:lnTo>
                  <a:pt x="2204859" y="42138"/>
                </a:lnTo>
                <a:lnTo>
                  <a:pt x="2195969" y="42138"/>
                </a:lnTo>
                <a:lnTo>
                  <a:pt x="2192794" y="42468"/>
                </a:lnTo>
                <a:lnTo>
                  <a:pt x="2189619" y="43383"/>
                </a:lnTo>
                <a:lnTo>
                  <a:pt x="2188095" y="46024"/>
                </a:lnTo>
                <a:lnTo>
                  <a:pt x="2188095" y="104711"/>
                </a:lnTo>
                <a:lnTo>
                  <a:pt x="2184412" y="109131"/>
                </a:lnTo>
                <a:lnTo>
                  <a:pt x="2180983" y="112496"/>
                </a:lnTo>
                <a:lnTo>
                  <a:pt x="2177808" y="114808"/>
                </a:lnTo>
                <a:lnTo>
                  <a:pt x="2174633" y="117119"/>
                </a:lnTo>
                <a:lnTo>
                  <a:pt x="2171458" y="118275"/>
                </a:lnTo>
                <a:lnTo>
                  <a:pt x="2165743" y="118275"/>
                </a:lnTo>
                <a:lnTo>
                  <a:pt x="2159774" y="115874"/>
                </a:lnTo>
                <a:lnTo>
                  <a:pt x="2156980" y="112776"/>
                </a:lnTo>
                <a:lnTo>
                  <a:pt x="2154948" y="108927"/>
                </a:lnTo>
                <a:lnTo>
                  <a:pt x="2153678" y="104051"/>
                </a:lnTo>
                <a:lnTo>
                  <a:pt x="2153424" y="100520"/>
                </a:lnTo>
                <a:lnTo>
                  <a:pt x="2153424" y="46024"/>
                </a:lnTo>
                <a:lnTo>
                  <a:pt x="2151773" y="43383"/>
                </a:lnTo>
                <a:lnTo>
                  <a:pt x="2148598" y="42468"/>
                </a:lnTo>
                <a:lnTo>
                  <a:pt x="2145423" y="42138"/>
                </a:lnTo>
                <a:lnTo>
                  <a:pt x="2136533" y="42138"/>
                </a:lnTo>
                <a:lnTo>
                  <a:pt x="2133358" y="42468"/>
                </a:lnTo>
                <a:lnTo>
                  <a:pt x="2130183" y="43383"/>
                </a:lnTo>
                <a:lnTo>
                  <a:pt x="2128532" y="46024"/>
                </a:lnTo>
                <a:lnTo>
                  <a:pt x="2128532" y="106794"/>
                </a:lnTo>
                <a:lnTo>
                  <a:pt x="2129167" y="112407"/>
                </a:lnTo>
                <a:lnTo>
                  <a:pt x="2130183" y="116928"/>
                </a:lnTo>
                <a:lnTo>
                  <a:pt x="2131326" y="121450"/>
                </a:lnTo>
                <a:lnTo>
                  <a:pt x="2133104" y="125427"/>
                </a:lnTo>
                <a:lnTo>
                  <a:pt x="2135644" y="128859"/>
                </a:lnTo>
                <a:lnTo>
                  <a:pt x="2138184" y="132290"/>
                </a:lnTo>
                <a:lnTo>
                  <a:pt x="2141486" y="134995"/>
                </a:lnTo>
                <a:lnTo>
                  <a:pt x="2145677" y="136974"/>
                </a:lnTo>
                <a:lnTo>
                  <a:pt x="2149741" y="138954"/>
                </a:lnTo>
                <a:lnTo>
                  <a:pt x="2154821" y="139943"/>
                </a:lnTo>
                <a:lnTo>
                  <a:pt x="2166378" y="139943"/>
                </a:lnTo>
                <a:lnTo>
                  <a:pt x="2171585" y="138624"/>
                </a:lnTo>
                <a:lnTo>
                  <a:pt x="2176665" y="135985"/>
                </a:lnTo>
                <a:lnTo>
                  <a:pt x="2181618" y="133346"/>
                </a:lnTo>
                <a:lnTo>
                  <a:pt x="2186571" y="129386"/>
                </a:lnTo>
                <a:lnTo>
                  <a:pt x="2191524" y="124104"/>
                </a:lnTo>
                <a:lnTo>
                  <a:pt x="2191524" y="134302"/>
                </a:lnTo>
                <a:lnTo>
                  <a:pt x="2192921" y="136941"/>
                </a:lnTo>
                <a:close/>
              </a:path>
              <a:path w="3731145" h="173791">
                <a:moveTo>
                  <a:pt x="2243086" y="20205"/>
                </a:moveTo>
                <a:lnTo>
                  <a:pt x="2241562" y="22961"/>
                </a:lnTo>
                <a:lnTo>
                  <a:pt x="2241562" y="42659"/>
                </a:lnTo>
                <a:lnTo>
                  <a:pt x="2231021" y="42659"/>
                </a:lnTo>
                <a:lnTo>
                  <a:pt x="2228354" y="44018"/>
                </a:lnTo>
                <a:lnTo>
                  <a:pt x="2227465" y="46583"/>
                </a:lnTo>
                <a:lnTo>
                  <a:pt x="2227211" y="49225"/>
                </a:lnTo>
                <a:lnTo>
                  <a:pt x="2227084" y="56375"/>
                </a:lnTo>
                <a:lnTo>
                  <a:pt x="2227465" y="58966"/>
                </a:lnTo>
                <a:lnTo>
                  <a:pt x="2228100" y="60515"/>
                </a:lnTo>
                <a:lnTo>
                  <a:pt x="2230894" y="62839"/>
                </a:lnTo>
                <a:lnTo>
                  <a:pt x="2241562" y="62839"/>
                </a:lnTo>
                <a:lnTo>
                  <a:pt x="2241562" y="113487"/>
                </a:lnTo>
                <a:lnTo>
                  <a:pt x="2242070" y="118173"/>
                </a:lnTo>
                <a:lnTo>
                  <a:pt x="2243213" y="122123"/>
                </a:lnTo>
                <a:lnTo>
                  <a:pt x="2244356" y="126088"/>
                </a:lnTo>
                <a:lnTo>
                  <a:pt x="2246261" y="19215"/>
                </a:lnTo>
                <a:lnTo>
                  <a:pt x="2243086" y="20205"/>
                </a:lnTo>
                <a:close/>
              </a:path>
              <a:path w="3731145" h="173791">
                <a:moveTo>
                  <a:pt x="2289441" y="49225"/>
                </a:moveTo>
                <a:lnTo>
                  <a:pt x="2289060" y="46583"/>
                </a:lnTo>
                <a:lnTo>
                  <a:pt x="2288171" y="44018"/>
                </a:lnTo>
                <a:lnTo>
                  <a:pt x="2285504" y="42659"/>
                </a:lnTo>
                <a:lnTo>
                  <a:pt x="2266327" y="42659"/>
                </a:lnTo>
                <a:lnTo>
                  <a:pt x="2266327" y="22961"/>
                </a:lnTo>
                <a:lnTo>
                  <a:pt x="2264676" y="20205"/>
                </a:lnTo>
                <a:lnTo>
                  <a:pt x="2261628" y="19215"/>
                </a:lnTo>
                <a:lnTo>
                  <a:pt x="2258326" y="18884"/>
                </a:lnTo>
                <a:lnTo>
                  <a:pt x="2249563" y="18884"/>
                </a:lnTo>
                <a:lnTo>
                  <a:pt x="2246261" y="19215"/>
                </a:lnTo>
                <a:lnTo>
                  <a:pt x="2244356" y="126088"/>
                </a:lnTo>
                <a:lnTo>
                  <a:pt x="2246134" y="129369"/>
                </a:lnTo>
                <a:lnTo>
                  <a:pt x="2250833" y="134583"/>
                </a:lnTo>
                <a:lnTo>
                  <a:pt x="2257437" y="137767"/>
                </a:lnTo>
                <a:lnTo>
                  <a:pt x="2265438" y="139646"/>
                </a:lnTo>
                <a:lnTo>
                  <a:pt x="2270264" y="139646"/>
                </a:lnTo>
                <a:lnTo>
                  <a:pt x="2266327" y="109131"/>
                </a:lnTo>
                <a:lnTo>
                  <a:pt x="2266327" y="62839"/>
                </a:lnTo>
                <a:lnTo>
                  <a:pt x="2285631" y="62839"/>
                </a:lnTo>
                <a:lnTo>
                  <a:pt x="2287917" y="62064"/>
                </a:lnTo>
                <a:lnTo>
                  <a:pt x="2289187" y="58966"/>
                </a:lnTo>
                <a:lnTo>
                  <a:pt x="2289568" y="56375"/>
                </a:lnTo>
                <a:lnTo>
                  <a:pt x="2289441" y="49225"/>
                </a:lnTo>
                <a:close/>
              </a:path>
              <a:path w="3731145" h="173791">
                <a:moveTo>
                  <a:pt x="2289568" y="125592"/>
                </a:moveTo>
                <a:lnTo>
                  <a:pt x="2289568" y="123748"/>
                </a:lnTo>
                <a:lnTo>
                  <a:pt x="2289314" y="121043"/>
                </a:lnTo>
                <a:lnTo>
                  <a:pt x="2288552" y="117525"/>
                </a:lnTo>
                <a:lnTo>
                  <a:pt x="2285758" y="116598"/>
                </a:lnTo>
                <a:lnTo>
                  <a:pt x="2283091" y="117627"/>
                </a:lnTo>
                <a:lnTo>
                  <a:pt x="2280297" y="118414"/>
                </a:lnTo>
                <a:lnTo>
                  <a:pt x="2276741" y="118757"/>
                </a:lnTo>
                <a:lnTo>
                  <a:pt x="2272804" y="118757"/>
                </a:lnTo>
                <a:lnTo>
                  <a:pt x="2270137" y="117563"/>
                </a:lnTo>
                <a:lnTo>
                  <a:pt x="2267089" y="112737"/>
                </a:lnTo>
                <a:lnTo>
                  <a:pt x="2266327" y="109131"/>
                </a:lnTo>
                <a:lnTo>
                  <a:pt x="2270264" y="139646"/>
                </a:lnTo>
                <a:lnTo>
                  <a:pt x="2273947" y="139547"/>
                </a:lnTo>
                <a:lnTo>
                  <a:pt x="2277630" y="139151"/>
                </a:lnTo>
                <a:lnTo>
                  <a:pt x="2280805" y="138508"/>
                </a:lnTo>
                <a:lnTo>
                  <a:pt x="2284869" y="137222"/>
                </a:lnTo>
                <a:lnTo>
                  <a:pt x="2288171" y="134912"/>
                </a:lnTo>
                <a:lnTo>
                  <a:pt x="2288933" y="132273"/>
                </a:lnTo>
                <a:lnTo>
                  <a:pt x="2289568" y="128496"/>
                </a:lnTo>
                <a:lnTo>
                  <a:pt x="2289568" y="125592"/>
                </a:lnTo>
                <a:close/>
              </a:path>
              <a:path w="3731145" h="173791">
                <a:moveTo>
                  <a:pt x="2371229" y="136941"/>
                </a:moveTo>
                <a:lnTo>
                  <a:pt x="2373896" y="137848"/>
                </a:lnTo>
                <a:lnTo>
                  <a:pt x="2376563" y="138178"/>
                </a:lnTo>
                <a:lnTo>
                  <a:pt x="2384310" y="138178"/>
                </a:lnTo>
                <a:lnTo>
                  <a:pt x="2386977" y="137848"/>
                </a:lnTo>
                <a:lnTo>
                  <a:pt x="2389644" y="136941"/>
                </a:lnTo>
                <a:lnTo>
                  <a:pt x="2391041" y="134302"/>
                </a:lnTo>
                <a:lnTo>
                  <a:pt x="2391041" y="46024"/>
                </a:lnTo>
                <a:lnTo>
                  <a:pt x="2389390" y="43383"/>
                </a:lnTo>
                <a:lnTo>
                  <a:pt x="2386342" y="42468"/>
                </a:lnTo>
                <a:lnTo>
                  <a:pt x="2383167" y="42138"/>
                </a:lnTo>
                <a:lnTo>
                  <a:pt x="2374277" y="42138"/>
                </a:lnTo>
                <a:lnTo>
                  <a:pt x="2371102" y="42468"/>
                </a:lnTo>
                <a:lnTo>
                  <a:pt x="2367927" y="43383"/>
                </a:lnTo>
                <a:lnTo>
                  <a:pt x="2366403" y="46024"/>
                </a:lnTo>
                <a:lnTo>
                  <a:pt x="2366403" y="104711"/>
                </a:lnTo>
                <a:lnTo>
                  <a:pt x="2362720" y="109131"/>
                </a:lnTo>
                <a:lnTo>
                  <a:pt x="2359291" y="112496"/>
                </a:lnTo>
                <a:lnTo>
                  <a:pt x="2356116" y="114808"/>
                </a:lnTo>
                <a:lnTo>
                  <a:pt x="2352941" y="117119"/>
                </a:lnTo>
                <a:lnTo>
                  <a:pt x="2349766" y="118275"/>
                </a:lnTo>
                <a:lnTo>
                  <a:pt x="2346591" y="118275"/>
                </a:lnTo>
                <a:lnTo>
                  <a:pt x="2341892" y="117792"/>
                </a:lnTo>
                <a:lnTo>
                  <a:pt x="2338082" y="115874"/>
                </a:lnTo>
                <a:lnTo>
                  <a:pt x="2335288" y="112776"/>
                </a:lnTo>
                <a:lnTo>
                  <a:pt x="2333256" y="108927"/>
                </a:lnTo>
                <a:lnTo>
                  <a:pt x="2331986" y="104051"/>
                </a:lnTo>
                <a:lnTo>
                  <a:pt x="2331732" y="100520"/>
                </a:lnTo>
                <a:lnTo>
                  <a:pt x="2331732" y="46024"/>
                </a:lnTo>
                <a:lnTo>
                  <a:pt x="2330081" y="43383"/>
                </a:lnTo>
                <a:lnTo>
                  <a:pt x="2326906" y="42468"/>
                </a:lnTo>
                <a:lnTo>
                  <a:pt x="2323731" y="42138"/>
                </a:lnTo>
                <a:lnTo>
                  <a:pt x="2314841" y="42138"/>
                </a:lnTo>
                <a:lnTo>
                  <a:pt x="2311666" y="42468"/>
                </a:lnTo>
                <a:lnTo>
                  <a:pt x="2308491" y="43383"/>
                </a:lnTo>
                <a:lnTo>
                  <a:pt x="2306840" y="46024"/>
                </a:lnTo>
                <a:lnTo>
                  <a:pt x="2306840" y="106794"/>
                </a:lnTo>
                <a:lnTo>
                  <a:pt x="2307475" y="112407"/>
                </a:lnTo>
                <a:lnTo>
                  <a:pt x="2308491" y="116928"/>
                </a:lnTo>
                <a:lnTo>
                  <a:pt x="2309634" y="121450"/>
                </a:lnTo>
                <a:lnTo>
                  <a:pt x="2311412" y="125427"/>
                </a:lnTo>
                <a:lnTo>
                  <a:pt x="2313952" y="128859"/>
                </a:lnTo>
                <a:lnTo>
                  <a:pt x="2316492" y="132290"/>
                </a:lnTo>
                <a:lnTo>
                  <a:pt x="2319794" y="134995"/>
                </a:lnTo>
                <a:lnTo>
                  <a:pt x="2323985" y="136974"/>
                </a:lnTo>
                <a:lnTo>
                  <a:pt x="2328049" y="138954"/>
                </a:lnTo>
                <a:lnTo>
                  <a:pt x="2333129" y="139943"/>
                </a:lnTo>
                <a:lnTo>
                  <a:pt x="2344686" y="139943"/>
                </a:lnTo>
                <a:lnTo>
                  <a:pt x="2349893" y="138624"/>
                </a:lnTo>
                <a:lnTo>
                  <a:pt x="2354973" y="135985"/>
                </a:lnTo>
                <a:lnTo>
                  <a:pt x="2359926" y="133346"/>
                </a:lnTo>
                <a:lnTo>
                  <a:pt x="2364879" y="129386"/>
                </a:lnTo>
                <a:lnTo>
                  <a:pt x="2369832" y="124104"/>
                </a:lnTo>
                <a:lnTo>
                  <a:pt x="2369832" y="134302"/>
                </a:lnTo>
                <a:lnTo>
                  <a:pt x="2371229" y="136941"/>
                </a:lnTo>
                <a:close/>
              </a:path>
              <a:path w="3731145" h="173791">
                <a:moveTo>
                  <a:pt x="2417965" y="135093"/>
                </a:moveTo>
                <a:lnTo>
                  <a:pt x="2405900" y="162410"/>
                </a:lnTo>
                <a:lnTo>
                  <a:pt x="2405519" y="163135"/>
                </a:lnTo>
                <a:lnTo>
                  <a:pt x="2406789" y="165906"/>
                </a:lnTo>
                <a:lnTo>
                  <a:pt x="2410091" y="166484"/>
                </a:lnTo>
                <a:lnTo>
                  <a:pt x="2413520" y="166566"/>
                </a:lnTo>
                <a:lnTo>
                  <a:pt x="2417711" y="166319"/>
                </a:lnTo>
                <a:lnTo>
                  <a:pt x="2421394" y="165412"/>
                </a:lnTo>
                <a:lnTo>
                  <a:pt x="2424188" y="162904"/>
                </a:lnTo>
                <a:lnTo>
                  <a:pt x="2437396" y="143902"/>
                </a:lnTo>
                <a:lnTo>
                  <a:pt x="2438793" y="141988"/>
                </a:lnTo>
                <a:lnTo>
                  <a:pt x="2440952" y="138310"/>
                </a:lnTo>
                <a:lnTo>
                  <a:pt x="2442603" y="134632"/>
                </a:lnTo>
                <a:lnTo>
                  <a:pt x="2443746" y="130806"/>
                </a:lnTo>
                <a:lnTo>
                  <a:pt x="2444508" y="126632"/>
                </a:lnTo>
                <a:lnTo>
                  <a:pt x="2444889" y="122097"/>
                </a:lnTo>
                <a:lnTo>
                  <a:pt x="2444889" y="119456"/>
                </a:lnTo>
                <a:lnTo>
                  <a:pt x="2444635" y="115404"/>
                </a:lnTo>
                <a:lnTo>
                  <a:pt x="2443619" y="112623"/>
                </a:lnTo>
                <a:lnTo>
                  <a:pt x="2440698" y="110121"/>
                </a:lnTo>
                <a:lnTo>
                  <a:pt x="2437650" y="109410"/>
                </a:lnTo>
                <a:lnTo>
                  <a:pt x="2433967" y="109067"/>
                </a:lnTo>
                <a:lnTo>
                  <a:pt x="2429268" y="109067"/>
                </a:lnTo>
                <a:lnTo>
                  <a:pt x="2425458" y="109410"/>
                </a:lnTo>
                <a:lnTo>
                  <a:pt x="2422283" y="110121"/>
                </a:lnTo>
                <a:lnTo>
                  <a:pt x="2419235" y="112623"/>
                </a:lnTo>
                <a:lnTo>
                  <a:pt x="2418219" y="115404"/>
                </a:lnTo>
                <a:lnTo>
                  <a:pt x="2417965" y="119456"/>
                </a:lnTo>
                <a:lnTo>
                  <a:pt x="2417965" y="135093"/>
                </a:lnTo>
                <a:close/>
              </a:path>
              <a:path w="3731145" h="173791">
                <a:moveTo>
                  <a:pt x="2609989" y="111633"/>
                </a:moveTo>
                <a:lnTo>
                  <a:pt x="2611259" y="107937"/>
                </a:lnTo>
                <a:lnTo>
                  <a:pt x="2611894" y="103822"/>
                </a:lnTo>
                <a:lnTo>
                  <a:pt x="2611894" y="94907"/>
                </a:lnTo>
                <a:lnTo>
                  <a:pt x="2611259" y="90982"/>
                </a:lnTo>
                <a:lnTo>
                  <a:pt x="2609862" y="87490"/>
                </a:lnTo>
                <a:lnTo>
                  <a:pt x="2608592" y="83997"/>
                </a:lnTo>
                <a:lnTo>
                  <a:pt x="2606814" y="80937"/>
                </a:lnTo>
                <a:lnTo>
                  <a:pt x="2604528" y="78333"/>
                </a:lnTo>
                <a:lnTo>
                  <a:pt x="2602242" y="75730"/>
                </a:lnTo>
                <a:lnTo>
                  <a:pt x="2599575" y="73596"/>
                </a:lnTo>
                <a:lnTo>
                  <a:pt x="2596527" y="71945"/>
                </a:lnTo>
                <a:lnTo>
                  <a:pt x="2593479" y="70307"/>
                </a:lnTo>
                <a:lnTo>
                  <a:pt x="2590050" y="69151"/>
                </a:lnTo>
                <a:lnTo>
                  <a:pt x="2586494" y="68491"/>
                </a:lnTo>
                <a:lnTo>
                  <a:pt x="2586748" y="133807"/>
                </a:lnTo>
                <a:lnTo>
                  <a:pt x="2590431" y="132487"/>
                </a:lnTo>
                <a:lnTo>
                  <a:pt x="2593860" y="130806"/>
                </a:lnTo>
                <a:lnTo>
                  <a:pt x="2596908" y="128760"/>
                </a:lnTo>
                <a:lnTo>
                  <a:pt x="2599956" y="126714"/>
                </a:lnTo>
                <a:lnTo>
                  <a:pt x="2602623" y="124269"/>
                </a:lnTo>
                <a:lnTo>
                  <a:pt x="2604782" y="121437"/>
                </a:lnTo>
                <a:lnTo>
                  <a:pt x="2607068" y="118592"/>
                </a:lnTo>
                <a:lnTo>
                  <a:pt x="2608719" y="115328"/>
                </a:lnTo>
                <a:lnTo>
                  <a:pt x="2609989" y="111633"/>
                </a:lnTo>
                <a:close/>
              </a:path>
              <a:path w="3731145" h="173791">
                <a:moveTo>
                  <a:pt x="2584843" y="100152"/>
                </a:moveTo>
                <a:lnTo>
                  <a:pt x="2584843" y="102997"/>
                </a:lnTo>
                <a:lnTo>
                  <a:pt x="2584335" y="105524"/>
                </a:lnTo>
                <a:lnTo>
                  <a:pt x="2582303" y="109943"/>
                </a:lnTo>
                <a:lnTo>
                  <a:pt x="2579128" y="113271"/>
                </a:lnTo>
                <a:lnTo>
                  <a:pt x="2575191" y="115874"/>
                </a:lnTo>
                <a:lnTo>
                  <a:pt x="2570746" y="137354"/>
                </a:lnTo>
                <a:lnTo>
                  <a:pt x="2574937" y="136726"/>
                </a:lnTo>
                <a:lnTo>
                  <a:pt x="2579128" y="136100"/>
                </a:lnTo>
                <a:lnTo>
                  <a:pt x="2583065" y="135128"/>
                </a:lnTo>
                <a:lnTo>
                  <a:pt x="2586748" y="133807"/>
                </a:lnTo>
                <a:lnTo>
                  <a:pt x="2584843" y="100152"/>
                </a:lnTo>
                <a:close/>
              </a:path>
              <a:path w="3731145" h="173791">
                <a:moveTo>
                  <a:pt x="2519946" y="134451"/>
                </a:moveTo>
                <a:lnTo>
                  <a:pt x="2522867" y="137024"/>
                </a:lnTo>
                <a:lnTo>
                  <a:pt x="2526931" y="137668"/>
                </a:lnTo>
                <a:lnTo>
                  <a:pt x="2566047" y="137668"/>
                </a:lnTo>
                <a:lnTo>
                  <a:pt x="2570746" y="137354"/>
                </a:lnTo>
                <a:lnTo>
                  <a:pt x="2575191" y="115874"/>
                </a:lnTo>
                <a:lnTo>
                  <a:pt x="2570238" y="117398"/>
                </a:lnTo>
                <a:lnTo>
                  <a:pt x="2567190" y="117779"/>
                </a:lnTo>
                <a:lnTo>
                  <a:pt x="2544711" y="117779"/>
                </a:lnTo>
                <a:lnTo>
                  <a:pt x="2544711" y="81356"/>
                </a:lnTo>
                <a:lnTo>
                  <a:pt x="2560205" y="81356"/>
                </a:lnTo>
                <a:lnTo>
                  <a:pt x="2562999" y="62357"/>
                </a:lnTo>
                <a:lnTo>
                  <a:pt x="2544711" y="62357"/>
                </a:lnTo>
                <a:lnTo>
                  <a:pt x="2544711" y="29095"/>
                </a:lnTo>
                <a:lnTo>
                  <a:pt x="2561856" y="29095"/>
                </a:lnTo>
                <a:lnTo>
                  <a:pt x="2565158" y="29464"/>
                </a:lnTo>
                <a:lnTo>
                  <a:pt x="2567571" y="30187"/>
                </a:lnTo>
                <a:lnTo>
                  <a:pt x="2571889" y="31953"/>
                </a:lnTo>
                <a:lnTo>
                  <a:pt x="2575064" y="34658"/>
                </a:lnTo>
                <a:lnTo>
                  <a:pt x="2577096" y="38404"/>
                </a:lnTo>
                <a:lnTo>
                  <a:pt x="2578239" y="42760"/>
                </a:lnTo>
                <a:lnTo>
                  <a:pt x="2578239" y="45326"/>
                </a:lnTo>
                <a:lnTo>
                  <a:pt x="2577858" y="49834"/>
                </a:lnTo>
                <a:lnTo>
                  <a:pt x="2576461" y="53987"/>
                </a:lnTo>
                <a:lnTo>
                  <a:pt x="2574683" y="83502"/>
                </a:lnTo>
                <a:lnTo>
                  <a:pt x="2579001" y="86296"/>
                </a:lnTo>
                <a:lnTo>
                  <a:pt x="2582430" y="89852"/>
                </a:lnTo>
                <a:lnTo>
                  <a:pt x="2584335" y="94538"/>
                </a:lnTo>
                <a:lnTo>
                  <a:pt x="2584843" y="97193"/>
                </a:lnTo>
                <a:lnTo>
                  <a:pt x="2584843" y="100152"/>
                </a:lnTo>
                <a:lnTo>
                  <a:pt x="2586748" y="133807"/>
                </a:lnTo>
                <a:lnTo>
                  <a:pt x="2586494" y="68491"/>
                </a:lnTo>
                <a:lnTo>
                  <a:pt x="2589288" y="67437"/>
                </a:lnTo>
                <a:lnTo>
                  <a:pt x="2591828" y="66040"/>
                </a:lnTo>
                <a:lnTo>
                  <a:pt x="2596273" y="62611"/>
                </a:lnTo>
                <a:lnTo>
                  <a:pt x="2599575" y="58394"/>
                </a:lnTo>
                <a:lnTo>
                  <a:pt x="2602242" y="53657"/>
                </a:lnTo>
                <a:lnTo>
                  <a:pt x="2603131" y="50914"/>
                </a:lnTo>
                <a:lnTo>
                  <a:pt x="2603893" y="48183"/>
                </a:lnTo>
                <a:lnTo>
                  <a:pt x="2604274" y="45262"/>
                </a:lnTo>
                <a:lnTo>
                  <a:pt x="2604274" y="36614"/>
                </a:lnTo>
                <a:lnTo>
                  <a:pt x="2603258" y="31800"/>
                </a:lnTo>
                <a:lnTo>
                  <a:pt x="2601353" y="27711"/>
                </a:lnTo>
                <a:lnTo>
                  <a:pt x="2599321" y="23622"/>
                </a:lnTo>
                <a:lnTo>
                  <a:pt x="2596527" y="20243"/>
                </a:lnTo>
                <a:lnTo>
                  <a:pt x="2592717" y="17564"/>
                </a:lnTo>
                <a:lnTo>
                  <a:pt x="2589034" y="14897"/>
                </a:lnTo>
                <a:lnTo>
                  <a:pt x="2584462" y="12903"/>
                </a:lnTo>
                <a:lnTo>
                  <a:pt x="2579001" y="11582"/>
                </a:lnTo>
                <a:lnTo>
                  <a:pt x="2573540" y="10261"/>
                </a:lnTo>
                <a:lnTo>
                  <a:pt x="2566936" y="9601"/>
                </a:lnTo>
                <a:lnTo>
                  <a:pt x="2524772" y="9601"/>
                </a:lnTo>
                <a:lnTo>
                  <a:pt x="2521343" y="11531"/>
                </a:lnTo>
                <a:lnTo>
                  <a:pt x="2519184" y="14909"/>
                </a:lnTo>
                <a:lnTo>
                  <a:pt x="2519184" y="132356"/>
                </a:lnTo>
                <a:lnTo>
                  <a:pt x="2519946" y="134451"/>
                </a:lnTo>
                <a:close/>
              </a:path>
              <a:path w="3731145" h="173791">
                <a:moveTo>
                  <a:pt x="2562999" y="62357"/>
                </a:moveTo>
                <a:lnTo>
                  <a:pt x="2560205" y="81356"/>
                </a:lnTo>
                <a:lnTo>
                  <a:pt x="2564904" y="81356"/>
                </a:lnTo>
                <a:lnTo>
                  <a:pt x="2568714" y="81788"/>
                </a:lnTo>
                <a:lnTo>
                  <a:pt x="2571762" y="82638"/>
                </a:lnTo>
                <a:lnTo>
                  <a:pt x="2574683" y="83502"/>
                </a:lnTo>
                <a:lnTo>
                  <a:pt x="2576461" y="53987"/>
                </a:lnTo>
                <a:lnTo>
                  <a:pt x="2573794" y="57353"/>
                </a:lnTo>
                <a:lnTo>
                  <a:pt x="2570492" y="60121"/>
                </a:lnTo>
                <a:lnTo>
                  <a:pt x="2566047" y="61899"/>
                </a:lnTo>
                <a:lnTo>
                  <a:pt x="2562999" y="62357"/>
                </a:lnTo>
                <a:close/>
              </a:path>
              <a:path w="3731145" h="173791">
                <a:moveTo>
                  <a:pt x="2653423" y="136974"/>
                </a:moveTo>
                <a:lnTo>
                  <a:pt x="2659265" y="138954"/>
                </a:lnTo>
                <a:lnTo>
                  <a:pt x="2666250" y="139943"/>
                </a:lnTo>
                <a:lnTo>
                  <a:pt x="2678442" y="139943"/>
                </a:lnTo>
                <a:lnTo>
                  <a:pt x="2682506" y="139663"/>
                </a:lnTo>
                <a:lnTo>
                  <a:pt x="2686316" y="139101"/>
                </a:lnTo>
                <a:lnTo>
                  <a:pt x="2690126" y="138541"/>
                </a:lnTo>
                <a:lnTo>
                  <a:pt x="2693555" y="137882"/>
                </a:lnTo>
                <a:lnTo>
                  <a:pt x="2696476" y="137123"/>
                </a:lnTo>
                <a:lnTo>
                  <a:pt x="2699524" y="136364"/>
                </a:lnTo>
                <a:lnTo>
                  <a:pt x="2701937" y="135589"/>
                </a:lnTo>
                <a:lnTo>
                  <a:pt x="2705747" y="134005"/>
                </a:lnTo>
                <a:lnTo>
                  <a:pt x="2708414" y="131481"/>
                </a:lnTo>
                <a:lnTo>
                  <a:pt x="2709176" y="128925"/>
                </a:lnTo>
                <a:lnTo>
                  <a:pt x="2709430" y="123317"/>
                </a:lnTo>
                <a:lnTo>
                  <a:pt x="2709176" y="119214"/>
                </a:lnTo>
                <a:lnTo>
                  <a:pt x="2708033" y="115684"/>
                </a:lnTo>
                <a:lnTo>
                  <a:pt x="2705239" y="115100"/>
                </a:lnTo>
                <a:lnTo>
                  <a:pt x="2702318" y="116039"/>
                </a:lnTo>
                <a:lnTo>
                  <a:pt x="2698762" y="117360"/>
                </a:lnTo>
                <a:lnTo>
                  <a:pt x="2693936" y="118884"/>
                </a:lnTo>
                <a:lnTo>
                  <a:pt x="2691142" y="119570"/>
                </a:lnTo>
                <a:lnTo>
                  <a:pt x="2687840" y="120192"/>
                </a:lnTo>
                <a:lnTo>
                  <a:pt x="2684538" y="120827"/>
                </a:lnTo>
                <a:lnTo>
                  <a:pt x="2680728" y="121145"/>
                </a:lnTo>
                <a:lnTo>
                  <a:pt x="2672092" y="121145"/>
                </a:lnTo>
                <a:lnTo>
                  <a:pt x="2668409" y="120573"/>
                </a:lnTo>
                <a:lnTo>
                  <a:pt x="2665234" y="119456"/>
                </a:lnTo>
                <a:lnTo>
                  <a:pt x="2662186" y="118338"/>
                </a:lnTo>
                <a:lnTo>
                  <a:pt x="2659773" y="116700"/>
                </a:lnTo>
                <a:lnTo>
                  <a:pt x="2655836" y="112407"/>
                </a:lnTo>
                <a:lnTo>
                  <a:pt x="2654439" y="109804"/>
                </a:lnTo>
                <a:lnTo>
                  <a:pt x="2653550" y="106743"/>
                </a:lnTo>
                <a:lnTo>
                  <a:pt x="2652661" y="103670"/>
                </a:lnTo>
                <a:lnTo>
                  <a:pt x="2652153" y="100253"/>
                </a:lnTo>
                <a:lnTo>
                  <a:pt x="2652280" y="77355"/>
                </a:lnTo>
                <a:lnTo>
                  <a:pt x="2652788" y="74447"/>
                </a:lnTo>
                <a:lnTo>
                  <a:pt x="2653042" y="43840"/>
                </a:lnTo>
                <a:lnTo>
                  <a:pt x="2647454" y="46151"/>
                </a:lnTo>
                <a:lnTo>
                  <a:pt x="2642755" y="49504"/>
                </a:lnTo>
                <a:lnTo>
                  <a:pt x="2638818" y="53886"/>
                </a:lnTo>
                <a:lnTo>
                  <a:pt x="2634881" y="58280"/>
                </a:lnTo>
                <a:lnTo>
                  <a:pt x="2631960" y="63627"/>
                </a:lnTo>
                <a:lnTo>
                  <a:pt x="2629928" y="69926"/>
                </a:lnTo>
                <a:lnTo>
                  <a:pt x="2627896" y="76225"/>
                </a:lnTo>
                <a:lnTo>
                  <a:pt x="2626880" y="83299"/>
                </a:lnTo>
                <a:lnTo>
                  <a:pt x="2626880" y="99402"/>
                </a:lnTo>
                <a:lnTo>
                  <a:pt x="2627769" y="106591"/>
                </a:lnTo>
                <a:lnTo>
                  <a:pt x="2629801" y="112725"/>
                </a:lnTo>
                <a:lnTo>
                  <a:pt x="2631706" y="118859"/>
                </a:lnTo>
                <a:lnTo>
                  <a:pt x="2634627" y="123939"/>
                </a:lnTo>
                <a:lnTo>
                  <a:pt x="2638564" y="127967"/>
                </a:lnTo>
                <a:lnTo>
                  <a:pt x="2642628" y="131993"/>
                </a:lnTo>
                <a:lnTo>
                  <a:pt x="2647454" y="134995"/>
                </a:lnTo>
                <a:lnTo>
                  <a:pt x="2653423" y="136974"/>
                </a:lnTo>
                <a:close/>
              </a:path>
              <a:path w="3731145" h="173791">
                <a:moveTo>
                  <a:pt x="2654439" y="68961"/>
                </a:moveTo>
                <a:lnTo>
                  <a:pt x="2657233" y="64579"/>
                </a:lnTo>
                <a:lnTo>
                  <a:pt x="2660662" y="60960"/>
                </a:lnTo>
                <a:lnTo>
                  <a:pt x="2665361" y="58585"/>
                </a:lnTo>
                <a:lnTo>
                  <a:pt x="2668155" y="58000"/>
                </a:lnTo>
                <a:lnTo>
                  <a:pt x="2677553" y="58000"/>
                </a:lnTo>
                <a:lnTo>
                  <a:pt x="2682125" y="59994"/>
                </a:lnTo>
                <a:lnTo>
                  <a:pt x="2685173" y="63982"/>
                </a:lnTo>
                <a:lnTo>
                  <a:pt x="2688221" y="67970"/>
                </a:lnTo>
                <a:lnTo>
                  <a:pt x="2689618" y="73469"/>
                </a:lnTo>
                <a:lnTo>
                  <a:pt x="2689364" y="80467"/>
                </a:lnTo>
                <a:lnTo>
                  <a:pt x="2652153" y="80467"/>
                </a:lnTo>
                <a:lnTo>
                  <a:pt x="2652153" y="100253"/>
                </a:lnTo>
                <a:lnTo>
                  <a:pt x="2652153" y="96494"/>
                </a:lnTo>
                <a:lnTo>
                  <a:pt x="2705874" y="96494"/>
                </a:lnTo>
                <a:lnTo>
                  <a:pt x="2703715" y="52705"/>
                </a:lnTo>
                <a:lnTo>
                  <a:pt x="2700413" y="48844"/>
                </a:lnTo>
                <a:lnTo>
                  <a:pt x="2696095" y="45821"/>
                </a:lnTo>
                <a:lnTo>
                  <a:pt x="2690761" y="43649"/>
                </a:lnTo>
                <a:lnTo>
                  <a:pt x="2685554" y="41465"/>
                </a:lnTo>
                <a:lnTo>
                  <a:pt x="2679204" y="40386"/>
                </a:lnTo>
                <a:lnTo>
                  <a:pt x="2664853" y="40386"/>
                </a:lnTo>
                <a:lnTo>
                  <a:pt x="2658630" y="41529"/>
                </a:lnTo>
                <a:lnTo>
                  <a:pt x="2653042" y="43840"/>
                </a:lnTo>
                <a:lnTo>
                  <a:pt x="2652788" y="74447"/>
                </a:lnTo>
                <a:lnTo>
                  <a:pt x="2653550" y="71704"/>
                </a:lnTo>
                <a:lnTo>
                  <a:pt x="2654439" y="68961"/>
                </a:lnTo>
                <a:close/>
              </a:path>
              <a:path w="3731145" h="173791">
                <a:moveTo>
                  <a:pt x="2711208" y="66408"/>
                </a:moveTo>
                <a:lnTo>
                  <a:pt x="2709557" y="61125"/>
                </a:lnTo>
                <a:lnTo>
                  <a:pt x="2707144" y="56565"/>
                </a:lnTo>
                <a:lnTo>
                  <a:pt x="2703715" y="52705"/>
                </a:lnTo>
                <a:lnTo>
                  <a:pt x="2705874" y="96494"/>
                </a:lnTo>
                <a:lnTo>
                  <a:pt x="2708287" y="96494"/>
                </a:lnTo>
                <a:lnTo>
                  <a:pt x="2711462" y="94322"/>
                </a:lnTo>
                <a:lnTo>
                  <a:pt x="2713494" y="90627"/>
                </a:lnTo>
                <a:lnTo>
                  <a:pt x="2713494" y="77431"/>
                </a:lnTo>
                <a:lnTo>
                  <a:pt x="2712732" y="71691"/>
                </a:lnTo>
                <a:lnTo>
                  <a:pt x="2711208" y="66408"/>
                </a:lnTo>
                <a:close/>
              </a:path>
              <a:path w="3731145" h="173791">
                <a:moveTo>
                  <a:pt x="2734068" y="4152"/>
                </a:moveTo>
                <a:lnTo>
                  <a:pt x="2734068" y="134302"/>
                </a:lnTo>
                <a:lnTo>
                  <a:pt x="2735719" y="136941"/>
                </a:lnTo>
                <a:lnTo>
                  <a:pt x="2738894" y="137848"/>
                </a:lnTo>
                <a:lnTo>
                  <a:pt x="2742069" y="138178"/>
                </a:lnTo>
                <a:lnTo>
                  <a:pt x="2750959" y="138178"/>
                </a:lnTo>
                <a:lnTo>
                  <a:pt x="2754134" y="137848"/>
                </a:lnTo>
                <a:lnTo>
                  <a:pt x="2757309" y="136941"/>
                </a:lnTo>
                <a:lnTo>
                  <a:pt x="2759087" y="134302"/>
                </a:lnTo>
                <a:lnTo>
                  <a:pt x="2759087" y="4152"/>
                </a:lnTo>
                <a:lnTo>
                  <a:pt x="2757309" y="1397"/>
                </a:lnTo>
                <a:lnTo>
                  <a:pt x="2754134" y="393"/>
                </a:lnTo>
                <a:lnTo>
                  <a:pt x="2750959" y="0"/>
                </a:lnTo>
                <a:lnTo>
                  <a:pt x="2742069" y="0"/>
                </a:lnTo>
                <a:lnTo>
                  <a:pt x="2738894" y="393"/>
                </a:lnTo>
                <a:lnTo>
                  <a:pt x="2735719" y="1397"/>
                </a:lnTo>
                <a:lnTo>
                  <a:pt x="2734068" y="4152"/>
                </a:lnTo>
                <a:close/>
              </a:path>
              <a:path w="3731145" h="173791">
                <a:moveTo>
                  <a:pt x="2863100" y="56515"/>
                </a:moveTo>
                <a:lnTo>
                  <a:pt x="2861957" y="54076"/>
                </a:lnTo>
                <a:lnTo>
                  <a:pt x="2858909" y="49885"/>
                </a:lnTo>
                <a:lnTo>
                  <a:pt x="2855353" y="46202"/>
                </a:lnTo>
                <a:lnTo>
                  <a:pt x="2850781" y="43370"/>
                </a:lnTo>
                <a:lnTo>
                  <a:pt x="2848114" y="42278"/>
                </a:lnTo>
                <a:lnTo>
                  <a:pt x="2845193" y="41516"/>
                </a:lnTo>
                <a:lnTo>
                  <a:pt x="2842399" y="40754"/>
                </a:lnTo>
                <a:lnTo>
                  <a:pt x="2839097" y="40386"/>
                </a:lnTo>
                <a:lnTo>
                  <a:pt x="2830207" y="40386"/>
                </a:lnTo>
                <a:lnTo>
                  <a:pt x="2825127" y="41694"/>
                </a:lnTo>
                <a:lnTo>
                  <a:pt x="2820301" y="44335"/>
                </a:lnTo>
                <a:lnTo>
                  <a:pt x="2815475" y="46977"/>
                </a:lnTo>
                <a:lnTo>
                  <a:pt x="2810522" y="50939"/>
                </a:lnTo>
                <a:lnTo>
                  <a:pt x="2805696" y="56210"/>
                </a:lnTo>
                <a:lnTo>
                  <a:pt x="2805696" y="46024"/>
                </a:lnTo>
                <a:lnTo>
                  <a:pt x="2804807" y="43789"/>
                </a:lnTo>
                <a:lnTo>
                  <a:pt x="2801759" y="42468"/>
                </a:lnTo>
                <a:lnTo>
                  <a:pt x="2798965" y="42138"/>
                </a:lnTo>
                <a:lnTo>
                  <a:pt x="2791345" y="42138"/>
                </a:lnTo>
                <a:lnTo>
                  <a:pt x="2788678" y="42468"/>
                </a:lnTo>
                <a:lnTo>
                  <a:pt x="2785757" y="43383"/>
                </a:lnTo>
                <a:lnTo>
                  <a:pt x="2784360" y="46024"/>
                </a:lnTo>
                <a:lnTo>
                  <a:pt x="2784360" y="134302"/>
                </a:lnTo>
                <a:lnTo>
                  <a:pt x="2786011" y="136941"/>
                </a:lnTo>
                <a:lnTo>
                  <a:pt x="2789186" y="137848"/>
                </a:lnTo>
                <a:lnTo>
                  <a:pt x="2792361" y="138178"/>
                </a:lnTo>
                <a:lnTo>
                  <a:pt x="2801251" y="138178"/>
                </a:lnTo>
                <a:lnTo>
                  <a:pt x="2804426" y="137848"/>
                </a:lnTo>
                <a:lnTo>
                  <a:pt x="2807601" y="136941"/>
                </a:lnTo>
                <a:lnTo>
                  <a:pt x="2809379" y="134302"/>
                </a:lnTo>
                <a:lnTo>
                  <a:pt x="2809379" y="75615"/>
                </a:lnTo>
                <a:lnTo>
                  <a:pt x="2812808" y="71196"/>
                </a:lnTo>
                <a:lnTo>
                  <a:pt x="2816110" y="67830"/>
                </a:lnTo>
                <a:lnTo>
                  <a:pt x="2819158" y="65519"/>
                </a:lnTo>
                <a:lnTo>
                  <a:pt x="2822206" y="63207"/>
                </a:lnTo>
                <a:lnTo>
                  <a:pt x="2825254" y="62052"/>
                </a:lnTo>
                <a:lnTo>
                  <a:pt x="2828175" y="62052"/>
                </a:lnTo>
                <a:lnTo>
                  <a:pt x="2832620" y="62534"/>
                </a:lnTo>
                <a:lnTo>
                  <a:pt x="2836303" y="64439"/>
                </a:lnTo>
                <a:lnTo>
                  <a:pt x="2838843" y="67551"/>
                </a:lnTo>
                <a:lnTo>
                  <a:pt x="2840748" y="71386"/>
                </a:lnTo>
                <a:lnTo>
                  <a:pt x="2841891" y="76276"/>
                </a:lnTo>
                <a:lnTo>
                  <a:pt x="2842145" y="78981"/>
                </a:lnTo>
                <a:lnTo>
                  <a:pt x="2842145" y="134302"/>
                </a:lnTo>
                <a:lnTo>
                  <a:pt x="2843796" y="136941"/>
                </a:lnTo>
                <a:lnTo>
                  <a:pt x="2846971" y="137848"/>
                </a:lnTo>
                <a:lnTo>
                  <a:pt x="2850146" y="138178"/>
                </a:lnTo>
                <a:lnTo>
                  <a:pt x="2859036" y="138178"/>
                </a:lnTo>
                <a:lnTo>
                  <a:pt x="2862211" y="137848"/>
                </a:lnTo>
                <a:lnTo>
                  <a:pt x="2865386" y="136941"/>
                </a:lnTo>
                <a:lnTo>
                  <a:pt x="2867037" y="134302"/>
                </a:lnTo>
                <a:lnTo>
                  <a:pt x="2867037" y="75615"/>
                </a:lnTo>
                <a:lnTo>
                  <a:pt x="2870593" y="71196"/>
                </a:lnTo>
                <a:lnTo>
                  <a:pt x="2873895" y="67830"/>
                </a:lnTo>
                <a:lnTo>
                  <a:pt x="2876943" y="65519"/>
                </a:lnTo>
                <a:lnTo>
                  <a:pt x="2879991" y="63207"/>
                </a:lnTo>
                <a:lnTo>
                  <a:pt x="2882912" y="62052"/>
                </a:lnTo>
                <a:lnTo>
                  <a:pt x="2885960" y="62052"/>
                </a:lnTo>
                <a:lnTo>
                  <a:pt x="2890405" y="62534"/>
                </a:lnTo>
                <a:lnTo>
                  <a:pt x="2893961" y="64439"/>
                </a:lnTo>
                <a:lnTo>
                  <a:pt x="2896628" y="67551"/>
                </a:lnTo>
                <a:lnTo>
                  <a:pt x="2898533" y="71386"/>
                </a:lnTo>
                <a:lnTo>
                  <a:pt x="2899676" y="76276"/>
                </a:lnTo>
                <a:lnTo>
                  <a:pt x="2899930" y="78981"/>
                </a:lnTo>
                <a:lnTo>
                  <a:pt x="2899930" y="134302"/>
                </a:lnTo>
                <a:lnTo>
                  <a:pt x="2901581" y="136941"/>
                </a:lnTo>
                <a:lnTo>
                  <a:pt x="2904756" y="137848"/>
                </a:lnTo>
                <a:lnTo>
                  <a:pt x="2907931" y="138178"/>
                </a:lnTo>
                <a:lnTo>
                  <a:pt x="2916948" y="138178"/>
                </a:lnTo>
                <a:lnTo>
                  <a:pt x="2920123" y="137848"/>
                </a:lnTo>
                <a:lnTo>
                  <a:pt x="2923171" y="136941"/>
                </a:lnTo>
                <a:lnTo>
                  <a:pt x="2924822" y="134302"/>
                </a:lnTo>
                <a:lnTo>
                  <a:pt x="2924822" y="72707"/>
                </a:lnTo>
                <a:lnTo>
                  <a:pt x="2924314" y="67894"/>
                </a:lnTo>
                <a:lnTo>
                  <a:pt x="2923298" y="63334"/>
                </a:lnTo>
                <a:lnTo>
                  <a:pt x="2922155" y="58788"/>
                </a:lnTo>
                <a:lnTo>
                  <a:pt x="2920377" y="54813"/>
                </a:lnTo>
                <a:lnTo>
                  <a:pt x="2917964" y="51409"/>
                </a:lnTo>
                <a:lnTo>
                  <a:pt x="2915424" y="48018"/>
                </a:lnTo>
                <a:lnTo>
                  <a:pt x="2912249" y="45326"/>
                </a:lnTo>
                <a:lnTo>
                  <a:pt x="2908185" y="43345"/>
                </a:lnTo>
                <a:lnTo>
                  <a:pt x="2904121" y="41363"/>
                </a:lnTo>
                <a:lnTo>
                  <a:pt x="2899168" y="40386"/>
                </a:lnTo>
                <a:lnTo>
                  <a:pt x="2890786" y="40386"/>
                </a:lnTo>
                <a:lnTo>
                  <a:pt x="2885833" y="41325"/>
                </a:lnTo>
                <a:lnTo>
                  <a:pt x="2880880" y="42900"/>
                </a:lnTo>
                <a:lnTo>
                  <a:pt x="2875927" y="45478"/>
                </a:lnTo>
                <a:lnTo>
                  <a:pt x="2868307" y="51231"/>
                </a:lnTo>
                <a:lnTo>
                  <a:pt x="2865767" y="53670"/>
                </a:lnTo>
                <a:lnTo>
                  <a:pt x="2863100" y="56515"/>
                </a:lnTo>
                <a:close/>
              </a:path>
              <a:path w="3731145" h="173791">
                <a:moveTo>
                  <a:pt x="2991243" y="136677"/>
                </a:moveTo>
                <a:lnTo>
                  <a:pt x="2995815" y="134500"/>
                </a:lnTo>
                <a:lnTo>
                  <a:pt x="3000006" y="131465"/>
                </a:lnTo>
                <a:lnTo>
                  <a:pt x="3003562" y="127572"/>
                </a:lnTo>
                <a:lnTo>
                  <a:pt x="3003562" y="134599"/>
                </a:lnTo>
                <a:lnTo>
                  <a:pt x="3004451" y="136776"/>
                </a:lnTo>
                <a:lnTo>
                  <a:pt x="3007372" y="137914"/>
                </a:lnTo>
                <a:lnTo>
                  <a:pt x="3010801" y="138261"/>
                </a:lnTo>
                <a:lnTo>
                  <a:pt x="3018675" y="138145"/>
                </a:lnTo>
                <a:lnTo>
                  <a:pt x="3022485" y="137304"/>
                </a:lnTo>
                <a:lnTo>
                  <a:pt x="3024136" y="134599"/>
                </a:lnTo>
                <a:lnTo>
                  <a:pt x="3024136" y="69151"/>
                </a:lnTo>
                <a:lnTo>
                  <a:pt x="3023501" y="63906"/>
                </a:lnTo>
                <a:lnTo>
                  <a:pt x="3021977" y="59486"/>
                </a:lnTo>
                <a:lnTo>
                  <a:pt x="3020580" y="55054"/>
                </a:lnTo>
                <a:lnTo>
                  <a:pt x="3018294" y="51447"/>
                </a:lnTo>
                <a:lnTo>
                  <a:pt x="3015119" y="48641"/>
                </a:lnTo>
                <a:lnTo>
                  <a:pt x="3011944" y="45834"/>
                </a:lnTo>
                <a:lnTo>
                  <a:pt x="3007880" y="43764"/>
                </a:lnTo>
                <a:lnTo>
                  <a:pt x="3002927" y="42405"/>
                </a:lnTo>
                <a:lnTo>
                  <a:pt x="2998101" y="41059"/>
                </a:lnTo>
                <a:lnTo>
                  <a:pt x="2992132" y="40386"/>
                </a:lnTo>
                <a:lnTo>
                  <a:pt x="2981337" y="40386"/>
                </a:lnTo>
                <a:lnTo>
                  <a:pt x="2977527" y="40690"/>
                </a:lnTo>
                <a:lnTo>
                  <a:pt x="2973844" y="41325"/>
                </a:lnTo>
                <a:lnTo>
                  <a:pt x="2970161" y="41948"/>
                </a:lnTo>
                <a:lnTo>
                  <a:pt x="2966859" y="42760"/>
                </a:lnTo>
                <a:lnTo>
                  <a:pt x="2963684" y="43738"/>
                </a:lnTo>
                <a:lnTo>
                  <a:pt x="2960636" y="44729"/>
                </a:lnTo>
                <a:lnTo>
                  <a:pt x="2957969" y="45808"/>
                </a:lnTo>
                <a:lnTo>
                  <a:pt x="2953270" y="48120"/>
                </a:lnTo>
                <a:lnTo>
                  <a:pt x="2949841" y="51079"/>
                </a:lnTo>
                <a:lnTo>
                  <a:pt x="2948571" y="54533"/>
                </a:lnTo>
                <a:lnTo>
                  <a:pt x="2948444" y="58191"/>
                </a:lnTo>
                <a:lnTo>
                  <a:pt x="2948444" y="61099"/>
                </a:lnTo>
                <a:lnTo>
                  <a:pt x="2949206" y="64655"/>
                </a:lnTo>
                <a:lnTo>
                  <a:pt x="2950857" y="67500"/>
                </a:lnTo>
                <a:lnTo>
                  <a:pt x="2953905" y="68186"/>
                </a:lnTo>
                <a:lnTo>
                  <a:pt x="2956953" y="66802"/>
                </a:lnTo>
                <a:lnTo>
                  <a:pt x="2960763" y="64858"/>
                </a:lnTo>
                <a:lnTo>
                  <a:pt x="2965716" y="62611"/>
                </a:lnTo>
                <a:lnTo>
                  <a:pt x="2968637" y="61595"/>
                </a:lnTo>
                <a:lnTo>
                  <a:pt x="2971939" y="60667"/>
                </a:lnTo>
                <a:lnTo>
                  <a:pt x="2975114" y="59740"/>
                </a:lnTo>
                <a:lnTo>
                  <a:pt x="2978924" y="59283"/>
                </a:lnTo>
                <a:lnTo>
                  <a:pt x="2986163" y="59283"/>
                </a:lnTo>
                <a:lnTo>
                  <a:pt x="2988830" y="59613"/>
                </a:lnTo>
                <a:lnTo>
                  <a:pt x="2990989" y="60274"/>
                </a:lnTo>
                <a:lnTo>
                  <a:pt x="2994799" y="61950"/>
                </a:lnTo>
                <a:lnTo>
                  <a:pt x="2997466" y="64731"/>
                </a:lnTo>
                <a:lnTo>
                  <a:pt x="2998863" y="68541"/>
                </a:lnTo>
                <a:lnTo>
                  <a:pt x="2999752" y="73037"/>
                </a:lnTo>
                <a:lnTo>
                  <a:pt x="2999752" y="81153"/>
                </a:lnTo>
                <a:lnTo>
                  <a:pt x="2983242" y="81153"/>
                </a:lnTo>
                <a:lnTo>
                  <a:pt x="2976384" y="81749"/>
                </a:lnTo>
                <a:lnTo>
                  <a:pt x="2970415" y="82931"/>
                </a:lnTo>
                <a:lnTo>
                  <a:pt x="2964573" y="84124"/>
                </a:lnTo>
                <a:lnTo>
                  <a:pt x="2959493" y="85953"/>
                </a:lnTo>
                <a:lnTo>
                  <a:pt x="2955556" y="88430"/>
                </a:lnTo>
                <a:lnTo>
                  <a:pt x="2951619" y="90906"/>
                </a:lnTo>
                <a:lnTo>
                  <a:pt x="2948571" y="94043"/>
                </a:lnTo>
                <a:lnTo>
                  <a:pt x="2946539" y="97828"/>
                </a:lnTo>
                <a:lnTo>
                  <a:pt x="2944507" y="101625"/>
                </a:lnTo>
                <a:lnTo>
                  <a:pt x="2943491" y="106095"/>
                </a:lnTo>
                <a:lnTo>
                  <a:pt x="2943491" y="115989"/>
                </a:lnTo>
                <a:lnTo>
                  <a:pt x="2944380" y="120154"/>
                </a:lnTo>
                <a:lnTo>
                  <a:pt x="2945904" y="123710"/>
                </a:lnTo>
                <a:lnTo>
                  <a:pt x="2947555" y="127275"/>
                </a:lnTo>
                <a:lnTo>
                  <a:pt x="2949714" y="130261"/>
                </a:lnTo>
                <a:lnTo>
                  <a:pt x="2952635" y="132669"/>
                </a:lnTo>
                <a:lnTo>
                  <a:pt x="2955429" y="135077"/>
                </a:lnTo>
                <a:lnTo>
                  <a:pt x="2958858" y="136892"/>
                </a:lnTo>
                <a:lnTo>
                  <a:pt x="2962795" y="138113"/>
                </a:lnTo>
                <a:lnTo>
                  <a:pt x="2966732" y="139332"/>
                </a:lnTo>
                <a:lnTo>
                  <a:pt x="2967875" y="114147"/>
                </a:lnTo>
                <a:lnTo>
                  <a:pt x="2967875" y="110451"/>
                </a:lnTo>
                <a:lnTo>
                  <a:pt x="2968256" y="106337"/>
                </a:lnTo>
                <a:lnTo>
                  <a:pt x="2969907" y="102984"/>
                </a:lnTo>
                <a:lnTo>
                  <a:pt x="2973082" y="100355"/>
                </a:lnTo>
                <a:lnTo>
                  <a:pt x="2977146" y="98272"/>
                </a:lnTo>
                <a:lnTo>
                  <a:pt x="2979940" y="97688"/>
                </a:lnTo>
                <a:lnTo>
                  <a:pt x="2982734" y="97091"/>
                </a:lnTo>
                <a:lnTo>
                  <a:pt x="2986163" y="96786"/>
                </a:lnTo>
                <a:lnTo>
                  <a:pt x="2999752" y="96786"/>
                </a:lnTo>
                <a:lnTo>
                  <a:pt x="2999752" y="111836"/>
                </a:lnTo>
                <a:lnTo>
                  <a:pt x="2996704" y="115265"/>
                </a:lnTo>
                <a:lnTo>
                  <a:pt x="2993783" y="117868"/>
                </a:lnTo>
                <a:lnTo>
                  <a:pt x="2990735" y="119659"/>
                </a:lnTo>
                <a:lnTo>
                  <a:pt x="2987814" y="121437"/>
                </a:lnTo>
                <a:lnTo>
                  <a:pt x="2984639" y="122326"/>
                </a:lnTo>
                <a:lnTo>
                  <a:pt x="2977019" y="122326"/>
                </a:lnTo>
                <a:lnTo>
                  <a:pt x="2981337" y="139943"/>
                </a:lnTo>
                <a:lnTo>
                  <a:pt x="2986544" y="138855"/>
                </a:lnTo>
                <a:lnTo>
                  <a:pt x="2991243" y="136677"/>
                </a:lnTo>
                <a:close/>
              </a:path>
              <a:path w="3731145" h="173791">
                <a:moveTo>
                  <a:pt x="2981337" y="139943"/>
                </a:moveTo>
                <a:lnTo>
                  <a:pt x="2977019" y="122326"/>
                </a:lnTo>
                <a:lnTo>
                  <a:pt x="2973717" y="121272"/>
                </a:lnTo>
                <a:lnTo>
                  <a:pt x="2969018" y="117043"/>
                </a:lnTo>
                <a:lnTo>
                  <a:pt x="2967875" y="114147"/>
                </a:lnTo>
                <a:lnTo>
                  <a:pt x="2966732" y="139332"/>
                </a:lnTo>
                <a:lnTo>
                  <a:pt x="2971050" y="139943"/>
                </a:lnTo>
                <a:lnTo>
                  <a:pt x="2981337" y="139943"/>
                </a:lnTo>
                <a:close/>
              </a:path>
              <a:path w="3731145" h="173791">
                <a:moveTo>
                  <a:pt x="3039884" y="43599"/>
                </a:moveTo>
                <a:lnTo>
                  <a:pt x="3038995" y="46545"/>
                </a:lnTo>
                <a:lnTo>
                  <a:pt x="3039503" y="49631"/>
                </a:lnTo>
                <a:lnTo>
                  <a:pt x="3040392" y="53047"/>
                </a:lnTo>
                <a:lnTo>
                  <a:pt x="3063760" y="132916"/>
                </a:lnTo>
                <a:lnTo>
                  <a:pt x="3065538" y="136232"/>
                </a:lnTo>
                <a:lnTo>
                  <a:pt x="3068586" y="137568"/>
                </a:lnTo>
                <a:lnTo>
                  <a:pt x="3072269" y="138013"/>
                </a:lnTo>
                <a:lnTo>
                  <a:pt x="3076841" y="138261"/>
                </a:lnTo>
                <a:lnTo>
                  <a:pt x="3086112" y="138195"/>
                </a:lnTo>
                <a:lnTo>
                  <a:pt x="3090176" y="137930"/>
                </a:lnTo>
                <a:lnTo>
                  <a:pt x="3095510" y="135638"/>
                </a:lnTo>
                <a:lnTo>
                  <a:pt x="3110242" y="79273"/>
                </a:lnTo>
                <a:lnTo>
                  <a:pt x="3110623" y="79273"/>
                </a:lnTo>
                <a:lnTo>
                  <a:pt x="3125482" y="132916"/>
                </a:lnTo>
                <a:lnTo>
                  <a:pt x="3127260" y="136232"/>
                </a:lnTo>
                <a:lnTo>
                  <a:pt x="3130435" y="137568"/>
                </a:lnTo>
                <a:lnTo>
                  <a:pt x="3133991" y="138013"/>
                </a:lnTo>
                <a:lnTo>
                  <a:pt x="3138690" y="138261"/>
                </a:lnTo>
                <a:lnTo>
                  <a:pt x="3147834" y="138195"/>
                </a:lnTo>
                <a:lnTo>
                  <a:pt x="3153422" y="137668"/>
                </a:lnTo>
                <a:lnTo>
                  <a:pt x="3156851" y="135638"/>
                </a:lnTo>
                <a:lnTo>
                  <a:pt x="3181743" y="53047"/>
                </a:lnTo>
                <a:lnTo>
                  <a:pt x="3182886" y="48488"/>
                </a:lnTo>
                <a:lnTo>
                  <a:pt x="3183140" y="45821"/>
                </a:lnTo>
                <a:lnTo>
                  <a:pt x="3182632" y="44094"/>
                </a:lnTo>
                <a:lnTo>
                  <a:pt x="3179965" y="42608"/>
                </a:lnTo>
                <a:lnTo>
                  <a:pt x="3177171" y="42265"/>
                </a:lnTo>
                <a:lnTo>
                  <a:pt x="3173615" y="42062"/>
                </a:lnTo>
                <a:lnTo>
                  <a:pt x="3168662" y="42062"/>
                </a:lnTo>
                <a:lnTo>
                  <a:pt x="3165106" y="42265"/>
                </a:lnTo>
                <a:lnTo>
                  <a:pt x="3159772" y="43726"/>
                </a:lnTo>
                <a:lnTo>
                  <a:pt x="3141738" y="111137"/>
                </a:lnTo>
                <a:lnTo>
                  <a:pt x="3141230" y="111239"/>
                </a:lnTo>
                <a:lnTo>
                  <a:pt x="3123704" y="45923"/>
                </a:lnTo>
                <a:lnTo>
                  <a:pt x="3121799" y="43294"/>
                </a:lnTo>
                <a:lnTo>
                  <a:pt x="3118878" y="42468"/>
                </a:lnTo>
                <a:lnTo>
                  <a:pt x="3115830" y="42138"/>
                </a:lnTo>
                <a:lnTo>
                  <a:pt x="3106940" y="42125"/>
                </a:lnTo>
                <a:lnTo>
                  <a:pt x="3103892" y="42392"/>
                </a:lnTo>
                <a:lnTo>
                  <a:pt x="3100336" y="43726"/>
                </a:lnTo>
                <a:lnTo>
                  <a:pt x="3098939" y="46316"/>
                </a:lnTo>
                <a:lnTo>
                  <a:pt x="3082429" y="111137"/>
                </a:lnTo>
                <a:lnTo>
                  <a:pt x="3082048" y="111137"/>
                </a:lnTo>
                <a:lnTo>
                  <a:pt x="3064522" y="46316"/>
                </a:lnTo>
                <a:lnTo>
                  <a:pt x="3060839" y="42621"/>
                </a:lnTo>
                <a:lnTo>
                  <a:pt x="3057918" y="42265"/>
                </a:lnTo>
                <a:lnTo>
                  <a:pt x="3054108" y="42062"/>
                </a:lnTo>
                <a:lnTo>
                  <a:pt x="3049028" y="42062"/>
                </a:lnTo>
                <a:lnTo>
                  <a:pt x="3045472" y="42265"/>
                </a:lnTo>
                <a:lnTo>
                  <a:pt x="3042551" y="42608"/>
                </a:lnTo>
                <a:lnTo>
                  <a:pt x="3039884" y="43599"/>
                </a:lnTo>
                <a:close/>
              </a:path>
              <a:path w="3731145" h="173791">
                <a:moveTo>
                  <a:pt x="3239655" y="136677"/>
                </a:moveTo>
                <a:lnTo>
                  <a:pt x="3244227" y="134500"/>
                </a:lnTo>
                <a:lnTo>
                  <a:pt x="3248418" y="131465"/>
                </a:lnTo>
                <a:lnTo>
                  <a:pt x="3251974" y="127572"/>
                </a:lnTo>
                <a:lnTo>
                  <a:pt x="3251974" y="134599"/>
                </a:lnTo>
                <a:lnTo>
                  <a:pt x="3252863" y="136776"/>
                </a:lnTo>
                <a:lnTo>
                  <a:pt x="3255784" y="137914"/>
                </a:lnTo>
                <a:lnTo>
                  <a:pt x="3259213" y="138261"/>
                </a:lnTo>
                <a:lnTo>
                  <a:pt x="3267087" y="138145"/>
                </a:lnTo>
                <a:lnTo>
                  <a:pt x="3270897" y="137304"/>
                </a:lnTo>
                <a:lnTo>
                  <a:pt x="3272548" y="134599"/>
                </a:lnTo>
                <a:lnTo>
                  <a:pt x="3272548" y="69151"/>
                </a:lnTo>
                <a:lnTo>
                  <a:pt x="3271913" y="63906"/>
                </a:lnTo>
                <a:lnTo>
                  <a:pt x="3270389" y="59486"/>
                </a:lnTo>
                <a:lnTo>
                  <a:pt x="3268992" y="55054"/>
                </a:lnTo>
                <a:lnTo>
                  <a:pt x="3266706" y="51447"/>
                </a:lnTo>
                <a:lnTo>
                  <a:pt x="3263531" y="48641"/>
                </a:lnTo>
                <a:lnTo>
                  <a:pt x="3260356" y="45834"/>
                </a:lnTo>
                <a:lnTo>
                  <a:pt x="3256292" y="43764"/>
                </a:lnTo>
                <a:lnTo>
                  <a:pt x="3251339" y="42405"/>
                </a:lnTo>
                <a:lnTo>
                  <a:pt x="3246513" y="41059"/>
                </a:lnTo>
                <a:lnTo>
                  <a:pt x="3240544" y="40386"/>
                </a:lnTo>
                <a:lnTo>
                  <a:pt x="3229749" y="40386"/>
                </a:lnTo>
                <a:lnTo>
                  <a:pt x="3225939" y="40690"/>
                </a:lnTo>
                <a:lnTo>
                  <a:pt x="3222256" y="41325"/>
                </a:lnTo>
                <a:lnTo>
                  <a:pt x="3218573" y="41948"/>
                </a:lnTo>
                <a:lnTo>
                  <a:pt x="3215271" y="42760"/>
                </a:lnTo>
                <a:lnTo>
                  <a:pt x="3212096" y="43738"/>
                </a:lnTo>
                <a:lnTo>
                  <a:pt x="3209048" y="44729"/>
                </a:lnTo>
                <a:lnTo>
                  <a:pt x="3206381" y="45808"/>
                </a:lnTo>
                <a:lnTo>
                  <a:pt x="3201682" y="48120"/>
                </a:lnTo>
                <a:lnTo>
                  <a:pt x="3198253" y="51079"/>
                </a:lnTo>
                <a:lnTo>
                  <a:pt x="3196983" y="54533"/>
                </a:lnTo>
                <a:lnTo>
                  <a:pt x="3196856" y="61099"/>
                </a:lnTo>
                <a:lnTo>
                  <a:pt x="3197618" y="64655"/>
                </a:lnTo>
                <a:lnTo>
                  <a:pt x="3199269" y="67500"/>
                </a:lnTo>
                <a:lnTo>
                  <a:pt x="3202317" y="68186"/>
                </a:lnTo>
                <a:lnTo>
                  <a:pt x="3205365" y="66802"/>
                </a:lnTo>
                <a:lnTo>
                  <a:pt x="3209175" y="64858"/>
                </a:lnTo>
                <a:lnTo>
                  <a:pt x="3214128" y="62611"/>
                </a:lnTo>
                <a:lnTo>
                  <a:pt x="3217049" y="61595"/>
                </a:lnTo>
                <a:lnTo>
                  <a:pt x="3220351" y="60667"/>
                </a:lnTo>
                <a:lnTo>
                  <a:pt x="3223526" y="59740"/>
                </a:lnTo>
                <a:lnTo>
                  <a:pt x="3227336" y="59283"/>
                </a:lnTo>
                <a:lnTo>
                  <a:pt x="3234575" y="59283"/>
                </a:lnTo>
                <a:lnTo>
                  <a:pt x="3237242" y="59613"/>
                </a:lnTo>
                <a:lnTo>
                  <a:pt x="3239401" y="60274"/>
                </a:lnTo>
                <a:lnTo>
                  <a:pt x="3243211" y="61950"/>
                </a:lnTo>
                <a:lnTo>
                  <a:pt x="3245878" y="64731"/>
                </a:lnTo>
                <a:lnTo>
                  <a:pt x="3247275" y="68541"/>
                </a:lnTo>
                <a:lnTo>
                  <a:pt x="3248164" y="73037"/>
                </a:lnTo>
                <a:lnTo>
                  <a:pt x="3248164" y="81153"/>
                </a:lnTo>
                <a:lnTo>
                  <a:pt x="3231654" y="81153"/>
                </a:lnTo>
                <a:lnTo>
                  <a:pt x="3224796" y="81749"/>
                </a:lnTo>
                <a:lnTo>
                  <a:pt x="3218827" y="82931"/>
                </a:lnTo>
                <a:lnTo>
                  <a:pt x="3212985" y="84124"/>
                </a:lnTo>
                <a:lnTo>
                  <a:pt x="3207905" y="85953"/>
                </a:lnTo>
                <a:lnTo>
                  <a:pt x="3203968" y="88430"/>
                </a:lnTo>
                <a:lnTo>
                  <a:pt x="3200031" y="90906"/>
                </a:lnTo>
                <a:lnTo>
                  <a:pt x="3196983" y="94043"/>
                </a:lnTo>
                <a:lnTo>
                  <a:pt x="3194951" y="97828"/>
                </a:lnTo>
                <a:lnTo>
                  <a:pt x="3192919" y="101625"/>
                </a:lnTo>
                <a:lnTo>
                  <a:pt x="3191903" y="106095"/>
                </a:lnTo>
                <a:lnTo>
                  <a:pt x="3191903" y="115989"/>
                </a:lnTo>
                <a:lnTo>
                  <a:pt x="3192792" y="120154"/>
                </a:lnTo>
                <a:lnTo>
                  <a:pt x="3194316" y="123710"/>
                </a:lnTo>
                <a:lnTo>
                  <a:pt x="3195967" y="127275"/>
                </a:lnTo>
                <a:lnTo>
                  <a:pt x="3198126" y="130261"/>
                </a:lnTo>
                <a:lnTo>
                  <a:pt x="3201047" y="132669"/>
                </a:lnTo>
                <a:lnTo>
                  <a:pt x="3203841" y="135077"/>
                </a:lnTo>
                <a:lnTo>
                  <a:pt x="3207270" y="136892"/>
                </a:lnTo>
                <a:lnTo>
                  <a:pt x="3211207" y="138113"/>
                </a:lnTo>
                <a:lnTo>
                  <a:pt x="3215144" y="139332"/>
                </a:lnTo>
                <a:lnTo>
                  <a:pt x="3216287" y="114147"/>
                </a:lnTo>
                <a:lnTo>
                  <a:pt x="3216287" y="110451"/>
                </a:lnTo>
                <a:lnTo>
                  <a:pt x="3216668" y="106337"/>
                </a:lnTo>
                <a:lnTo>
                  <a:pt x="3218319" y="102984"/>
                </a:lnTo>
                <a:lnTo>
                  <a:pt x="3221494" y="100355"/>
                </a:lnTo>
                <a:lnTo>
                  <a:pt x="3225558" y="98272"/>
                </a:lnTo>
                <a:lnTo>
                  <a:pt x="3228352" y="97688"/>
                </a:lnTo>
                <a:lnTo>
                  <a:pt x="3231146" y="97091"/>
                </a:lnTo>
                <a:lnTo>
                  <a:pt x="3234575" y="96786"/>
                </a:lnTo>
                <a:lnTo>
                  <a:pt x="3248164" y="96786"/>
                </a:lnTo>
                <a:lnTo>
                  <a:pt x="3248164" y="111836"/>
                </a:lnTo>
                <a:lnTo>
                  <a:pt x="3245116" y="115265"/>
                </a:lnTo>
                <a:lnTo>
                  <a:pt x="3242195" y="117868"/>
                </a:lnTo>
                <a:lnTo>
                  <a:pt x="3239147" y="119659"/>
                </a:lnTo>
                <a:lnTo>
                  <a:pt x="3236226" y="121437"/>
                </a:lnTo>
                <a:lnTo>
                  <a:pt x="3233051" y="122326"/>
                </a:lnTo>
                <a:lnTo>
                  <a:pt x="3225431" y="122326"/>
                </a:lnTo>
                <a:lnTo>
                  <a:pt x="3229749" y="139943"/>
                </a:lnTo>
                <a:lnTo>
                  <a:pt x="3234956" y="138855"/>
                </a:lnTo>
                <a:lnTo>
                  <a:pt x="3239655" y="136677"/>
                </a:lnTo>
                <a:close/>
              </a:path>
              <a:path w="3731145" h="173791">
                <a:moveTo>
                  <a:pt x="3229749" y="139943"/>
                </a:moveTo>
                <a:lnTo>
                  <a:pt x="3225431" y="122326"/>
                </a:lnTo>
                <a:lnTo>
                  <a:pt x="3222129" y="121272"/>
                </a:lnTo>
                <a:lnTo>
                  <a:pt x="3217430" y="117043"/>
                </a:lnTo>
                <a:lnTo>
                  <a:pt x="3216287" y="114147"/>
                </a:lnTo>
                <a:lnTo>
                  <a:pt x="3215144" y="139332"/>
                </a:lnTo>
                <a:lnTo>
                  <a:pt x="3219462" y="139943"/>
                </a:lnTo>
                <a:lnTo>
                  <a:pt x="3229749" y="139943"/>
                </a:lnTo>
                <a:close/>
              </a:path>
              <a:path w="3731145" h="173791">
                <a:moveTo>
                  <a:pt x="3415677" y="57175"/>
                </a:moveTo>
                <a:lnTo>
                  <a:pt x="3416439" y="53149"/>
                </a:lnTo>
                <a:lnTo>
                  <a:pt x="3417201" y="49123"/>
                </a:lnTo>
                <a:lnTo>
                  <a:pt x="3417582" y="45034"/>
                </a:lnTo>
                <a:lnTo>
                  <a:pt x="3417582" y="36118"/>
                </a:lnTo>
                <a:lnTo>
                  <a:pt x="3416820" y="31686"/>
                </a:lnTo>
                <a:lnTo>
                  <a:pt x="3415169" y="27559"/>
                </a:lnTo>
                <a:lnTo>
                  <a:pt x="3413645" y="23444"/>
                </a:lnTo>
                <a:lnTo>
                  <a:pt x="3411105" y="19875"/>
                </a:lnTo>
                <a:lnTo>
                  <a:pt x="3407803" y="16878"/>
                </a:lnTo>
                <a:lnTo>
                  <a:pt x="3404501" y="13868"/>
                </a:lnTo>
                <a:lnTo>
                  <a:pt x="3405517" y="75958"/>
                </a:lnTo>
                <a:lnTo>
                  <a:pt x="3408946" y="70815"/>
                </a:lnTo>
                <a:lnTo>
                  <a:pt x="3411486" y="66167"/>
                </a:lnTo>
                <a:lnTo>
                  <a:pt x="3414026" y="61506"/>
                </a:lnTo>
                <a:lnTo>
                  <a:pt x="3415677" y="57175"/>
                </a:lnTo>
                <a:close/>
              </a:path>
              <a:path w="3731145" h="173791">
                <a:moveTo>
                  <a:pt x="3382784" y="101244"/>
                </a:moveTo>
                <a:lnTo>
                  <a:pt x="3383912" y="100118"/>
                </a:lnTo>
                <a:lnTo>
                  <a:pt x="3393418" y="90244"/>
                </a:lnTo>
                <a:lnTo>
                  <a:pt x="3400945" y="81597"/>
                </a:lnTo>
                <a:lnTo>
                  <a:pt x="3405517" y="75958"/>
                </a:lnTo>
                <a:lnTo>
                  <a:pt x="3404501" y="13868"/>
                </a:lnTo>
                <a:lnTo>
                  <a:pt x="3400437" y="11531"/>
                </a:lnTo>
                <a:lnTo>
                  <a:pt x="3395484" y="9842"/>
                </a:lnTo>
                <a:lnTo>
                  <a:pt x="3390404" y="8166"/>
                </a:lnTo>
                <a:lnTo>
                  <a:pt x="3384562" y="7327"/>
                </a:lnTo>
                <a:lnTo>
                  <a:pt x="3373767" y="7327"/>
                </a:lnTo>
                <a:lnTo>
                  <a:pt x="3369703" y="7721"/>
                </a:lnTo>
                <a:lnTo>
                  <a:pt x="3365766" y="8509"/>
                </a:lnTo>
                <a:lnTo>
                  <a:pt x="3361829" y="9296"/>
                </a:lnTo>
                <a:lnTo>
                  <a:pt x="3358273" y="10274"/>
                </a:lnTo>
                <a:lnTo>
                  <a:pt x="3355098" y="11430"/>
                </a:lnTo>
                <a:lnTo>
                  <a:pt x="3351923" y="12585"/>
                </a:lnTo>
                <a:lnTo>
                  <a:pt x="3349129" y="13766"/>
                </a:lnTo>
                <a:lnTo>
                  <a:pt x="3346970" y="14998"/>
                </a:lnTo>
                <a:lnTo>
                  <a:pt x="3343160" y="17221"/>
                </a:lnTo>
                <a:lnTo>
                  <a:pt x="3340620" y="20040"/>
                </a:lnTo>
                <a:lnTo>
                  <a:pt x="3339604" y="22783"/>
                </a:lnTo>
                <a:lnTo>
                  <a:pt x="3339350" y="25717"/>
                </a:lnTo>
                <a:lnTo>
                  <a:pt x="3339350" y="32639"/>
                </a:lnTo>
                <a:lnTo>
                  <a:pt x="3339731" y="35750"/>
                </a:lnTo>
                <a:lnTo>
                  <a:pt x="3340747" y="39484"/>
                </a:lnTo>
                <a:lnTo>
                  <a:pt x="3343541" y="40474"/>
                </a:lnTo>
                <a:lnTo>
                  <a:pt x="3346335" y="38938"/>
                </a:lnTo>
                <a:lnTo>
                  <a:pt x="3349637" y="36804"/>
                </a:lnTo>
                <a:lnTo>
                  <a:pt x="3354209" y="34353"/>
                </a:lnTo>
                <a:lnTo>
                  <a:pt x="3356876" y="33248"/>
                </a:lnTo>
                <a:lnTo>
                  <a:pt x="3359924" y="32258"/>
                </a:lnTo>
                <a:lnTo>
                  <a:pt x="3362845" y="31280"/>
                </a:lnTo>
                <a:lnTo>
                  <a:pt x="3366401" y="30784"/>
                </a:lnTo>
                <a:lnTo>
                  <a:pt x="3373005" y="30784"/>
                </a:lnTo>
                <a:lnTo>
                  <a:pt x="3375418" y="31191"/>
                </a:lnTo>
                <a:lnTo>
                  <a:pt x="3379482" y="32842"/>
                </a:lnTo>
                <a:lnTo>
                  <a:pt x="3382530" y="35433"/>
                </a:lnTo>
                <a:lnTo>
                  <a:pt x="3384943" y="38582"/>
                </a:lnTo>
                <a:lnTo>
                  <a:pt x="3386340" y="42468"/>
                </a:lnTo>
                <a:lnTo>
                  <a:pt x="3386721" y="46710"/>
                </a:lnTo>
                <a:lnTo>
                  <a:pt x="3386340" y="51600"/>
                </a:lnTo>
                <a:lnTo>
                  <a:pt x="3385832" y="54241"/>
                </a:lnTo>
                <a:lnTo>
                  <a:pt x="3385324" y="56870"/>
                </a:lnTo>
                <a:lnTo>
                  <a:pt x="3384181" y="59766"/>
                </a:lnTo>
                <a:lnTo>
                  <a:pt x="3382657" y="62890"/>
                </a:lnTo>
                <a:lnTo>
                  <a:pt x="3381133" y="66027"/>
                </a:lnTo>
                <a:lnTo>
                  <a:pt x="3379101" y="69494"/>
                </a:lnTo>
                <a:lnTo>
                  <a:pt x="3376434" y="73291"/>
                </a:lnTo>
                <a:lnTo>
                  <a:pt x="3373640" y="77076"/>
                </a:lnTo>
                <a:lnTo>
                  <a:pt x="3370084" y="81292"/>
                </a:lnTo>
                <a:lnTo>
                  <a:pt x="3365639" y="85902"/>
                </a:lnTo>
                <a:lnTo>
                  <a:pt x="3343541" y="109664"/>
                </a:lnTo>
                <a:lnTo>
                  <a:pt x="3340239" y="113474"/>
                </a:lnTo>
                <a:lnTo>
                  <a:pt x="3338207" y="117030"/>
                </a:lnTo>
                <a:lnTo>
                  <a:pt x="3337318" y="119634"/>
                </a:lnTo>
                <a:lnTo>
                  <a:pt x="3336937" y="122745"/>
                </a:lnTo>
                <a:lnTo>
                  <a:pt x="3337064" y="130970"/>
                </a:lnTo>
                <a:lnTo>
                  <a:pt x="3337572" y="133874"/>
                </a:lnTo>
                <a:lnTo>
                  <a:pt x="3339477" y="136495"/>
                </a:lnTo>
                <a:lnTo>
                  <a:pt x="3342398" y="137535"/>
                </a:lnTo>
                <a:lnTo>
                  <a:pt x="3345065" y="137668"/>
                </a:lnTo>
                <a:lnTo>
                  <a:pt x="3418725" y="137668"/>
                </a:lnTo>
                <a:lnTo>
                  <a:pt x="3421519" y="136150"/>
                </a:lnTo>
                <a:lnTo>
                  <a:pt x="3422408" y="133329"/>
                </a:lnTo>
                <a:lnTo>
                  <a:pt x="3422662" y="130623"/>
                </a:lnTo>
                <a:lnTo>
                  <a:pt x="3422662" y="123634"/>
                </a:lnTo>
                <a:lnTo>
                  <a:pt x="3422281" y="120929"/>
                </a:lnTo>
                <a:lnTo>
                  <a:pt x="3421265" y="118186"/>
                </a:lnTo>
                <a:lnTo>
                  <a:pt x="3418344" y="116586"/>
                </a:lnTo>
                <a:lnTo>
                  <a:pt x="3367798" y="116586"/>
                </a:lnTo>
                <a:lnTo>
                  <a:pt x="3382784" y="101244"/>
                </a:lnTo>
                <a:close/>
              </a:path>
              <a:path w="3731145" h="173791">
                <a:moveTo>
                  <a:pt x="3490226" y="117195"/>
                </a:moveTo>
                <a:lnTo>
                  <a:pt x="3486289" y="118846"/>
                </a:lnTo>
                <a:lnTo>
                  <a:pt x="3481463" y="119265"/>
                </a:lnTo>
                <a:lnTo>
                  <a:pt x="3478034" y="119265"/>
                </a:lnTo>
                <a:lnTo>
                  <a:pt x="3475113" y="118554"/>
                </a:lnTo>
                <a:lnTo>
                  <a:pt x="3472700" y="117132"/>
                </a:lnTo>
                <a:lnTo>
                  <a:pt x="3468255" y="113233"/>
                </a:lnTo>
                <a:lnTo>
                  <a:pt x="3471684" y="139943"/>
                </a:lnTo>
                <a:lnTo>
                  <a:pt x="3489083" y="139943"/>
                </a:lnTo>
                <a:lnTo>
                  <a:pt x="3496449" y="138393"/>
                </a:lnTo>
                <a:lnTo>
                  <a:pt x="3502418" y="135293"/>
                </a:lnTo>
                <a:lnTo>
                  <a:pt x="3508387" y="132191"/>
                </a:lnTo>
                <a:lnTo>
                  <a:pt x="3513213" y="127736"/>
                </a:lnTo>
                <a:lnTo>
                  <a:pt x="3516896" y="121932"/>
                </a:lnTo>
                <a:lnTo>
                  <a:pt x="3520706" y="116128"/>
                </a:lnTo>
                <a:lnTo>
                  <a:pt x="3523373" y="109093"/>
                </a:lnTo>
                <a:lnTo>
                  <a:pt x="3525024" y="100850"/>
                </a:lnTo>
                <a:lnTo>
                  <a:pt x="3526949" y="86528"/>
                </a:lnTo>
                <a:lnTo>
                  <a:pt x="3527437" y="73139"/>
                </a:lnTo>
                <a:lnTo>
                  <a:pt x="3527424" y="70569"/>
                </a:lnTo>
                <a:lnTo>
                  <a:pt x="3526878" y="57344"/>
                </a:lnTo>
                <a:lnTo>
                  <a:pt x="3525532" y="45478"/>
                </a:lnTo>
                <a:lnTo>
                  <a:pt x="3524135" y="37325"/>
                </a:lnTo>
                <a:lnTo>
                  <a:pt x="3521849" y="30429"/>
                </a:lnTo>
                <a:lnTo>
                  <a:pt x="3518420" y="24790"/>
                </a:lnTo>
                <a:lnTo>
                  <a:pt x="3515118" y="19151"/>
                </a:lnTo>
                <a:lnTo>
                  <a:pt x="3510546" y="14833"/>
                </a:lnTo>
                <a:lnTo>
                  <a:pt x="3504704" y="11823"/>
                </a:lnTo>
                <a:lnTo>
                  <a:pt x="3498989" y="8826"/>
                </a:lnTo>
                <a:lnTo>
                  <a:pt x="3491750" y="7327"/>
                </a:lnTo>
                <a:lnTo>
                  <a:pt x="3474351" y="7327"/>
                </a:lnTo>
                <a:lnTo>
                  <a:pt x="3467112" y="8877"/>
                </a:lnTo>
                <a:lnTo>
                  <a:pt x="3461143" y="11976"/>
                </a:lnTo>
                <a:lnTo>
                  <a:pt x="3455174" y="15074"/>
                </a:lnTo>
                <a:lnTo>
                  <a:pt x="3450348" y="19532"/>
                </a:lnTo>
                <a:lnTo>
                  <a:pt x="3446538" y="25336"/>
                </a:lnTo>
                <a:lnTo>
                  <a:pt x="3442855" y="31140"/>
                </a:lnTo>
                <a:lnTo>
                  <a:pt x="3440188" y="38188"/>
                </a:lnTo>
                <a:lnTo>
                  <a:pt x="3438410" y="46469"/>
                </a:lnTo>
                <a:lnTo>
                  <a:pt x="3436416" y="60783"/>
                </a:lnTo>
                <a:lnTo>
                  <a:pt x="3435870" y="74129"/>
                </a:lnTo>
                <a:lnTo>
                  <a:pt x="3435886" y="76705"/>
                </a:lnTo>
                <a:lnTo>
                  <a:pt x="3436502" y="89919"/>
                </a:lnTo>
                <a:lnTo>
                  <a:pt x="3437902" y="101790"/>
                </a:lnTo>
                <a:lnTo>
                  <a:pt x="3439299" y="109943"/>
                </a:lnTo>
                <a:lnTo>
                  <a:pt x="3441712" y="116840"/>
                </a:lnTo>
                <a:lnTo>
                  <a:pt x="3445014" y="122478"/>
                </a:lnTo>
                <a:lnTo>
                  <a:pt x="3448443" y="128116"/>
                </a:lnTo>
                <a:lnTo>
                  <a:pt x="3452888" y="132438"/>
                </a:lnTo>
                <a:lnTo>
                  <a:pt x="3458730" y="135440"/>
                </a:lnTo>
                <a:lnTo>
                  <a:pt x="3464445" y="138442"/>
                </a:lnTo>
                <a:lnTo>
                  <a:pt x="3463302" y="95453"/>
                </a:lnTo>
                <a:lnTo>
                  <a:pt x="3462540" y="89484"/>
                </a:lnTo>
                <a:lnTo>
                  <a:pt x="3462159" y="81953"/>
                </a:lnTo>
                <a:lnTo>
                  <a:pt x="3462159" y="65379"/>
                </a:lnTo>
                <a:lnTo>
                  <a:pt x="3462413" y="58851"/>
                </a:lnTo>
                <a:lnTo>
                  <a:pt x="3463048" y="53251"/>
                </a:lnTo>
                <a:lnTo>
                  <a:pt x="3463683" y="47637"/>
                </a:lnTo>
                <a:lnTo>
                  <a:pt x="3464699" y="42951"/>
                </a:lnTo>
                <a:lnTo>
                  <a:pt x="3466096" y="39192"/>
                </a:lnTo>
                <a:lnTo>
                  <a:pt x="3467620" y="35433"/>
                </a:lnTo>
                <a:lnTo>
                  <a:pt x="3469652" y="32613"/>
                </a:lnTo>
                <a:lnTo>
                  <a:pt x="3474732" y="28854"/>
                </a:lnTo>
                <a:lnTo>
                  <a:pt x="3477907" y="27914"/>
                </a:lnTo>
                <a:lnTo>
                  <a:pt x="3481844" y="27914"/>
                </a:lnTo>
                <a:lnTo>
                  <a:pt x="3486162" y="28206"/>
                </a:lnTo>
                <a:lnTo>
                  <a:pt x="3489845" y="29387"/>
                </a:lnTo>
                <a:lnTo>
                  <a:pt x="3492893" y="31813"/>
                </a:lnTo>
                <a:lnTo>
                  <a:pt x="3495560" y="35128"/>
                </a:lnTo>
                <a:lnTo>
                  <a:pt x="3497719" y="39890"/>
                </a:lnTo>
                <a:lnTo>
                  <a:pt x="3498481" y="42786"/>
                </a:lnTo>
                <a:lnTo>
                  <a:pt x="3499243" y="46215"/>
                </a:lnTo>
                <a:lnTo>
                  <a:pt x="3499878" y="49644"/>
                </a:lnTo>
                <a:lnTo>
                  <a:pt x="3500386" y="53695"/>
                </a:lnTo>
                <a:lnTo>
                  <a:pt x="3500767" y="58343"/>
                </a:lnTo>
                <a:lnTo>
                  <a:pt x="3501021" y="62992"/>
                </a:lnTo>
                <a:lnTo>
                  <a:pt x="3501275" y="68351"/>
                </a:lnTo>
                <a:lnTo>
                  <a:pt x="3501148" y="84023"/>
                </a:lnTo>
                <a:lnTo>
                  <a:pt x="3500894" y="88176"/>
                </a:lnTo>
                <a:lnTo>
                  <a:pt x="3500640" y="92341"/>
                </a:lnTo>
                <a:lnTo>
                  <a:pt x="3500259" y="96062"/>
                </a:lnTo>
                <a:lnTo>
                  <a:pt x="3499624" y="99364"/>
                </a:lnTo>
                <a:lnTo>
                  <a:pt x="3498989" y="102666"/>
                </a:lnTo>
                <a:lnTo>
                  <a:pt x="3498227" y="105562"/>
                </a:lnTo>
                <a:lnTo>
                  <a:pt x="3496195" y="110578"/>
                </a:lnTo>
                <a:lnTo>
                  <a:pt x="3493528" y="114312"/>
                </a:lnTo>
                <a:lnTo>
                  <a:pt x="3490226" y="117195"/>
                </a:lnTo>
                <a:close/>
              </a:path>
              <a:path w="3731145" h="173791">
                <a:moveTo>
                  <a:pt x="3468255" y="113233"/>
                </a:moveTo>
                <a:lnTo>
                  <a:pt x="3466604" y="109702"/>
                </a:lnTo>
                <a:lnTo>
                  <a:pt x="3465080" y="106172"/>
                </a:lnTo>
                <a:lnTo>
                  <a:pt x="3463937" y="101422"/>
                </a:lnTo>
                <a:lnTo>
                  <a:pt x="3463302" y="95453"/>
                </a:lnTo>
                <a:lnTo>
                  <a:pt x="3464445" y="138442"/>
                </a:lnTo>
                <a:lnTo>
                  <a:pt x="3471684" y="139943"/>
                </a:lnTo>
                <a:lnTo>
                  <a:pt x="3468255" y="113233"/>
                </a:lnTo>
                <a:close/>
              </a:path>
              <a:path w="3731145" h="173791">
                <a:moveTo>
                  <a:pt x="3546995" y="36029"/>
                </a:moveTo>
                <a:lnTo>
                  <a:pt x="3546995" y="40119"/>
                </a:lnTo>
                <a:lnTo>
                  <a:pt x="3547376" y="43446"/>
                </a:lnTo>
                <a:lnTo>
                  <a:pt x="3549027" y="46926"/>
                </a:lnTo>
                <a:lnTo>
                  <a:pt x="3551694" y="46799"/>
                </a:lnTo>
                <a:lnTo>
                  <a:pt x="3554488" y="45631"/>
                </a:lnTo>
                <a:lnTo>
                  <a:pt x="3575062" y="34239"/>
                </a:lnTo>
                <a:lnTo>
                  <a:pt x="3575062" y="117576"/>
                </a:lnTo>
                <a:lnTo>
                  <a:pt x="3551186" y="117576"/>
                </a:lnTo>
                <a:lnTo>
                  <a:pt x="3548392" y="119849"/>
                </a:lnTo>
                <a:lnTo>
                  <a:pt x="3547630" y="122974"/>
                </a:lnTo>
                <a:lnTo>
                  <a:pt x="3547376" y="125857"/>
                </a:lnTo>
                <a:lnTo>
                  <a:pt x="3547376" y="129617"/>
                </a:lnTo>
                <a:lnTo>
                  <a:pt x="3547630" y="132471"/>
                </a:lnTo>
                <a:lnTo>
                  <a:pt x="3548519" y="135539"/>
                </a:lnTo>
                <a:lnTo>
                  <a:pt x="3551186" y="137668"/>
                </a:lnTo>
                <a:lnTo>
                  <a:pt x="3621798" y="137668"/>
                </a:lnTo>
                <a:lnTo>
                  <a:pt x="3623957" y="136842"/>
                </a:lnTo>
                <a:lnTo>
                  <a:pt x="3625354" y="133758"/>
                </a:lnTo>
                <a:lnTo>
                  <a:pt x="3625735" y="131184"/>
                </a:lnTo>
                <a:lnTo>
                  <a:pt x="3625735" y="124256"/>
                </a:lnTo>
                <a:lnTo>
                  <a:pt x="3625354" y="121678"/>
                </a:lnTo>
                <a:lnTo>
                  <a:pt x="3624465" y="119062"/>
                </a:lnTo>
                <a:lnTo>
                  <a:pt x="3621798" y="117576"/>
                </a:lnTo>
                <a:lnTo>
                  <a:pt x="3600970" y="117576"/>
                </a:lnTo>
                <a:lnTo>
                  <a:pt x="3600843" y="10693"/>
                </a:lnTo>
                <a:lnTo>
                  <a:pt x="3598176" y="9118"/>
                </a:lnTo>
                <a:lnTo>
                  <a:pt x="3595509" y="8851"/>
                </a:lnTo>
                <a:lnTo>
                  <a:pt x="3591953" y="8712"/>
                </a:lnTo>
                <a:lnTo>
                  <a:pt x="3584460" y="8763"/>
                </a:lnTo>
                <a:lnTo>
                  <a:pt x="3581285" y="8953"/>
                </a:lnTo>
                <a:lnTo>
                  <a:pt x="3578110" y="9994"/>
                </a:lnTo>
                <a:lnTo>
                  <a:pt x="3550551" y="27813"/>
                </a:lnTo>
                <a:lnTo>
                  <a:pt x="3548265" y="29756"/>
                </a:lnTo>
                <a:lnTo>
                  <a:pt x="3547249" y="32677"/>
                </a:lnTo>
                <a:lnTo>
                  <a:pt x="3546995" y="36029"/>
                </a:lnTo>
                <a:close/>
              </a:path>
              <a:path w="3731145" h="173791">
                <a:moveTo>
                  <a:pt x="3721620" y="56210"/>
                </a:moveTo>
                <a:lnTo>
                  <a:pt x="3723398" y="53581"/>
                </a:lnTo>
                <a:lnTo>
                  <a:pt x="3724922" y="50787"/>
                </a:lnTo>
                <a:lnTo>
                  <a:pt x="3725938" y="47853"/>
                </a:lnTo>
                <a:lnTo>
                  <a:pt x="3726954" y="44919"/>
                </a:lnTo>
                <a:lnTo>
                  <a:pt x="3727462" y="41897"/>
                </a:lnTo>
                <a:lnTo>
                  <a:pt x="3727462" y="34112"/>
                </a:lnTo>
                <a:lnTo>
                  <a:pt x="3726700" y="29845"/>
                </a:lnTo>
                <a:lnTo>
                  <a:pt x="3725049" y="25984"/>
                </a:lnTo>
                <a:lnTo>
                  <a:pt x="3723525" y="22123"/>
                </a:lnTo>
                <a:lnTo>
                  <a:pt x="3721112" y="18808"/>
                </a:lnTo>
                <a:lnTo>
                  <a:pt x="3717937" y="16027"/>
                </a:lnTo>
                <a:lnTo>
                  <a:pt x="3714762" y="63690"/>
                </a:lnTo>
                <a:lnTo>
                  <a:pt x="3717429" y="61341"/>
                </a:lnTo>
                <a:lnTo>
                  <a:pt x="3719715" y="58851"/>
                </a:lnTo>
                <a:lnTo>
                  <a:pt x="3721620" y="56210"/>
                </a:lnTo>
                <a:close/>
              </a:path>
              <a:path w="3731145" h="173791">
                <a:moveTo>
                  <a:pt x="3687330" y="61061"/>
                </a:moveTo>
                <a:lnTo>
                  <a:pt x="3684155" y="59347"/>
                </a:lnTo>
                <a:lnTo>
                  <a:pt x="3681488" y="57734"/>
                </a:lnTo>
                <a:lnTo>
                  <a:pt x="3676789" y="54698"/>
                </a:lnTo>
                <a:lnTo>
                  <a:pt x="3678821" y="85839"/>
                </a:lnTo>
                <a:lnTo>
                  <a:pt x="3681488" y="84188"/>
                </a:lnTo>
                <a:lnTo>
                  <a:pt x="3684536" y="82537"/>
                </a:lnTo>
                <a:lnTo>
                  <a:pt x="3687965" y="84251"/>
                </a:lnTo>
                <a:lnTo>
                  <a:pt x="3691013" y="85940"/>
                </a:lnTo>
                <a:lnTo>
                  <a:pt x="3693680" y="87591"/>
                </a:lnTo>
                <a:lnTo>
                  <a:pt x="3696347" y="89242"/>
                </a:lnTo>
                <a:lnTo>
                  <a:pt x="3700284" y="92735"/>
                </a:lnTo>
                <a:lnTo>
                  <a:pt x="3703332" y="96418"/>
                </a:lnTo>
                <a:lnTo>
                  <a:pt x="3704983" y="100444"/>
                </a:lnTo>
                <a:lnTo>
                  <a:pt x="3705364" y="105105"/>
                </a:lnTo>
                <a:lnTo>
                  <a:pt x="3705364" y="109994"/>
                </a:lnTo>
                <a:lnTo>
                  <a:pt x="3703713" y="113817"/>
                </a:lnTo>
                <a:lnTo>
                  <a:pt x="3700538" y="116586"/>
                </a:lnTo>
                <a:lnTo>
                  <a:pt x="3697363" y="119354"/>
                </a:lnTo>
                <a:lnTo>
                  <a:pt x="3692537" y="120738"/>
                </a:lnTo>
                <a:lnTo>
                  <a:pt x="3679456" y="120738"/>
                </a:lnTo>
                <a:lnTo>
                  <a:pt x="3674503" y="119392"/>
                </a:lnTo>
                <a:lnTo>
                  <a:pt x="3671201" y="116687"/>
                </a:lnTo>
                <a:lnTo>
                  <a:pt x="3667772" y="113982"/>
                </a:lnTo>
                <a:lnTo>
                  <a:pt x="3666121" y="110058"/>
                </a:lnTo>
                <a:lnTo>
                  <a:pt x="3665359" y="137767"/>
                </a:lnTo>
                <a:lnTo>
                  <a:pt x="3670820" y="139217"/>
                </a:lnTo>
                <a:lnTo>
                  <a:pt x="3677170" y="139943"/>
                </a:lnTo>
                <a:lnTo>
                  <a:pt x="3692029" y="139943"/>
                </a:lnTo>
                <a:lnTo>
                  <a:pt x="3698760" y="139136"/>
                </a:lnTo>
                <a:lnTo>
                  <a:pt x="3704602" y="137518"/>
                </a:lnTo>
                <a:lnTo>
                  <a:pt x="3710317" y="135902"/>
                </a:lnTo>
                <a:lnTo>
                  <a:pt x="3715270" y="133527"/>
                </a:lnTo>
                <a:lnTo>
                  <a:pt x="3719207" y="130393"/>
                </a:lnTo>
                <a:lnTo>
                  <a:pt x="3723144" y="127259"/>
                </a:lnTo>
                <a:lnTo>
                  <a:pt x="3726065" y="123418"/>
                </a:lnTo>
                <a:lnTo>
                  <a:pt x="3728097" y="118859"/>
                </a:lnTo>
                <a:lnTo>
                  <a:pt x="3730129" y="114312"/>
                </a:lnTo>
                <a:lnTo>
                  <a:pt x="3731145" y="109131"/>
                </a:lnTo>
                <a:lnTo>
                  <a:pt x="3731145" y="99695"/>
                </a:lnTo>
                <a:lnTo>
                  <a:pt x="3730510" y="96329"/>
                </a:lnTo>
                <a:lnTo>
                  <a:pt x="3729367" y="93230"/>
                </a:lnTo>
                <a:lnTo>
                  <a:pt x="3728224" y="90131"/>
                </a:lnTo>
                <a:lnTo>
                  <a:pt x="3726573" y="87210"/>
                </a:lnTo>
                <a:lnTo>
                  <a:pt x="3724414" y="84467"/>
                </a:lnTo>
                <a:lnTo>
                  <a:pt x="3722128" y="81737"/>
                </a:lnTo>
                <a:lnTo>
                  <a:pt x="3719461" y="79171"/>
                </a:lnTo>
                <a:lnTo>
                  <a:pt x="3716286" y="76796"/>
                </a:lnTo>
                <a:lnTo>
                  <a:pt x="3713238" y="74422"/>
                </a:lnTo>
                <a:lnTo>
                  <a:pt x="3709555" y="72186"/>
                </a:lnTo>
                <a:lnTo>
                  <a:pt x="3705618" y="70065"/>
                </a:lnTo>
                <a:lnTo>
                  <a:pt x="3709047" y="68160"/>
                </a:lnTo>
                <a:lnTo>
                  <a:pt x="3712095" y="66027"/>
                </a:lnTo>
                <a:lnTo>
                  <a:pt x="3714762" y="63690"/>
                </a:lnTo>
                <a:lnTo>
                  <a:pt x="3717937" y="16027"/>
                </a:lnTo>
                <a:lnTo>
                  <a:pt x="3714635" y="13258"/>
                </a:lnTo>
                <a:lnTo>
                  <a:pt x="3710571" y="11112"/>
                </a:lnTo>
                <a:lnTo>
                  <a:pt x="3705491" y="9601"/>
                </a:lnTo>
                <a:lnTo>
                  <a:pt x="3700411" y="8077"/>
                </a:lnTo>
                <a:lnTo>
                  <a:pt x="3694442" y="7327"/>
                </a:lnTo>
                <a:lnTo>
                  <a:pt x="3680218" y="7327"/>
                </a:lnTo>
                <a:lnTo>
                  <a:pt x="3673995" y="8153"/>
                </a:lnTo>
                <a:lnTo>
                  <a:pt x="3668534" y="9791"/>
                </a:lnTo>
                <a:lnTo>
                  <a:pt x="3669296" y="36195"/>
                </a:lnTo>
                <a:lnTo>
                  <a:pt x="3670566" y="32677"/>
                </a:lnTo>
                <a:lnTo>
                  <a:pt x="3673233" y="30137"/>
                </a:lnTo>
                <a:lnTo>
                  <a:pt x="3676027" y="27597"/>
                </a:lnTo>
                <a:lnTo>
                  <a:pt x="3680091" y="26327"/>
                </a:lnTo>
                <a:lnTo>
                  <a:pt x="3688473" y="26327"/>
                </a:lnTo>
                <a:lnTo>
                  <a:pt x="3691013" y="26657"/>
                </a:lnTo>
                <a:lnTo>
                  <a:pt x="3695077" y="27978"/>
                </a:lnTo>
                <a:lnTo>
                  <a:pt x="3698252" y="30238"/>
                </a:lnTo>
                <a:lnTo>
                  <a:pt x="3700792" y="33083"/>
                </a:lnTo>
                <a:lnTo>
                  <a:pt x="3702062" y="36779"/>
                </a:lnTo>
                <a:lnTo>
                  <a:pt x="3702443" y="41173"/>
                </a:lnTo>
                <a:lnTo>
                  <a:pt x="3702443" y="45135"/>
                </a:lnTo>
                <a:lnTo>
                  <a:pt x="3701046" y="48729"/>
                </a:lnTo>
                <a:lnTo>
                  <a:pt x="3698506" y="51955"/>
                </a:lnTo>
                <a:lnTo>
                  <a:pt x="3695839" y="55194"/>
                </a:lnTo>
                <a:lnTo>
                  <a:pt x="3692156" y="58229"/>
                </a:lnTo>
                <a:lnTo>
                  <a:pt x="3687330" y="61061"/>
                </a:lnTo>
                <a:close/>
              </a:path>
              <a:path w="3731145" h="173791">
                <a:moveTo>
                  <a:pt x="3645166" y="31953"/>
                </a:moveTo>
                <a:lnTo>
                  <a:pt x="3644150" y="36614"/>
                </a:lnTo>
                <a:lnTo>
                  <a:pt x="3644150" y="45326"/>
                </a:lnTo>
                <a:lnTo>
                  <a:pt x="3644658" y="48628"/>
                </a:lnTo>
                <a:lnTo>
                  <a:pt x="3645674" y="51663"/>
                </a:lnTo>
                <a:lnTo>
                  <a:pt x="3646690" y="54698"/>
                </a:lnTo>
                <a:lnTo>
                  <a:pt x="3648087" y="57480"/>
                </a:lnTo>
                <a:lnTo>
                  <a:pt x="3649992" y="60020"/>
                </a:lnTo>
                <a:lnTo>
                  <a:pt x="3651897" y="62560"/>
                </a:lnTo>
                <a:lnTo>
                  <a:pt x="3654310" y="64909"/>
                </a:lnTo>
                <a:lnTo>
                  <a:pt x="3656977" y="67056"/>
                </a:lnTo>
                <a:lnTo>
                  <a:pt x="3659644" y="69202"/>
                </a:lnTo>
                <a:lnTo>
                  <a:pt x="3662692" y="71196"/>
                </a:lnTo>
                <a:lnTo>
                  <a:pt x="3666121" y="73037"/>
                </a:lnTo>
                <a:lnTo>
                  <a:pt x="3661930" y="75222"/>
                </a:lnTo>
                <a:lnTo>
                  <a:pt x="3658247" y="77508"/>
                </a:lnTo>
                <a:lnTo>
                  <a:pt x="3655072" y="79921"/>
                </a:lnTo>
                <a:lnTo>
                  <a:pt x="3651897" y="82321"/>
                </a:lnTo>
                <a:lnTo>
                  <a:pt x="3649103" y="84899"/>
                </a:lnTo>
                <a:lnTo>
                  <a:pt x="3647071" y="87642"/>
                </a:lnTo>
                <a:lnTo>
                  <a:pt x="3644912" y="90373"/>
                </a:lnTo>
                <a:lnTo>
                  <a:pt x="3643261" y="93345"/>
                </a:lnTo>
                <a:lnTo>
                  <a:pt x="3642118" y="96545"/>
                </a:lnTo>
                <a:lnTo>
                  <a:pt x="3641102" y="99745"/>
                </a:lnTo>
                <a:lnTo>
                  <a:pt x="3640594" y="103162"/>
                </a:lnTo>
                <a:lnTo>
                  <a:pt x="3640594" y="112128"/>
                </a:lnTo>
                <a:lnTo>
                  <a:pt x="3641483" y="116865"/>
                </a:lnTo>
                <a:lnTo>
                  <a:pt x="3643261" y="120992"/>
                </a:lnTo>
                <a:lnTo>
                  <a:pt x="3645166" y="125115"/>
                </a:lnTo>
                <a:lnTo>
                  <a:pt x="3647960" y="128578"/>
                </a:lnTo>
                <a:lnTo>
                  <a:pt x="3651643" y="131382"/>
                </a:lnTo>
                <a:lnTo>
                  <a:pt x="3655326" y="134186"/>
                </a:lnTo>
                <a:lnTo>
                  <a:pt x="3659898" y="136315"/>
                </a:lnTo>
                <a:lnTo>
                  <a:pt x="3665359" y="137767"/>
                </a:lnTo>
                <a:lnTo>
                  <a:pt x="3666121" y="110058"/>
                </a:lnTo>
                <a:lnTo>
                  <a:pt x="3666121" y="104902"/>
                </a:lnTo>
                <a:lnTo>
                  <a:pt x="3666502" y="100444"/>
                </a:lnTo>
                <a:lnTo>
                  <a:pt x="3668026" y="96418"/>
                </a:lnTo>
                <a:lnTo>
                  <a:pt x="3670693" y="92684"/>
                </a:lnTo>
                <a:lnTo>
                  <a:pt x="3674122" y="89141"/>
                </a:lnTo>
                <a:lnTo>
                  <a:pt x="3678821" y="85839"/>
                </a:lnTo>
                <a:lnTo>
                  <a:pt x="3676789" y="54698"/>
                </a:lnTo>
                <a:lnTo>
                  <a:pt x="3673487" y="51562"/>
                </a:lnTo>
                <a:lnTo>
                  <a:pt x="3670947" y="48298"/>
                </a:lnTo>
                <a:lnTo>
                  <a:pt x="3669550" y="44729"/>
                </a:lnTo>
                <a:lnTo>
                  <a:pt x="3669296" y="40678"/>
                </a:lnTo>
                <a:lnTo>
                  <a:pt x="3669296" y="36195"/>
                </a:lnTo>
                <a:lnTo>
                  <a:pt x="3668534" y="9791"/>
                </a:lnTo>
                <a:lnTo>
                  <a:pt x="3663073" y="11442"/>
                </a:lnTo>
                <a:lnTo>
                  <a:pt x="3658628" y="13804"/>
                </a:lnTo>
                <a:lnTo>
                  <a:pt x="3655072" y="16878"/>
                </a:lnTo>
                <a:lnTo>
                  <a:pt x="3651389" y="19939"/>
                </a:lnTo>
                <a:lnTo>
                  <a:pt x="3648722" y="23571"/>
                </a:lnTo>
                <a:lnTo>
                  <a:pt x="3646944" y="27762"/>
                </a:lnTo>
                <a:lnTo>
                  <a:pt x="3645166" y="31953"/>
                </a:lnTo>
                <a:close/>
              </a:path>
              <a:path w="3731145" h="173791">
                <a:moveTo>
                  <a:pt x="2080018" y="136842"/>
                </a:moveTo>
                <a:lnTo>
                  <a:pt x="2083066" y="137767"/>
                </a:lnTo>
                <a:lnTo>
                  <a:pt x="2086241" y="138162"/>
                </a:lnTo>
                <a:lnTo>
                  <a:pt x="2095131" y="138162"/>
                </a:lnTo>
                <a:lnTo>
                  <a:pt x="2098306" y="137767"/>
                </a:lnTo>
                <a:lnTo>
                  <a:pt x="2101481" y="136842"/>
                </a:lnTo>
                <a:lnTo>
                  <a:pt x="2103005" y="134104"/>
                </a:lnTo>
                <a:lnTo>
                  <a:pt x="2103005" y="19989"/>
                </a:lnTo>
                <a:lnTo>
                  <a:pt x="2101989" y="14300"/>
                </a:lnTo>
                <a:lnTo>
                  <a:pt x="2096020" y="9829"/>
                </a:lnTo>
                <a:lnTo>
                  <a:pt x="2092718" y="9601"/>
                </a:lnTo>
                <a:lnTo>
                  <a:pt x="2072779" y="9601"/>
                </a:lnTo>
                <a:lnTo>
                  <a:pt x="2065286" y="11671"/>
                </a:lnTo>
                <a:lnTo>
                  <a:pt x="2060460" y="17513"/>
                </a:lnTo>
                <a:lnTo>
                  <a:pt x="2058428" y="21767"/>
                </a:lnTo>
                <a:lnTo>
                  <a:pt x="2057539" y="24549"/>
                </a:lnTo>
                <a:lnTo>
                  <a:pt x="2028837" y="100647"/>
                </a:lnTo>
                <a:lnTo>
                  <a:pt x="2028456" y="100647"/>
                </a:lnTo>
                <a:lnTo>
                  <a:pt x="2000770" y="24345"/>
                </a:lnTo>
                <a:lnTo>
                  <a:pt x="2000008" y="21577"/>
                </a:lnTo>
                <a:lnTo>
                  <a:pt x="1999119" y="19253"/>
                </a:lnTo>
                <a:lnTo>
                  <a:pt x="1996960" y="15494"/>
                </a:lnTo>
                <a:lnTo>
                  <a:pt x="1990610" y="10833"/>
                </a:lnTo>
                <a:lnTo>
                  <a:pt x="1986165" y="9842"/>
                </a:lnTo>
                <a:lnTo>
                  <a:pt x="1983625" y="9601"/>
                </a:lnTo>
                <a:lnTo>
                  <a:pt x="1960638" y="9601"/>
                </a:lnTo>
                <a:lnTo>
                  <a:pt x="1958225" y="10490"/>
                </a:lnTo>
                <a:lnTo>
                  <a:pt x="1954669" y="14058"/>
                </a:lnTo>
                <a:lnTo>
                  <a:pt x="1953780" y="16624"/>
                </a:lnTo>
                <a:lnTo>
                  <a:pt x="1953780" y="134104"/>
                </a:lnTo>
                <a:lnTo>
                  <a:pt x="1955304" y="136842"/>
                </a:lnTo>
                <a:lnTo>
                  <a:pt x="1958479" y="137767"/>
                </a:lnTo>
                <a:lnTo>
                  <a:pt x="1961654" y="138162"/>
                </a:lnTo>
                <a:lnTo>
                  <a:pt x="1970417" y="138162"/>
                </a:lnTo>
                <a:lnTo>
                  <a:pt x="1973592" y="137767"/>
                </a:lnTo>
                <a:lnTo>
                  <a:pt x="1976767" y="136842"/>
                </a:lnTo>
                <a:lnTo>
                  <a:pt x="1978418" y="134104"/>
                </a:lnTo>
                <a:lnTo>
                  <a:pt x="1978418" y="29883"/>
                </a:lnTo>
                <a:lnTo>
                  <a:pt x="2014486" y="134005"/>
                </a:lnTo>
                <a:lnTo>
                  <a:pt x="2019058" y="137585"/>
                </a:lnTo>
                <a:lnTo>
                  <a:pt x="2025408" y="138261"/>
                </a:lnTo>
                <a:lnTo>
                  <a:pt x="2029980" y="138261"/>
                </a:lnTo>
                <a:lnTo>
                  <a:pt x="2036330" y="137798"/>
                </a:lnTo>
                <a:lnTo>
                  <a:pt x="2041029" y="134005"/>
                </a:lnTo>
                <a:lnTo>
                  <a:pt x="2078113" y="29883"/>
                </a:lnTo>
                <a:lnTo>
                  <a:pt x="2078367" y="29883"/>
                </a:lnTo>
                <a:lnTo>
                  <a:pt x="2078367" y="134104"/>
                </a:lnTo>
                <a:lnTo>
                  <a:pt x="2080018" y="136842"/>
                </a:lnTo>
                <a:close/>
              </a:path>
              <a:path w="3731145" h="173791">
                <a:moveTo>
                  <a:pt x="1821827" y="75615"/>
                </a:moveTo>
                <a:lnTo>
                  <a:pt x="1825256" y="71196"/>
                </a:lnTo>
                <a:lnTo>
                  <a:pt x="1828685" y="67830"/>
                </a:lnTo>
                <a:lnTo>
                  <a:pt x="1831860" y="65519"/>
                </a:lnTo>
                <a:lnTo>
                  <a:pt x="1835162" y="63207"/>
                </a:lnTo>
                <a:lnTo>
                  <a:pt x="1838337" y="62052"/>
                </a:lnTo>
                <a:lnTo>
                  <a:pt x="1841512" y="62052"/>
                </a:lnTo>
                <a:lnTo>
                  <a:pt x="1846211" y="62534"/>
                </a:lnTo>
                <a:lnTo>
                  <a:pt x="1849894" y="64439"/>
                </a:lnTo>
                <a:lnTo>
                  <a:pt x="1852688" y="67551"/>
                </a:lnTo>
                <a:lnTo>
                  <a:pt x="1854720" y="71386"/>
                </a:lnTo>
                <a:lnTo>
                  <a:pt x="1855990" y="76276"/>
                </a:lnTo>
                <a:lnTo>
                  <a:pt x="1856371" y="79641"/>
                </a:lnTo>
                <a:lnTo>
                  <a:pt x="1856371" y="134302"/>
                </a:lnTo>
                <a:lnTo>
                  <a:pt x="1858022" y="136941"/>
                </a:lnTo>
                <a:lnTo>
                  <a:pt x="1861070" y="137848"/>
                </a:lnTo>
                <a:lnTo>
                  <a:pt x="1864372" y="138178"/>
                </a:lnTo>
                <a:lnTo>
                  <a:pt x="1873135" y="138178"/>
                </a:lnTo>
                <a:lnTo>
                  <a:pt x="1876437" y="137848"/>
                </a:lnTo>
                <a:lnTo>
                  <a:pt x="1879485" y="136941"/>
                </a:lnTo>
                <a:lnTo>
                  <a:pt x="1881136" y="134302"/>
                </a:lnTo>
                <a:lnTo>
                  <a:pt x="1881136" y="73367"/>
                </a:lnTo>
                <a:lnTo>
                  <a:pt x="1880628" y="67894"/>
                </a:lnTo>
                <a:lnTo>
                  <a:pt x="1879485" y="63334"/>
                </a:lnTo>
                <a:lnTo>
                  <a:pt x="1878342" y="58788"/>
                </a:lnTo>
                <a:lnTo>
                  <a:pt x="1876564" y="54813"/>
                </a:lnTo>
                <a:lnTo>
                  <a:pt x="1874024" y="51409"/>
                </a:lnTo>
                <a:lnTo>
                  <a:pt x="1871484" y="48018"/>
                </a:lnTo>
                <a:lnTo>
                  <a:pt x="1868055" y="45326"/>
                </a:lnTo>
                <a:lnTo>
                  <a:pt x="1863991" y="43345"/>
                </a:lnTo>
                <a:lnTo>
                  <a:pt x="1859800" y="41363"/>
                </a:lnTo>
                <a:lnTo>
                  <a:pt x="1854847" y="40386"/>
                </a:lnTo>
                <a:lnTo>
                  <a:pt x="1843290" y="40386"/>
                </a:lnTo>
                <a:lnTo>
                  <a:pt x="1838083" y="41694"/>
                </a:lnTo>
                <a:lnTo>
                  <a:pt x="1833003" y="44335"/>
                </a:lnTo>
                <a:lnTo>
                  <a:pt x="1827923" y="46977"/>
                </a:lnTo>
                <a:lnTo>
                  <a:pt x="1822970" y="50939"/>
                </a:lnTo>
                <a:lnTo>
                  <a:pt x="1818144" y="56210"/>
                </a:lnTo>
                <a:lnTo>
                  <a:pt x="1818144" y="46024"/>
                </a:lnTo>
                <a:lnTo>
                  <a:pt x="1817255" y="43789"/>
                </a:lnTo>
                <a:lnTo>
                  <a:pt x="1814207" y="42468"/>
                </a:lnTo>
                <a:lnTo>
                  <a:pt x="1811413" y="42138"/>
                </a:lnTo>
                <a:lnTo>
                  <a:pt x="1803793" y="42138"/>
                </a:lnTo>
                <a:lnTo>
                  <a:pt x="1801126" y="42468"/>
                </a:lnTo>
                <a:lnTo>
                  <a:pt x="1798205" y="43383"/>
                </a:lnTo>
                <a:lnTo>
                  <a:pt x="1796808" y="46024"/>
                </a:lnTo>
                <a:lnTo>
                  <a:pt x="1796808" y="134302"/>
                </a:lnTo>
                <a:lnTo>
                  <a:pt x="1798459" y="136941"/>
                </a:lnTo>
                <a:lnTo>
                  <a:pt x="1801634" y="137848"/>
                </a:lnTo>
                <a:lnTo>
                  <a:pt x="1804809" y="138178"/>
                </a:lnTo>
                <a:lnTo>
                  <a:pt x="1813699" y="138178"/>
                </a:lnTo>
                <a:lnTo>
                  <a:pt x="1816874" y="137848"/>
                </a:lnTo>
                <a:lnTo>
                  <a:pt x="1820049" y="136941"/>
                </a:lnTo>
                <a:lnTo>
                  <a:pt x="1821827" y="134302"/>
                </a:lnTo>
                <a:lnTo>
                  <a:pt x="1821827" y="75615"/>
                </a:lnTo>
                <a:close/>
              </a:path>
              <a:path w="3731145" h="173791">
                <a:moveTo>
                  <a:pt x="1374787" y="136941"/>
                </a:moveTo>
                <a:lnTo>
                  <a:pt x="1377962" y="137848"/>
                </a:lnTo>
                <a:lnTo>
                  <a:pt x="1381137" y="138178"/>
                </a:lnTo>
                <a:lnTo>
                  <a:pt x="1390027" y="138178"/>
                </a:lnTo>
                <a:lnTo>
                  <a:pt x="1393202" y="137848"/>
                </a:lnTo>
                <a:lnTo>
                  <a:pt x="1396377" y="136941"/>
                </a:lnTo>
                <a:lnTo>
                  <a:pt x="1398155" y="134302"/>
                </a:lnTo>
                <a:lnTo>
                  <a:pt x="1398155" y="75615"/>
                </a:lnTo>
                <a:lnTo>
                  <a:pt x="1401584" y="71196"/>
                </a:lnTo>
                <a:lnTo>
                  <a:pt x="1404886" y="67830"/>
                </a:lnTo>
                <a:lnTo>
                  <a:pt x="1407934" y="65519"/>
                </a:lnTo>
                <a:lnTo>
                  <a:pt x="1410982" y="63207"/>
                </a:lnTo>
                <a:lnTo>
                  <a:pt x="1414030" y="62052"/>
                </a:lnTo>
                <a:lnTo>
                  <a:pt x="1416951" y="62052"/>
                </a:lnTo>
                <a:lnTo>
                  <a:pt x="1421396" y="62534"/>
                </a:lnTo>
                <a:lnTo>
                  <a:pt x="1425079" y="64439"/>
                </a:lnTo>
                <a:lnTo>
                  <a:pt x="1427619" y="67551"/>
                </a:lnTo>
                <a:lnTo>
                  <a:pt x="1429524" y="71386"/>
                </a:lnTo>
                <a:lnTo>
                  <a:pt x="1430667" y="76276"/>
                </a:lnTo>
                <a:lnTo>
                  <a:pt x="1430921" y="78981"/>
                </a:lnTo>
                <a:lnTo>
                  <a:pt x="1430921" y="134302"/>
                </a:lnTo>
                <a:lnTo>
                  <a:pt x="1432572" y="136941"/>
                </a:lnTo>
                <a:lnTo>
                  <a:pt x="1435747" y="137848"/>
                </a:lnTo>
                <a:lnTo>
                  <a:pt x="1438922" y="138178"/>
                </a:lnTo>
                <a:lnTo>
                  <a:pt x="1447812" y="138178"/>
                </a:lnTo>
                <a:lnTo>
                  <a:pt x="1450987" y="137848"/>
                </a:lnTo>
                <a:lnTo>
                  <a:pt x="1454162" y="136941"/>
                </a:lnTo>
                <a:lnTo>
                  <a:pt x="1455813" y="134302"/>
                </a:lnTo>
                <a:lnTo>
                  <a:pt x="1455813" y="75615"/>
                </a:lnTo>
                <a:lnTo>
                  <a:pt x="1459369" y="71196"/>
                </a:lnTo>
                <a:lnTo>
                  <a:pt x="1462671" y="67830"/>
                </a:lnTo>
                <a:lnTo>
                  <a:pt x="1465719" y="65519"/>
                </a:lnTo>
                <a:lnTo>
                  <a:pt x="1468767" y="63207"/>
                </a:lnTo>
                <a:lnTo>
                  <a:pt x="1471688" y="62052"/>
                </a:lnTo>
                <a:lnTo>
                  <a:pt x="1474736" y="62052"/>
                </a:lnTo>
                <a:lnTo>
                  <a:pt x="1479181" y="62534"/>
                </a:lnTo>
                <a:lnTo>
                  <a:pt x="1482737" y="64439"/>
                </a:lnTo>
                <a:lnTo>
                  <a:pt x="1485404" y="67551"/>
                </a:lnTo>
                <a:lnTo>
                  <a:pt x="1487309" y="71386"/>
                </a:lnTo>
                <a:lnTo>
                  <a:pt x="1488452" y="76276"/>
                </a:lnTo>
                <a:lnTo>
                  <a:pt x="1488706" y="78981"/>
                </a:lnTo>
                <a:lnTo>
                  <a:pt x="1488706" y="134302"/>
                </a:lnTo>
                <a:lnTo>
                  <a:pt x="1490357" y="136941"/>
                </a:lnTo>
                <a:lnTo>
                  <a:pt x="1493532" y="137848"/>
                </a:lnTo>
                <a:lnTo>
                  <a:pt x="1496707" y="138178"/>
                </a:lnTo>
                <a:lnTo>
                  <a:pt x="1505724" y="138178"/>
                </a:lnTo>
                <a:lnTo>
                  <a:pt x="1508899" y="137848"/>
                </a:lnTo>
                <a:lnTo>
                  <a:pt x="1511947" y="136941"/>
                </a:lnTo>
                <a:lnTo>
                  <a:pt x="1513598" y="134302"/>
                </a:lnTo>
                <a:lnTo>
                  <a:pt x="1513598" y="72707"/>
                </a:lnTo>
                <a:lnTo>
                  <a:pt x="1513090" y="67894"/>
                </a:lnTo>
                <a:lnTo>
                  <a:pt x="1512074" y="63334"/>
                </a:lnTo>
                <a:lnTo>
                  <a:pt x="1510931" y="58788"/>
                </a:lnTo>
                <a:lnTo>
                  <a:pt x="1509153" y="54813"/>
                </a:lnTo>
                <a:lnTo>
                  <a:pt x="1506740" y="51409"/>
                </a:lnTo>
                <a:lnTo>
                  <a:pt x="1504200" y="48018"/>
                </a:lnTo>
                <a:lnTo>
                  <a:pt x="1501025" y="45326"/>
                </a:lnTo>
                <a:lnTo>
                  <a:pt x="1496961" y="43345"/>
                </a:lnTo>
                <a:lnTo>
                  <a:pt x="1492897" y="41363"/>
                </a:lnTo>
                <a:lnTo>
                  <a:pt x="1487944" y="40386"/>
                </a:lnTo>
                <a:lnTo>
                  <a:pt x="1479562" y="40386"/>
                </a:lnTo>
                <a:lnTo>
                  <a:pt x="1474609" y="41325"/>
                </a:lnTo>
                <a:lnTo>
                  <a:pt x="1467116" y="44183"/>
                </a:lnTo>
                <a:lnTo>
                  <a:pt x="1462163" y="47142"/>
                </a:lnTo>
                <a:lnTo>
                  <a:pt x="1459623" y="49187"/>
                </a:lnTo>
                <a:lnTo>
                  <a:pt x="1457083" y="51231"/>
                </a:lnTo>
                <a:lnTo>
                  <a:pt x="1454543" y="53670"/>
                </a:lnTo>
                <a:lnTo>
                  <a:pt x="1451876" y="56515"/>
                </a:lnTo>
                <a:lnTo>
                  <a:pt x="1450733" y="54076"/>
                </a:lnTo>
                <a:lnTo>
                  <a:pt x="1447685" y="49885"/>
                </a:lnTo>
                <a:lnTo>
                  <a:pt x="1444129" y="46202"/>
                </a:lnTo>
                <a:lnTo>
                  <a:pt x="1439557" y="43370"/>
                </a:lnTo>
                <a:lnTo>
                  <a:pt x="1436890" y="42278"/>
                </a:lnTo>
                <a:lnTo>
                  <a:pt x="1433969" y="41516"/>
                </a:lnTo>
                <a:lnTo>
                  <a:pt x="1431175" y="40754"/>
                </a:lnTo>
                <a:lnTo>
                  <a:pt x="1427873" y="40386"/>
                </a:lnTo>
                <a:lnTo>
                  <a:pt x="1418983" y="40386"/>
                </a:lnTo>
                <a:lnTo>
                  <a:pt x="1413903" y="41694"/>
                </a:lnTo>
                <a:lnTo>
                  <a:pt x="1409077" y="44335"/>
                </a:lnTo>
                <a:lnTo>
                  <a:pt x="1404251" y="46977"/>
                </a:lnTo>
                <a:lnTo>
                  <a:pt x="1399298" y="50939"/>
                </a:lnTo>
                <a:lnTo>
                  <a:pt x="1394472" y="56210"/>
                </a:lnTo>
                <a:lnTo>
                  <a:pt x="1394472" y="46024"/>
                </a:lnTo>
                <a:lnTo>
                  <a:pt x="1393075" y="43383"/>
                </a:lnTo>
                <a:lnTo>
                  <a:pt x="1390535" y="42468"/>
                </a:lnTo>
                <a:lnTo>
                  <a:pt x="1387741" y="42138"/>
                </a:lnTo>
                <a:lnTo>
                  <a:pt x="1380121" y="42138"/>
                </a:lnTo>
                <a:lnTo>
                  <a:pt x="1377454" y="42468"/>
                </a:lnTo>
                <a:lnTo>
                  <a:pt x="1374533" y="43383"/>
                </a:lnTo>
                <a:lnTo>
                  <a:pt x="1373136" y="46024"/>
                </a:lnTo>
                <a:lnTo>
                  <a:pt x="1373136" y="134302"/>
                </a:lnTo>
                <a:lnTo>
                  <a:pt x="1374787" y="136941"/>
                </a:lnTo>
                <a:close/>
              </a:path>
              <a:path w="3731145" h="173791">
                <a:moveTo>
                  <a:pt x="1173746" y="136941"/>
                </a:moveTo>
                <a:lnTo>
                  <a:pt x="1176794" y="137848"/>
                </a:lnTo>
                <a:lnTo>
                  <a:pt x="1180096" y="138178"/>
                </a:lnTo>
                <a:lnTo>
                  <a:pt x="1188859" y="138178"/>
                </a:lnTo>
                <a:lnTo>
                  <a:pt x="1192161" y="137848"/>
                </a:lnTo>
                <a:lnTo>
                  <a:pt x="1195209" y="136941"/>
                </a:lnTo>
                <a:lnTo>
                  <a:pt x="1196860" y="134302"/>
                </a:lnTo>
                <a:lnTo>
                  <a:pt x="1196860" y="73367"/>
                </a:lnTo>
                <a:lnTo>
                  <a:pt x="1196352" y="67894"/>
                </a:lnTo>
                <a:lnTo>
                  <a:pt x="1195209" y="63334"/>
                </a:lnTo>
                <a:lnTo>
                  <a:pt x="1194066" y="58788"/>
                </a:lnTo>
                <a:lnTo>
                  <a:pt x="1192288" y="54813"/>
                </a:lnTo>
                <a:lnTo>
                  <a:pt x="1189748" y="51409"/>
                </a:lnTo>
                <a:lnTo>
                  <a:pt x="1187208" y="48018"/>
                </a:lnTo>
                <a:lnTo>
                  <a:pt x="1183779" y="45326"/>
                </a:lnTo>
                <a:lnTo>
                  <a:pt x="1179715" y="43345"/>
                </a:lnTo>
                <a:lnTo>
                  <a:pt x="1175524" y="41363"/>
                </a:lnTo>
                <a:lnTo>
                  <a:pt x="1170571" y="40386"/>
                </a:lnTo>
                <a:lnTo>
                  <a:pt x="1159014" y="40386"/>
                </a:lnTo>
                <a:lnTo>
                  <a:pt x="1153807" y="41694"/>
                </a:lnTo>
                <a:lnTo>
                  <a:pt x="1148727" y="44335"/>
                </a:lnTo>
                <a:lnTo>
                  <a:pt x="1143647" y="46977"/>
                </a:lnTo>
                <a:lnTo>
                  <a:pt x="1138694" y="50939"/>
                </a:lnTo>
                <a:lnTo>
                  <a:pt x="1133868" y="56210"/>
                </a:lnTo>
                <a:lnTo>
                  <a:pt x="1137551" y="75615"/>
                </a:lnTo>
                <a:lnTo>
                  <a:pt x="1140980" y="71196"/>
                </a:lnTo>
                <a:lnTo>
                  <a:pt x="1144409" y="67830"/>
                </a:lnTo>
                <a:lnTo>
                  <a:pt x="1147584" y="65519"/>
                </a:lnTo>
                <a:lnTo>
                  <a:pt x="1150886" y="63207"/>
                </a:lnTo>
                <a:lnTo>
                  <a:pt x="1154061" y="62052"/>
                </a:lnTo>
                <a:lnTo>
                  <a:pt x="1157236" y="62052"/>
                </a:lnTo>
                <a:lnTo>
                  <a:pt x="1161935" y="62534"/>
                </a:lnTo>
                <a:lnTo>
                  <a:pt x="1165618" y="64439"/>
                </a:lnTo>
                <a:lnTo>
                  <a:pt x="1168412" y="67551"/>
                </a:lnTo>
                <a:lnTo>
                  <a:pt x="1170444" y="71386"/>
                </a:lnTo>
                <a:lnTo>
                  <a:pt x="1171714" y="76276"/>
                </a:lnTo>
                <a:lnTo>
                  <a:pt x="1172095" y="79641"/>
                </a:lnTo>
                <a:lnTo>
                  <a:pt x="1172095" y="134302"/>
                </a:lnTo>
                <a:lnTo>
                  <a:pt x="1173746" y="136941"/>
                </a:lnTo>
                <a:close/>
              </a:path>
              <a:path w="3731145" h="173791">
                <a:moveTo>
                  <a:pt x="1114183" y="136941"/>
                </a:moveTo>
                <a:lnTo>
                  <a:pt x="1117358" y="137848"/>
                </a:lnTo>
                <a:lnTo>
                  <a:pt x="1120533" y="138178"/>
                </a:lnTo>
                <a:lnTo>
                  <a:pt x="1129423" y="138178"/>
                </a:lnTo>
                <a:lnTo>
                  <a:pt x="1132598" y="137848"/>
                </a:lnTo>
                <a:lnTo>
                  <a:pt x="1135773" y="136941"/>
                </a:lnTo>
                <a:lnTo>
                  <a:pt x="1137551" y="134302"/>
                </a:lnTo>
                <a:lnTo>
                  <a:pt x="1137551" y="75615"/>
                </a:lnTo>
                <a:lnTo>
                  <a:pt x="1133868" y="56210"/>
                </a:lnTo>
                <a:lnTo>
                  <a:pt x="1133868" y="46024"/>
                </a:lnTo>
                <a:lnTo>
                  <a:pt x="1132471" y="43383"/>
                </a:lnTo>
                <a:lnTo>
                  <a:pt x="1129931" y="42468"/>
                </a:lnTo>
                <a:lnTo>
                  <a:pt x="1127137" y="42138"/>
                </a:lnTo>
                <a:lnTo>
                  <a:pt x="1119517" y="42138"/>
                </a:lnTo>
                <a:lnTo>
                  <a:pt x="1116850" y="42468"/>
                </a:lnTo>
                <a:lnTo>
                  <a:pt x="1113929" y="43383"/>
                </a:lnTo>
                <a:lnTo>
                  <a:pt x="1112532" y="46024"/>
                </a:lnTo>
                <a:lnTo>
                  <a:pt x="1112532" y="134302"/>
                </a:lnTo>
                <a:lnTo>
                  <a:pt x="1114183" y="136941"/>
                </a:lnTo>
                <a:close/>
              </a:path>
              <a:path w="3731145" h="173791">
                <a:moveTo>
                  <a:pt x="67640" y="133955"/>
                </a:moveTo>
                <a:lnTo>
                  <a:pt x="69723" y="105943"/>
                </a:lnTo>
                <a:lnTo>
                  <a:pt x="66459" y="109677"/>
                </a:lnTo>
                <a:lnTo>
                  <a:pt x="62382" y="112458"/>
                </a:lnTo>
                <a:lnTo>
                  <a:pt x="57505" y="114312"/>
                </a:lnTo>
                <a:lnTo>
                  <a:pt x="56188" y="136459"/>
                </a:lnTo>
                <a:lnTo>
                  <a:pt x="67640" y="133955"/>
                </a:lnTo>
                <a:close/>
              </a:path>
              <a:path w="3731145" h="173791">
                <a:moveTo>
                  <a:pt x="736" y="134451"/>
                </a:moveTo>
                <a:lnTo>
                  <a:pt x="3708" y="137024"/>
                </a:lnTo>
                <a:lnTo>
                  <a:pt x="7721" y="137668"/>
                </a:lnTo>
                <a:lnTo>
                  <a:pt x="43008" y="137594"/>
                </a:lnTo>
                <a:lnTo>
                  <a:pt x="56188" y="136459"/>
                </a:lnTo>
                <a:lnTo>
                  <a:pt x="57505" y="114312"/>
                </a:lnTo>
                <a:lnTo>
                  <a:pt x="52616" y="116154"/>
                </a:lnTo>
                <a:lnTo>
                  <a:pt x="46609" y="117081"/>
                </a:lnTo>
                <a:lnTo>
                  <a:pt x="25933" y="117081"/>
                </a:lnTo>
                <a:lnTo>
                  <a:pt x="25933" y="29984"/>
                </a:lnTo>
                <a:lnTo>
                  <a:pt x="47078" y="29984"/>
                </a:lnTo>
                <a:lnTo>
                  <a:pt x="53530" y="31064"/>
                </a:lnTo>
                <a:lnTo>
                  <a:pt x="58445" y="33197"/>
                </a:lnTo>
                <a:lnTo>
                  <a:pt x="63360" y="35344"/>
                </a:lnTo>
                <a:lnTo>
                  <a:pt x="67386" y="38328"/>
                </a:lnTo>
                <a:lnTo>
                  <a:pt x="70510" y="42164"/>
                </a:lnTo>
                <a:lnTo>
                  <a:pt x="73647" y="45986"/>
                </a:lnTo>
                <a:lnTo>
                  <a:pt x="75920" y="50507"/>
                </a:lnTo>
                <a:lnTo>
                  <a:pt x="77343" y="55714"/>
                </a:lnTo>
                <a:lnTo>
                  <a:pt x="78765" y="60934"/>
                </a:lnTo>
                <a:lnTo>
                  <a:pt x="79476" y="66573"/>
                </a:lnTo>
                <a:lnTo>
                  <a:pt x="79476" y="80035"/>
                </a:lnTo>
                <a:lnTo>
                  <a:pt x="78663" y="86499"/>
                </a:lnTo>
                <a:lnTo>
                  <a:pt x="77050" y="92036"/>
                </a:lnTo>
                <a:lnTo>
                  <a:pt x="75425" y="97586"/>
                </a:lnTo>
                <a:lnTo>
                  <a:pt x="72986" y="102222"/>
                </a:lnTo>
                <a:lnTo>
                  <a:pt x="69723" y="105943"/>
                </a:lnTo>
                <a:lnTo>
                  <a:pt x="67640" y="133955"/>
                </a:lnTo>
                <a:lnTo>
                  <a:pt x="75857" y="131481"/>
                </a:lnTo>
                <a:lnTo>
                  <a:pt x="82842" y="127605"/>
                </a:lnTo>
                <a:lnTo>
                  <a:pt x="88582" y="122326"/>
                </a:lnTo>
                <a:lnTo>
                  <a:pt x="94322" y="117043"/>
                </a:lnTo>
                <a:lnTo>
                  <a:pt x="98717" y="110236"/>
                </a:lnTo>
                <a:lnTo>
                  <a:pt x="101790" y="101892"/>
                </a:lnTo>
                <a:lnTo>
                  <a:pt x="103194" y="97574"/>
                </a:lnTo>
                <a:lnTo>
                  <a:pt x="105588" y="85550"/>
                </a:lnTo>
                <a:lnTo>
                  <a:pt x="106387" y="71755"/>
                </a:lnTo>
                <a:lnTo>
                  <a:pt x="106370" y="69797"/>
                </a:lnTo>
                <a:lnTo>
                  <a:pt x="105185" y="56565"/>
                </a:lnTo>
                <a:lnTo>
                  <a:pt x="102133" y="44932"/>
                </a:lnTo>
                <a:lnTo>
                  <a:pt x="99301" y="37211"/>
                </a:lnTo>
                <a:lnTo>
                  <a:pt x="95161" y="30734"/>
                </a:lnTo>
                <a:lnTo>
                  <a:pt x="89712" y="25488"/>
                </a:lnTo>
                <a:lnTo>
                  <a:pt x="84277" y="20243"/>
                </a:lnTo>
                <a:lnTo>
                  <a:pt x="77571" y="16281"/>
                </a:lnTo>
                <a:lnTo>
                  <a:pt x="69621" y="13601"/>
                </a:lnTo>
                <a:lnTo>
                  <a:pt x="54434" y="10351"/>
                </a:lnTo>
                <a:lnTo>
                  <a:pt x="40576" y="9601"/>
                </a:lnTo>
                <a:lnTo>
                  <a:pt x="5537" y="9601"/>
                </a:lnTo>
                <a:lnTo>
                  <a:pt x="2222" y="11531"/>
                </a:lnTo>
                <a:lnTo>
                  <a:pt x="0" y="14909"/>
                </a:lnTo>
                <a:lnTo>
                  <a:pt x="0" y="132356"/>
                </a:lnTo>
                <a:lnTo>
                  <a:pt x="736" y="134451"/>
                </a:lnTo>
                <a:close/>
              </a:path>
              <a:path w="3731145" h="173791">
                <a:moveTo>
                  <a:pt x="126530" y="46215"/>
                </a:moveTo>
                <a:lnTo>
                  <a:pt x="126530" y="134302"/>
                </a:lnTo>
                <a:lnTo>
                  <a:pt x="128193" y="136941"/>
                </a:lnTo>
                <a:lnTo>
                  <a:pt x="131381" y="137848"/>
                </a:lnTo>
                <a:lnTo>
                  <a:pt x="134543" y="138178"/>
                </a:lnTo>
                <a:lnTo>
                  <a:pt x="143459" y="138178"/>
                </a:lnTo>
                <a:lnTo>
                  <a:pt x="146621" y="137848"/>
                </a:lnTo>
                <a:lnTo>
                  <a:pt x="149809" y="136941"/>
                </a:lnTo>
                <a:lnTo>
                  <a:pt x="151472" y="134302"/>
                </a:lnTo>
                <a:lnTo>
                  <a:pt x="151472" y="46215"/>
                </a:lnTo>
                <a:lnTo>
                  <a:pt x="149809" y="43561"/>
                </a:lnTo>
                <a:lnTo>
                  <a:pt x="146621" y="42557"/>
                </a:lnTo>
                <a:lnTo>
                  <a:pt x="143459" y="42164"/>
                </a:lnTo>
                <a:lnTo>
                  <a:pt x="134543" y="42164"/>
                </a:lnTo>
                <a:lnTo>
                  <a:pt x="131381" y="42557"/>
                </a:lnTo>
                <a:lnTo>
                  <a:pt x="128193" y="43561"/>
                </a:lnTo>
                <a:lnTo>
                  <a:pt x="126530" y="46215"/>
                </a:lnTo>
                <a:close/>
              </a:path>
              <a:path w="3731145" h="173791">
                <a:moveTo>
                  <a:pt x="153352" y="16129"/>
                </a:moveTo>
                <a:lnTo>
                  <a:pt x="153352" y="11315"/>
                </a:lnTo>
                <a:lnTo>
                  <a:pt x="152361" y="7962"/>
                </a:lnTo>
                <a:lnTo>
                  <a:pt x="148399" y="4203"/>
                </a:lnTo>
                <a:lnTo>
                  <a:pt x="144640" y="3263"/>
                </a:lnTo>
                <a:lnTo>
                  <a:pt x="133489" y="3263"/>
                </a:lnTo>
                <a:lnTo>
                  <a:pt x="129679" y="4241"/>
                </a:lnTo>
                <a:lnTo>
                  <a:pt x="125653" y="8128"/>
                </a:lnTo>
                <a:lnTo>
                  <a:pt x="124650" y="11607"/>
                </a:lnTo>
                <a:lnTo>
                  <a:pt x="124650" y="21437"/>
                </a:lnTo>
                <a:lnTo>
                  <a:pt x="125615" y="24777"/>
                </a:lnTo>
                <a:lnTo>
                  <a:pt x="129514" y="28473"/>
                </a:lnTo>
                <a:lnTo>
                  <a:pt x="133286" y="29387"/>
                </a:lnTo>
                <a:lnTo>
                  <a:pt x="144437" y="29387"/>
                </a:lnTo>
                <a:lnTo>
                  <a:pt x="148234" y="28435"/>
                </a:lnTo>
                <a:lnTo>
                  <a:pt x="152323" y="24612"/>
                </a:lnTo>
                <a:lnTo>
                  <a:pt x="153352" y="21145"/>
                </a:lnTo>
                <a:lnTo>
                  <a:pt x="153352" y="16129"/>
                </a:lnTo>
                <a:close/>
              </a:path>
              <a:path w="3731145" h="173791">
                <a:moveTo>
                  <a:pt x="200101" y="136941"/>
                </a:moveTo>
                <a:lnTo>
                  <a:pt x="201764" y="134302"/>
                </a:lnTo>
                <a:lnTo>
                  <a:pt x="201764" y="79273"/>
                </a:lnTo>
                <a:lnTo>
                  <a:pt x="203606" y="76377"/>
                </a:lnTo>
                <a:lnTo>
                  <a:pt x="206959" y="71945"/>
                </a:lnTo>
                <a:lnTo>
                  <a:pt x="210121" y="68389"/>
                </a:lnTo>
                <a:lnTo>
                  <a:pt x="213093" y="66014"/>
                </a:lnTo>
                <a:lnTo>
                  <a:pt x="215912" y="64579"/>
                </a:lnTo>
                <a:lnTo>
                  <a:pt x="218681" y="63741"/>
                </a:lnTo>
                <a:lnTo>
                  <a:pt x="221259" y="63741"/>
                </a:lnTo>
                <a:lnTo>
                  <a:pt x="224332" y="64312"/>
                </a:lnTo>
                <a:lnTo>
                  <a:pt x="226885" y="65087"/>
                </a:lnTo>
                <a:lnTo>
                  <a:pt x="229539" y="65913"/>
                </a:lnTo>
                <a:lnTo>
                  <a:pt x="232473" y="64490"/>
                </a:lnTo>
                <a:lnTo>
                  <a:pt x="233197" y="61595"/>
                </a:lnTo>
                <a:lnTo>
                  <a:pt x="233464" y="58559"/>
                </a:lnTo>
                <a:lnTo>
                  <a:pt x="233502" y="49974"/>
                </a:lnTo>
                <a:lnTo>
                  <a:pt x="233362" y="47205"/>
                </a:lnTo>
                <a:lnTo>
                  <a:pt x="232854" y="44234"/>
                </a:lnTo>
                <a:lnTo>
                  <a:pt x="230162" y="41808"/>
                </a:lnTo>
                <a:lnTo>
                  <a:pt x="227393" y="41021"/>
                </a:lnTo>
                <a:lnTo>
                  <a:pt x="224332" y="40525"/>
                </a:lnTo>
                <a:lnTo>
                  <a:pt x="221551" y="40386"/>
                </a:lnTo>
                <a:lnTo>
                  <a:pt x="217855" y="40627"/>
                </a:lnTo>
                <a:lnTo>
                  <a:pt x="214160" y="41617"/>
                </a:lnTo>
                <a:lnTo>
                  <a:pt x="210477" y="43738"/>
                </a:lnTo>
                <a:lnTo>
                  <a:pt x="206679" y="46697"/>
                </a:lnTo>
                <a:lnTo>
                  <a:pt x="202590" y="50990"/>
                </a:lnTo>
                <a:lnTo>
                  <a:pt x="200406" y="53708"/>
                </a:lnTo>
                <a:lnTo>
                  <a:pt x="198094" y="57010"/>
                </a:lnTo>
                <a:lnTo>
                  <a:pt x="198094" y="46024"/>
                </a:lnTo>
                <a:lnTo>
                  <a:pt x="196735" y="43383"/>
                </a:lnTo>
                <a:lnTo>
                  <a:pt x="194144" y="42468"/>
                </a:lnTo>
                <a:lnTo>
                  <a:pt x="191363" y="42138"/>
                </a:lnTo>
                <a:lnTo>
                  <a:pt x="183769" y="42138"/>
                </a:lnTo>
                <a:lnTo>
                  <a:pt x="181063" y="42468"/>
                </a:lnTo>
                <a:lnTo>
                  <a:pt x="178244" y="43383"/>
                </a:lnTo>
                <a:lnTo>
                  <a:pt x="176822" y="46024"/>
                </a:lnTo>
                <a:lnTo>
                  <a:pt x="176822" y="134302"/>
                </a:lnTo>
                <a:lnTo>
                  <a:pt x="178485" y="136941"/>
                </a:lnTo>
                <a:lnTo>
                  <a:pt x="181673" y="137848"/>
                </a:lnTo>
                <a:lnTo>
                  <a:pt x="184835" y="138178"/>
                </a:lnTo>
                <a:lnTo>
                  <a:pt x="193751" y="138178"/>
                </a:lnTo>
                <a:lnTo>
                  <a:pt x="196913" y="137848"/>
                </a:lnTo>
                <a:lnTo>
                  <a:pt x="200101" y="136941"/>
                </a:lnTo>
                <a:close/>
              </a:path>
              <a:path w="3731145" h="173791">
                <a:moveTo>
                  <a:pt x="269379" y="68961"/>
                </a:moveTo>
                <a:lnTo>
                  <a:pt x="272110" y="64579"/>
                </a:lnTo>
                <a:lnTo>
                  <a:pt x="275615" y="60960"/>
                </a:lnTo>
                <a:lnTo>
                  <a:pt x="280289" y="58585"/>
                </a:lnTo>
                <a:lnTo>
                  <a:pt x="283044" y="58000"/>
                </a:lnTo>
                <a:lnTo>
                  <a:pt x="292481" y="58000"/>
                </a:lnTo>
                <a:lnTo>
                  <a:pt x="297116" y="59994"/>
                </a:lnTo>
                <a:lnTo>
                  <a:pt x="300126" y="63982"/>
                </a:lnTo>
                <a:lnTo>
                  <a:pt x="303123" y="67970"/>
                </a:lnTo>
                <a:lnTo>
                  <a:pt x="304520" y="73469"/>
                </a:lnTo>
                <a:lnTo>
                  <a:pt x="304330" y="80467"/>
                </a:lnTo>
                <a:lnTo>
                  <a:pt x="267119" y="80467"/>
                </a:lnTo>
                <a:lnTo>
                  <a:pt x="267119" y="100253"/>
                </a:lnTo>
                <a:lnTo>
                  <a:pt x="267119" y="96494"/>
                </a:lnTo>
                <a:lnTo>
                  <a:pt x="323227" y="96494"/>
                </a:lnTo>
                <a:lnTo>
                  <a:pt x="326453" y="94322"/>
                </a:lnTo>
                <a:lnTo>
                  <a:pt x="328472" y="90627"/>
                </a:lnTo>
                <a:lnTo>
                  <a:pt x="328472" y="77431"/>
                </a:lnTo>
                <a:lnTo>
                  <a:pt x="327685" y="71691"/>
                </a:lnTo>
                <a:lnTo>
                  <a:pt x="326097" y="66408"/>
                </a:lnTo>
                <a:lnTo>
                  <a:pt x="324523" y="61125"/>
                </a:lnTo>
                <a:lnTo>
                  <a:pt x="322046" y="56565"/>
                </a:lnTo>
                <a:lnTo>
                  <a:pt x="318681" y="52705"/>
                </a:lnTo>
                <a:lnTo>
                  <a:pt x="315315" y="48844"/>
                </a:lnTo>
                <a:lnTo>
                  <a:pt x="311010" y="45821"/>
                </a:lnTo>
                <a:lnTo>
                  <a:pt x="305765" y="43649"/>
                </a:lnTo>
                <a:lnTo>
                  <a:pt x="300520" y="41465"/>
                </a:lnTo>
                <a:lnTo>
                  <a:pt x="294195" y="40386"/>
                </a:lnTo>
                <a:lnTo>
                  <a:pt x="279819" y="40386"/>
                </a:lnTo>
                <a:lnTo>
                  <a:pt x="273532" y="41529"/>
                </a:lnTo>
                <a:lnTo>
                  <a:pt x="267957" y="43840"/>
                </a:lnTo>
                <a:lnTo>
                  <a:pt x="267246" y="77355"/>
                </a:lnTo>
                <a:lnTo>
                  <a:pt x="267728" y="74447"/>
                </a:lnTo>
                <a:lnTo>
                  <a:pt x="268554" y="71704"/>
                </a:lnTo>
                <a:lnTo>
                  <a:pt x="269379" y="68961"/>
                </a:lnTo>
                <a:close/>
              </a:path>
              <a:path w="3731145" h="173791">
                <a:moveTo>
                  <a:pt x="316865" y="135589"/>
                </a:moveTo>
                <a:lnTo>
                  <a:pt x="320687" y="134005"/>
                </a:lnTo>
                <a:lnTo>
                  <a:pt x="323329" y="131481"/>
                </a:lnTo>
                <a:lnTo>
                  <a:pt x="324053" y="128925"/>
                </a:lnTo>
                <a:lnTo>
                  <a:pt x="324281" y="126005"/>
                </a:lnTo>
                <a:lnTo>
                  <a:pt x="324319" y="123317"/>
                </a:lnTo>
                <a:lnTo>
                  <a:pt x="324167" y="119214"/>
                </a:lnTo>
                <a:lnTo>
                  <a:pt x="323037" y="115684"/>
                </a:lnTo>
                <a:lnTo>
                  <a:pt x="320167" y="115100"/>
                </a:lnTo>
                <a:lnTo>
                  <a:pt x="317296" y="116039"/>
                </a:lnTo>
                <a:lnTo>
                  <a:pt x="313715" y="117360"/>
                </a:lnTo>
                <a:lnTo>
                  <a:pt x="308902" y="118884"/>
                </a:lnTo>
                <a:lnTo>
                  <a:pt x="306044" y="119570"/>
                </a:lnTo>
                <a:lnTo>
                  <a:pt x="302742" y="120192"/>
                </a:lnTo>
                <a:lnTo>
                  <a:pt x="299440" y="120827"/>
                </a:lnTo>
                <a:lnTo>
                  <a:pt x="295617" y="121145"/>
                </a:lnTo>
                <a:lnTo>
                  <a:pt x="286969" y="121145"/>
                </a:lnTo>
                <a:lnTo>
                  <a:pt x="283298" y="120573"/>
                </a:lnTo>
                <a:lnTo>
                  <a:pt x="280225" y="119456"/>
                </a:lnTo>
                <a:lnTo>
                  <a:pt x="277164" y="118338"/>
                </a:lnTo>
                <a:lnTo>
                  <a:pt x="274650" y="116700"/>
                </a:lnTo>
                <a:lnTo>
                  <a:pt x="270764" y="112407"/>
                </a:lnTo>
                <a:lnTo>
                  <a:pt x="269341" y="109804"/>
                </a:lnTo>
                <a:lnTo>
                  <a:pt x="268452" y="106743"/>
                </a:lnTo>
                <a:lnTo>
                  <a:pt x="267563" y="103670"/>
                </a:lnTo>
                <a:lnTo>
                  <a:pt x="267119" y="100253"/>
                </a:lnTo>
                <a:lnTo>
                  <a:pt x="267246" y="77355"/>
                </a:lnTo>
                <a:lnTo>
                  <a:pt x="267957" y="43840"/>
                </a:lnTo>
                <a:lnTo>
                  <a:pt x="262382" y="46151"/>
                </a:lnTo>
                <a:lnTo>
                  <a:pt x="257644" y="49504"/>
                </a:lnTo>
                <a:lnTo>
                  <a:pt x="253758" y="53886"/>
                </a:lnTo>
                <a:lnTo>
                  <a:pt x="249859" y="58280"/>
                </a:lnTo>
                <a:lnTo>
                  <a:pt x="246887" y="63627"/>
                </a:lnTo>
                <a:lnTo>
                  <a:pt x="244843" y="69926"/>
                </a:lnTo>
                <a:lnTo>
                  <a:pt x="242798" y="76225"/>
                </a:lnTo>
                <a:lnTo>
                  <a:pt x="241782" y="83299"/>
                </a:lnTo>
                <a:lnTo>
                  <a:pt x="241782" y="99402"/>
                </a:lnTo>
                <a:lnTo>
                  <a:pt x="242747" y="106591"/>
                </a:lnTo>
                <a:lnTo>
                  <a:pt x="244703" y="112725"/>
                </a:lnTo>
                <a:lnTo>
                  <a:pt x="246646" y="118859"/>
                </a:lnTo>
                <a:lnTo>
                  <a:pt x="249593" y="123939"/>
                </a:lnTo>
                <a:lnTo>
                  <a:pt x="253555" y="127967"/>
                </a:lnTo>
                <a:lnTo>
                  <a:pt x="257517" y="131993"/>
                </a:lnTo>
                <a:lnTo>
                  <a:pt x="262445" y="134995"/>
                </a:lnTo>
                <a:lnTo>
                  <a:pt x="268351" y="136974"/>
                </a:lnTo>
                <a:lnTo>
                  <a:pt x="274256" y="138954"/>
                </a:lnTo>
                <a:lnTo>
                  <a:pt x="281139" y="139943"/>
                </a:lnTo>
                <a:lnTo>
                  <a:pt x="293344" y="139943"/>
                </a:lnTo>
                <a:lnTo>
                  <a:pt x="297434" y="139663"/>
                </a:lnTo>
                <a:lnTo>
                  <a:pt x="301256" y="139101"/>
                </a:lnTo>
                <a:lnTo>
                  <a:pt x="305092" y="138541"/>
                </a:lnTo>
                <a:lnTo>
                  <a:pt x="308483" y="137882"/>
                </a:lnTo>
                <a:lnTo>
                  <a:pt x="311454" y="137123"/>
                </a:lnTo>
                <a:lnTo>
                  <a:pt x="314426" y="136364"/>
                </a:lnTo>
                <a:lnTo>
                  <a:pt x="316865" y="135589"/>
                </a:lnTo>
                <a:close/>
              </a:path>
              <a:path w="3731145" h="173791">
                <a:moveTo>
                  <a:pt x="422998" y="138178"/>
                </a:moveTo>
                <a:lnTo>
                  <a:pt x="426300" y="137848"/>
                </a:lnTo>
                <a:lnTo>
                  <a:pt x="429514" y="137024"/>
                </a:lnTo>
                <a:lnTo>
                  <a:pt x="431076" y="134401"/>
                </a:lnTo>
                <a:lnTo>
                  <a:pt x="430530" y="131779"/>
                </a:lnTo>
                <a:lnTo>
                  <a:pt x="428802" y="128363"/>
                </a:lnTo>
                <a:lnTo>
                  <a:pt x="398919" y="82143"/>
                </a:lnTo>
                <a:lnTo>
                  <a:pt x="424751" y="52844"/>
                </a:lnTo>
                <a:lnTo>
                  <a:pt x="426478" y="50406"/>
                </a:lnTo>
                <a:lnTo>
                  <a:pt x="427710" y="47104"/>
                </a:lnTo>
                <a:lnTo>
                  <a:pt x="426720" y="43789"/>
                </a:lnTo>
                <a:lnTo>
                  <a:pt x="423964" y="42722"/>
                </a:lnTo>
                <a:lnTo>
                  <a:pt x="420941" y="42303"/>
                </a:lnTo>
                <a:lnTo>
                  <a:pt x="417195" y="42062"/>
                </a:lnTo>
                <a:lnTo>
                  <a:pt x="412242" y="42062"/>
                </a:lnTo>
                <a:lnTo>
                  <a:pt x="408559" y="42303"/>
                </a:lnTo>
                <a:lnTo>
                  <a:pt x="405599" y="42722"/>
                </a:lnTo>
                <a:lnTo>
                  <a:pt x="402539" y="43840"/>
                </a:lnTo>
                <a:lnTo>
                  <a:pt x="400100" y="46520"/>
                </a:lnTo>
                <a:lnTo>
                  <a:pt x="373976" y="81648"/>
                </a:lnTo>
                <a:lnTo>
                  <a:pt x="373976" y="4152"/>
                </a:lnTo>
                <a:lnTo>
                  <a:pt x="372313" y="1397"/>
                </a:lnTo>
                <a:lnTo>
                  <a:pt x="369125" y="393"/>
                </a:lnTo>
                <a:lnTo>
                  <a:pt x="365963" y="0"/>
                </a:lnTo>
                <a:lnTo>
                  <a:pt x="357047" y="0"/>
                </a:lnTo>
                <a:lnTo>
                  <a:pt x="353885" y="393"/>
                </a:lnTo>
                <a:lnTo>
                  <a:pt x="350697" y="1397"/>
                </a:lnTo>
                <a:lnTo>
                  <a:pt x="349034" y="4152"/>
                </a:lnTo>
                <a:lnTo>
                  <a:pt x="349034" y="134302"/>
                </a:lnTo>
                <a:lnTo>
                  <a:pt x="350697" y="136941"/>
                </a:lnTo>
                <a:lnTo>
                  <a:pt x="353885" y="137848"/>
                </a:lnTo>
                <a:lnTo>
                  <a:pt x="357047" y="138178"/>
                </a:lnTo>
                <a:lnTo>
                  <a:pt x="365963" y="138178"/>
                </a:lnTo>
                <a:lnTo>
                  <a:pt x="369125" y="137848"/>
                </a:lnTo>
                <a:lnTo>
                  <a:pt x="372313" y="136941"/>
                </a:lnTo>
                <a:lnTo>
                  <a:pt x="373976" y="134302"/>
                </a:lnTo>
                <a:lnTo>
                  <a:pt x="373976" y="87591"/>
                </a:lnTo>
                <a:lnTo>
                  <a:pt x="403364" y="134104"/>
                </a:lnTo>
                <a:lnTo>
                  <a:pt x="405549" y="136710"/>
                </a:lnTo>
                <a:lnTo>
                  <a:pt x="408559" y="137717"/>
                </a:lnTo>
                <a:lnTo>
                  <a:pt x="411632" y="138064"/>
                </a:lnTo>
                <a:lnTo>
                  <a:pt x="415505" y="138261"/>
                </a:lnTo>
                <a:lnTo>
                  <a:pt x="422998" y="138178"/>
                </a:lnTo>
                <a:close/>
              </a:path>
              <a:path w="3731145" h="173791">
                <a:moveTo>
                  <a:pt x="497306" y="125592"/>
                </a:moveTo>
                <a:lnTo>
                  <a:pt x="497306" y="123748"/>
                </a:lnTo>
                <a:lnTo>
                  <a:pt x="497052" y="121043"/>
                </a:lnTo>
                <a:lnTo>
                  <a:pt x="496316" y="117525"/>
                </a:lnTo>
                <a:lnTo>
                  <a:pt x="493560" y="116598"/>
                </a:lnTo>
                <a:lnTo>
                  <a:pt x="490918" y="117627"/>
                </a:lnTo>
                <a:lnTo>
                  <a:pt x="488099" y="118414"/>
                </a:lnTo>
                <a:lnTo>
                  <a:pt x="484530" y="118757"/>
                </a:lnTo>
                <a:lnTo>
                  <a:pt x="480644" y="118757"/>
                </a:lnTo>
                <a:lnTo>
                  <a:pt x="477939" y="117563"/>
                </a:lnTo>
                <a:lnTo>
                  <a:pt x="474903" y="112737"/>
                </a:lnTo>
                <a:lnTo>
                  <a:pt x="474141" y="109131"/>
                </a:lnTo>
                <a:lnTo>
                  <a:pt x="474141" y="62839"/>
                </a:lnTo>
                <a:lnTo>
                  <a:pt x="493445" y="62839"/>
                </a:lnTo>
                <a:lnTo>
                  <a:pt x="495655" y="62064"/>
                </a:lnTo>
                <a:lnTo>
                  <a:pt x="496976" y="58966"/>
                </a:lnTo>
                <a:lnTo>
                  <a:pt x="497306" y="56375"/>
                </a:lnTo>
                <a:lnTo>
                  <a:pt x="497217" y="49225"/>
                </a:lnTo>
                <a:lnTo>
                  <a:pt x="496887" y="46583"/>
                </a:lnTo>
                <a:lnTo>
                  <a:pt x="495985" y="44018"/>
                </a:lnTo>
                <a:lnTo>
                  <a:pt x="493344" y="42659"/>
                </a:lnTo>
                <a:lnTo>
                  <a:pt x="474141" y="42659"/>
                </a:lnTo>
                <a:lnTo>
                  <a:pt x="474141" y="22961"/>
                </a:lnTo>
                <a:lnTo>
                  <a:pt x="472490" y="20205"/>
                </a:lnTo>
                <a:lnTo>
                  <a:pt x="469379" y="19215"/>
                </a:lnTo>
                <a:lnTo>
                  <a:pt x="466140" y="18884"/>
                </a:lnTo>
                <a:lnTo>
                  <a:pt x="457301" y="18884"/>
                </a:lnTo>
                <a:lnTo>
                  <a:pt x="454063" y="19215"/>
                </a:lnTo>
                <a:lnTo>
                  <a:pt x="450862" y="20205"/>
                </a:lnTo>
                <a:lnTo>
                  <a:pt x="449300" y="22961"/>
                </a:lnTo>
                <a:lnTo>
                  <a:pt x="449300" y="42659"/>
                </a:lnTo>
                <a:lnTo>
                  <a:pt x="438810" y="42659"/>
                </a:lnTo>
                <a:lnTo>
                  <a:pt x="436168" y="44018"/>
                </a:lnTo>
                <a:lnTo>
                  <a:pt x="435267" y="46583"/>
                </a:lnTo>
                <a:lnTo>
                  <a:pt x="434936" y="49225"/>
                </a:lnTo>
                <a:lnTo>
                  <a:pt x="434848" y="56375"/>
                </a:lnTo>
                <a:lnTo>
                  <a:pt x="435178" y="58966"/>
                </a:lnTo>
                <a:lnTo>
                  <a:pt x="435838" y="60515"/>
                </a:lnTo>
                <a:lnTo>
                  <a:pt x="438708" y="62839"/>
                </a:lnTo>
                <a:lnTo>
                  <a:pt x="449300" y="62839"/>
                </a:lnTo>
                <a:lnTo>
                  <a:pt x="449300" y="113487"/>
                </a:lnTo>
                <a:lnTo>
                  <a:pt x="449859" y="118173"/>
                </a:lnTo>
                <a:lnTo>
                  <a:pt x="450977" y="122123"/>
                </a:lnTo>
                <a:lnTo>
                  <a:pt x="452107" y="126088"/>
                </a:lnTo>
                <a:lnTo>
                  <a:pt x="453847" y="129369"/>
                </a:lnTo>
                <a:lnTo>
                  <a:pt x="456234" y="131975"/>
                </a:lnTo>
                <a:lnTo>
                  <a:pt x="458609" y="134583"/>
                </a:lnTo>
                <a:lnTo>
                  <a:pt x="461606" y="136512"/>
                </a:lnTo>
                <a:lnTo>
                  <a:pt x="465239" y="137767"/>
                </a:lnTo>
                <a:lnTo>
                  <a:pt x="468858" y="139020"/>
                </a:lnTo>
                <a:lnTo>
                  <a:pt x="473151" y="139646"/>
                </a:lnTo>
                <a:lnTo>
                  <a:pt x="481774" y="139547"/>
                </a:lnTo>
                <a:lnTo>
                  <a:pt x="485406" y="139151"/>
                </a:lnTo>
                <a:lnTo>
                  <a:pt x="488645" y="138508"/>
                </a:lnTo>
                <a:lnTo>
                  <a:pt x="492696" y="137222"/>
                </a:lnTo>
                <a:lnTo>
                  <a:pt x="495909" y="134912"/>
                </a:lnTo>
                <a:lnTo>
                  <a:pt x="496760" y="132273"/>
                </a:lnTo>
                <a:lnTo>
                  <a:pt x="497306" y="128496"/>
                </a:lnTo>
                <a:lnTo>
                  <a:pt x="497306" y="125592"/>
                </a:lnTo>
                <a:close/>
              </a:path>
              <a:path w="3731145" h="173791">
                <a:moveTo>
                  <a:pt x="545096" y="117817"/>
                </a:moveTo>
                <a:lnTo>
                  <a:pt x="542328" y="116344"/>
                </a:lnTo>
                <a:lnTo>
                  <a:pt x="540131" y="114249"/>
                </a:lnTo>
                <a:lnTo>
                  <a:pt x="538518" y="111544"/>
                </a:lnTo>
                <a:lnTo>
                  <a:pt x="536905" y="108839"/>
                </a:lnTo>
                <a:lnTo>
                  <a:pt x="535724" y="105651"/>
                </a:lnTo>
                <a:lnTo>
                  <a:pt x="535000" y="101993"/>
                </a:lnTo>
                <a:lnTo>
                  <a:pt x="534276" y="98323"/>
                </a:lnTo>
                <a:lnTo>
                  <a:pt x="534009" y="136677"/>
                </a:lnTo>
                <a:lnTo>
                  <a:pt x="539813" y="138855"/>
                </a:lnTo>
                <a:lnTo>
                  <a:pt x="546646" y="139943"/>
                </a:lnTo>
                <a:lnTo>
                  <a:pt x="545096" y="117817"/>
                </a:lnTo>
                <a:close/>
              </a:path>
              <a:path w="3731145" h="173791">
                <a:moveTo>
                  <a:pt x="534009" y="136677"/>
                </a:moveTo>
                <a:lnTo>
                  <a:pt x="534276" y="98323"/>
                </a:lnTo>
                <a:lnTo>
                  <a:pt x="533908" y="94322"/>
                </a:lnTo>
                <a:lnTo>
                  <a:pt x="533908" y="85280"/>
                </a:lnTo>
                <a:lnTo>
                  <a:pt x="534365" y="81102"/>
                </a:lnTo>
                <a:lnTo>
                  <a:pt x="535254" y="77444"/>
                </a:lnTo>
                <a:lnTo>
                  <a:pt x="536143" y="73787"/>
                </a:lnTo>
                <a:lnTo>
                  <a:pt x="537476" y="70650"/>
                </a:lnTo>
                <a:lnTo>
                  <a:pt x="539254" y="68046"/>
                </a:lnTo>
                <a:lnTo>
                  <a:pt x="541045" y="65430"/>
                </a:lnTo>
                <a:lnTo>
                  <a:pt x="543318" y="63461"/>
                </a:lnTo>
                <a:lnTo>
                  <a:pt x="546087" y="62103"/>
                </a:lnTo>
                <a:lnTo>
                  <a:pt x="548855" y="60756"/>
                </a:lnTo>
                <a:lnTo>
                  <a:pt x="552094" y="60071"/>
                </a:lnTo>
                <a:lnTo>
                  <a:pt x="559943" y="60071"/>
                </a:lnTo>
                <a:lnTo>
                  <a:pt x="563384" y="60833"/>
                </a:lnTo>
                <a:lnTo>
                  <a:pt x="566127" y="62357"/>
                </a:lnTo>
                <a:lnTo>
                  <a:pt x="568871" y="63868"/>
                </a:lnTo>
                <a:lnTo>
                  <a:pt x="571055" y="65976"/>
                </a:lnTo>
                <a:lnTo>
                  <a:pt x="572706" y="68681"/>
                </a:lnTo>
                <a:lnTo>
                  <a:pt x="574357" y="71386"/>
                </a:lnTo>
                <a:lnTo>
                  <a:pt x="575525" y="74574"/>
                </a:lnTo>
                <a:lnTo>
                  <a:pt x="576224" y="78232"/>
                </a:lnTo>
                <a:lnTo>
                  <a:pt x="576922" y="81902"/>
                </a:lnTo>
                <a:lnTo>
                  <a:pt x="577265" y="85902"/>
                </a:lnTo>
                <a:lnTo>
                  <a:pt x="577265" y="94945"/>
                </a:lnTo>
                <a:lnTo>
                  <a:pt x="576834" y="99123"/>
                </a:lnTo>
                <a:lnTo>
                  <a:pt x="575970" y="102781"/>
                </a:lnTo>
                <a:lnTo>
                  <a:pt x="575119" y="106438"/>
                </a:lnTo>
                <a:lnTo>
                  <a:pt x="573798" y="109562"/>
                </a:lnTo>
                <a:lnTo>
                  <a:pt x="572020" y="112128"/>
                </a:lnTo>
                <a:lnTo>
                  <a:pt x="570230" y="114706"/>
                </a:lnTo>
                <a:lnTo>
                  <a:pt x="567956" y="116674"/>
                </a:lnTo>
                <a:lnTo>
                  <a:pt x="565188" y="118021"/>
                </a:lnTo>
                <a:lnTo>
                  <a:pt x="562419" y="119380"/>
                </a:lnTo>
                <a:lnTo>
                  <a:pt x="559155" y="120053"/>
                </a:lnTo>
                <a:lnTo>
                  <a:pt x="551294" y="120053"/>
                </a:lnTo>
                <a:lnTo>
                  <a:pt x="547865" y="119303"/>
                </a:lnTo>
                <a:lnTo>
                  <a:pt x="545096" y="117817"/>
                </a:lnTo>
                <a:lnTo>
                  <a:pt x="546646" y="139943"/>
                </a:lnTo>
                <a:lnTo>
                  <a:pt x="562610" y="139943"/>
                </a:lnTo>
                <a:lnTo>
                  <a:pt x="569709" y="138723"/>
                </a:lnTo>
                <a:lnTo>
                  <a:pt x="575779" y="136281"/>
                </a:lnTo>
                <a:lnTo>
                  <a:pt x="581850" y="133840"/>
                </a:lnTo>
                <a:lnTo>
                  <a:pt x="586892" y="130376"/>
                </a:lnTo>
                <a:lnTo>
                  <a:pt x="590918" y="125890"/>
                </a:lnTo>
                <a:lnTo>
                  <a:pt x="594944" y="121399"/>
                </a:lnTo>
                <a:lnTo>
                  <a:pt x="597954" y="116052"/>
                </a:lnTo>
                <a:lnTo>
                  <a:pt x="599922" y="109855"/>
                </a:lnTo>
                <a:lnTo>
                  <a:pt x="601903" y="103657"/>
                </a:lnTo>
                <a:lnTo>
                  <a:pt x="602894" y="96786"/>
                </a:lnTo>
                <a:lnTo>
                  <a:pt x="602894" y="81419"/>
                </a:lnTo>
                <a:lnTo>
                  <a:pt x="601967" y="74460"/>
                </a:lnTo>
                <a:lnTo>
                  <a:pt x="600125" y="68389"/>
                </a:lnTo>
                <a:lnTo>
                  <a:pt x="598271" y="62318"/>
                </a:lnTo>
                <a:lnTo>
                  <a:pt x="595452" y="57200"/>
                </a:lnTo>
                <a:lnTo>
                  <a:pt x="591667" y="53047"/>
                </a:lnTo>
                <a:lnTo>
                  <a:pt x="587870" y="48895"/>
                </a:lnTo>
                <a:lnTo>
                  <a:pt x="583069" y="45745"/>
                </a:lnTo>
                <a:lnTo>
                  <a:pt x="577265" y="43599"/>
                </a:lnTo>
                <a:lnTo>
                  <a:pt x="571461" y="41452"/>
                </a:lnTo>
                <a:lnTo>
                  <a:pt x="564591" y="40386"/>
                </a:lnTo>
                <a:lnTo>
                  <a:pt x="548563" y="40386"/>
                </a:lnTo>
                <a:lnTo>
                  <a:pt x="541489" y="41605"/>
                </a:lnTo>
                <a:lnTo>
                  <a:pt x="535444" y="44043"/>
                </a:lnTo>
                <a:lnTo>
                  <a:pt x="529412" y="46482"/>
                </a:lnTo>
                <a:lnTo>
                  <a:pt x="524383" y="49936"/>
                </a:lnTo>
                <a:lnTo>
                  <a:pt x="520357" y="54381"/>
                </a:lnTo>
                <a:lnTo>
                  <a:pt x="516331" y="58839"/>
                </a:lnTo>
                <a:lnTo>
                  <a:pt x="513308" y="64185"/>
                </a:lnTo>
                <a:lnTo>
                  <a:pt x="511302" y="70421"/>
                </a:lnTo>
                <a:lnTo>
                  <a:pt x="509282" y="76657"/>
                </a:lnTo>
                <a:lnTo>
                  <a:pt x="508279" y="83527"/>
                </a:lnTo>
                <a:lnTo>
                  <a:pt x="508279" y="98844"/>
                </a:lnTo>
                <a:lnTo>
                  <a:pt x="509206" y="105765"/>
                </a:lnTo>
                <a:lnTo>
                  <a:pt x="511048" y="111836"/>
                </a:lnTo>
                <a:lnTo>
                  <a:pt x="512902" y="117906"/>
                </a:lnTo>
                <a:lnTo>
                  <a:pt x="515734" y="123024"/>
                </a:lnTo>
                <a:lnTo>
                  <a:pt x="519557" y="127176"/>
                </a:lnTo>
                <a:lnTo>
                  <a:pt x="523392" y="131333"/>
                </a:lnTo>
                <a:lnTo>
                  <a:pt x="528205" y="134500"/>
                </a:lnTo>
                <a:lnTo>
                  <a:pt x="534009" y="136677"/>
                </a:lnTo>
                <a:close/>
              </a:path>
              <a:path w="3731145" h="173791">
                <a:moveTo>
                  <a:pt x="646633" y="136941"/>
                </a:moveTo>
                <a:lnTo>
                  <a:pt x="648296" y="134302"/>
                </a:lnTo>
                <a:lnTo>
                  <a:pt x="648296" y="79273"/>
                </a:lnTo>
                <a:lnTo>
                  <a:pt x="650138" y="76377"/>
                </a:lnTo>
                <a:lnTo>
                  <a:pt x="653491" y="71945"/>
                </a:lnTo>
                <a:lnTo>
                  <a:pt x="656653" y="68389"/>
                </a:lnTo>
                <a:lnTo>
                  <a:pt x="659625" y="66014"/>
                </a:lnTo>
                <a:lnTo>
                  <a:pt x="662444" y="64579"/>
                </a:lnTo>
                <a:lnTo>
                  <a:pt x="665213" y="63741"/>
                </a:lnTo>
                <a:lnTo>
                  <a:pt x="667791" y="63741"/>
                </a:lnTo>
                <a:lnTo>
                  <a:pt x="670864" y="64312"/>
                </a:lnTo>
                <a:lnTo>
                  <a:pt x="673417" y="65087"/>
                </a:lnTo>
                <a:lnTo>
                  <a:pt x="676071" y="65913"/>
                </a:lnTo>
                <a:lnTo>
                  <a:pt x="679005" y="64490"/>
                </a:lnTo>
                <a:lnTo>
                  <a:pt x="679729" y="61595"/>
                </a:lnTo>
                <a:lnTo>
                  <a:pt x="679996" y="58559"/>
                </a:lnTo>
                <a:lnTo>
                  <a:pt x="680034" y="49974"/>
                </a:lnTo>
                <a:lnTo>
                  <a:pt x="679894" y="47205"/>
                </a:lnTo>
                <a:lnTo>
                  <a:pt x="679386" y="44234"/>
                </a:lnTo>
                <a:lnTo>
                  <a:pt x="676694" y="41808"/>
                </a:lnTo>
                <a:lnTo>
                  <a:pt x="673925" y="41021"/>
                </a:lnTo>
                <a:lnTo>
                  <a:pt x="670864" y="40525"/>
                </a:lnTo>
                <a:lnTo>
                  <a:pt x="668083" y="40386"/>
                </a:lnTo>
                <a:lnTo>
                  <a:pt x="664387" y="40627"/>
                </a:lnTo>
                <a:lnTo>
                  <a:pt x="660692" y="41617"/>
                </a:lnTo>
                <a:lnTo>
                  <a:pt x="657009" y="43738"/>
                </a:lnTo>
                <a:lnTo>
                  <a:pt x="653211" y="46697"/>
                </a:lnTo>
                <a:lnTo>
                  <a:pt x="649122" y="50990"/>
                </a:lnTo>
                <a:lnTo>
                  <a:pt x="646938" y="53708"/>
                </a:lnTo>
                <a:lnTo>
                  <a:pt x="644626" y="57010"/>
                </a:lnTo>
                <a:lnTo>
                  <a:pt x="644626" y="46024"/>
                </a:lnTo>
                <a:lnTo>
                  <a:pt x="643267" y="43383"/>
                </a:lnTo>
                <a:lnTo>
                  <a:pt x="640676" y="42468"/>
                </a:lnTo>
                <a:lnTo>
                  <a:pt x="637895" y="42138"/>
                </a:lnTo>
                <a:lnTo>
                  <a:pt x="630301" y="42138"/>
                </a:lnTo>
                <a:lnTo>
                  <a:pt x="627595" y="42468"/>
                </a:lnTo>
                <a:lnTo>
                  <a:pt x="624776" y="43383"/>
                </a:lnTo>
                <a:lnTo>
                  <a:pt x="623354" y="46024"/>
                </a:lnTo>
                <a:lnTo>
                  <a:pt x="623354" y="134302"/>
                </a:lnTo>
                <a:lnTo>
                  <a:pt x="625017" y="136941"/>
                </a:lnTo>
                <a:lnTo>
                  <a:pt x="628205" y="137848"/>
                </a:lnTo>
                <a:lnTo>
                  <a:pt x="631367" y="138178"/>
                </a:lnTo>
                <a:lnTo>
                  <a:pt x="640283" y="138178"/>
                </a:lnTo>
                <a:lnTo>
                  <a:pt x="643445" y="137848"/>
                </a:lnTo>
                <a:lnTo>
                  <a:pt x="646633" y="136941"/>
                </a:lnTo>
                <a:close/>
              </a:path>
              <a:path w="3731145" h="173791">
                <a:moveTo>
                  <a:pt x="732624" y="136677"/>
                </a:moveTo>
                <a:lnTo>
                  <a:pt x="737273" y="134500"/>
                </a:lnTo>
                <a:lnTo>
                  <a:pt x="741413" y="131465"/>
                </a:lnTo>
                <a:lnTo>
                  <a:pt x="745045" y="127572"/>
                </a:lnTo>
                <a:lnTo>
                  <a:pt x="745045" y="134599"/>
                </a:lnTo>
                <a:lnTo>
                  <a:pt x="745883" y="136776"/>
                </a:lnTo>
                <a:lnTo>
                  <a:pt x="748753" y="137914"/>
                </a:lnTo>
                <a:lnTo>
                  <a:pt x="752271" y="138261"/>
                </a:lnTo>
                <a:lnTo>
                  <a:pt x="760094" y="138145"/>
                </a:lnTo>
                <a:lnTo>
                  <a:pt x="763981" y="137304"/>
                </a:lnTo>
                <a:lnTo>
                  <a:pt x="765632" y="134599"/>
                </a:lnTo>
                <a:lnTo>
                  <a:pt x="765632" y="69151"/>
                </a:lnTo>
                <a:lnTo>
                  <a:pt x="764895" y="63906"/>
                </a:lnTo>
                <a:lnTo>
                  <a:pt x="763447" y="59486"/>
                </a:lnTo>
                <a:lnTo>
                  <a:pt x="762000" y="55054"/>
                </a:lnTo>
                <a:lnTo>
                  <a:pt x="759688" y="51447"/>
                </a:lnTo>
                <a:lnTo>
                  <a:pt x="756526" y="48641"/>
                </a:lnTo>
                <a:lnTo>
                  <a:pt x="753351" y="45834"/>
                </a:lnTo>
                <a:lnTo>
                  <a:pt x="749312" y="43764"/>
                </a:lnTo>
                <a:lnTo>
                  <a:pt x="744397" y="42405"/>
                </a:lnTo>
                <a:lnTo>
                  <a:pt x="739482" y="41059"/>
                </a:lnTo>
                <a:lnTo>
                  <a:pt x="733564" y="40386"/>
                </a:lnTo>
                <a:lnTo>
                  <a:pt x="722744" y="40386"/>
                </a:lnTo>
                <a:lnTo>
                  <a:pt x="718959" y="40690"/>
                </a:lnTo>
                <a:lnTo>
                  <a:pt x="715302" y="41325"/>
                </a:lnTo>
                <a:lnTo>
                  <a:pt x="711644" y="41948"/>
                </a:lnTo>
                <a:lnTo>
                  <a:pt x="708253" y="42760"/>
                </a:lnTo>
                <a:lnTo>
                  <a:pt x="705154" y="43738"/>
                </a:lnTo>
                <a:lnTo>
                  <a:pt x="702056" y="44729"/>
                </a:lnTo>
                <a:lnTo>
                  <a:pt x="699350" y="45808"/>
                </a:lnTo>
                <a:lnTo>
                  <a:pt x="694728" y="48120"/>
                </a:lnTo>
                <a:lnTo>
                  <a:pt x="691261" y="51079"/>
                </a:lnTo>
                <a:lnTo>
                  <a:pt x="689978" y="54533"/>
                </a:lnTo>
                <a:lnTo>
                  <a:pt x="689813" y="58191"/>
                </a:lnTo>
                <a:lnTo>
                  <a:pt x="689914" y="61099"/>
                </a:lnTo>
                <a:lnTo>
                  <a:pt x="690587" y="64655"/>
                </a:lnTo>
                <a:lnTo>
                  <a:pt x="692340" y="67500"/>
                </a:lnTo>
                <a:lnTo>
                  <a:pt x="695325" y="68186"/>
                </a:lnTo>
                <a:lnTo>
                  <a:pt x="698372" y="66802"/>
                </a:lnTo>
                <a:lnTo>
                  <a:pt x="702157" y="64858"/>
                </a:lnTo>
                <a:lnTo>
                  <a:pt x="707174" y="62611"/>
                </a:lnTo>
                <a:lnTo>
                  <a:pt x="710057" y="61595"/>
                </a:lnTo>
                <a:lnTo>
                  <a:pt x="713320" y="60667"/>
                </a:lnTo>
                <a:lnTo>
                  <a:pt x="716584" y="59740"/>
                </a:lnTo>
                <a:lnTo>
                  <a:pt x="720293" y="59283"/>
                </a:lnTo>
                <a:lnTo>
                  <a:pt x="727621" y="59283"/>
                </a:lnTo>
                <a:lnTo>
                  <a:pt x="730275" y="59613"/>
                </a:lnTo>
                <a:lnTo>
                  <a:pt x="732421" y="60274"/>
                </a:lnTo>
                <a:lnTo>
                  <a:pt x="736282" y="61950"/>
                </a:lnTo>
                <a:lnTo>
                  <a:pt x="738860" y="64731"/>
                </a:lnTo>
                <a:lnTo>
                  <a:pt x="740333" y="68541"/>
                </a:lnTo>
                <a:lnTo>
                  <a:pt x="741184" y="73037"/>
                </a:lnTo>
                <a:lnTo>
                  <a:pt x="741184" y="81153"/>
                </a:lnTo>
                <a:lnTo>
                  <a:pt x="724712" y="81153"/>
                </a:lnTo>
                <a:lnTo>
                  <a:pt x="717829" y="81749"/>
                </a:lnTo>
                <a:lnTo>
                  <a:pt x="711885" y="82931"/>
                </a:lnTo>
                <a:lnTo>
                  <a:pt x="705942" y="84124"/>
                </a:lnTo>
                <a:lnTo>
                  <a:pt x="700976" y="85953"/>
                </a:lnTo>
                <a:lnTo>
                  <a:pt x="696988" y="88430"/>
                </a:lnTo>
                <a:lnTo>
                  <a:pt x="693000" y="90906"/>
                </a:lnTo>
                <a:lnTo>
                  <a:pt x="689991" y="94043"/>
                </a:lnTo>
                <a:lnTo>
                  <a:pt x="687984" y="97828"/>
                </a:lnTo>
                <a:lnTo>
                  <a:pt x="685977" y="101625"/>
                </a:lnTo>
                <a:lnTo>
                  <a:pt x="684961" y="106095"/>
                </a:lnTo>
                <a:lnTo>
                  <a:pt x="684961" y="115989"/>
                </a:lnTo>
                <a:lnTo>
                  <a:pt x="685761" y="120154"/>
                </a:lnTo>
                <a:lnTo>
                  <a:pt x="687336" y="123710"/>
                </a:lnTo>
                <a:lnTo>
                  <a:pt x="688924" y="127275"/>
                </a:lnTo>
                <a:lnTo>
                  <a:pt x="691146" y="130261"/>
                </a:lnTo>
                <a:lnTo>
                  <a:pt x="694016" y="132669"/>
                </a:lnTo>
                <a:lnTo>
                  <a:pt x="696887" y="135077"/>
                </a:lnTo>
                <a:lnTo>
                  <a:pt x="700290" y="136892"/>
                </a:lnTo>
                <a:lnTo>
                  <a:pt x="704215" y="138113"/>
                </a:lnTo>
                <a:lnTo>
                  <a:pt x="708139" y="139332"/>
                </a:lnTo>
                <a:lnTo>
                  <a:pt x="709307" y="114147"/>
                </a:lnTo>
                <a:lnTo>
                  <a:pt x="709307" y="110451"/>
                </a:lnTo>
                <a:lnTo>
                  <a:pt x="709726" y="106337"/>
                </a:lnTo>
                <a:lnTo>
                  <a:pt x="711377" y="102984"/>
                </a:lnTo>
                <a:lnTo>
                  <a:pt x="714463" y="100355"/>
                </a:lnTo>
                <a:lnTo>
                  <a:pt x="718553" y="98272"/>
                </a:lnTo>
                <a:lnTo>
                  <a:pt x="721385" y="97688"/>
                </a:lnTo>
                <a:lnTo>
                  <a:pt x="724230" y="97091"/>
                </a:lnTo>
                <a:lnTo>
                  <a:pt x="727659" y="96786"/>
                </a:lnTo>
                <a:lnTo>
                  <a:pt x="741184" y="96786"/>
                </a:lnTo>
                <a:lnTo>
                  <a:pt x="741184" y="111836"/>
                </a:lnTo>
                <a:lnTo>
                  <a:pt x="738149" y="115265"/>
                </a:lnTo>
                <a:lnTo>
                  <a:pt x="735164" y="117868"/>
                </a:lnTo>
                <a:lnTo>
                  <a:pt x="732218" y="119659"/>
                </a:lnTo>
                <a:lnTo>
                  <a:pt x="729284" y="121437"/>
                </a:lnTo>
                <a:lnTo>
                  <a:pt x="726071" y="122326"/>
                </a:lnTo>
                <a:lnTo>
                  <a:pt x="718413" y="122326"/>
                </a:lnTo>
                <a:lnTo>
                  <a:pt x="722807" y="139943"/>
                </a:lnTo>
                <a:lnTo>
                  <a:pt x="727964" y="138855"/>
                </a:lnTo>
                <a:lnTo>
                  <a:pt x="732624" y="136677"/>
                </a:lnTo>
                <a:close/>
              </a:path>
              <a:path w="3731145" h="173791">
                <a:moveTo>
                  <a:pt x="722807" y="139943"/>
                </a:moveTo>
                <a:lnTo>
                  <a:pt x="718413" y="122326"/>
                </a:lnTo>
                <a:lnTo>
                  <a:pt x="715162" y="121272"/>
                </a:lnTo>
                <a:lnTo>
                  <a:pt x="710488" y="117043"/>
                </a:lnTo>
                <a:lnTo>
                  <a:pt x="709307" y="114147"/>
                </a:lnTo>
                <a:lnTo>
                  <a:pt x="708139" y="139332"/>
                </a:lnTo>
                <a:lnTo>
                  <a:pt x="712444" y="139943"/>
                </a:lnTo>
                <a:lnTo>
                  <a:pt x="722807" y="139943"/>
                </a:lnTo>
                <a:close/>
              </a:path>
              <a:path w="3731145" h="173791">
                <a:moveTo>
                  <a:pt x="841730" y="125592"/>
                </a:moveTo>
                <a:lnTo>
                  <a:pt x="841730" y="123748"/>
                </a:lnTo>
                <a:lnTo>
                  <a:pt x="841476" y="121043"/>
                </a:lnTo>
                <a:lnTo>
                  <a:pt x="840740" y="117525"/>
                </a:lnTo>
                <a:lnTo>
                  <a:pt x="837984" y="116598"/>
                </a:lnTo>
                <a:lnTo>
                  <a:pt x="835342" y="117627"/>
                </a:lnTo>
                <a:lnTo>
                  <a:pt x="832523" y="118414"/>
                </a:lnTo>
                <a:lnTo>
                  <a:pt x="828954" y="118757"/>
                </a:lnTo>
                <a:lnTo>
                  <a:pt x="825068" y="118757"/>
                </a:lnTo>
                <a:lnTo>
                  <a:pt x="822363" y="117563"/>
                </a:lnTo>
                <a:lnTo>
                  <a:pt x="819327" y="112737"/>
                </a:lnTo>
                <a:lnTo>
                  <a:pt x="818565" y="109131"/>
                </a:lnTo>
                <a:lnTo>
                  <a:pt x="818565" y="62839"/>
                </a:lnTo>
                <a:lnTo>
                  <a:pt x="837869" y="62839"/>
                </a:lnTo>
                <a:lnTo>
                  <a:pt x="840079" y="62064"/>
                </a:lnTo>
                <a:lnTo>
                  <a:pt x="841400" y="58966"/>
                </a:lnTo>
                <a:lnTo>
                  <a:pt x="841730" y="56375"/>
                </a:lnTo>
                <a:lnTo>
                  <a:pt x="841641" y="49225"/>
                </a:lnTo>
                <a:lnTo>
                  <a:pt x="841311" y="46583"/>
                </a:lnTo>
                <a:lnTo>
                  <a:pt x="840409" y="44018"/>
                </a:lnTo>
                <a:lnTo>
                  <a:pt x="837768" y="42659"/>
                </a:lnTo>
                <a:lnTo>
                  <a:pt x="818565" y="42659"/>
                </a:lnTo>
                <a:lnTo>
                  <a:pt x="818565" y="22961"/>
                </a:lnTo>
                <a:lnTo>
                  <a:pt x="816914" y="20205"/>
                </a:lnTo>
                <a:lnTo>
                  <a:pt x="813803" y="19215"/>
                </a:lnTo>
                <a:lnTo>
                  <a:pt x="810564" y="18884"/>
                </a:lnTo>
                <a:lnTo>
                  <a:pt x="801725" y="18884"/>
                </a:lnTo>
                <a:lnTo>
                  <a:pt x="798487" y="19215"/>
                </a:lnTo>
                <a:lnTo>
                  <a:pt x="795286" y="20205"/>
                </a:lnTo>
                <a:lnTo>
                  <a:pt x="793724" y="22961"/>
                </a:lnTo>
                <a:lnTo>
                  <a:pt x="793724" y="42659"/>
                </a:lnTo>
                <a:lnTo>
                  <a:pt x="783234" y="42659"/>
                </a:lnTo>
                <a:lnTo>
                  <a:pt x="780592" y="44018"/>
                </a:lnTo>
                <a:lnTo>
                  <a:pt x="779691" y="46583"/>
                </a:lnTo>
                <a:lnTo>
                  <a:pt x="779360" y="49225"/>
                </a:lnTo>
                <a:lnTo>
                  <a:pt x="779272" y="56375"/>
                </a:lnTo>
                <a:lnTo>
                  <a:pt x="779602" y="58966"/>
                </a:lnTo>
                <a:lnTo>
                  <a:pt x="780262" y="60515"/>
                </a:lnTo>
                <a:lnTo>
                  <a:pt x="783132" y="62839"/>
                </a:lnTo>
                <a:lnTo>
                  <a:pt x="793724" y="62839"/>
                </a:lnTo>
                <a:lnTo>
                  <a:pt x="793724" y="113487"/>
                </a:lnTo>
                <a:lnTo>
                  <a:pt x="794283" y="118173"/>
                </a:lnTo>
                <a:lnTo>
                  <a:pt x="795401" y="122123"/>
                </a:lnTo>
                <a:lnTo>
                  <a:pt x="796531" y="126088"/>
                </a:lnTo>
                <a:lnTo>
                  <a:pt x="798271" y="129369"/>
                </a:lnTo>
                <a:lnTo>
                  <a:pt x="800658" y="131975"/>
                </a:lnTo>
                <a:lnTo>
                  <a:pt x="803033" y="134583"/>
                </a:lnTo>
                <a:lnTo>
                  <a:pt x="806030" y="136512"/>
                </a:lnTo>
                <a:lnTo>
                  <a:pt x="809663" y="137767"/>
                </a:lnTo>
                <a:lnTo>
                  <a:pt x="813282" y="139020"/>
                </a:lnTo>
                <a:lnTo>
                  <a:pt x="817575" y="139646"/>
                </a:lnTo>
                <a:lnTo>
                  <a:pt x="826198" y="139547"/>
                </a:lnTo>
                <a:lnTo>
                  <a:pt x="829830" y="139151"/>
                </a:lnTo>
                <a:lnTo>
                  <a:pt x="833069" y="138508"/>
                </a:lnTo>
                <a:lnTo>
                  <a:pt x="837120" y="137222"/>
                </a:lnTo>
                <a:lnTo>
                  <a:pt x="840346" y="134912"/>
                </a:lnTo>
                <a:lnTo>
                  <a:pt x="841184" y="132273"/>
                </a:lnTo>
                <a:lnTo>
                  <a:pt x="841730" y="128496"/>
                </a:lnTo>
                <a:lnTo>
                  <a:pt x="841730" y="125592"/>
                </a:lnTo>
                <a:close/>
              </a:path>
              <a:path w="3731145" h="173791">
                <a:moveTo>
                  <a:pt x="994460" y="48488"/>
                </a:moveTo>
                <a:lnTo>
                  <a:pt x="994460" y="43281"/>
                </a:lnTo>
                <a:lnTo>
                  <a:pt x="993736" y="38582"/>
                </a:lnTo>
                <a:lnTo>
                  <a:pt x="992289" y="34391"/>
                </a:lnTo>
                <a:lnTo>
                  <a:pt x="990841" y="30200"/>
                </a:lnTo>
                <a:lnTo>
                  <a:pt x="988720" y="26543"/>
                </a:lnTo>
                <a:lnTo>
                  <a:pt x="985951" y="23406"/>
                </a:lnTo>
                <a:lnTo>
                  <a:pt x="983183" y="20269"/>
                </a:lnTo>
                <a:lnTo>
                  <a:pt x="979830" y="17678"/>
                </a:lnTo>
                <a:lnTo>
                  <a:pt x="975906" y="15633"/>
                </a:lnTo>
                <a:lnTo>
                  <a:pt x="971981" y="13589"/>
                </a:lnTo>
                <a:lnTo>
                  <a:pt x="968108" y="12192"/>
                </a:lnTo>
                <a:lnTo>
                  <a:pt x="964285" y="11430"/>
                </a:lnTo>
                <a:lnTo>
                  <a:pt x="960450" y="10668"/>
                </a:lnTo>
                <a:lnTo>
                  <a:pt x="957173" y="10172"/>
                </a:lnTo>
                <a:lnTo>
                  <a:pt x="954430" y="9944"/>
                </a:lnTo>
                <a:lnTo>
                  <a:pt x="951699" y="9715"/>
                </a:lnTo>
                <a:lnTo>
                  <a:pt x="912952" y="9601"/>
                </a:lnTo>
                <a:lnTo>
                  <a:pt x="909205" y="11925"/>
                </a:lnTo>
                <a:lnTo>
                  <a:pt x="906780" y="15798"/>
                </a:lnTo>
                <a:lnTo>
                  <a:pt x="906780" y="134104"/>
                </a:lnTo>
                <a:lnTo>
                  <a:pt x="908456" y="136842"/>
                </a:lnTo>
                <a:lnTo>
                  <a:pt x="911771" y="137767"/>
                </a:lnTo>
                <a:lnTo>
                  <a:pt x="915136" y="138162"/>
                </a:lnTo>
                <a:lnTo>
                  <a:pt x="924433" y="138162"/>
                </a:lnTo>
                <a:lnTo>
                  <a:pt x="927722" y="137767"/>
                </a:lnTo>
                <a:lnTo>
                  <a:pt x="931024" y="136842"/>
                </a:lnTo>
                <a:lnTo>
                  <a:pt x="932802" y="134104"/>
                </a:lnTo>
                <a:lnTo>
                  <a:pt x="932802" y="29692"/>
                </a:lnTo>
                <a:lnTo>
                  <a:pt x="946594" y="29692"/>
                </a:lnTo>
                <a:lnTo>
                  <a:pt x="949223" y="29870"/>
                </a:lnTo>
                <a:lnTo>
                  <a:pt x="951763" y="30238"/>
                </a:lnTo>
                <a:lnTo>
                  <a:pt x="954303" y="30594"/>
                </a:lnTo>
                <a:lnTo>
                  <a:pt x="959027" y="32854"/>
                </a:lnTo>
                <a:lnTo>
                  <a:pt x="963294" y="36385"/>
                </a:lnTo>
                <a:lnTo>
                  <a:pt x="964869" y="39293"/>
                </a:lnTo>
                <a:lnTo>
                  <a:pt x="966457" y="42189"/>
                </a:lnTo>
                <a:lnTo>
                  <a:pt x="967244" y="45885"/>
                </a:lnTo>
                <a:lnTo>
                  <a:pt x="967244" y="53670"/>
                </a:lnTo>
                <a:lnTo>
                  <a:pt x="966787" y="56730"/>
                </a:lnTo>
                <a:lnTo>
                  <a:pt x="965860" y="59524"/>
                </a:lnTo>
                <a:lnTo>
                  <a:pt x="964933" y="62331"/>
                </a:lnTo>
                <a:lnTo>
                  <a:pt x="961809" y="66751"/>
                </a:lnTo>
                <a:lnTo>
                  <a:pt x="957732" y="70332"/>
                </a:lnTo>
                <a:lnTo>
                  <a:pt x="954925" y="71450"/>
                </a:lnTo>
                <a:lnTo>
                  <a:pt x="952119" y="72580"/>
                </a:lnTo>
                <a:lnTo>
                  <a:pt x="948639" y="73139"/>
                </a:lnTo>
                <a:lnTo>
                  <a:pt x="951941" y="93230"/>
                </a:lnTo>
                <a:lnTo>
                  <a:pt x="959281" y="92240"/>
                </a:lnTo>
                <a:lnTo>
                  <a:pt x="965517" y="90258"/>
                </a:lnTo>
                <a:lnTo>
                  <a:pt x="971753" y="88277"/>
                </a:lnTo>
                <a:lnTo>
                  <a:pt x="977011" y="85394"/>
                </a:lnTo>
                <a:lnTo>
                  <a:pt x="981303" y="81597"/>
                </a:lnTo>
                <a:lnTo>
                  <a:pt x="985596" y="77812"/>
                </a:lnTo>
                <a:lnTo>
                  <a:pt x="988860" y="73139"/>
                </a:lnTo>
                <a:lnTo>
                  <a:pt x="991095" y="67602"/>
                </a:lnTo>
                <a:lnTo>
                  <a:pt x="993343" y="62052"/>
                </a:lnTo>
                <a:lnTo>
                  <a:pt x="994460" y="55689"/>
                </a:lnTo>
                <a:lnTo>
                  <a:pt x="994460" y="48488"/>
                </a:lnTo>
                <a:close/>
              </a:path>
              <a:path w="3731145" h="173791">
                <a:moveTo>
                  <a:pt x="944486" y="73139"/>
                </a:moveTo>
                <a:lnTo>
                  <a:pt x="932802" y="73139"/>
                </a:lnTo>
                <a:lnTo>
                  <a:pt x="932802" y="93230"/>
                </a:lnTo>
                <a:lnTo>
                  <a:pt x="951941" y="93230"/>
                </a:lnTo>
                <a:lnTo>
                  <a:pt x="948639" y="73139"/>
                </a:lnTo>
                <a:lnTo>
                  <a:pt x="944486" y="73139"/>
                </a:lnTo>
                <a:close/>
              </a:path>
              <a:path w="3731145" h="173791">
                <a:moveTo>
                  <a:pt x="1032903" y="68961"/>
                </a:moveTo>
                <a:lnTo>
                  <a:pt x="1035634" y="64579"/>
                </a:lnTo>
                <a:lnTo>
                  <a:pt x="1039139" y="60960"/>
                </a:lnTo>
                <a:lnTo>
                  <a:pt x="1043813" y="58585"/>
                </a:lnTo>
                <a:lnTo>
                  <a:pt x="1046568" y="58000"/>
                </a:lnTo>
                <a:lnTo>
                  <a:pt x="1056017" y="58000"/>
                </a:lnTo>
                <a:lnTo>
                  <a:pt x="1060589" y="59994"/>
                </a:lnTo>
                <a:lnTo>
                  <a:pt x="1063637" y="63982"/>
                </a:lnTo>
                <a:lnTo>
                  <a:pt x="1066685" y="67970"/>
                </a:lnTo>
                <a:lnTo>
                  <a:pt x="1068082" y="73469"/>
                </a:lnTo>
                <a:lnTo>
                  <a:pt x="1067828" y="80467"/>
                </a:lnTo>
                <a:lnTo>
                  <a:pt x="1030643" y="80467"/>
                </a:lnTo>
                <a:lnTo>
                  <a:pt x="1030643" y="100253"/>
                </a:lnTo>
                <a:lnTo>
                  <a:pt x="1030643" y="96494"/>
                </a:lnTo>
                <a:lnTo>
                  <a:pt x="1086751" y="96494"/>
                </a:lnTo>
                <a:lnTo>
                  <a:pt x="1089926" y="94322"/>
                </a:lnTo>
                <a:lnTo>
                  <a:pt x="1091958" y="90627"/>
                </a:lnTo>
                <a:lnTo>
                  <a:pt x="1091958" y="77431"/>
                </a:lnTo>
                <a:lnTo>
                  <a:pt x="1091196" y="71691"/>
                </a:lnTo>
                <a:lnTo>
                  <a:pt x="1089672" y="66408"/>
                </a:lnTo>
                <a:lnTo>
                  <a:pt x="1088021" y="61125"/>
                </a:lnTo>
                <a:lnTo>
                  <a:pt x="1085608" y="56565"/>
                </a:lnTo>
                <a:lnTo>
                  <a:pt x="1082179" y="52705"/>
                </a:lnTo>
                <a:lnTo>
                  <a:pt x="1078877" y="48844"/>
                </a:lnTo>
                <a:lnTo>
                  <a:pt x="1074559" y="45821"/>
                </a:lnTo>
                <a:lnTo>
                  <a:pt x="1069225" y="43649"/>
                </a:lnTo>
                <a:lnTo>
                  <a:pt x="1064018" y="41465"/>
                </a:lnTo>
                <a:lnTo>
                  <a:pt x="1057668" y="40386"/>
                </a:lnTo>
                <a:lnTo>
                  <a:pt x="1043343" y="40386"/>
                </a:lnTo>
                <a:lnTo>
                  <a:pt x="1037056" y="41529"/>
                </a:lnTo>
                <a:lnTo>
                  <a:pt x="1031481" y="43840"/>
                </a:lnTo>
                <a:lnTo>
                  <a:pt x="1030770" y="77355"/>
                </a:lnTo>
                <a:lnTo>
                  <a:pt x="1031252" y="74447"/>
                </a:lnTo>
                <a:lnTo>
                  <a:pt x="1032078" y="71704"/>
                </a:lnTo>
                <a:lnTo>
                  <a:pt x="1032903" y="68961"/>
                </a:lnTo>
                <a:close/>
              </a:path>
              <a:path w="3731145" h="173791">
                <a:moveTo>
                  <a:pt x="1080401" y="135589"/>
                </a:moveTo>
                <a:lnTo>
                  <a:pt x="1084211" y="134005"/>
                </a:lnTo>
                <a:lnTo>
                  <a:pt x="1086878" y="131481"/>
                </a:lnTo>
                <a:lnTo>
                  <a:pt x="1087640" y="128925"/>
                </a:lnTo>
                <a:lnTo>
                  <a:pt x="1087767" y="126005"/>
                </a:lnTo>
                <a:lnTo>
                  <a:pt x="1087894" y="123317"/>
                </a:lnTo>
                <a:lnTo>
                  <a:pt x="1087640" y="119214"/>
                </a:lnTo>
                <a:lnTo>
                  <a:pt x="1086497" y="115684"/>
                </a:lnTo>
                <a:lnTo>
                  <a:pt x="1083703" y="115100"/>
                </a:lnTo>
                <a:lnTo>
                  <a:pt x="1080782" y="116039"/>
                </a:lnTo>
                <a:lnTo>
                  <a:pt x="1077226" y="117360"/>
                </a:lnTo>
                <a:lnTo>
                  <a:pt x="1072400" y="118884"/>
                </a:lnTo>
                <a:lnTo>
                  <a:pt x="1069606" y="119570"/>
                </a:lnTo>
                <a:lnTo>
                  <a:pt x="1066304" y="120192"/>
                </a:lnTo>
                <a:lnTo>
                  <a:pt x="1063002" y="120827"/>
                </a:lnTo>
                <a:lnTo>
                  <a:pt x="1059192" y="121145"/>
                </a:lnTo>
                <a:lnTo>
                  <a:pt x="1050493" y="121145"/>
                </a:lnTo>
                <a:lnTo>
                  <a:pt x="1046822" y="120573"/>
                </a:lnTo>
                <a:lnTo>
                  <a:pt x="1043749" y="119456"/>
                </a:lnTo>
                <a:lnTo>
                  <a:pt x="1040688" y="118338"/>
                </a:lnTo>
                <a:lnTo>
                  <a:pt x="1038174" y="116700"/>
                </a:lnTo>
                <a:lnTo>
                  <a:pt x="1034288" y="112407"/>
                </a:lnTo>
                <a:lnTo>
                  <a:pt x="1032865" y="109804"/>
                </a:lnTo>
                <a:lnTo>
                  <a:pt x="1031976" y="106743"/>
                </a:lnTo>
                <a:lnTo>
                  <a:pt x="1031087" y="103670"/>
                </a:lnTo>
                <a:lnTo>
                  <a:pt x="1030643" y="100253"/>
                </a:lnTo>
                <a:lnTo>
                  <a:pt x="1030770" y="77355"/>
                </a:lnTo>
                <a:lnTo>
                  <a:pt x="1031481" y="43840"/>
                </a:lnTo>
                <a:lnTo>
                  <a:pt x="1025906" y="46151"/>
                </a:lnTo>
                <a:lnTo>
                  <a:pt x="1021168" y="49504"/>
                </a:lnTo>
                <a:lnTo>
                  <a:pt x="1017282" y="53886"/>
                </a:lnTo>
                <a:lnTo>
                  <a:pt x="1013383" y="58280"/>
                </a:lnTo>
                <a:lnTo>
                  <a:pt x="1010412" y="63627"/>
                </a:lnTo>
                <a:lnTo>
                  <a:pt x="1008367" y="69926"/>
                </a:lnTo>
                <a:lnTo>
                  <a:pt x="1006322" y="76225"/>
                </a:lnTo>
                <a:lnTo>
                  <a:pt x="1005306" y="83299"/>
                </a:lnTo>
                <a:lnTo>
                  <a:pt x="1005306" y="99402"/>
                </a:lnTo>
                <a:lnTo>
                  <a:pt x="1006271" y="106591"/>
                </a:lnTo>
                <a:lnTo>
                  <a:pt x="1008227" y="112725"/>
                </a:lnTo>
                <a:lnTo>
                  <a:pt x="1010170" y="118859"/>
                </a:lnTo>
                <a:lnTo>
                  <a:pt x="1013117" y="123939"/>
                </a:lnTo>
                <a:lnTo>
                  <a:pt x="1017079" y="127967"/>
                </a:lnTo>
                <a:lnTo>
                  <a:pt x="1021041" y="131993"/>
                </a:lnTo>
                <a:lnTo>
                  <a:pt x="1025969" y="134995"/>
                </a:lnTo>
                <a:lnTo>
                  <a:pt x="1031875" y="136974"/>
                </a:lnTo>
                <a:lnTo>
                  <a:pt x="1037780" y="138954"/>
                </a:lnTo>
                <a:lnTo>
                  <a:pt x="1044663" y="139943"/>
                </a:lnTo>
                <a:lnTo>
                  <a:pt x="1056906" y="139943"/>
                </a:lnTo>
                <a:lnTo>
                  <a:pt x="1060970" y="139663"/>
                </a:lnTo>
                <a:lnTo>
                  <a:pt x="1064780" y="139101"/>
                </a:lnTo>
                <a:lnTo>
                  <a:pt x="1068590" y="138541"/>
                </a:lnTo>
                <a:lnTo>
                  <a:pt x="1072019" y="137882"/>
                </a:lnTo>
                <a:lnTo>
                  <a:pt x="1074940" y="137123"/>
                </a:lnTo>
                <a:lnTo>
                  <a:pt x="1077988" y="136364"/>
                </a:lnTo>
                <a:lnTo>
                  <a:pt x="1080401" y="135589"/>
                </a:lnTo>
                <a:close/>
              </a:path>
              <a:path w="3731145" h="173791">
                <a:moveTo>
                  <a:pt x="1204607" y="162311"/>
                </a:moveTo>
                <a:lnTo>
                  <a:pt x="1204607" y="165065"/>
                </a:lnTo>
                <a:lnTo>
                  <a:pt x="1204861" y="167836"/>
                </a:lnTo>
                <a:lnTo>
                  <a:pt x="1205750" y="170624"/>
                </a:lnTo>
                <a:lnTo>
                  <a:pt x="1208417" y="172505"/>
                </a:lnTo>
                <a:lnTo>
                  <a:pt x="1211592" y="173247"/>
                </a:lnTo>
                <a:lnTo>
                  <a:pt x="1215910" y="173791"/>
                </a:lnTo>
                <a:lnTo>
                  <a:pt x="1223403" y="173791"/>
                </a:lnTo>
                <a:lnTo>
                  <a:pt x="1227721" y="173050"/>
                </a:lnTo>
                <a:lnTo>
                  <a:pt x="1231404" y="171564"/>
                </a:lnTo>
                <a:lnTo>
                  <a:pt x="1234960" y="170079"/>
                </a:lnTo>
                <a:lnTo>
                  <a:pt x="1238008" y="167869"/>
                </a:lnTo>
                <a:lnTo>
                  <a:pt x="1240421" y="164933"/>
                </a:lnTo>
                <a:lnTo>
                  <a:pt x="1242834" y="161997"/>
                </a:lnTo>
                <a:lnTo>
                  <a:pt x="1244612" y="158385"/>
                </a:lnTo>
                <a:lnTo>
                  <a:pt x="1245755" y="154096"/>
                </a:lnTo>
                <a:lnTo>
                  <a:pt x="1247025" y="149807"/>
                </a:lnTo>
                <a:lnTo>
                  <a:pt x="1247533" y="144199"/>
                </a:lnTo>
                <a:lnTo>
                  <a:pt x="1247533" y="46215"/>
                </a:lnTo>
                <a:lnTo>
                  <a:pt x="1245882" y="43561"/>
                </a:lnTo>
                <a:lnTo>
                  <a:pt x="1242707" y="42557"/>
                </a:lnTo>
                <a:lnTo>
                  <a:pt x="1239532" y="42164"/>
                </a:lnTo>
                <a:lnTo>
                  <a:pt x="1230642" y="42164"/>
                </a:lnTo>
                <a:lnTo>
                  <a:pt x="1227467" y="42557"/>
                </a:lnTo>
                <a:lnTo>
                  <a:pt x="1224419" y="43561"/>
                </a:lnTo>
                <a:lnTo>
                  <a:pt x="1222768" y="46215"/>
                </a:lnTo>
                <a:lnTo>
                  <a:pt x="1222768" y="140735"/>
                </a:lnTo>
                <a:lnTo>
                  <a:pt x="1222514" y="143621"/>
                </a:lnTo>
                <a:lnTo>
                  <a:pt x="1222133" y="145436"/>
                </a:lnTo>
                <a:lnTo>
                  <a:pt x="1221117" y="148736"/>
                </a:lnTo>
                <a:lnTo>
                  <a:pt x="1218577" y="151885"/>
                </a:lnTo>
                <a:lnTo>
                  <a:pt x="1216037" y="152942"/>
                </a:lnTo>
                <a:lnTo>
                  <a:pt x="1212862" y="153206"/>
                </a:lnTo>
                <a:lnTo>
                  <a:pt x="1209560" y="152958"/>
                </a:lnTo>
                <a:lnTo>
                  <a:pt x="1206512" y="152876"/>
                </a:lnTo>
                <a:lnTo>
                  <a:pt x="1205115" y="155515"/>
                </a:lnTo>
                <a:lnTo>
                  <a:pt x="1204734" y="158930"/>
                </a:lnTo>
                <a:lnTo>
                  <a:pt x="1204607" y="162311"/>
                </a:lnTo>
                <a:close/>
              </a:path>
              <a:path w="3731145" h="173791">
                <a:moveTo>
                  <a:pt x="1249438" y="16129"/>
                </a:moveTo>
                <a:lnTo>
                  <a:pt x="1249438" y="11315"/>
                </a:lnTo>
                <a:lnTo>
                  <a:pt x="1248549" y="7962"/>
                </a:lnTo>
                <a:lnTo>
                  <a:pt x="1244612" y="4203"/>
                </a:lnTo>
                <a:lnTo>
                  <a:pt x="1240802" y="3263"/>
                </a:lnTo>
                <a:lnTo>
                  <a:pt x="1229626" y="3263"/>
                </a:lnTo>
                <a:lnTo>
                  <a:pt x="1225816" y="4241"/>
                </a:lnTo>
                <a:lnTo>
                  <a:pt x="1221752" y="8128"/>
                </a:lnTo>
                <a:lnTo>
                  <a:pt x="1220736" y="11607"/>
                </a:lnTo>
                <a:lnTo>
                  <a:pt x="1220736" y="21437"/>
                </a:lnTo>
                <a:lnTo>
                  <a:pt x="1221752" y="24777"/>
                </a:lnTo>
                <a:lnTo>
                  <a:pt x="1225689" y="28473"/>
                </a:lnTo>
                <a:lnTo>
                  <a:pt x="1229499" y="29387"/>
                </a:lnTo>
                <a:lnTo>
                  <a:pt x="1240675" y="29387"/>
                </a:lnTo>
                <a:lnTo>
                  <a:pt x="1244485" y="28435"/>
                </a:lnTo>
                <a:lnTo>
                  <a:pt x="1248422" y="24612"/>
                </a:lnTo>
                <a:lnTo>
                  <a:pt x="1249438" y="21145"/>
                </a:lnTo>
                <a:lnTo>
                  <a:pt x="1249438" y="16129"/>
                </a:lnTo>
                <a:close/>
              </a:path>
              <a:path w="3731145" h="173791">
                <a:moveTo>
                  <a:pt x="1314843" y="136677"/>
                </a:moveTo>
                <a:lnTo>
                  <a:pt x="1319415" y="134500"/>
                </a:lnTo>
                <a:lnTo>
                  <a:pt x="1323606" y="131465"/>
                </a:lnTo>
                <a:lnTo>
                  <a:pt x="1327162" y="127572"/>
                </a:lnTo>
                <a:lnTo>
                  <a:pt x="1327162" y="134599"/>
                </a:lnTo>
                <a:lnTo>
                  <a:pt x="1328051" y="136776"/>
                </a:lnTo>
                <a:lnTo>
                  <a:pt x="1330972" y="137914"/>
                </a:lnTo>
                <a:lnTo>
                  <a:pt x="1334401" y="138261"/>
                </a:lnTo>
                <a:lnTo>
                  <a:pt x="1342275" y="138145"/>
                </a:lnTo>
                <a:lnTo>
                  <a:pt x="1346085" y="137304"/>
                </a:lnTo>
                <a:lnTo>
                  <a:pt x="1347736" y="134599"/>
                </a:lnTo>
                <a:lnTo>
                  <a:pt x="1347736" y="69151"/>
                </a:lnTo>
                <a:lnTo>
                  <a:pt x="1347101" y="63906"/>
                </a:lnTo>
                <a:lnTo>
                  <a:pt x="1345577" y="59486"/>
                </a:lnTo>
                <a:lnTo>
                  <a:pt x="1344180" y="55054"/>
                </a:lnTo>
                <a:lnTo>
                  <a:pt x="1341894" y="51447"/>
                </a:lnTo>
                <a:lnTo>
                  <a:pt x="1338719" y="48641"/>
                </a:lnTo>
                <a:lnTo>
                  <a:pt x="1335544" y="45834"/>
                </a:lnTo>
                <a:lnTo>
                  <a:pt x="1331480" y="43764"/>
                </a:lnTo>
                <a:lnTo>
                  <a:pt x="1326527" y="42405"/>
                </a:lnTo>
                <a:lnTo>
                  <a:pt x="1321701" y="41059"/>
                </a:lnTo>
                <a:lnTo>
                  <a:pt x="1315732" y="40386"/>
                </a:lnTo>
                <a:lnTo>
                  <a:pt x="1304937" y="40386"/>
                </a:lnTo>
                <a:lnTo>
                  <a:pt x="1301127" y="40690"/>
                </a:lnTo>
                <a:lnTo>
                  <a:pt x="1297444" y="41325"/>
                </a:lnTo>
                <a:lnTo>
                  <a:pt x="1293761" y="41948"/>
                </a:lnTo>
                <a:lnTo>
                  <a:pt x="1290459" y="42760"/>
                </a:lnTo>
                <a:lnTo>
                  <a:pt x="1287284" y="43738"/>
                </a:lnTo>
                <a:lnTo>
                  <a:pt x="1284236" y="44729"/>
                </a:lnTo>
                <a:lnTo>
                  <a:pt x="1281569" y="45808"/>
                </a:lnTo>
                <a:lnTo>
                  <a:pt x="1276870" y="48120"/>
                </a:lnTo>
                <a:lnTo>
                  <a:pt x="1274330" y="50126"/>
                </a:lnTo>
                <a:lnTo>
                  <a:pt x="1272425" y="53340"/>
                </a:lnTo>
                <a:lnTo>
                  <a:pt x="1272044" y="56146"/>
                </a:lnTo>
                <a:lnTo>
                  <a:pt x="1272044" y="59715"/>
                </a:lnTo>
                <a:lnTo>
                  <a:pt x="1272298" y="62357"/>
                </a:lnTo>
                <a:lnTo>
                  <a:pt x="1273060" y="65519"/>
                </a:lnTo>
                <a:lnTo>
                  <a:pt x="1275727" y="68186"/>
                </a:lnTo>
                <a:lnTo>
                  <a:pt x="1278902" y="67729"/>
                </a:lnTo>
                <a:lnTo>
                  <a:pt x="1282204" y="65874"/>
                </a:lnTo>
                <a:lnTo>
                  <a:pt x="1286776" y="63741"/>
                </a:lnTo>
                <a:lnTo>
                  <a:pt x="1289316" y="62611"/>
                </a:lnTo>
                <a:lnTo>
                  <a:pt x="1292237" y="61595"/>
                </a:lnTo>
                <a:lnTo>
                  <a:pt x="1295539" y="60667"/>
                </a:lnTo>
                <a:lnTo>
                  <a:pt x="1298714" y="59740"/>
                </a:lnTo>
                <a:lnTo>
                  <a:pt x="1302524" y="59283"/>
                </a:lnTo>
                <a:lnTo>
                  <a:pt x="1309763" y="59283"/>
                </a:lnTo>
                <a:lnTo>
                  <a:pt x="1312430" y="59613"/>
                </a:lnTo>
                <a:lnTo>
                  <a:pt x="1314589" y="60274"/>
                </a:lnTo>
                <a:lnTo>
                  <a:pt x="1318399" y="61950"/>
                </a:lnTo>
                <a:lnTo>
                  <a:pt x="1321066" y="64731"/>
                </a:lnTo>
                <a:lnTo>
                  <a:pt x="1322463" y="68541"/>
                </a:lnTo>
                <a:lnTo>
                  <a:pt x="1323352" y="73037"/>
                </a:lnTo>
                <a:lnTo>
                  <a:pt x="1323352" y="81153"/>
                </a:lnTo>
                <a:lnTo>
                  <a:pt x="1306842" y="81153"/>
                </a:lnTo>
                <a:lnTo>
                  <a:pt x="1299984" y="81749"/>
                </a:lnTo>
                <a:lnTo>
                  <a:pt x="1294015" y="82931"/>
                </a:lnTo>
                <a:lnTo>
                  <a:pt x="1288173" y="84124"/>
                </a:lnTo>
                <a:lnTo>
                  <a:pt x="1283093" y="85953"/>
                </a:lnTo>
                <a:lnTo>
                  <a:pt x="1279156" y="88430"/>
                </a:lnTo>
                <a:lnTo>
                  <a:pt x="1275219" y="90906"/>
                </a:lnTo>
                <a:lnTo>
                  <a:pt x="1272171" y="94043"/>
                </a:lnTo>
                <a:lnTo>
                  <a:pt x="1270139" y="97828"/>
                </a:lnTo>
                <a:lnTo>
                  <a:pt x="1268107" y="101625"/>
                </a:lnTo>
                <a:lnTo>
                  <a:pt x="1267091" y="106095"/>
                </a:lnTo>
                <a:lnTo>
                  <a:pt x="1267091" y="115989"/>
                </a:lnTo>
                <a:lnTo>
                  <a:pt x="1267980" y="120154"/>
                </a:lnTo>
                <a:lnTo>
                  <a:pt x="1269504" y="123710"/>
                </a:lnTo>
                <a:lnTo>
                  <a:pt x="1271155" y="127275"/>
                </a:lnTo>
                <a:lnTo>
                  <a:pt x="1273314" y="130261"/>
                </a:lnTo>
                <a:lnTo>
                  <a:pt x="1276235" y="132669"/>
                </a:lnTo>
                <a:lnTo>
                  <a:pt x="1279029" y="135077"/>
                </a:lnTo>
                <a:lnTo>
                  <a:pt x="1282458" y="136892"/>
                </a:lnTo>
                <a:lnTo>
                  <a:pt x="1286395" y="138113"/>
                </a:lnTo>
                <a:lnTo>
                  <a:pt x="1290332" y="139332"/>
                </a:lnTo>
                <a:lnTo>
                  <a:pt x="1291475" y="114147"/>
                </a:lnTo>
                <a:lnTo>
                  <a:pt x="1291475" y="110451"/>
                </a:lnTo>
                <a:lnTo>
                  <a:pt x="1291856" y="106337"/>
                </a:lnTo>
                <a:lnTo>
                  <a:pt x="1293507" y="102984"/>
                </a:lnTo>
                <a:lnTo>
                  <a:pt x="1296682" y="100355"/>
                </a:lnTo>
                <a:lnTo>
                  <a:pt x="1300746" y="98272"/>
                </a:lnTo>
                <a:lnTo>
                  <a:pt x="1303540" y="97688"/>
                </a:lnTo>
                <a:lnTo>
                  <a:pt x="1306334" y="97091"/>
                </a:lnTo>
                <a:lnTo>
                  <a:pt x="1309763" y="96786"/>
                </a:lnTo>
                <a:lnTo>
                  <a:pt x="1323352" y="96786"/>
                </a:lnTo>
                <a:lnTo>
                  <a:pt x="1323352" y="111836"/>
                </a:lnTo>
                <a:lnTo>
                  <a:pt x="1320304" y="115265"/>
                </a:lnTo>
                <a:lnTo>
                  <a:pt x="1317383" y="117868"/>
                </a:lnTo>
                <a:lnTo>
                  <a:pt x="1314335" y="119659"/>
                </a:lnTo>
                <a:lnTo>
                  <a:pt x="1311414" y="121437"/>
                </a:lnTo>
                <a:lnTo>
                  <a:pt x="1308239" y="122326"/>
                </a:lnTo>
                <a:lnTo>
                  <a:pt x="1300619" y="122326"/>
                </a:lnTo>
                <a:lnTo>
                  <a:pt x="1304937" y="139943"/>
                </a:lnTo>
                <a:lnTo>
                  <a:pt x="1310144" y="138855"/>
                </a:lnTo>
                <a:lnTo>
                  <a:pt x="1314843" y="136677"/>
                </a:lnTo>
                <a:close/>
              </a:path>
              <a:path w="3731145" h="173791">
                <a:moveTo>
                  <a:pt x="1304937" y="139943"/>
                </a:moveTo>
                <a:lnTo>
                  <a:pt x="1300619" y="122326"/>
                </a:lnTo>
                <a:lnTo>
                  <a:pt x="1297317" y="121272"/>
                </a:lnTo>
                <a:lnTo>
                  <a:pt x="1292618" y="117043"/>
                </a:lnTo>
                <a:lnTo>
                  <a:pt x="1291475" y="114147"/>
                </a:lnTo>
                <a:lnTo>
                  <a:pt x="1290332" y="139332"/>
                </a:lnTo>
                <a:lnTo>
                  <a:pt x="1294650" y="139943"/>
                </a:lnTo>
                <a:lnTo>
                  <a:pt x="1304937" y="139943"/>
                </a:lnTo>
                <a:close/>
              </a:path>
              <a:path w="3731145" h="173791">
                <a:moveTo>
                  <a:pt x="1537728" y="46215"/>
                </a:moveTo>
                <a:lnTo>
                  <a:pt x="1537728" y="134302"/>
                </a:lnTo>
                <a:lnTo>
                  <a:pt x="1539379" y="136941"/>
                </a:lnTo>
                <a:lnTo>
                  <a:pt x="1542554" y="137848"/>
                </a:lnTo>
                <a:lnTo>
                  <a:pt x="1545729" y="138178"/>
                </a:lnTo>
                <a:lnTo>
                  <a:pt x="1554619" y="138178"/>
                </a:lnTo>
                <a:lnTo>
                  <a:pt x="1557794" y="137848"/>
                </a:lnTo>
                <a:lnTo>
                  <a:pt x="1560969" y="136941"/>
                </a:lnTo>
                <a:lnTo>
                  <a:pt x="1562747" y="134302"/>
                </a:lnTo>
                <a:lnTo>
                  <a:pt x="1562747" y="46215"/>
                </a:lnTo>
                <a:lnTo>
                  <a:pt x="1561731" y="43992"/>
                </a:lnTo>
                <a:lnTo>
                  <a:pt x="1559064" y="42837"/>
                </a:lnTo>
                <a:lnTo>
                  <a:pt x="1556270" y="42354"/>
                </a:lnTo>
                <a:lnTo>
                  <a:pt x="1552714" y="42062"/>
                </a:lnTo>
                <a:lnTo>
                  <a:pt x="1545729" y="42164"/>
                </a:lnTo>
                <a:lnTo>
                  <a:pt x="1542554" y="42557"/>
                </a:lnTo>
                <a:lnTo>
                  <a:pt x="1539379" y="43561"/>
                </a:lnTo>
                <a:lnTo>
                  <a:pt x="1537728" y="46215"/>
                </a:lnTo>
                <a:close/>
              </a:path>
              <a:path w="3731145" h="173791">
                <a:moveTo>
                  <a:pt x="1564525" y="16129"/>
                </a:moveTo>
                <a:lnTo>
                  <a:pt x="1564525" y="11315"/>
                </a:lnTo>
                <a:lnTo>
                  <a:pt x="1563636" y="7962"/>
                </a:lnTo>
                <a:lnTo>
                  <a:pt x="1559572" y="4203"/>
                </a:lnTo>
                <a:lnTo>
                  <a:pt x="1555889" y="3263"/>
                </a:lnTo>
                <a:lnTo>
                  <a:pt x="1544713" y="3263"/>
                </a:lnTo>
                <a:lnTo>
                  <a:pt x="1540903" y="4241"/>
                </a:lnTo>
                <a:lnTo>
                  <a:pt x="1536839" y="8128"/>
                </a:lnTo>
                <a:lnTo>
                  <a:pt x="1535823" y="11607"/>
                </a:lnTo>
                <a:lnTo>
                  <a:pt x="1535823" y="21437"/>
                </a:lnTo>
                <a:lnTo>
                  <a:pt x="1536839" y="24777"/>
                </a:lnTo>
                <a:lnTo>
                  <a:pt x="1540776" y="28473"/>
                </a:lnTo>
                <a:lnTo>
                  <a:pt x="1544459" y="29387"/>
                </a:lnTo>
                <a:lnTo>
                  <a:pt x="1555635" y="29387"/>
                </a:lnTo>
                <a:lnTo>
                  <a:pt x="1559445" y="28435"/>
                </a:lnTo>
                <a:lnTo>
                  <a:pt x="1563509" y="24612"/>
                </a:lnTo>
                <a:lnTo>
                  <a:pt x="1564525" y="21145"/>
                </a:lnTo>
                <a:lnTo>
                  <a:pt x="1564525" y="16129"/>
                </a:lnTo>
                <a:close/>
              </a:path>
              <a:path w="3731145" h="173791">
                <a:moveTo>
                  <a:pt x="1588020" y="46024"/>
                </a:moveTo>
                <a:lnTo>
                  <a:pt x="1588020" y="134302"/>
                </a:lnTo>
                <a:lnTo>
                  <a:pt x="1589671" y="136941"/>
                </a:lnTo>
                <a:lnTo>
                  <a:pt x="1592846" y="137848"/>
                </a:lnTo>
                <a:lnTo>
                  <a:pt x="1596021" y="138178"/>
                </a:lnTo>
                <a:lnTo>
                  <a:pt x="1604911" y="138178"/>
                </a:lnTo>
                <a:lnTo>
                  <a:pt x="1608086" y="137848"/>
                </a:lnTo>
                <a:lnTo>
                  <a:pt x="1611261" y="136941"/>
                </a:lnTo>
                <a:lnTo>
                  <a:pt x="1613039" y="134302"/>
                </a:lnTo>
                <a:lnTo>
                  <a:pt x="1613039" y="75615"/>
                </a:lnTo>
                <a:lnTo>
                  <a:pt x="1616468" y="71196"/>
                </a:lnTo>
                <a:lnTo>
                  <a:pt x="1619897" y="67830"/>
                </a:lnTo>
                <a:lnTo>
                  <a:pt x="1623072" y="65519"/>
                </a:lnTo>
                <a:lnTo>
                  <a:pt x="1626374" y="63207"/>
                </a:lnTo>
                <a:lnTo>
                  <a:pt x="1629549" y="62052"/>
                </a:lnTo>
                <a:lnTo>
                  <a:pt x="1632724" y="62052"/>
                </a:lnTo>
                <a:lnTo>
                  <a:pt x="1637423" y="62534"/>
                </a:lnTo>
                <a:lnTo>
                  <a:pt x="1641106" y="64439"/>
                </a:lnTo>
                <a:lnTo>
                  <a:pt x="1643900" y="67551"/>
                </a:lnTo>
                <a:lnTo>
                  <a:pt x="1645932" y="71386"/>
                </a:lnTo>
                <a:lnTo>
                  <a:pt x="1647202" y="76276"/>
                </a:lnTo>
                <a:lnTo>
                  <a:pt x="1647583" y="79641"/>
                </a:lnTo>
                <a:lnTo>
                  <a:pt x="1647583" y="134302"/>
                </a:lnTo>
                <a:lnTo>
                  <a:pt x="1649234" y="136941"/>
                </a:lnTo>
                <a:lnTo>
                  <a:pt x="1652282" y="137848"/>
                </a:lnTo>
                <a:lnTo>
                  <a:pt x="1655584" y="138178"/>
                </a:lnTo>
                <a:lnTo>
                  <a:pt x="1664347" y="138178"/>
                </a:lnTo>
                <a:lnTo>
                  <a:pt x="1667649" y="137848"/>
                </a:lnTo>
                <a:lnTo>
                  <a:pt x="1670697" y="136941"/>
                </a:lnTo>
                <a:lnTo>
                  <a:pt x="1672348" y="134302"/>
                </a:lnTo>
                <a:lnTo>
                  <a:pt x="1672348" y="73367"/>
                </a:lnTo>
                <a:lnTo>
                  <a:pt x="1671840" y="67894"/>
                </a:lnTo>
                <a:lnTo>
                  <a:pt x="1670697" y="63334"/>
                </a:lnTo>
                <a:lnTo>
                  <a:pt x="1669554" y="58788"/>
                </a:lnTo>
                <a:lnTo>
                  <a:pt x="1667776" y="54813"/>
                </a:lnTo>
                <a:lnTo>
                  <a:pt x="1665236" y="51409"/>
                </a:lnTo>
                <a:lnTo>
                  <a:pt x="1662696" y="48018"/>
                </a:lnTo>
                <a:lnTo>
                  <a:pt x="1659267" y="45326"/>
                </a:lnTo>
                <a:lnTo>
                  <a:pt x="1655203" y="43345"/>
                </a:lnTo>
                <a:lnTo>
                  <a:pt x="1651012" y="41363"/>
                </a:lnTo>
                <a:lnTo>
                  <a:pt x="1646059" y="40386"/>
                </a:lnTo>
                <a:lnTo>
                  <a:pt x="1634502" y="40386"/>
                </a:lnTo>
                <a:lnTo>
                  <a:pt x="1629295" y="41694"/>
                </a:lnTo>
                <a:lnTo>
                  <a:pt x="1624215" y="44335"/>
                </a:lnTo>
                <a:lnTo>
                  <a:pt x="1619135" y="46977"/>
                </a:lnTo>
                <a:lnTo>
                  <a:pt x="1614182" y="50939"/>
                </a:lnTo>
                <a:lnTo>
                  <a:pt x="1609356" y="56210"/>
                </a:lnTo>
                <a:lnTo>
                  <a:pt x="1609356" y="46024"/>
                </a:lnTo>
                <a:lnTo>
                  <a:pt x="1607959" y="43383"/>
                </a:lnTo>
                <a:lnTo>
                  <a:pt x="1605419" y="42468"/>
                </a:lnTo>
                <a:lnTo>
                  <a:pt x="1602625" y="42138"/>
                </a:lnTo>
                <a:lnTo>
                  <a:pt x="1595005" y="42138"/>
                </a:lnTo>
                <a:lnTo>
                  <a:pt x="1592338" y="42468"/>
                </a:lnTo>
                <a:lnTo>
                  <a:pt x="1589417" y="43383"/>
                </a:lnTo>
                <a:lnTo>
                  <a:pt x="1588020" y="46024"/>
                </a:lnTo>
                <a:close/>
              </a:path>
              <a:path w="3731145" h="173791">
                <a:moveTo>
                  <a:pt x="1738515" y="136677"/>
                </a:moveTo>
                <a:lnTo>
                  <a:pt x="1743087" y="134500"/>
                </a:lnTo>
                <a:lnTo>
                  <a:pt x="1747278" y="131465"/>
                </a:lnTo>
                <a:lnTo>
                  <a:pt x="1750834" y="127572"/>
                </a:lnTo>
                <a:lnTo>
                  <a:pt x="1750834" y="134599"/>
                </a:lnTo>
                <a:lnTo>
                  <a:pt x="1751723" y="136776"/>
                </a:lnTo>
                <a:lnTo>
                  <a:pt x="1754644" y="137914"/>
                </a:lnTo>
                <a:lnTo>
                  <a:pt x="1758073" y="138261"/>
                </a:lnTo>
                <a:lnTo>
                  <a:pt x="1765947" y="138145"/>
                </a:lnTo>
                <a:lnTo>
                  <a:pt x="1769757" y="137304"/>
                </a:lnTo>
                <a:lnTo>
                  <a:pt x="1771408" y="134599"/>
                </a:lnTo>
                <a:lnTo>
                  <a:pt x="1771408" y="69151"/>
                </a:lnTo>
                <a:lnTo>
                  <a:pt x="1770773" y="63906"/>
                </a:lnTo>
                <a:lnTo>
                  <a:pt x="1769249" y="59486"/>
                </a:lnTo>
                <a:lnTo>
                  <a:pt x="1767852" y="55054"/>
                </a:lnTo>
                <a:lnTo>
                  <a:pt x="1765566" y="51447"/>
                </a:lnTo>
                <a:lnTo>
                  <a:pt x="1762391" y="48641"/>
                </a:lnTo>
                <a:lnTo>
                  <a:pt x="1759216" y="45834"/>
                </a:lnTo>
                <a:lnTo>
                  <a:pt x="1755152" y="43764"/>
                </a:lnTo>
                <a:lnTo>
                  <a:pt x="1750199" y="42405"/>
                </a:lnTo>
                <a:lnTo>
                  <a:pt x="1745373" y="41059"/>
                </a:lnTo>
                <a:lnTo>
                  <a:pt x="1739404" y="40386"/>
                </a:lnTo>
                <a:lnTo>
                  <a:pt x="1728609" y="40386"/>
                </a:lnTo>
                <a:lnTo>
                  <a:pt x="1724799" y="40690"/>
                </a:lnTo>
                <a:lnTo>
                  <a:pt x="1721116" y="41325"/>
                </a:lnTo>
                <a:lnTo>
                  <a:pt x="1717433" y="41948"/>
                </a:lnTo>
                <a:lnTo>
                  <a:pt x="1714131" y="42760"/>
                </a:lnTo>
                <a:lnTo>
                  <a:pt x="1710956" y="43738"/>
                </a:lnTo>
                <a:lnTo>
                  <a:pt x="1707908" y="44729"/>
                </a:lnTo>
                <a:lnTo>
                  <a:pt x="1705241" y="45808"/>
                </a:lnTo>
                <a:lnTo>
                  <a:pt x="1702828" y="46964"/>
                </a:lnTo>
                <a:lnTo>
                  <a:pt x="1698002" y="50126"/>
                </a:lnTo>
                <a:lnTo>
                  <a:pt x="1696097" y="53340"/>
                </a:lnTo>
                <a:lnTo>
                  <a:pt x="1695716" y="56146"/>
                </a:lnTo>
                <a:lnTo>
                  <a:pt x="1695716" y="59715"/>
                </a:lnTo>
                <a:lnTo>
                  <a:pt x="1695970" y="62357"/>
                </a:lnTo>
                <a:lnTo>
                  <a:pt x="1696732" y="65519"/>
                </a:lnTo>
                <a:lnTo>
                  <a:pt x="1699399" y="68186"/>
                </a:lnTo>
                <a:lnTo>
                  <a:pt x="1702574" y="67729"/>
                </a:lnTo>
                <a:lnTo>
                  <a:pt x="1705876" y="65874"/>
                </a:lnTo>
                <a:lnTo>
                  <a:pt x="1710448" y="63741"/>
                </a:lnTo>
                <a:lnTo>
                  <a:pt x="1712988" y="62611"/>
                </a:lnTo>
                <a:lnTo>
                  <a:pt x="1715909" y="61595"/>
                </a:lnTo>
                <a:lnTo>
                  <a:pt x="1719211" y="60667"/>
                </a:lnTo>
                <a:lnTo>
                  <a:pt x="1722386" y="59740"/>
                </a:lnTo>
                <a:lnTo>
                  <a:pt x="1726196" y="59283"/>
                </a:lnTo>
                <a:lnTo>
                  <a:pt x="1733435" y="59283"/>
                </a:lnTo>
                <a:lnTo>
                  <a:pt x="1736102" y="59613"/>
                </a:lnTo>
                <a:lnTo>
                  <a:pt x="1738261" y="60274"/>
                </a:lnTo>
                <a:lnTo>
                  <a:pt x="1742071" y="61950"/>
                </a:lnTo>
                <a:lnTo>
                  <a:pt x="1744738" y="64731"/>
                </a:lnTo>
                <a:lnTo>
                  <a:pt x="1746135" y="68541"/>
                </a:lnTo>
                <a:lnTo>
                  <a:pt x="1747024" y="73037"/>
                </a:lnTo>
                <a:lnTo>
                  <a:pt x="1747024" y="81153"/>
                </a:lnTo>
                <a:lnTo>
                  <a:pt x="1730514" y="81153"/>
                </a:lnTo>
                <a:lnTo>
                  <a:pt x="1723656" y="81749"/>
                </a:lnTo>
                <a:lnTo>
                  <a:pt x="1717687" y="82931"/>
                </a:lnTo>
                <a:lnTo>
                  <a:pt x="1711845" y="84124"/>
                </a:lnTo>
                <a:lnTo>
                  <a:pt x="1706765" y="85953"/>
                </a:lnTo>
                <a:lnTo>
                  <a:pt x="1702828" y="88430"/>
                </a:lnTo>
                <a:lnTo>
                  <a:pt x="1698891" y="90906"/>
                </a:lnTo>
                <a:lnTo>
                  <a:pt x="1695843" y="94043"/>
                </a:lnTo>
                <a:lnTo>
                  <a:pt x="1693811" y="97828"/>
                </a:lnTo>
                <a:lnTo>
                  <a:pt x="1691779" y="101625"/>
                </a:lnTo>
                <a:lnTo>
                  <a:pt x="1690763" y="106095"/>
                </a:lnTo>
                <a:lnTo>
                  <a:pt x="1690763" y="115989"/>
                </a:lnTo>
                <a:lnTo>
                  <a:pt x="1691652" y="120154"/>
                </a:lnTo>
                <a:lnTo>
                  <a:pt x="1693176" y="123710"/>
                </a:lnTo>
                <a:lnTo>
                  <a:pt x="1694827" y="127275"/>
                </a:lnTo>
                <a:lnTo>
                  <a:pt x="1696986" y="130261"/>
                </a:lnTo>
                <a:lnTo>
                  <a:pt x="1699907" y="132669"/>
                </a:lnTo>
                <a:lnTo>
                  <a:pt x="1702701" y="135077"/>
                </a:lnTo>
                <a:lnTo>
                  <a:pt x="1706130" y="136892"/>
                </a:lnTo>
                <a:lnTo>
                  <a:pt x="1710067" y="138113"/>
                </a:lnTo>
                <a:lnTo>
                  <a:pt x="1714004" y="139332"/>
                </a:lnTo>
                <a:lnTo>
                  <a:pt x="1715147" y="114147"/>
                </a:lnTo>
                <a:lnTo>
                  <a:pt x="1715147" y="110451"/>
                </a:lnTo>
                <a:lnTo>
                  <a:pt x="1715528" y="106337"/>
                </a:lnTo>
                <a:lnTo>
                  <a:pt x="1717179" y="102984"/>
                </a:lnTo>
                <a:lnTo>
                  <a:pt x="1720354" y="100355"/>
                </a:lnTo>
                <a:lnTo>
                  <a:pt x="1724418" y="98272"/>
                </a:lnTo>
                <a:lnTo>
                  <a:pt x="1727212" y="97688"/>
                </a:lnTo>
                <a:lnTo>
                  <a:pt x="1730006" y="97091"/>
                </a:lnTo>
                <a:lnTo>
                  <a:pt x="1733435" y="96786"/>
                </a:lnTo>
                <a:lnTo>
                  <a:pt x="1747024" y="96786"/>
                </a:lnTo>
                <a:lnTo>
                  <a:pt x="1747024" y="111836"/>
                </a:lnTo>
                <a:lnTo>
                  <a:pt x="1743976" y="115265"/>
                </a:lnTo>
                <a:lnTo>
                  <a:pt x="1741055" y="117868"/>
                </a:lnTo>
                <a:lnTo>
                  <a:pt x="1738007" y="119659"/>
                </a:lnTo>
                <a:lnTo>
                  <a:pt x="1735086" y="121437"/>
                </a:lnTo>
                <a:lnTo>
                  <a:pt x="1731911" y="122326"/>
                </a:lnTo>
                <a:lnTo>
                  <a:pt x="1724291" y="122326"/>
                </a:lnTo>
                <a:lnTo>
                  <a:pt x="1728609" y="139943"/>
                </a:lnTo>
                <a:lnTo>
                  <a:pt x="1733816" y="138855"/>
                </a:lnTo>
                <a:lnTo>
                  <a:pt x="1738515" y="136677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740" y="1242295"/>
            <a:ext cx="2074495" cy="380491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sz="2800" b="1" dirty="0" smtClean="0">
                <a:latin typeface="Century Gothic"/>
                <a:cs typeface="Century Gothic"/>
              </a:rPr>
              <a:t>Pembagian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76978" y="1242295"/>
            <a:ext cx="1065916" cy="380491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sz="2800" b="1" dirty="0" smtClean="0">
                <a:latin typeface="Century Gothic"/>
                <a:cs typeface="Century Gothic"/>
              </a:rPr>
              <a:t>Peran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64625" y="1242295"/>
            <a:ext cx="1201443" cy="380491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sz="2800" b="1" spc="0" dirty="0" smtClean="0">
                <a:latin typeface="Century Gothic"/>
                <a:cs typeface="Century Gothic"/>
              </a:rPr>
              <a:t>dalam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28484" y="1242295"/>
            <a:ext cx="760239" cy="380491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sz="2800" b="1" dirty="0" smtClean="0">
                <a:latin typeface="Century Gothic"/>
                <a:cs typeface="Century Gothic"/>
              </a:rPr>
              <a:t>AMI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8429" y="2225402"/>
            <a:ext cx="1661638" cy="807212"/>
          </a:xfrm>
          <a:prstGeom prst="rect">
            <a:avLst/>
          </a:prstGeom>
        </p:spPr>
        <p:txBody>
          <a:bodyPr wrap="square" lIns="0" tIns="18986" rIns="0" bIns="0" rtlCol="0">
            <a:noAutofit/>
          </a:bodyPr>
          <a:lstStyle/>
          <a:p>
            <a:pPr marL="12700" marR="53263">
              <a:lnSpc>
                <a:spcPts val="2990"/>
              </a:lnSpc>
            </a:pPr>
            <a:r>
              <a:rPr sz="2800" spc="-7" dirty="0" smtClean="0">
                <a:latin typeface="Cambria"/>
                <a:cs typeface="Cambria"/>
              </a:rPr>
              <a:t>Kebijakan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97696"/>
              </a:lnSpc>
            </a:pPr>
            <a:r>
              <a:rPr sz="2800" spc="0" dirty="0" smtClean="0">
                <a:latin typeface="Cambria"/>
                <a:cs typeface="Cambria"/>
              </a:rPr>
              <a:t>SPMI/AMI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18706" y="3738527"/>
            <a:ext cx="832707" cy="432612"/>
          </a:xfrm>
          <a:prstGeom prst="rect">
            <a:avLst/>
          </a:prstGeom>
        </p:spPr>
        <p:txBody>
          <a:bodyPr wrap="square" lIns="0" tIns="21621" rIns="0" bIns="0" rtlCol="0">
            <a:noAutofit/>
          </a:bodyPr>
          <a:lstStyle/>
          <a:p>
            <a:pPr marL="12700">
              <a:lnSpc>
                <a:spcPts val="3404"/>
              </a:lnSpc>
            </a:pPr>
            <a:r>
              <a:rPr sz="3200" dirty="0" smtClean="0">
                <a:latin typeface="Cambria"/>
                <a:cs typeface="Cambria"/>
              </a:rPr>
              <a:t>POB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47609" y="5342180"/>
            <a:ext cx="1442034" cy="69596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 marR="45720">
              <a:lnSpc>
                <a:spcPts val="2580"/>
              </a:lnSpc>
            </a:pPr>
            <a:r>
              <a:rPr sz="2400" dirty="0" smtClean="0">
                <a:latin typeface="Cambria"/>
                <a:cs typeface="Cambria"/>
              </a:rPr>
              <a:t>IK-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97696"/>
              </a:lnSpc>
            </a:pPr>
            <a:r>
              <a:rPr sz="2400" spc="1" dirty="0" smtClean="0">
                <a:latin typeface="Cambria"/>
                <a:cs typeface="Cambria"/>
              </a:rPr>
              <a:t>Instrumen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7697" y="5985347"/>
            <a:ext cx="1180484" cy="330199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sz="2400" b="1" dirty="0" smtClean="0">
                <a:solidFill>
                  <a:srgbClr val="1E1C11"/>
                </a:solidFill>
                <a:latin typeface="Century Gothic"/>
                <a:cs typeface="Century Gothic"/>
              </a:rPr>
              <a:t>Internal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0379" y="6064417"/>
            <a:ext cx="3339049" cy="27990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spc="0" dirty="0" smtClean="0">
                <a:solidFill>
                  <a:srgbClr val="FFFFFF"/>
                </a:solidFill>
                <a:latin typeface="Corbel"/>
                <a:cs typeface="Corbel"/>
              </a:rPr>
              <a:t>audit dokumen dan lapangan.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3362" y="5029962"/>
            <a:ext cx="5687568" cy="1447800"/>
          </a:xfrm>
          <a:prstGeom prst="rect">
            <a:avLst/>
          </a:prstGeom>
        </p:spPr>
        <p:txBody>
          <a:bodyPr wrap="square" lIns="0" tIns="9143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799716" marR="377549">
              <a:lnSpc>
                <a:spcPts val="2280"/>
              </a:lnSpc>
              <a:spcBef>
                <a:spcPts val="114"/>
              </a:spcBef>
            </a:pPr>
            <a:r>
              <a:rPr sz="2000" b="1" spc="-3" dirty="0" smtClean="0">
                <a:solidFill>
                  <a:srgbClr val="FFFFFF"/>
                </a:solidFill>
                <a:latin typeface="Corbel"/>
                <a:cs typeface="Corbel"/>
              </a:rPr>
              <a:t>Mempelajari mekanisme AMI, lingkup dan area. Berkoordinasi</a:t>
            </a:r>
            <a:endParaRPr sz="2000">
              <a:latin typeface="Corbel"/>
              <a:cs typeface="Corbel"/>
            </a:endParaRPr>
          </a:p>
          <a:p>
            <a:pPr marL="596011">
              <a:lnSpc>
                <a:spcPts val="2335"/>
              </a:lnSpc>
              <a:spcBef>
                <a:spcPts val="2"/>
              </a:spcBef>
            </a:pPr>
            <a:r>
              <a:rPr sz="3600" b="1" spc="0" baseline="18124" dirty="0" smtClean="0">
                <a:solidFill>
                  <a:srgbClr val="1E1C11"/>
                </a:solidFill>
                <a:latin typeface="Century Gothic"/>
                <a:cs typeface="Century Gothic"/>
              </a:rPr>
              <a:t>Mutu    </a:t>
            </a:r>
            <a:r>
              <a:rPr sz="3600" b="1" spc="364" baseline="18124" dirty="0" smtClean="0">
                <a:solidFill>
                  <a:srgbClr val="1E1C11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orbel"/>
                <a:cs typeface="Corbel"/>
              </a:rPr>
              <a:t>den</a:t>
            </a:r>
            <a:r>
              <a:rPr sz="2000" b="1" spc="9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000" b="1" spc="0" dirty="0" smtClean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2000" b="1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orbel"/>
                <a:cs typeface="Corbel"/>
              </a:rPr>
              <a:t>par</a:t>
            </a:r>
            <a:r>
              <a:rPr sz="2000" b="1" spc="-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b="1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orbel"/>
                <a:cs typeface="Corbel"/>
              </a:rPr>
              <a:t>dan</a:t>
            </a:r>
            <a:r>
              <a:rPr sz="2000" b="1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orbel"/>
                <a:cs typeface="Corbel"/>
              </a:rPr>
              <a:t>melakukan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1382" y="3429762"/>
            <a:ext cx="5554980" cy="1412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799970" marR="191616" indent="-1048765">
              <a:lnSpc>
                <a:spcPts val="2280"/>
              </a:lnSpc>
              <a:spcBef>
                <a:spcPts val="1186"/>
              </a:spcBef>
              <a:tabLst>
                <a:tab pos="1790700" algn="l"/>
              </a:tabLst>
            </a:pPr>
            <a:r>
              <a:rPr sz="2700" b="1" baseline="-12083" dirty="0" smtClean="0">
                <a:solidFill>
                  <a:srgbClr val="1E1C11"/>
                </a:solidFill>
                <a:latin typeface="Century Gothic"/>
                <a:cs typeface="Century Gothic"/>
              </a:rPr>
              <a:t>Uni	</a:t>
            </a:r>
            <a:r>
              <a:rPr sz="2000" b="1" spc="-2" dirty="0" smtClean="0">
                <a:solidFill>
                  <a:srgbClr val="FFFFFF"/>
                </a:solidFill>
                <a:latin typeface="Corbel"/>
                <a:cs typeface="Corbel"/>
              </a:rPr>
              <a:t>Menyusun mekanisme AMI, instrumen, lingkup, dan melatih</a:t>
            </a:r>
            <a:endParaRPr sz="2000">
              <a:latin typeface="Corbel"/>
              <a:cs typeface="Corbel"/>
            </a:endParaRPr>
          </a:p>
          <a:p>
            <a:pPr marL="679576">
              <a:lnSpc>
                <a:spcPts val="2420"/>
              </a:lnSpc>
              <a:spcBef>
                <a:spcPts val="6"/>
              </a:spcBef>
            </a:pPr>
            <a:r>
              <a:rPr sz="1800" b="1" spc="0" dirty="0" smtClean="0">
                <a:solidFill>
                  <a:srgbClr val="1E1C11"/>
                </a:solidFill>
                <a:latin typeface="Century Gothic"/>
                <a:cs typeface="Century Gothic"/>
              </a:rPr>
              <a:t>Mutu       </a:t>
            </a:r>
            <a:r>
              <a:rPr sz="1800" b="1" spc="482" dirty="0" smtClean="0">
                <a:solidFill>
                  <a:srgbClr val="1E1C11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orbel"/>
                <a:cs typeface="Corbel"/>
              </a:rPr>
              <a:t>audit</a:t>
            </a:r>
            <a:r>
              <a:rPr sz="2000" b="1" spc="-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orbel"/>
                <a:cs typeface="Corbel"/>
              </a:rPr>
              <a:t>mu</a:t>
            </a:r>
            <a:r>
              <a:rPr sz="2000" b="1" spc="-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Corbel"/>
                <a:cs typeface="Corbel"/>
              </a:rPr>
              <a:t>u i</a:t>
            </a:r>
            <a:r>
              <a:rPr sz="2000" b="1" spc="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Corbel"/>
                <a:cs typeface="Corbel"/>
              </a:rPr>
              <a:t>ternal.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2" y="1887474"/>
            <a:ext cx="5562600" cy="1371600"/>
          </a:xfrm>
          <a:prstGeom prst="rect">
            <a:avLst/>
          </a:prstGeom>
        </p:spPr>
        <p:txBody>
          <a:bodyPr wrap="square" lIns="0" tIns="4861" rIns="0" bIns="0" rtlCol="0">
            <a:noAutofit/>
          </a:bodyPr>
          <a:lstStyle/>
          <a:p>
            <a:pPr>
              <a:lnSpc>
                <a:spcPts val="850"/>
              </a:lnSpc>
            </a:pPr>
            <a:endParaRPr sz="850"/>
          </a:p>
          <a:p>
            <a:pPr marL="389686">
              <a:lnSpc>
                <a:spcPts val="2454"/>
              </a:lnSpc>
              <a:spcBef>
                <a:spcPts val="2000"/>
              </a:spcBef>
            </a:pPr>
            <a:r>
              <a:rPr sz="2000" b="1" spc="0" dirty="0" smtClean="0">
                <a:solidFill>
                  <a:srgbClr val="1E1C11"/>
                </a:solidFill>
                <a:latin typeface="Century Gothic"/>
                <a:cs typeface="Century Gothic"/>
              </a:rPr>
              <a:t>Pimpinan  </a:t>
            </a:r>
            <a:r>
              <a:rPr sz="2000" b="1" spc="407" dirty="0" smtClean="0">
                <a:solidFill>
                  <a:srgbClr val="1E1C11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orbel"/>
                <a:cs typeface="Corbel"/>
              </a:rPr>
              <a:t>Me</a:t>
            </a:r>
            <a:r>
              <a:rPr sz="2000" b="1" spc="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Corbel"/>
                <a:cs typeface="Corbel"/>
              </a:rPr>
              <a:t>etapkan</a:t>
            </a:r>
            <a:r>
              <a:rPr sz="2000" b="1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39" dirty="0" smtClean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000" b="1" spc="0" dirty="0" smtClean="0">
                <a:solidFill>
                  <a:srgbClr val="FFFFFF"/>
                </a:solidFill>
                <a:latin typeface="Corbel"/>
                <a:cs typeface="Corbel"/>
              </a:rPr>
              <a:t>eb</a:t>
            </a:r>
            <a:r>
              <a:rPr sz="2000" b="1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Corbel"/>
                <a:cs typeface="Corbel"/>
              </a:rPr>
              <a:t>jakan</a:t>
            </a:r>
            <a:r>
              <a:rPr sz="2000" b="1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orbel"/>
                <a:cs typeface="Corbel"/>
              </a:rPr>
              <a:t>tentang</a:t>
            </a:r>
            <a:endParaRPr sz="2000">
              <a:latin typeface="Corbel"/>
              <a:cs typeface="Corbel"/>
            </a:endParaRPr>
          </a:p>
          <a:p>
            <a:pPr marL="525322">
              <a:lnSpc>
                <a:spcPts val="2375"/>
              </a:lnSpc>
              <a:spcBef>
                <a:spcPts val="168"/>
              </a:spcBef>
            </a:pPr>
            <a:r>
              <a:rPr sz="2000" b="1" spc="0" dirty="0" smtClean="0">
                <a:solidFill>
                  <a:srgbClr val="1E1C11"/>
                </a:solidFill>
                <a:latin typeface="Century Gothic"/>
                <a:cs typeface="Century Gothic"/>
              </a:rPr>
              <a:t>In</a:t>
            </a:r>
            <a:r>
              <a:rPr sz="2000" b="1" spc="-9" dirty="0" smtClean="0">
                <a:solidFill>
                  <a:srgbClr val="1E1C11"/>
                </a:solidFill>
                <a:latin typeface="Century Gothic"/>
                <a:cs typeface="Century Gothic"/>
              </a:rPr>
              <a:t>s</a:t>
            </a:r>
            <a:r>
              <a:rPr sz="2000" b="1" spc="0" dirty="0" smtClean="0">
                <a:solidFill>
                  <a:srgbClr val="1E1C11"/>
                </a:solidFill>
                <a:latin typeface="Century Gothic"/>
                <a:cs typeface="Century Gothic"/>
              </a:rPr>
              <a:t>tit</a:t>
            </a:r>
            <a:r>
              <a:rPr sz="2000" b="1" spc="-9" dirty="0" smtClean="0">
                <a:solidFill>
                  <a:srgbClr val="1E1C11"/>
                </a:solidFill>
                <a:latin typeface="Century Gothic"/>
                <a:cs typeface="Century Gothic"/>
              </a:rPr>
              <a:t>u</a:t>
            </a:r>
            <a:r>
              <a:rPr sz="2000" b="1" spc="-4" dirty="0" smtClean="0">
                <a:solidFill>
                  <a:srgbClr val="1E1C11"/>
                </a:solidFill>
                <a:latin typeface="Century Gothic"/>
                <a:cs typeface="Century Gothic"/>
              </a:rPr>
              <a:t>s</a:t>
            </a:r>
            <a:r>
              <a:rPr sz="2000" b="1" spc="0" dirty="0" smtClean="0">
                <a:solidFill>
                  <a:srgbClr val="1E1C11"/>
                </a:solidFill>
                <a:latin typeface="Century Gothic"/>
                <a:cs typeface="Century Gothic"/>
              </a:rPr>
              <a:t>i    </a:t>
            </a:r>
            <a:r>
              <a:rPr sz="2000" b="1" spc="362" dirty="0" smtClean="0">
                <a:solidFill>
                  <a:srgbClr val="1E1C11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b="1" spc="-9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000" b="1" spc="0" dirty="0" smtClean="0">
                <a:solidFill>
                  <a:srgbClr val="FFFFFF"/>
                </a:solidFill>
                <a:latin typeface="Corbel"/>
                <a:cs typeface="Corbel"/>
              </a:rPr>
              <a:t>MI/AM</a:t>
            </a:r>
            <a:r>
              <a:rPr sz="2000" b="1" spc="-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7640" y="1101852"/>
            <a:ext cx="8606028" cy="1719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9361" y="1143762"/>
            <a:ext cx="8487156" cy="1600200"/>
          </a:xfrm>
          <a:custGeom>
            <a:avLst/>
            <a:gdLst/>
            <a:ahLst/>
            <a:cxnLst/>
            <a:rect l="l" t="t" r="r" b="b"/>
            <a:pathLst>
              <a:path w="8487156" h="1600200">
                <a:moveTo>
                  <a:pt x="0" y="1600200"/>
                </a:moveTo>
                <a:lnTo>
                  <a:pt x="8487156" y="1600200"/>
                </a:lnTo>
                <a:lnTo>
                  <a:pt x="8487156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9361" y="1143762"/>
            <a:ext cx="8487156" cy="1600200"/>
          </a:xfrm>
          <a:custGeom>
            <a:avLst/>
            <a:gdLst/>
            <a:ahLst/>
            <a:cxnLst/>
            <a:rect l="l" t="t" r="r" b="b"/>
            <a:pathLst>
              <a:path w="8487156" h="1600200">
                <a:moveTo>
                  <a:pt x="0" y="1600200"/>
                </a:moveTo>
                <a:lnTo>
                  <a:pt x="8487156" y="1600200"/>
                </a:lnTo>
                <a:lnTo>
                  <a:pt x="8487156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8036" y="1205483"/>
            <a:ext cx="1623059" cy="1400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1762" y="1296162"/>
            <a:ext cx="1440180" cy="1223772"/>
          </a:xfrm>
          <a:custGeom>
            <a:avLst/>
            <a:gdLst/>
            <a:ahLst/>
            <a:cxnLst/>
            <a:rect l="l" t="t" r="r" b="b"/>
            <a:pathLst>
              <a:path w="1440180" h="1223772">
                <a:moveTo>
                  <a:pt x="0" y="135762"/>
                </a:moveTo>
                <a:lnTo>
                  <a:pt x="10" y="1089749"/>
                </a:lnTo>
                <a:lnTo>
                  <a:pt x="7344" y="1132153"/>
                </a:lnTo>
                <a:lnTo>
                  <a:pt x="26770" y="1168949"/>
                </a:lnTo>
                <a:lnTo>
                  <a:pt x="56103" y="1197945"/>
                </a:lnTo>
                <a:lnTo>
                  <a:pt x="93158" y="1216950"/>
                </a:lnTo>
                <a:lnTo>
                  <a:pt x="135750" y="1223772"/>
                </a:lnTo>
                <a:lnTo>
                  <a:pt x="1306168" y="1223760"/>
                </a:lnTo>
                <a:lnTo>
                  <a:pt x="1348569" y="1216419"/>
                </a:lnTo>
                <a:lnTo>
                  <a:pt x="1385362" y="1196982"/>
                </a:lnTo>
                <a:lnTo>
                  <a:pt x="1414355" y="1167640"/>
                </a:lnTo>
                <a:lnTo>
                  <a:pt x="1433358" y="1130585"/>
                </a:lnTo>
                <a:lnTo>
                  <a:pt x="1440180" y="1088009"/>
                </a:lnTo>
                <a:lnTo>
                  <a:pt x="1440168" y="134011"/>
                </a:lnTo>
                <a:lnTo>
                  <a:pt x="1432827" y="91610"/>
                </a:lnTo>
                <a:lnTo>
                  <a:pt x="1413390" y="54817"/>
                </a:lnTo>
                <a:lnTo>
                  <a:pt x="1384048" y="25824"/>
                </a:lnTo>
                <a:lnTo>
                  <a:pt x="1346993" y="6821"/>
                </a:lnTo>
                <a:lnTo>
                  <a:pt x="1304417" y="0"/>
                </a:lnTo>
                <a:lnTo>
                  <a:pt x="134008" y="10"/>
                </a:lnTo>
                <a:lnTo>
                  <a:pt x="91592" y="7350"/>
                </a:lnTo>
                <a:lnTo>
                  <a:pt x="54798" y="26786"/>
                </a:lnTo>
                <a:lnTo>
                  <a:pt x="25811" y="56128"/>
                </a:lnTo>
                <a:lnTo>
                  <a:pt x="6817" y="93184"/>
                </a:lnTo>
                <a:lnTo>
                  <a:pt x="0" y="135762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1762" y="1296162"/>
            <a:ext cx="1440180" cy="1223772"/>
          </a:xfrm>
          <a:custGeom>
            <a:avLst/>
            <a:gdLst/>
            <a:ahLst/>
            <a:cxnLst/>
            <a:rect l="l" t="t" r="r" b="b"/>
            <a:pathLst>
              <a:path w="1440180" h="1223772">
                <a:moveTo>
                  <a:pt x="0" y="135762"/>
                </a:moveTo>
                <a:lnTo>
                  <a:pt x="6817" y="93184"/>
                </a:lnTo>
                <a:lnTo>
                  <a:pt x="25811" y="56128"/>
                </a:lnTo>
                <a:lnTo>
                  <a:pt x="54798" y="26786"/>
                </a:lnTo>
                <a:lnTo>
                  <a:pt x="91592" y="7350"/>
                </a:lnTo>
                <a:lnTo>
                  <a:pt x="134008" y="10"/>
                </a:lnTo>
                <a:lnTo>
                  <a:pt x="135750" y="0"/>
                </a:lnTo>
                <a:lnTo>
                  <a:pt x="1304417" y="0"/>
                </a:lnTo>
                <a:lnTo>
                  <a:pt x="1346993" y="6821"/>
                </a:lnTo>
                <a:lnTo>
                  <a:pt x="1384048" y="25824"/>
                </a:lnTo>
                <a:lnTo>
                  <a:pt x="1413390" y="54817"/>
                </a:lnTo>
                <a:lnTo>
                  <a:pt x="1432827" y="91610"/>
                </a:lnTo>
                <a:lnTo>
                  <a:pt x="1440168" y="134011"/>
                </a:lnTo>
                <a:lnTo>
                  <a:pt x="1440180" y="135762"/>
                </a:lnTo>
                <a:lnTo>
                  <a:pt x="1440180" y="1088009"/>
                </a:lnTo>
                <a:lnTo>
                  <a:pt x="1433358" y="1130585"/>
                </a:lnTo>
                <a:lnTo>
                  <a:pt x="1414355" y="1167640"/>
                </a:lnTo>
                <a:lnTo>
                  <a:pt x="1385362" y="1196982"/>
                </a:lnTo>
                <a:lnTo>
                  <a:pt x="1348569" y="1216419"/>
                </a:lnTo>
                <a:lnTo>
                  <a:pt x="1306168" y="1223760"/>
                </a:lnTo>
                <a:lnTo>
                  <a:pt x="1304417" y="1223772"/>
                </a:lnTo>
                <a:lnTo>
                  <a:pt x="135750" y="1223772"/>
                </a:lnTo>
                <a:lnTo>
                  <a:pt x="93158" y="1216950"/>
                </a:lnTo>
                <a:lnTo>
                  <a:pt x="56103" y="1197945"/>
                </a:lnTo>
                <a:lnTo>
                  <a:pt x="26770" y="1168949"/>
                </a:lnTo>
                <a:lnTo>
                  <a:pt x="7344" y="1132153"/>
                </a:lnTo>
                <a:lnTo>
                  <a:pt x="10" y="1089749"/>
                </a:lnTo>
                <a:lnTo>
                  <a:pt x="0" y="1088009"/>
                </a:lnTo>
                <a:lnTo>
                  <a:pt x="0" y="13576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7408" y="6438074"/>
            <a:ext cx="3731145" cy="173786"/>
          </a:xfrm>
          <a:custGeom>
            <a:avLst/>
            <a:gdLst/>
            <a:ahLst/>
            <a:cxnLst/>
            <a:rect l="l" t="t" r="r" b="b"/>
            <a:pathLst>
              <a:path w="3731145" h="173786">
                <a:moveTo>
                  <a:pt x="1537728" y="46215"/>
                </a:moveTo>
                <a:lnTo>
                  <a:pt x="1537728" y="134302"/>
                </a:lnTo>
                <a:lnTo>
                  <a:pt x="1539379" y="136944"/>
                </a:lnTo>
                <a:lnTo>
                  <a:pt x="1542554" y="137845"/>
                </a:lnTo>
                <a:lnTo>
                  <a:pt x="1545729" y="138176"/>
                </a:lnTo>
                <a:lnTo>
                  <a:pt x="1554619" y="138176"/>
                </a:lnTo>
                <a:lnTo>
                  <a:pt x="1557794" y="137845"/>
                </a:lnTo>
                <a:lnTo>
                  <a:pt x="1560969" y="136944"/>
                </a:lnTo>
                <a:lnTo>
                  <a:pt x="1562747" y="134302"/>
                </a:lnTo>
                <a:lnTo>
                  <a:pt x="1562747" y="46215"/>
                </a:lnTo>
                <a:lnTo>
                  <a:pt x="1561731" y="43992"/>
                </a:lnTo>
                <a:lnTo>
                  <a:pt x="1559064" y="42837"/>
                </a:lnTo>
                <a:lnTo>
                  <a:pt x="1556270" y="42354"/>
                </a:lnTo>
                <a:lnTo>
                  <a:pt x="1552714" y="42062"/>
                </a:lnTo>
                <a:lnTo>
                  <a:pt x="1545729" y="42163"/>
                </a:lnTo>
                <a:lnTo>
                  <a:pt x="1542554" y="42557"/>
                </a:lnTo>
                <a:lnTo>
                  <a:pt x="1539379" y="43560"/>
                </a:lnTo>
                <a:lnTo>
                  <a:pt x="1537728" y="46215"/>
                </a:lnTo>
                <a:close/>
              </a:path>
              <a:path w="3731145" h="173786">
                <a:moveTo>
                  <a:pt x="1564525" y="16128"/>
                </a:moveTo>
                <a:lnTo>
                  <a:pt x="1564525" y="11315"/>
                </a:lnTo>
                <a:lnTo>
                  <a:pt x="1563636" y="7962"/>
                </a:lnTo>
                <a:lnTo>
                  <a:pt x="1559572" y="4203"/>
                </a:lnTo>
                <a:lnTo>
                  <a:pt x="1555889" y="3263"/>
                </a:lnTo>
                <a:lnTo>
                  <a:pt x="1544713" y="3263"/>
                </a:lnTo>
                <a:lnTo>
                  <a:pt x="1540903" y="4241"/>
                </a:lnTo>
                <a:lnTo>
                  <a:pt x="1536839" y="8128"/>
                </a:lnTo>
                <a:lnTo>
                  <a:pt x="1535823" y="11607"/>
                </a:lnTo>
                <a:lnTo>
                  <a:pt x="1535823" y="21437"/>
                </a:lnTo>
                <a:lnTo>
                  <a:pt x="1536839" y="24777"/>
                </a:lnTo>
                <a:lnTo>
                  <a:pt x="1540776" y="28473"/>
                </a:lnTo>
                <a:lnTo>
                  <a:pt x="1544459" y="29387"/>
                </a:lnTo>
                <a:lnTo>
                  <a:pt x="1555635" y="29387"/>
                </a:lnTo>
                <a:lnTo>
                  <a:pt x="1559445" y="28435"/>
                </a:lnTo>
                <a:lnTo>
                  <a:pt x="1563509" y="24612"/>
                </a:lnTo>
                <a:lnTo>
                  <a:pt x="1564525" y="21145"/>
                </a:lnTo>
                <a:lnTo>
                  <a:pt x="1564525" y="16128"/>
                </a:lnTo>
                <a:close/>
              </a:path>
              <a:path w="3731145" h="173786">
                <a:moveTo>
                  <a:pt x="1588020" y="46024"/>
                </a:moveTo>
                <a:lnTo>
                  <a:pt x="1588020" y="134302"/>
                </a:lnTo>
                <a:lnTo>
                  <a:pt x="1589671" y="136944"/>
                </a:lnTo>
                <a:lnTo>
                  <a:pt x="1592846" y="137845"/>
                </a:lnTo>
                <a:lnTo>
                  <a:pt x="1596021" y="138176"/>
                </a:lnTo>
                <a:lnTo>
                  <a:pt x="1604911" y="138176"/>
                </a:lnTo>
                <a:lnTo>
                  <a:pt x="1608086" y="137845"/>
                </a:lnTo>
                <a:lnTo>
                  <a:pt x="1611261" y="136944"/>
                </a:lnTo>
                <a:lnTo>
                  <a:pt x="1613039" y="134302"/>
                </a:lnTo>
                <a:lnTo>
                  <a:pt x="1613039" y="75615"/>
                </a:lnTo>
                <a:lnTo>
                  <a:pt x="1609356" y="56210"/>
                </a:lnTo>
                <a:lnTo>
                  <a:pt x="1609356" y="46024"/>
                </a:lnTo>
                <a:lnTo>
                  <a:pt x="1607959" y="43383"/>
                </a:lnTo>
                <a:lnTo>
                  <a:pt x="1605419" y="42468"/>
                </a:lnTo>
                <a:lnTo>
                  <a:pt x="1602625" y="42138"/>
                </a:lnTo>
                <a:lnTo>
                  <a:pt x="1595005" y="42138"/>
                </a:lnTo>
                <a:lnTo>
                  <a:pt x="1592338" y="42468"/>
                </a:lnTo>
                <a:lnTo>
                  <a:pt x="1589417" y="43383"/>
                </a:lnTo>
                <a:lnTo>
                  <a:pt x="1588020" y="46024"/>
                </a:lnTo>
                <a:close/>
              </a:path>
              <a:path w="3731145" h="173786">
                <a:moveTo>
                  <a:pt x="1738515" y="136677"/>
                </a:moveTo>
                <a:lnTo>
                  <a:pt x="1743087" y="134505"/>
                </a:lnTo>
                <a:lnTo>
                  <a:pt x="1747278" y="131470"/>
                </a:lnTo>
                <a:lnTo>
                  <a:pt x="1750834" y="127571"/>
                </a:lnTo>
                <a:lnTo>
                  <a:pt x="1750834" y="134594"/>
                </a:lnTo>
                <a:lnTo>
                  <a:pt x="1751723" y="136778"/>
                </a:lnTo>
                <a:lnTo>
                  <a:pt x="1754644" y="137909"/>
                </a:lnTo>
                <a:lnTo>
                  <a:pt x="1758073" y="138264"/>
                </a:lnTo>
                <a:lnTo>
                  <a:pt x="1765947" y="138150"/>
                </a:lnTo>
                <a:lnTo>
                  <a:pt x="1769757" y="137299"/>
                </a:lnTo>
                <a:lnTo>
                  <a:pt x="1771408" y="134594"/>
                </a:lnTo>
                <a:lnTo>
                  <a:pt x="1771408" y="69151"/>
                </a:lnTo>
                <a:lnTo>
                  <a:pt x="1770773" y="63906"/>
                </a:lnTo>
                <a:lnTo>
                  <a:pt x="1769249" y="59486"/>
                </a:lnTo>
                <a:lnTo>
                  <a:pt x="1767852" y="55054"/>
                </a:lnTo>
                <a:lnTo>
                  <a:pt x="1765566" y="51447"/>
                </a:lnTo>
                <a:lnTo>
                  <a:pt x="1762391" y="48640"/>
                </a:lnTo>
                <a:lnTo>
                  <a:pt x="1759216" y="45834"/>
                </a:lnTo>
                <a:lnTo>
                  <a:pt x="1755152" y="43764"/>
                </a:lnTo>
                <a:lnTo>
                  <a:pt x="1750199" y="42405"/>
                </a:lnTo>
                <a:lnTo>
                  <a:pt x="1745373" y="41059"/>
                </a:lnTo>
                <a:lnTo>
                  <a:pt x="1739404" y="40373"/>
                </a:lnTo>
                <a:lnTo>
                  <a:pt x="1728609" y="40373"/>
                </a:lnTo>
                <a:lnTo>
                  <a:pt x="1724799" y="40690"/>
                </a:lnTo>
                <a:lnTo>
                  <a:pt x="1721116" y="41325"/>
                </a:lnTo>
                <a:lnTo>
                  <a:pt x="1717433" y="41948"/>
                </a:lnTo>
                <a:lnTo>
                  <a:pt x="1714131" y="42760"/>
                </a:lnTo>
                <a:lnTo>
                  <a:pt x="1710956" y="43738"/>
                </a:lnTo>
                <a:lnTo>
                  <a:pt x="1707908" y="44729"/>
                </a:lnTo>
                <a:lnTo>
                  <a:pt x="1705241" y="45808"/>
                </a:lnTo>
                <a:lnTo>
                  <a:pt x="1702828" y="46964"/>
                </a:lnTo>
                <a:lnTo>
                  <a:pt x="1698002" y="50126"/>
                </a:lnTo>
                <a:lnTo>
                  <a:pt x="1696097" y="53339"/>
                </a:lnTo>
                <a:lnTo>
                  <a:pt x="1695716" y="56146"/>
                </a:lnTo>
                <a:lnTo>
                  <a:pt x="1695716" y="59715"/>
                </a:lnTo>
                <a:lnTo>
                  <a:pt x="1695970" y="62356"/>
                </a:lnTo>
                <a:lnTo>
                  <a:pt x="1696732" y="65519"/>
                </a:lnTo>
                <a:lnTo>
                  <a:pt x="1699399" y="68186"/>
                </a:lnTo>
                <a:lnTo>
                  <a:pt x="1702574" y="67729"/>
                </a:lnTo>
                <a:lnTo>
                  <a:pt x="1705876" y="65874"/>
                </a:lnTo>
                <a:lnTo>
                  <a:pt x="1710448" y="63741"/>
                </a:lnTo>
                <a:lnTo>
                  <a:pt x="1712988" y="62610"/>
                </a:lnTo>
                <a:lnTo>
                  <a:pt x="1715909" y="61594"/>
                </a:lnTo>
                <a:lnTo>
                  <a:pt x="1719211" y="60667"/>
                </a:lnTo>
                <a:lnTo>
                  <a:pt x="1722386" y="59740"/>
                </a:lnTo>
                <a:lnTo>
                  <a:pt x="1726196" y="59283"/>
                </a:lnTo>
                <a:lnTo>
                  <a:pt x="1733435" y="59283"/>
                </a:lnTo>
                <a:lnTo>
                  <a:pt x="1736102" y="59613"/>
                </a:lnTo>
                <a:lnTo>
                  <a:pt x="1738261" y="60274"/>
                </a:lnTo>
                <a:lnTo>
                  <a:pt x="1742071" y="61950"/>
                </a:lnTo>
                <a:lnTo>
                  <a:pt x="1744738" y="64731"/>
                </a:lnTo>
                <a:lnTo>
                  <a:pt x="1746135" y="68541"/>
                </a:lnTo>
                <a:lnTo>
                  <a:pt x="1747024" y="73037"/>
                </a:lnTo>
                <a:lnTo>
                  <a:pt x="1747024" y="81152"/>
                </a:lnTo>
                <a:lnTo>
                  <a:pt x="1730514" y="81152"/>
                </a:lnTo>
                <a:lnTo>
                  <a:pt x="1723656" y="81749"/>
                </a:lnTo>
                <a:lnTo>
                  <a:pt x="1717687" y="82930"/>
                </a:lnTo>
                <a:lnTo>
                  <a:pt x="1711845" y="84124"/>
                </a:lnTo>
                <a:lnTo>
                  <a:pt x="1706765" y="85953"/>
                </a:lnTo>
                <a:lnTo>
                  <a:pt x="1702828" y="88430"/>
                </a:lnTo>
                <a:lnTo>
                  <a:pt x="1698891" y="90906"/>
                </a:lnTo>
                <a:lnTo>
                  <a:pt x="1695843" y="94043"/>
                </a:lnTo>
                <a:lnTo>
                  <a:pt x="1693811" y="97828"/>
                </a:lnTo>
                <a:lnTo>
                  <a:pt x="1691779" y="101625"/>
                </a:lnTo>
                <a:lnTo>
                  <a:pt x="1690763" y="106095"/>
                </a:lnTo>
                <a:lnTo>
                  <a:pt x="1690763" y="115989"/>
                </a:lnTo>
                <a:lnTo>
                  <a:pt x="1691652" y="120154"/>
                </a:lnTo>
                <a:lnTo>
                  <a:pt x="1693176" y="123710"/>
                </a:lnTo>
                <a:lnTo>
                  <a:pt x="1694827" y="127279"/>
                </a:lnTo>
                <a:lnTo>
                  <a:pt x="1696986" y="130263"/>
                </a:lnTo>
                <a:lnTo>
                  <a:pt x="1699907" y="132664"/>
                </a:lnTo>
                <a:lnTo>
                  <a:pt x="1702701" y="135077"/>
                </a:lnTo>
                <a:lnTo>
                  <a:pt x="1706130" y="136893"/>
                </a:lnTo>
                <a:lnTo>
                  <a:pt x="1710067" y="138112"/>
                </a:lnTo>
                <a:lnTo>
                  <a:pt x="1714004" y="139331"/>
                </a:lnTo>
                <a:lnTo>
                  <a:pt x="1715147" y="114147"/>
                </a:lnTo>
                <a:lnTo>
                  <a:pt x="1715147" y="110451"/>
                </a:lnTo>
                <a:lnTo>
                  <a:pt x="1715528" y="106337"/>
                </a:lnTo>
                <a:lnTo>
                  <a:pt x="1717179" y="102984"/>
                </a:lnTo>
                <a:lnTo>
                  <a:pt x="1720354" y="100355"/>
                </a:lnTo>
                <a:lnTo>
                  <a:pt x="1724418" y="98272"/>
                </a:lnTo>
                <a:lnTo>
                  <a:pt x="1727212" y="97688"/>
                </a:lnTo>
                <a:lnTo>
                  <a:pt x="1730006" y="97091"/>
                </a:lnTo>
                <a:lnTo>
                  <a:pt x="1733435" y="96786"/>
                </a:lnTo>
                <a:lnTo>
                  <a:pt x="1747024" y="96786"/>
                </a:lnTo>
                <a:lnTo>
                  <a:pt x="1747024" y="111836"/>
                </a:lnTo>
                <a:lnTo>
                  <a:pt x="1743976" y="115265"/>
                </a:lnTo>
                <a:lnTo>
                  <a:pt x="1741055" y="117868"/>
                </a:lnTo>
                <a:lnTo>
                  <a:pt x="1738007" y="119659"/>
                </a:lnTo>
                <a:lnTo>
                  <a:pt x="1735086" y="121437"/>
                </a:lnTo>
                <a:lnTo>
                  <a:pt x="1731911" y="122326"/>
                </a:lnTo>
                <a:lnTo>
                  <a:pt x="1724291" y="122326"/>
                </a:lnTo>
                <a:lnTo>
                  <a:pt x="1728609" y="139941"/>
                </a:lnTo>
                <a:lnTo>
                  <a:pt x="1733816" y="138849"/>
                </a:lnTo>
                <a:lnTo>
                  <a:pt x="1738515" y="136677"/>
                </a:lnTo>
                <a:close/>
              </a:path>
              <a:path w="3731145" h="173786">
                <a:moveTo>
                  <a:pt x="1728609" y="139941"/>
                </a:moveTo>
                <a:lnTo>
                  <a:pt x="1724291" y="122326"/>
                </a:lnTo>
                <a:lnTo>
                  <a:pt x="1720989" y="121272"/>
                </a:lnTo>
                <a:lnTo>
                  <a:pt x="1716290" y="117043"/>
                </a:lnTo>
                <a:lnTo>
                  <a:pt x="1715147" y="114147"/>
                </a:lnTo>
                <a:lnTo>
                  <a:pt x="1714004" y="139331"/>
                </a:lnTo>
                <a:lnTo>
                  <a:pt x="1718322" y="139941"/>
                </a:lnTo>
                <a:lnTo>
                  <a:pt x="1728609" y="139941"/>
                </a:lnTo>
                <a:close/>
              </a:path>
              <a:path w="3731145" h="173786">
                <a:moveTo>
                  <a:pt x="2192921" y="136944"/>
                </a:moveTo>
                <a:lnTo>
                  <a:pt x="2195588" y="137845"/>
                </a:lnTo>
                <a:lnTo>
                  <a:pt x="2198255" y="138176"/>
                </a:lnTo>
                <a:lnTo>
                  <a:pt x="2206002" y="138176"/>
                </a:lnTo>
                <a:lnTo>
                  <a:pt x="2208669" y="137845"/>
                </a:lnTo>
                <a:lnTo>
                  <a:pt x="2211336" y="136944"/>
                </a:lnTo>
                <a:lnTo>
                  <a:pt x="2212733" y="134302"/>
                </a:lnTo>
                <a:lnTo>
                  <a:pt x="2212733" y="46024"/>
                </a:lnTo>
                <a:lnTo>
                  <a:pt x="2211082" y="43383"/>
                </a:lnTo>
                <a:lnTo>
                  <a:pt x="2208034" y="42468"/>
                </a:lnTo>
                <a:lnTo>
                  <a:pt x="2204859" y="42138"/>
                </a:lnTo>
                <a:lnTo>
                  <a:pt x="2195969" y="42138"/>
                </a:lnTo>
                <a:lnTo>
                  <a:pt x="2192794" y="42468"/>
                </a:lnTo>
                <a:lnTo>
                  <a:pt x="2189619" y="43383"/>
                </a:lnTo>
                <a:lnTo>
                  <a:pt x="2188095" y="46024"/>
                </a:lnTo>
                <a:lnTo>
                  <a:pt x="2188095" y="104711"/>
                </a:lnTo>
                <a:lnTo>
                  <a:pt x="2184412" y="109131"/>
                </a:lnTo>
                <a:lnTo>
                  <a:pt x="2180983" y="112496"/>
                </a:lnTo>
                <a:lnTo>
                  <a:pt x="2177808" y="114807"/>
                </a:lnTo>
                <a:lnTo>
                  <a:pt x="2174633" y="117119"/>
                </a:lnTo>
                <a:lnTo>
                  <a:pt x="2171458" y="118275"/>
                </a:lnTo>
                <a:lnTo>
                  <a:pt x="2165743" y="118275"/>
                </a:lnTo>
                <a:lnTo>
                  <a:pt x="2159774" y="115874"/>
                </a:lnTo>
                <a:lnTo>
                  <a:pt x="2156980" y="112775"/>
                </a:lnTo>
                <a:lnTo>
                  <a:pt x="2154948" y="108927"/>
                </a:lnTo>
                <a:lnTo>
                  <a:pt x="2153678" y="104051"/>
                </a:lnTo>
                <a:lnTo>
                  <a:pt x="2153424" y="100520"/>
                </a:lnTo>
                <a:lnTo>
                  <a:pt x="2153424" y="46024"/>
                </a:lnTo>
                <a:lnTo>
                  <a:pt x="2151773" y="43383"/>
                </a:lnTo>
                <a:lnTo>
                  <a:pt x="2148598" y="42468"/>
                </a:lnTo>
                <a:lnTo>
                  <a:pt x="2145423" y="42138"/>
                </a:lnTo>
                <a:lnTo>
                  <a:pt x="2136533" y="42138"/>
                </a:lnTo>
                <a:lnTo>
                  <a:pt x="2133358" y="42468"/>
                </a:lnTo>
                <a:lnTo>
                  <a:pt x="2130183" y="43383"/>
                </a:lnTo>
                <a:lnTo>
                  <a:pt x="2128532" y="46024"/>
                </a:lnTo>
                <a:lnTo>
                  <a:pt x="2128532" y="106794"/>
                </a:lnTo>
                <a:lnTo>
                  <a:pt x="2129167" y="112407"/>
                </a:lnTo>
                <a:lnTo>
                  <a:pt x="2130183" y="116928"/>
                </a:lnTo>
                <a:lnTo>
                  <a:pt x="2131326" y="121450"/>
                </a:lnTo>
                <a:lnTo>
                  <a:pt x="2133104" y="125425"/>
                </a:lnTo>
                <a:lnTo>
                  <a:pt x="2135644" y="128854"/>
                </a:lnTo>
                <a:lnTo>
                  <a:pt x="2138184" y="132295"/>
                </a:lnTo>
                <a:lnTo>
                  <a:pt x="2141486" y="135001"/>
                </a:lnTo>
                <a:lnTo>
                  <a:pt x="2145677" y="136969"/>
                </a:lnTo>
                <a:lnTo>
                  <a:pt x="2149741" y="138950"/>
                </a:lnTo>
                <a:lnTo>
                  <a:pt x="2154821" y="139941"/>
                </a:lnTo>
                <a:lnTo>
                  <a:pt x="2166378" y="139941"/>
                </a:lnTo>
                <a:lnTo>
                  <a:pt x="2171585" y="138620"/>
                </a:lnTo>
                <a:lnTo>
                  <a:pt x="2176665" y="135978"/>
                </a:lnTo>
                <a:lnTo>
                  <a:pt x="2181618" y="133349"/>
                </a:lnTo>
                <a:lnTo>
                  <a:pt x="2186571" y="129387"/>
                </a:lnTo>
                <a:lnTo>
                  <a:pt x="2191524" y="124104"/>
                </a:lnTo>
                <a:lnTo>
                  <a:pt x="2191524" y="134302"/>
                </a:lnTo>
                <a:lnTo>
                  <a:pt x="2192921" y="136944"/>
                </a:lnTo>
                <a:close/>
              </a:path>
              <a:path w="3731145" h="173786">
                <a:moveTo>
                  <a:pt x="2243086" y="20205"/>
                </a:moveTo>
                <a:lnTo>
                  <a:pt x="2241562" y="22961"/>
                </a:lnTo>
                <a:lnTo>
                  <a:pt x="2241562" y="42659"/>
                </a:lnTo>
                <a:lnTo>
                  <a:pt x="2231021" y="42659"/>
                </a:lnTo>
                <a:lnTo>
                  <a:pt x="2228354" y="44030"/>
                </a:lnTo>
                <a:lnTo>
                  <a:pt x="2227465" y="46583"/>
                </a:lnTo>
                <a:lnTo>
                  <a:pt x="2227211" y="49225"/>
                </a:lnTo>
                <a:lnTo>
                  <a:pt x="2227084" y="56375"/>
                </a:lnTo>
                <a:lnTo>
                  <a:pt x="2227465" y="58966"/>
                </a:lnTo>
                <a:lnTo>
                  <a:pt x="2228100" y="60515"/>
                </a:lnTo>
                <a:lnTo>
                  <a:pt x="2230894" y="62839"/>
                </a:lnTo>
                <a:lnTo>
                  <a:pt x="2241562" y="62839"/>
                </a:lnTo>
                <a:lnTo>
                  <a:pt x="2241562" y="113487"/>
                </a:lnTo>
                <a:lnTo>
                  <a:pt x="2242070" y="118173"/>
                </a:lnTo>
                <a:lnTo>
                  <a:pt x="2243213" y="122123"/>
                </a:lnTo>
                <a:lnTo>
                  <a:pt x="2244356" y="126085"/>
                </a:lnTo>
                <a:lnTo>
                  <a:pt x="2246261" y="19215"/>
                </a:lnTo>
                <a:lnTo>
                  <a:pt x="2243086" y="20205"/>
                </a:lnTo>
                <a:close/>
              </a:path>
              <a:path w="3731145" h="173786">
                <a:moveTo>
                  <a:pt x="2289441" y="49225"/>
                </a:moveTo>
                <a:lnTo>
                  <a:pt x="2289060" y="46583"/>
                </a:lnTo>
                <a:lnTo>
                  <a:pt x="2288171" y="44030"/>
                </a:lnTo>
                <a:lnTo>
                  <a:pt x="2285504" y="42659"/>
                </a:lnTo>
                <a:lnTo>
                  <a:pt x="2266327" y="42659"/>
                </a:lnTo>
                <a:lnTo>
                  <a:pt x="2266327" y="22961"/>
                </a:lnTo>
                <a:lnTo>
                  <a:pt x="2264676" y="20205"/>
                </a:lnTo>
                <a:lnTo>
                  <a:pt x="2261628" y="19215"/>
                </a:lnTo>
                <a:lnTo>
                  <a:pt x="2258326" y="18884"/>
                </a:lnTo>
                <a:lnTo>
                  <a:pt x="2249563" y="18884"/>
                </a:lnTo>
                <a:lnTo>
                  <a:pt x="2246261" y="19215"/>
                </a:lnTo>
                <a:lnTo>
                  <a:pt x="2244356" y="126085"/>
                </a:lnTo>
                <a:lnTo>
                  <a:pt x="2246134" y="129374"/>
                </a:lnTo>
                <a:lnTo>
                  <a:pt x="2250833" y="134581"/>
                </a:lnTo>
                <a:lnTo>
                  <a:pt x="2257437" y="137769"/>
                </a:lnTo>
                <a:lnTo>
                  <a:pt x="2265438" y="139649"/>
                </a:lnTo>
                <a:lnTo>
                  <a:pt x="2270264" y="139649"/>
                </a:lnTo>
                <a:lnTo>
                  <a:pt x="2266327" y="109131"/>
                </a:lnTo>
                <a:lnTo>
                  <a:pt x="2266327" y="62839"/>
                </a:lnTo>
                <a:lnTo>
                  <a:pt x="2285631" y="62839"/>
                </a:lnTo>
                <a:lnTo>
                  <a:pt x="2287917" y="62064"/>
                </a:lnTo>
                <a:lnTo>
                  <a:pt x="2289187" y="58966"/>
                </a:lnTo>
                <a:lnTo>
                  <a:pt x="2289568" y="56375"/>
                </a:lnTo>
                <a:lnTo>
                  <a:pt x="2289441" y="49225"/>
                </a:lnTo>
                <a:close/>
              </a:path>
              <a:path w="3731145" h="173786">
                <a:moveTo>
                  <a:pt x="2289568" y="125590"/>
                </a:moveTo>
                <a:lnTo>
                  <a:pt x="2289568" y="123748"/>
                </a:lnTo>
                <a:lnTo>
                  <a:pt x="2289314" y="121043"/>
                </a:lnTo>
                <a:lnTo>
                  <a:pt x="2288552" y="117525"/>
                </a:lnTo>
                <a:lnTo>
                  <a:pt x="2285758" y="116598"/>
                </a:lnTo>
                <a:lnTo>
                  <a:pt x="2283091" y="117627"/>
                </a:lnTo>
                <a:lnTo>
                  <a:pt x="2280297" y="118414"/>
                </a:lnTo>
                <a:lnTo>
                  <a:pt x="2276741" y="118757"/>
                </a:lnTo>
                <a:lnTo>
                  <a:pt x="2272804" y="118757"/>
                </a:lnTo>
                <a:lnTo>
                  <a:pt x="2270137" y="117563"/>
                </a:lnTo>
                <a:lnTo>
                  <a:pt x="2267089" y="112737"/>
                </a:lnTo>
                <a:lnTo>
                  <a:pt x="2266327" y="109131"/>
                </a:lnTo>
                <a:lnTo>
                  <a:pt x="2270264" y="139649"/>
                </a:lnTo>
                <a:lnTo>
                  <a:pt x="2273947" y="139547"/>
                </a:lnTo>
                <a:lnTo>
                  <a:pt x="2277630" y="139153"/>
                </a:lnTo>
                <a:lnTo>
                  <a:pt x="2280805" y="138506"/>
                </a:lnTo>
                <a:lnTo>
                  <a:pt x="2284869" y="137223"/>
                </a:lnTo>
                <a:lnTo>
                  <a:pt x="2288171" y="134912"/>
                </a:lnTo>
                <a:lnTo>
                  <a:pt x="2288933" y="132270"/>
                </a:lnTo>
                <a:lnTo>
                  <a:pt x="2289568" y="128498"/>
                </a:lnTo>
                <a:lnTo>
                  <a:pt x="2289568" y="125590"/>
                </a:lnTo>
                <a:close/>
              </a:path>
              <a:path w="3731145" h="173786">
                <a:moveTo>
                  <a:pt x="2371229" y="136944"/>
                </a:moveTo>
                <a:lnTo>
                  <a:pt x="2373896" y="137845"/>
                </a:lnTo>
                <a:lnTo>
                  <a:pt x="2376563" y="138176"/>
                </a:lnTo>
                <a:lnTo>
                  <a:pt x="2384310" y="138176"/>
                </a:lnTo>
                <a:lnTo>
                  <a:pt x="2386977" y="137845"/>
                </a:lnTo>
                <a:lnTo>
                  <a:pt x="2389644" y="136944"/>
                </a:lnTo>
                <a:lnTo>
                  <a:pt x="2391041" y="134302"/>
                </a:lnTo>
                <a:lnTo>
                  <a:pt x="2391041" y="46024"/>
                </a:lnTo>
                <a:lnTo>
                  <a:pt x="2389390" y="43383"/>
                </a:lnTo>
                <a:lnTo>
                  <a:pt x="2386342" y="42468"/>
                </a:lnTo>
                <a:lnTo>
                  <a:pt x="2383167" y="42138"/>
                </a:lnTo>
                <a:lnTo>
                  <a:pt x="2374277" y="42138"/>
                </a:lnTo>
                <a:lnTo>
                  <a:pt x="2371102" y="42468"/>
                </a:lnTo>
                <a:lnTo>
                  <a:pt x="2367927" y="43383"/>
                </a:lnTo>
                <a:lnTo>
                  <a:pt x="2366403" y="46024"/>
                </a:lnTo>
                <a:lnTo>
                  <a:pt x="2366403" y="104711"/>
                </a:lnTo>
                <a:lnTo>
                  <a:pt x="2362720" y="109131"/>
                </a:lnTo>
                <a:lnTo>
                  <a:pt x="2359291" y="112496"/>
                </a:lnTo>
                <a:lnTo>
                  <a:pt x="2356116" y="114807"/>
                </a:lnTo>
                <a:lnTo>
                  <a:pt x="2352941" y="117119"/>
                </a:lnTo>
                <a:lnTo>
                  <a:pt x="2349766" y="118275"/>
                </a:lnTo>
                <a:lnTo>
                  <a:pt x="2346591" y="118275"/>
                </a:lnTo>
                <a:lnTo>
                  <a:pt x="2341892" y="117792"/>
                </a:lnTo>
                <a:lnTo>
                  <a:pt x="2338082" y="115874"/>
                </a:lnTo>
                <a:lnTo>
                  <a:pt x="2335288" y="112775"/>
                </a:lnTo>
                <a:lnTo>
                  <a:pt x="2333256" y="108927"/>
                </a:lnTo>
                <a:lnTo>
                  <a:pt x="2331986" y="104051"/>
                </a:lnTo>
                <a:lnTo>
                  <a:pt x="2331732" y="100520"/>
                </a:lnTo>
                <a:lnTo>
                  <a:pt x="2331732" y="46024"/>
                </a:lnTo>
                <a:lnTo>
                  <a:pt x="2330081" y="43383"/>
                </a:lnTo>
                <a:lnTo>
                  <a:pt x="2326906" y="42468"/>
                </a:lnTo>
                <a:lnTo>
                  <a:pt x="2323731" y="42138"/>
                </a:lnTo>
                <a:lnTo>
                  <a:pt x="2314841" y="42138"/>
                </a:lnTo>
                <a:lnTo>
                  <a:pt x="2311666" y="42468"/>
                </a:lnTo>
                <a:lnTo>
                  <a:pt x="2308491" y="43383"/>
                </a:lnTo>
                <a:lnTo>
                  <a:pt x="2306840" y="46024"/>
                </a:lnTo>
                <a:lnTo>
                  <a:pt x="2306840" y="106794"/>
                </a:lnTo>
                <a:lnTo>
                  <a:pt x="2307475" y="112407"/>
                </a:lnTo>
                <a:lnTo>
                  <a:pt x="2308491" y="116928"/>
                </a:lnTo>
                <a:lnTo>
                  <a:pt x="2309634" y="121450"/>
                </a:lnTo>
                <a:lnTo>
                  <a:pt x="2311412" y="125425"/>
                </a:lnTo>
                <a:lnTo>
                  <a:pt x="2313952" y="128854"/>
                </a:lnTo>
                <a:lnTo>
                  <a:pt x="2316492" y="132295"/>
                </a:lnTo>
                <a:lnTo>
                  <a:pt x="2319794" y="135001"/>
                </a:lnTo>
                <a:lnTo>
                  <a:pt x="2323985" y="136969"/>
                </a:lnTo>
                <a:lnTo>
                  <a:pt x="2328049" y="138950"/>
                </a:lnTo>
                <a:lnTo>
                  <a:pt x="2333129" y="139941"/>
                </a:lnTo>
                <a:lnTo>
                  <a:pt x="2344686" y="139941"/>
                </a:lnTo>
                <a:lnTo>
                  <a:pt x="2349893" y="138620"/>
                </a:lnTo>
                <a:lnTo>
                  <a:pt x="2354973" y="135978"/>
                </a:lnTo>
                <a:lnTo>
                  <a:pt x="2359926" y="133349"/>
                </a:lnTo>
                <a:lnTo>
                  <a:pt x="2364879" y="129387"/>
                </a:lnTo>
                <a:lnTo>
                  <a:pt x="2369832" y="124104"/>
                </a:lnTo>
                <a:lnTo>
                  <a:pt x="2369832" y="134302"/>
                </a:lnTo>
                <a:lnTo>
                  <a:pt x="2371229" y="136944"/>
                </a:lnTo>
                <a:close/>
              </a:path>
              <a:path w="3731145" h="173786">
                <a:moveTo>
                  <a:pt x="2417965" y="135089"/>
                </a:moveTo>
                <a:lnTo>
                  <a:pt x="2405900" y="162407"/>
                </a:lnTo>
                <a:lnTo>
                  <a:pt x="2405519" y="163131"/>
                </a:lnTo>
                <a:lnTo>
                  <a:pt x="2406789" y="165912"/>
                </a:lnTo>
                <a:lnTo>
                  <a:pt x="2410091" y="166484"/>
                </a:lnTo>
                <a:lnTo>
                  <a:pt x="2413520" y="166573"/>
                </a:lnTo>
                <a:lnTo>
                  <a:pt x="2417711" y="166319"/>
                </a:lnTo>
                <a:lnTo>
                  <a:pt x="2421394" y="165417"/>
                </a:lnTo>
                <a:lnTo>
                  <a:pt x="2424188" y="162902"/>
                </a:lnTo>
                <a:lnTo>
                  <a:pt x="2437396" y="143903"/>
                </a:lnTo>
                <a:lnTo>
                  <a:pt x="2438793" y="141985"/>
                </a:lnTo>
                <a:lnTo>
                  <a:pt x="2440952" y="138315"/>
                </a:lnTo>
                <a:lnTo>
                  <a:pt x="2442603" y="134632"/>
                </a:lnTo>
                <a:lnTo>
                  <a:pt x="2443746" y="130809"/>
                </a:lnTo>
                <a:lnTo>
                  <a:pt x="2444508" y="126631"/>
                </a:lnTo>
                <a:lnTo>
                  <a:pt x="2444889" y="122097"/>
                </a:lnTo>
                <a:lnTo>
                  <a:pt x="2444889" y="119456"/>
                </a:lnTo>
                <a:lnTo>
                  <a:pt x="2444635" y="115404"/>
                </a:lnTo>
                <a:lnTo>
                  <a:pt x="2443619" y="112623"/>
                </a:lnTo>
                <a:lnTo>
                  <a:pt x="2440698" y="110121"/>
                </a:lnTo>
                <a:lnTo>
                  <a:pt x="2437650" y="109410"/>
                </a:lnTo>
                <a:lnTo>
                  <a:pt x="2433967" y="109067"/>
                </a:lnTo>
                <a:lnTo>
                  <a:pt x="2429268" y="109067"/>
                </a:lnTo>
                <a:lnTo>
                  <a:pt x="2425458" y="109410"/>
                </a:lnTo>
                <a:lnTo>
                  <a:pt x="2422283" y="110121"/>
                </a:lnTo>
                <a:lnTo>
                  <a:pt x="2419235" y="112623"/>
                </a:lnTo>
                <a:lnTo>
                  <a:pt x="2418219" y="115404"/>
                </a:lnTo>
                <a:lnTo>
                  <a:pt x="2417965" y="119456"/>
                </a:lnTo>
                <a:lnTo>
                  <a:pt x="2417965" y="135089"/>
                </a:lnTo>
                <a:close/>
              </a:path>
              <a:path w="3731145" h="173786">
                <a:moveTo>
                  <a:pt x="2609989" y="111632"/>
                </a:moveTo>
                <a:lnTo>
                  <a:pt x="2611259" y="107937"/>
                </a:lnTo>
                <a:lnTo>
                  <a:pt x="2611894" y="103822"/>
                </a:lnTo>
                <a:lnTo>
                  <a:pt x="2611894" y="94907"/>
                </a:lnTo>
                <a:lnTo>
                  <a:pt x="2611259" y="90982"/>
                </a:lnTo>
                <a:lnTo>
                  <a:pt x="2609862" y="87490"/>
                </a:lnTo>
                <a:lnTo>
                  <a:pt x="2608592" y="83997"/>
                </a:lnTo>
                <a:lnTo>
                  <a:pt x="2606814" y="80937"/>
                </a:lnTo>
                <a:lnTo>
                  <a:pt x="2604528" y="78333"/>
                </a:lnTo>
                <a:lnTo>
                  <a:pt x="2602242" y="75730"/>
                </a:lnTo>
                <a:lnTo>
                  <a:pt x="2599575" y="73596"/>
                </a:lnTo>
                <a:lnTo>
                  <a:pt x="2596527" y="71945"/>
                </a:lnTo>
                <a:lnTo>
                  <a:pt x="2593479" y="70307"/>
                </a:lnTo>
                <a:lnTo>
                  <a:pt x="2590050" y="69151"/>
                </a:lnTo>
                <a:lnTo>
                  <a:pt x="2586494" y="68491"/>
                </a:lnTo>
                <a:lnTo>
                  <a:pt x="2586748" y="133807"/>
                </a:lnTo>
                <a:lnTo>
                  <a:pt x="2590431" y="132486"/>
                </a:lnTo>
                <a:lnTo>
                  <a:pt x="2593860" y="130809"/>
                </a:lnTo>
                <a:lnTo>
                  <a:pt x="2596908" y="128765"/>
                </a:lnTo>
                <a:lnTo>
                  <a:pt x="2599956" y="126720"/>
                </a:lnTo>
                <a:lnTo>
                  <a:pt x="2602623" y="124269"/>
                </a:lnTo>
                <a:lnTo>
                  <a:pt x="2604782" y="121437"/>
                </a:lnTo>
                <a:lnTo>
                  <a:pt x="2607068" y="118592"/>
                </a:lnTo>
                <a:lnTo>
                  <a:pt x="2608719" y="115328"/>
                </a:lnTo>
                <a:lnTo>
                  <a:pt x="2609989" y="111632"/>
                </a:lnTo>
                <a:close/>
              </a:path>
              <a:path w="3731145" h="173786">
                <a:moveTo>
                  <a:pt x="2584843" y="100152"/>
                </a:moveTo>
                <a:lnTo>
                  <a:pt x="2584843" y="102997"/>
                </a:lnTo>
                <a:lnTo>
                  <a:pt x="2584335" y="105524"/>
                </a:lnTo>
                <a:lnTo>
                  <a:pt x="2582303" y="109943"/>
                </a:lnTo>
                <a:lnTo>
                  <a:pt x="2579128" y="113271"/>
                </a:lnTo>
                <a:lnTo>
                  <a:pt x="2575191" y="115874"/>
                </a:lnTo>
                <a:lnTo>
                  <a:pt x="2570746" y="137350"/>
                </a:lnTo>
                <a:lnTo>
                  <a:pt x="2574937" y="136728"/>
                </a:lnTo>
                <a:lnTo>
                  <a:pt x="2579128" y="136105"/>
                </a:lnTo>
                <a:lnTo>
                  <a:pt x="2583065" y="135127"/>
                </a:lnTo>
                <a:lnTo>
                  <a:pt x="2586748" y="133807"/>
                </a:lnTo>
                <a:lnTo>
                  <a:pt x="2584843" y="100152"/>
                </a:lnTo>
                <a:close/>
              </a:path>
              <a:path w="3731145" h="173786">
                <a:moveTo>
                  <a:pt x="2519946" y="134454"/>
                </a:moveTo>
                <a:lnTo>
                  <a:pt x="2522867" y="137020"/>
                </a:lnTo>
                <a:lnTo>
                  <a:pt x="2526931" y="137667"/>
                </a:lnTo>
                <a:lnTo>
                  <a:pt x="2566047" y="137667"/>
                </a:lnTo>
                <a:lnTo>
                  <a:pt x="2570746" y="137350"/>
                </a:lnTo>
                <a:lnTo>
                  <a:pt x="2575191" y="115874"/>
                </a:lnTo>
                <a:lnTo>
                  <a:pt x="2570238" y="117398"/>
                </a:lnTo>
                <a:lnTo>
                  <a:pt x="2567190" y="117779"/>
                </a:lnTo>
                <a:lnTo>
                  <a:pt x="2544711" y="117779"/>
                </a:lnTo>
                <a:lnTo>
                  <a:pt x="2544711" y="81356"/>
                </a:lnTo>
                <a:lnTo>
                  <a:pt x="2560205" y="81356"/>
                </a:lnTo>
                <a:lnTo>
                  <a:pt x="2562999" y="62356"/>
                </a:lnTo>
                <a:lnTo>
                  <a:pt x="2544711" y="62356"/>
                </a:lnTo>
                <a:lnTo>
                  <a:pt x="2544711" y="29095"/>
                </a:lnTo>
                <a:lnTo>
                  <a:pt x="2561856" y="29095"/>
                </a:lnTo>
                <a:lnTo>
                  <a:pt x="2565158" y="29463"/>
                </a:lnTo>
                <a:lnTo>
                  <a:pt x="2567571" y="30187"/>
                </a:lnTo>
                <a:lnTo>
                  <a:pt x="2571889" y="31953"/>
                </a:lnTo>
                <a:lnTo>
                  <a:pt x="2575064" y="34658"/>
                </a:lnTo>
                <a:lnTo>
                  <a:pt x="2577096" y="38404"/>
                </a:lnTo>
                <a:lnTo>
                  <a:pt x="2578239" y="42760"/>
                </a:lnTo>
                <a:lnTo>
                  <a:pt x="2578239" y="45326"/>
                </a:lnTo>
                <a:lnTo>
                  <a:pt x="2577858" y="49834"/>
                </a:lnTo>
                <a:lnTo>
                  <a:pt x="2576461" y="53987"/>
                </a:lnTo>
                <a:lnTo>
                  <a:pt x="2574683" y="83502"/>
                </a:lnTo>
                <a:lnTo>
                  <a:pt x="2579001" y="86296"/>
                </a:lnTo>
                <a:lnTo>
                  <a:pt x="2582430" y="89852"/>
                </a:lnTo>
                <a:lnTo>
                  <a:pt x="2584335" y="94538"/>
                </a:lnTo>
                <a:lnTo>
                  <a:pt x="2584843" y="97193"/>
                </a:lnTo>
                <a:lnTo>
                  <a:pt x="2584843" y="100152"/>
                </a:lnTo>
                <a:lnTo>
                  <a:pt x="2586748" y="133807"/>
                </a:lnTo>
                <a:lnTo>
                  <a:pt x="2586494" y="68491"/>
                </a:lnTo>
                <a:lnTo>
                  <a:pt x="2589288" y="67436"/>
                </a:lnTo>
                <a:lnTo>
                  <a:pt x="2591828" y="66039"/>
                </a:lnTo>
                <a:lnTo>
                  <a:pt x="2596273" y="62610"/>
                </a:lnTo>
                <a:lnTo>
                  <a:pt x="2599575" y="58394"/>
                </a:lnTo>
                <a:lnTo>
                  <a:pt x="2602242" y="53657"/>
                </a:lnTo>
                <a:lnTo>
                  <a:pt x="2603131" y="50914"/>
                </a:lnTo>
                <a:lnTo>
                  <a:pt x="2603893" y="48183"/>
                </a:lnTo>
                <a:lnTo>
                  <a:pt x="2604274" y="45262"/>
                </a:lnTo>
                <a:lnTo>
                  <a:pt x="2604274" y="36614"/>
                </a:lnTo>
                <a:lnTo>
                  <a:pt x="2603258" y="31800"/>
                </a:lnTo>
                <a:lnTo>
                  <a:pt x="2601353" y="27711"/>
                </a:lnTo>
                <a:lnTo>
                  <a:pt x="2599321" y="23621"/>
                </a:lnTo>
                <a:lnTo>
                  <a:pt x="2596527" y="20243"/>
                </a:lnTo>
                <a:lnTo>
                  <a:pt x="2592717" y="17564"/>
                </a:lnTo>
                <a:lnTo>
                  <a:pt x="2589034" y="14897"/>
                </a:lnTo>
                <a:lnTo>
                  <a:pt x="2584462" y="12903"/>
                </a:lnTo>
                <a:lnTo>
                  <a:pt x="2579001" y="11582"/>
                </a:lnTo>
                <a:lnTo>
                  <a:pt x="2573540" y="10261"/>
                </a:lnTo>
                <a:lnTo>
                  <a:pt x="2566936" y="9601"/>
                </a:lnTo>
                <a:lnTo>
                  <a:pt x="2524772" y="9601"/>
                </a:lnTo>
                <a:lnTo>
                  <a:pt x="2521343" y="11531"/>
                </a:lnTo>
                <a:lnTo>
                  <a:pt x="2519184" y="14909"/>
                </a:lnTo>
                <a:lnTo>
                  <a:pt x="2519184" y="132359"/>
                </a:lnTo>
                <a:lnTo>
                  <a:pt x="2519946" y="134454"/>
                </a:lnTo>
                <a:close/>
              </a:path>
              <a:path w="3731145" h="173786">
                <a:moveTo>
                  <a:pt x="2562999" y="62356"/>
                </a:moveTo>
                <a:lnTo>
                  <a:pt x="2560205" y="81356"/>
                </a:lnTo>
                <a:lnTo>
                  <a:pt x="2564904" y="81356"/>
                </a:lnTo>
                <a:lnTo>
                  <a:pt x="2568714" y="81787"/>
                </a:lnTo>
                <a:lnTo>
                  <a:pt x="2571762" y="82638"/>
                </a:lnTo>
                <a:lnTo>
                  <a:pt x="2574683" y="83502"/>
                </a:lnTo>
                <a:lnTo>
                  <a:pt x="2576461" y="53987"/>
                </a:lnTo>
                <a:lnTo>
                  <a:pt x="2573794" y="57353"/>
                </a:lnTo>
                <a:lnTo>
                  <a:pt x="2570492" y="60121"/>
                </a:lnTo>
                <a:lnTo>
                  <a:pt x="2566047" y="61899"/>
                </a:lnTo>
                <a:lnTo>
                  <a:pt x="2562999" y="62356"/>
                </a:lnTo>
                <a:close/>
              </a:path>
              <a:path w="3731145" h="173786">
                <a:moveTo>
                  <a:pt x="2653423" y="136969"/>
                </a:moveTo>
                <a:lnTo>
                  <a:pt x="2659265" y="138950"/>
                </a:lnTo>
                <a:lnTo>
                  <a:pt x="2666250" y="139941"/>
                </a:lnTo>
                <a:lnTo>
                  <a:pt x="2678442" y="139941"/>
                </a:lnTo>
                <a:lnTo>
                  <a:pt x="2682506" y="139661"/>
                </a:lnTo>
                <a:lnTo>
                  <a:pt x="2686316" y="139103"/>
                </a:lnTo>
                <a:lnTo>
                  <a:pt x="2690126" y="138544"/>
                </a:lnTo>
                <a:lnTo>
                  <a:pt x="2693555" y="137883"/>
                </a:lnTo>
                <a:lnTo>
                  <a:pt x="2696476" y="137121"/>
                </a:lnTo>
                <a:lnTo>
                  <a:pt x="2699524" y="136359"/>
                </a:lnTo>
                <a:lnTo>
                  <a:pt x="2701937" y="135585"/>
                </a:lnTo>
                <a:lnTo>
                  <a:pt x="2705747" y="134010"/>
                </a:lnTo>
                <a:lnTo>
                  <a:pt x="2708414" y="131483"/>
                </a:lnTo>
                <a:lnTo>
                  <a:pt x="2709176" y="128930"/>
                </a:lnTo>
                <a:lnTo>
                  <a:pt x="2709430" y="123316"/>
                </a:lnTo>
                <a:lnTo>
                  <a:pt x="2709176" y="119214"/>
                </a:lnTo>
                <a:lnTo>
                  <a:pt x="2708033" y="115684"/>
                </a:lnTo>
                <a:lnTo>
                  <a:pt x="2705239" y="115100"/>
                </a:lnTo>
                <a:lnTo>
                  <a:pt x="2702318" y="116039"/>
                </a:lnTo>
                <a:lnTo>
                  <a:pt x="2698762" y="117360"/>
                </a:lnTo>
                <a:lnTo>
                  <a:pt x="2693936" y="118884"/>
                </a:lnTo>
                <a:lnTo>
                  <a:pt x="2691142" y="119570"/>
                </a:lnTo>
                <a:lnTo>
                  <a:pt x="2687840" y="120192"/>
                </a:lnTo>
                <a:lnTo>
                  <a:pt x="2684538" y="120827"/>
                </a:lnTo>
                <a:lnTo>
                  <a:pt x="2680728" y="121145"/>
                </a:lnTo>
                <a:lnTo>
                  <a:pt x="2672092" y="121145"/>
                </a:lnTo>
                <a:lnTo>
                  <a:pt x="2668409" y="120573"/>
                </a:lnTo>
                <a:lnTo>
                  <a:pt x="2665234" y="119456"/>
                </a:lnTo>
                <a:lnTo>
                  <a:pt x="2662186" y="118338"/>
                </a:lnTo>
                <a:lnTo>
                  <a:pt x="2659773" y="116700"/>
                </a:lnTo>
                <a:lnTo>
                  <a:pt x="2655836" y="112407"/>
                </a:lnTo>
                <a:lnTo>
                  <a:pt x="2654439" y="109804"/>
                </a:lnTo>
                <a:lnTo>
                  <a:pt x="2653550" y="106743"/>
                </a:lnTo>
                <a:lnTo>
                  <a:pt x="2652661" y="103670"/>
                </a:lnTo>
                <a:lnTo>
                  <a:pt x="2652153" y="100253"/>
                </a:lnTo>
                <a:lnTo>
                  <a:pt x="2652280" y="77355"/>
                </a:lnTo>
                <a:lnTo>
                  <a:pt x="2652788" y="74447"/>
                </a:lnTo>
                <a:lnTo>
                  <a:pt x="2653042" y="43840"/>
                </a:lnTo>
                <a:lnTo>
                  <a:pt x="2647454" y="46151"/>
                </a:lnTo>
                <a:lnTo>
                  <a:pt x="2642755" y="49504"/>
                </a:lnTo>
                <a:lnTo>
                  <a:pt x="2638818" y="53886"/>
                </a:lnTo>
                <a:lnTo>
                  <a:pt x="2634881" y="58280"/>
                </a:lnTo>
                <a:lnTo>
                  <a:pt x="2631960" y="63626"/>
                </a:lnTo>
                <a:lnTo>
                  <a:pt x="2629928" y="69926"/>
                </a:lnTo>
                <a:lnTo>
                  <a:pt x="2627896" y="76225"/>
                </a:lnTo>
                <a:lnTo>
                  <a:pt x="2626880" y="83299"/>
                </a:lnTo>
                <a:lnTo>
                  <a:pt x="2626880" y="99402"/>
                </a:lnTo>
                <a:lnTo>
                  <a:pt x="2627769" y="106591"/>
                </a:lnTo>
                <a:lnTo>
                  <a:pt x="2629801" y="112725"/>
                </a:lnTo>
                <a:lnTo>
                  <a:pt x="2631706" y="118859"/>
                </a:lnTo>
                <a:lnTo>
                  <a:pt x="2634627" y="123939"/>
                </a:lnTo>
                <a:lnTo>
                  <a:pt x="2638564" y="127965"/>
                </a:lnTo>
                <a:lnTo>
                  <a:pt x="2642628" y="131991"/>
                </a:lnTo>
                <a:lnTo>
                  <a:pt x="2647454" y="135001"/>
                </a:lnTo>
                <a:lnTo>
                  <a:pt x="2653423" y="136969"/>
                </a:lnTo>
                <a:close/>
              </a:path>
              <a:path w="3731145" h="173786">
                <a:moveTo>
                  <a:pt x="2654439" y="68960"/>
                </a:moveTo>
                <a:lnTo>
                  <a:pt x="2657233" y="64579"/>
                </a:lnTo>
                <a:lnTo>
                  <a:pt x="2660662" y="60959"/>
                </a:lnTo>
                <a:lnTo>
                  <a:pt x="2665361" y="58585"/>
                </a:lnTo>
                <a:lnTo>
                  <a:pt x="2668155" y="58000"/>
                </a:lnTo>
                <a:lnTo>
                  <a:pt x="2677553" y="58000"/>
                </a:lnTo>
                <a:lnTo>
                  <a:pt x="2682125" y="59994"/>
                </a:lnTo>
                <a:lnTo>
                  <a:pt x="2685173" y="63982"/>
                </a:lnTo>
                <a:lnTo>
                  <a:pt x="2688221" y="67970"/>
                </a:lnTo>
                <a:lnTo>
                  <a:pt x="2689618" y="73469"/>
                </a:lnTo>
                <a:lnTo>
                  <a:pt x="2689364" y="80467"/>
                </a:lnTo>
                <a:lnTo>
                  <a:pt x="2652153" y="80467"/>
                </a:lnTo>
                <a:lnTo>
                  <a:pt x="2652153" y="100253"/>
                </a:lnTo>
                <a:lnTo>
                  <a:pt x="2652153" y="96494"/>
                </a:lnTo>
                <a:lnTo>
                  <a:pt x="2705874" y="96494"/>
                </a:lnTo>
                <a:lnTo>
                  <a:pt x="2703715" y="52704"/>
                </a:lnTo>
                <a:lnTo>
                  <a:pt x="2700413" y="48844"/>
                </a:lnTo>
                <a:lnTo>
                  <a:pt x="2696095" y="45821"/>
                </a:lnTo>
                <a:lnTo>
                  <a:pt x="2690761" y="43649"/>
                </a:lnTo>
                <a:lnTo>
                  <a:pt x="2685554" y="41465"/>
                </a:lnTo>
                <a:lnTo>
                  <a:pt x="2679204" y="40373"/>
                </a:lnTo>
                <a:lnTo>
                  <a:pt x="2664853" y="40373"/>
                </a:lnTo>
                <a:lnTo>
                  <a:pt x="2658630" y="41528"/>
                </a:lnTo>
                <a:lnTo>
                  <a:pt x="2653042" y="43840"/>
                </a:lnTo>
                <a:lnTo>
                  <a:pt x="2652788" y="74447"/>
                </a:lnTo>
                <a:lnTo>
                  <a:pt x="2653550" y="71704"/>
                </a:lnTo>
                <a:lnTo>
                  <a:pt x="2654439" y="68960"/>
                </a:lnTo>
                <a:close/>
              </a:path>
              <a:path w="3731145" h="173786">
                <a:moveTo>
                  <a:pt x="2711208" y="66408"/>
                </a:moveTo>
                <a:lnTo>
                  <a:pt x="2709557" y="61125"/>
                </a:lnTo>
                <a:lnTo>
                  <a:pt x="2707144" y="56565"/>
                </a:lnTo>
                <a:lnTo>
                  <a:pt x="2703715" y="52704"/>
                </a:lnTo>
                <a:lnTo>
                  <a:pt x="2705874" y="96494"/>
                </a:lnTo>
                <a:lnTo>
                  <a:pt x="2708287" y="96494"/>
                </a:lnTo>
                <a:lnTo>
                  <a:pt x="2711462" y="94322"/>
                </a:lnTo>
                <a:lnTo>
                  <a:pt x="2713494" y="90627"/>
                </a:lnTo>
                <a:lnTo>
                  <a:pt x="2713494" y="77431"/>
                </a:lnTo>
                <a:lnTo>
                  <a:pt x="2712732" y="71691"/>
                </a:lnTo>
                <a:lnTo>
                  <a:pt x="2711208" y="66408"/>
                </a:lnTo>
                <a:close/>
              </a:path>
              <a:path w="3731145" h="173786">
                <a:moveTo>
                  <a:pt x="2734068" y="4152"/>
                </a:moveTo>
                <a:lnTo>
                  <a:pt x="2734068" y="134302"/>
                </a:lnTo>
                <a:lnTo>
                  <a:pt x="2735719" y="136944"/>
                </a:lnTo>
                <a:lnTo>
                  <a:pt x="2738894" y="137845"/>
                </a:lnTo>
                <a:lnTo>
                  <a:pt x="2742069" y="138176"/>
                </a:lnTo>
                <a:lnTo>
                  <a:pt x="2750959" y="138176"/>
                </a:lnTo>
                <a:lnTo>
                  <a:pt x="2754134" y="137845"/>
                </a:lnTo>
                <a:lnTo>
                  <a:pt x="2757309" y="136944"/>
                </a:lnTo>
                <a:lnTo>
                  <a:pt x="2759087" y="134302"/>
                </a:lnTo>
                <a:lnTo>
                  <a:pt x="2759087" y="4152"/>
                </a:lnTo>
                <a:lnTo>
                  <a:pt x="2757309" y="1396"/>
                </a:lnTo>
                <a:lnTo>
                  <a:pt x="2754134" y="393"/>
                </a:lnTo>
                <a:lnTo>
                  <a:pt x="2750959" y="0"/>
                </a:lnTo>
                <a:lnTo>
                  <a:pt x="2742069" y="0"/>
                </a:lnTo>
                <a:lnTo>
                  <a:pt x="2738894" y="393"/>
                </a:lnTo>
                <a:lnTo>
                  <a:pt x="2735719" y="1396"/>
                </a:lnTo>
                <a:lnTo>
                  <a:pt x="2734068" y="4152"/>
                </a:lnTo>
                <a:close/>
              </a:path>
              <a:path w="3731145" h="173786">
                <a:moveTo>
                  <a:pt x="2991243" y="136677"/>
                </a:moveTo>
                <a:lnTo>
                  <a:pt x="2995815" y="134505"/>
                </a:lnTo>
                <a:lnTo>
                  <a:pt x="3000006" y="131470"/>
                </a:lnTo>
                <a:lnTo>
                  <a:pt x="3003562" y="127571"/>
                </a:lnTo>
                <a:lnTo>
                  <a:pt x="3003562" y="134594"/>
                </a:lnTo>
                <a:lnTo>
                  <a:pt x="3004451" y="136778"/>
                </a:lnTo>
                <a:lnTo>
                  <a:pt x="3007372" y="137909"/>
                </a:lnTo>
                <a:lnTo>
                  <a:pt x="3010801" y="138264"/>
                </a:lnTo>
                <a:lnTo>
                  <a:pt x="3018675" y="138150"/>
                </a:lnTo>
                <a:lnTo>
                  <a:pt x="3022485" y="137299"/>
                </a:lnTo>
                <a:lnTo>
                  <a:pt x="3024136" y="134594"/>
                </a:lnTo>
                <a:lnTo>
                  <a:pt x="3024136" y="69151"/>
                </a:lnTo>
                <a:lnTo>
                  <a:pt x="3023501" y="63906"/>
                </a:lnTo>
                <a:lnTo>
                  <a:pt x="3021977" y="59486"/>
                </a:lnTo>
                <a:lnTo>
                  <a:pt x="3020580" y="55054"/>
                </a:lnTo>
                <a:lnTo>
                  <a:pt x="3018294" y="51447"/>
                </a:lnTo>
                <a:lnTo>
                  <a:pt x="3015119" y="48640"/>
                </a:lnTo>
                <a:lnTo>
                  <a:pt x="3011944" y="45834"/>
                </a:lnTo>
                <a:lnTo>
                  <a:pt x="3007880" y="43764"/>
                </a:lnTo>
                <a:lnTo>
                  <a:pt x="3002927" y="42405"/>
                </a:lnTo>
                <a:lnTo>
                  <a:pt x="2998101" y="41059"/>
                </a:lnTo>
                <a:lnTo>
                  <a:pt x="2992132" y="40373"/>
                </a:lnTo>
                <a:lnTo>
                  <a:pt x="2981337" y="40373"/>
                </a:lnTo>
                <a:lnTo>
                  <a:pt x="2977527" y="40690"/>
                </a:lnTo>
                <a:lnTo>
                  <a:pt x="2973844" y="41325"/>
                </a:lnTo>
                <a:lnTo>
                  <a:pt x="2970161" y="41948"/>
                </a:lnTo>
                <a:lnTo>
                  <a:pt x="2966859" y="42760"/>
                </a:lnTo>
                <a:lnTo>
                  <a:pt x="2963684" y="43738"/>
                </a:lnTo>
                <a:lnTo>
                  <a:pt x="2960636" y="44729"/>
                </a:lnTo>
                <a:lnTo>
                  <a:pt x="2957969" y="45808"/>
                </a:lnTo>
                <a:lnTo>
                  <a:pt x="2953270" y="48120"/>
                </a:lnTo>
                <a:lnTo>
                  <a:pt x="2949841" y="51079"/>
                </a:lnTo>
                <a:lnTo>
                  <a:pt x="2948571" y="54533"/>
                </a:lnTo>
                <a:lnTo>
                  <a:pt x="2948444" y="61099"/>
                </a:lnTo>
                <a:lnTo>
                  <a:pt x="2949206" y="64655"/>
                </a:lnTo>
                <a:lnTo>
                  <a:pt x="2950857" y="67500"/>
                </a:lnTo>
                <a:lnTo>
                  <a:pt x="2953905" y="68186"/>
                </a:lnTo>
                <a:lnTo>
                  <a:pt x="2956953" y="66801"/>
                </a:lnTo>
                <a:lnTo>
                  <a:pt x="2960763" y="64858"/>
                </a:lnTo>
                <a:lnTo>
                  <a:pt x="2965716" y="62610"/>
                </a:lnTo>
                <a:lnTo>
                  <a:pt x="2968637" y="61594"/>
                </a:lnTo>
                <a:lnTo>
                  <a:pt x="2971939" y="60667"/>
                </a:lnTo>
                <a:lnTo>
                  <a:pt x="2975114" y="59740"/>
                </a:lnTo>
                <a:lnTo>
                  <a:pt x="2978924" y="59283"/>
                </a:lnTo>
                <a:lnTo>
                  <a:pt x="2986163" y="59283"/>
                </a:lnTo>
                <a:lnTo>
                  <a:pt x="2988830" y="59613"/>
                </a:lnTo>
                <a:lnTo>
                  <a:pt x="2990989" y="60274"/>
                </a:lnTo>
                <a:lnTo>
                  <a:pt x="2994799" y="61950"/>
                </a:lnTo>
                <a:lnTo>
                  <a:pt x="2997466" y="64731"/>
                </a:lnTo>
                <a:lnTo>
                  <a:pt x="2998863" y="68541"/>
                </a:lnTo>
                <a:lnTo>
                  <a:pt x="2999752" y="73037"/>
                </a:lnTo>
                <a:lnTo>
                  <a:pt x="2999752" y="81152"/>
                </a:lnTo>
                <a:lnTo>
                  <a:pt x="2983242" y="81152"/>
                </a:lnTo>
                <a:lnTo>
                  <a:pt x="2976384" y="81749"/>
                </a:lnTo>
                <a:lnTo>
                  <a:pt x="2970415" y="82930"/>
                </a:lnTo>
                <a:lnTo>
                  <a:pt x="2964573" y="84124"/>
                </a:lnTo>
                <a:lnTo>
                  <a:pt x="2959493" y="85953"/>
                </a:lnTo>
                <a:lnTo>
                  <a:pt x="2955556" y="88430"/>
                </a:lnTo>
                <a:lnTo>
                  <a:pt x="2951619" y="90906"/>
                </a:lnTo>
                <a:lnTo>
                  <a:pt x="2948571" y="94043"/>
                </a:lnTo>
                <a:lnTo>
                  <a:pt x="2946539" y="97828"/>
                </a:lnTo>
                <a:lnTo>
                  <a:pt x="2944507" y="101625"/>
                </a:lnTo>
                <a:lnTo>
                  <a:pt x="2943491" y="106095"/>
                </a:lnTo>
                <a:lnTo>
                  <a:pt x="2943491" y="115989"/>
                </a:lnTo>
                <a:lnTo>
                  <a:pt x="2944380" y="120154"/>
                </a:lnTo>
                <a:lnTo>
                  <a:pt x="2945904" y="123710"/>
                </a:lnTo>
                <a:lnTo>
                  <a:pt x="2947555" y="127279"/>
                </a:lnTo>
                <a:lnTo>
                  <a:pt x="2949714" y="130263"/>
                </a:lnTo>
                <a:lnTo>
                  <a:pt x="2952635" y="132664"/>
                </a:lnTo>
                <a:lnTo>
                  <a:pt x="2955429" y="135077"/>
                </a:lnTo>
                <a:lnTo>
                  <a:pt x="2958858" y="136893"/>
                </a:lnTo>
                <a:lnTo>
                  <a:pt x="2962795" y="138112"/>
                </a:lnTo>
                <a:lnTo>
                  <a:pt x="2966732" y="139331"/>
                </a:lnTo>
                <a:lnTo>
                  <a:pt x="2967875" y="114147"/>
                </a:lnTo>
                <a:lnTo>
                  <a:pt x="2967875" y="110451"/>
                </a:lnTo>
                <a:lnTo>
                  <a:pt x="2968256" y="106337"/>
                </a:lnTo>
                <a:lnTo>
                  <a:pt x="2969907" y="102984"/>
                </a:lnTo>
                <a:lnTo>
                  <a:pt x="2973082" y="100355"/>
                </a:lnTo>
                <a:lnTo>
                  <a:pt x="2977146" y="98272"/>
                </a:lnTo>
                <a:lnTo>
                  <a:pt x="2979940" y="97688"/>
                </a:lnTo>
                <a:lnTo>
                  <a:pt x="2982734" y="97091"/>
                </a:lnTo>
                <a:lnTo>
                  <a:pt x="2986163" y="96786"/>
                </a:lnTo>
                <a:lnTo>
                  <a:pt x="2999752" y="96786"/>
                </a:lnTo>
                <a:lnTo>
                  <a:pt x="2999752" y="111836"/>
                </a:lnTo>
                <a:lnTo>
                  <a:pt x="2996704" y="115265"/>
                </a:lnTo>
                <a:lnTo>
                  <a:pt x="2993783" y="117868"/>
                </a:lnTo>
                <a:lnTo>
                  <a:pt x="2990735" y="119659"/>
                </a:lnTo>
                <a:lnTo>
                  <a:pt x="2987814" y="121437"/>
                </a:lnTo>
                <a:lnTo>
                  <a:pt x="2984639" y="122326"/>
                </a:lnTo>
                <a:lnTo>
                  <a:pt x="2977019" y="122326"/>
                </a:lnTo>
                <a:lnTo>
                  <a:pt x="2981337" y="139941"/>
                </a:lnTo>
                <a:lnTo>
                  <a:pt x="2986544" y="138849"/>
                </a:lnTo>
                <a:lnTo>
                  <a:pt x="2991243" y="136677"/>
                </a:lnTo>
                <a:close/>
              </a:path>
              <a:path w="3731145" h="173786">
                <a:moveTo>
                  <a:pt x="2981337" y="139941"/>
                </a:moveTo>
                <a:lnTo>
                  <a:pt x="2977019" y="122326"/>
                </a:lnTo>
                <a:lnTo>
                  <a:pt x="2973717" y="121272"/>
                </a:lnTo>
                <a:lnTo>
                  <a:pt x="2969018" y="117043"/>
                </a:lnTo>
                <a:lnTo>
                  <a:pt x="2967875" y="114147"/>
                </a:lnTo>
                <a:lnTo>
                  <a:pt x="2966732" y="139331"/>
                </a:lnTo>
                <a:lnTo>
                  <a:pt x="2971050" y="139941"/>
                </a:lnTo>
                <a:lnTo>
                  <a:pt x="2981337" y="139941"/>
                </a:lnTo>
                <a:close/>
              </a:path>
              <a:path w="3731145" h="173786">
                <a:moveTo>
                  <a:pt x="3039884" y="43599"/>
                </a:moveTo>
                <a:lnTo>
                  <a:pt x="3038995" y="46545"/>
                </a:lnTo>
                <a:lnTo>
                  <a:pt x="3039503" y="49631"/>
                </a:lnTo>
                <a:lnTo>
                  <a:pt x="3040392" y="53047"/>
                </a:lnTo>
                <a:lnTo>
                  <a:pt x="3063760" y="132918"/>
                </a:lnTo>
                <a:lnTo>
                  <a:pt x="3065538" y="136232"/>
                </a:lnTo>
                <a:lnTo>
                  <a:pt x="3068586" y="137566"/>
                </a:lnTo>
                <a:lnTo>
                  <a:pt x="3072269" y="138010"/>
                </a:lnTo>
                <a:lnTo>
                  <a:pt x="3076841" y="138264"/>
                </a:lnTo>
                <a:lnTo>
                  <a:pt x="3086112" y="138201"/>
                </a:lnTo>
                <a:lnTo>
                  <a:pt x="3090176" y="137934"/>
                </a:lnTo>
                <a:lnTo>
                  <a:pt x="3095510" y="135635"/>
                </a:lnTo>
                <a:lnTo>
                  <a:pt x="3110242" y="79273"/>
                </a:lnTo>
                <a:lnTo>
                  <a:pt x="3110623" y="79273"/>
                </a:lnTo>
                <a:lnTo>
                  <a:pt x="3125482" y="132918"/>
                </a:lnTo>
                <a:lnTo>
                  <a:pt x="3127260" y="136232"/>
                </a:lnTo>
                <a:lnTo>
                  <a:pt x="3130435" y="137566"/>
                </a:lnTo>
                <a:lnTo>
                  <a:pt x="3133991" y="138010"/>
                </a:lnTo>
                <a:lnTo>
                  <a:pt x="3138690" y="138264"/>
                </a:lnTo>
                <a:lnTo>
                  <a:pt x="3147834" y="138201"/>
                </a:lnTo>
                <a:lnTo>
                  <a:pt x="3153422" y="137667"/>
                </a:lnTo>
                <a:lnTo>
                  <a:pt x="3156851" y="135635"/>
                </a:lnTo>
                <a:lnTo>
                  <a:pt x="3181743" y="53047"/>
                </a:lnTo>
                <a:lnTo>
                  <a:pt x="3182886" y="48501"/>
                </a:lnTo>
                <a:lnTo>
                  <a:pt x="3183140" y="45821"/>
                </a:lnTo>
                <a:lnTo>
                  <a:pt x="3182632" y="44094"/>
                </a:lnTo>
                <a:lnTo>
                  <a:pt x="3179965" y="42608"/>
                </a:lnTo>
                <a:lnTo>
                  <a:pt x="3177171" y="42265"/>
                </a:lnTo>
                <a:lnTo>
                  <a:pt x="3173615" y="42062"/>
                </a:lnTo>
                <a:lnTo>
                  <a:pt x="3168662" y="42062"/>
                </a:lnTo>
                <a:lnTo>
                  <a:pt x="3165106" y="42265"/>
                </a:lnTo>
                <a:lnTo>
                  <a:pt x="3159772" y="43726"/>
                </a:lnTo>
                <a:lnTo>
                  <a:pt x="3141738" y="111137"/>
                </a:lnTo>
                <a:lnTo>
                  <a:pt x="3141230" y="111239"/>
                </a:lnTo>
                <a:lnTo>
                  <a:pt x="3123704" y="45923"/>
                </a:lnTo>
                <a:lnTo>
                  <a:pt x="3121799" y="43294"/>
                </a:lnTo>
                <a:lnTo>
                  <a:pt x="3118878" y="42468"/>
                </a:lnTo>
                <a:lnTo>
                  <a:pt x="3115830" y="42138"/>
                </a:lnTo>
                <a:lnTo>
                  <a:pt x="3106940" y="42125"/>
                </a:lnTo>
                <a:lnTo>
                  <a:pt x="3103892" y="42392"/>
                </a:lnTo>
                <a:lnTo>
                  <a:pt x="3100336" y="43726"/>
                </a:lnTo>
                <a:lnTo>
                  <a:pt x="3098939" y="46316"/>
                </a:lnTo>
                <a:lnTo>
                  <a:pt x="3082429" y="111137"/>
                </a:lnTo>
                <a:lnTo>
                  <a:pt x="3082048" y="111137"/>
                </a:lnTo>
                <a:lnTo>
                  <a:pt x="3064522" y="46316"/>
                </a:lnTo>
                <a:lnTo>
                  <a:pt x="3060839" y="42621"/>
                </a:lnTo>
                <a:lnTo>
                  <a:pt x="3057918" y="42265"/>
                </a:lnTo>
                <a:lnTo>
                  <a:pt x="3054108" y="42062"/>
                </a:lnTo>
                <a:lnTo>
                  <a:pt x="3049028" y="42062"/>
                </a:lnTo>
                <a:lnTo>
                  <a:pt x="3045472" y="42265"/>
                </a:lnTo>
                <a:lnTo>
                  <a:pt x="3042551" y="42608"/>
                </a:lnTo>
                <a:lnTo>
                  <a:pt x="3039884" y="43599"/>
                </a:lnTo>
                <a:close/>
              </a:path>
              <a:path w="3731145" h="173786">
                <a:moveTo>
                  <a:pt x="3239655" y="136677"/>
                </a:moveTo>
                <a:lnTo>
                  <a:pt x="3244227" y="134505"/>
                </a:lnTo>
                <a:lnTo>
                  <a:pt x="3248418" y="131470"/>
                </a:lnTo>
                <a:lnTo>
                  <a:pt x="3251974" y="127571"/>
                </a:lnTo>
                <a:lnTo>
                  <a:pt x="3251974" y="134594"/>
                </a:lnTo>
                <a:lnTo>
                  <a:pt x="3252863" y="136778"/>
                </a:lnTo>
                <a:lnTo>
                  <a:pt x="3255784" y="137909"/>
                </a:lnTo>
                <a:lnTo>
                  <a:pt x="3259213" y="138264"/>
                </a:lnTo>
                <a:lnTo>
                  <a:pt x="3267087" y="138150"/>
                </a:lnTo>
                <a:lnTo>
                  <a:pt x="3270897" y="137299"/>
                </a:lnTo>
                <a:lnTo>
                  <a:pt x="3272548" y="134594"/>
                </a:lnTo>
                <a:lnTo>
                  <a:pt x="3272548" y="69151"/>
                </a:lnTo>
                <a:lnTo>
                  <a:pt x="3271913" y="63906"/>
                </a:lnTo>
                <a:lnTo>
                  <a:pt x="3270389" y="59486"/>
                </a:lnTo>
                <a:lnTo>
                  <a:pt x="3268992" y="55054"/>
                </a:lnTo>
                <a:lnTo>
                  <a:pt x="3266706" y="51447"/>
                </a:lnTo>
                <a:lnTo>
                  <a:pt x="3263531" y="48640"/>
                </a:lnTo>
                <a:lnTo>
                  <a:pt x="3260356" y="45834"/>
                </a:lnTo>
                <a:lnTo>
                  <a:pt x="3256292" y="43764"/>
                </a:lnTo>
                <a:lnTo>
                  <a:pt x="3251339" y="42405"/>
                </a:lnTo>
                <a:lnTo>
                  <a:pt x="3246513" y="41059"/>
                </a:lnTo>
                <a:lnTo>
                  <a:pt x="3240544" y="40373"/>
                </a:lnTo>
                <a:lnTo>
                  <a:pt x="3229749" y="40373"/>
                </a:lnTo>
                <a:lnTo>
                  <a:pt x="3225939" y="40690"/>
                </a:lnTo>
                <a:lnTo>
                  <a:pt x="3222256" y="41325"/>
                </a:lnTo>
                <a:lnTo>
                  <a:pt x="3218573" y="41948"/>
                </a:lnTo>
                <a:lnTo>
                  <a:pt x="3215271" y="42760"/>
                </a:lnTo>
                <a:lnTo>
                  <a:pt x="3212096" y="43738"/>
                </a:lnTo>
                <a:lnTo>
                  <a:pt x="3209048" y="44729"/>
                </a:lnTo>
                <a:lnTo>
                  <a:pt x="3206381" y="45808"/>
                </a:lnTo>
                <a:lnTo>
                  <a:pt x="3201682" y="48120"/>
                </a:lnTo>
                <a:lnTo>
                  <a:pt x="3198253" y="51079"/>
                </a:lnTo>
                <a:lnTo>
                  <a:pt x="3196983" y="54533"/>
                </a:lnTo>
                <a:lnTo>
                  <a:pt x="3196856" y="61099"/>
                </a:lnTo>
                <a:lnTo>
                  <a:pt x="3197618" y="64655"/>
                </a:lnTo>
                <a:lnTo>
                  <a:pt x="3199269" y="67500"/>
                </a:lnTo>
                <a:lnTo>
                  <a:pt x="3202317" y="68186"/>
                </a:lnTo>
                <a:lnTo>
                  <a:pt x="3205365" y="66801"/>
                </a:lnTo>
                <a:lnTo>
                  <a:pt x="3209175" y="64858"/>
                </a:lnTo>
                <a:lnTo>
                  <a:pt x="3214128" y="62610"/>
                </a:lnTo>
                <a:lnTo>
                  <a:pt x="3217049" y="61594"/>
                </a:lnTo>
                <a:lnTo>
                  <a:pt x="3220351" y="60667"/>
                </a:lnTo>
                <a:lnTo>
                  <a:pt x="3223526" y="59740"/>
                </a:lnTo>
                <a:lnTo>
                  <a:pt x="3227336" y="59283"/>
                </a:lnTo>
                <a:lnTo>
                  <a:pt x="3234575" y="59283"/>
                </a:lnTo>
                <a:lnTo>
                  <a:pt x="3237242" y="59613"/>
                </a:lnTo>
                <a:lnTo>
                  <a:pt x="3239401" y="60274"/>
                </a:lnTo>
                <a:lnTo>
                  <a:pt x="3243211" y="61950"/>
                </a:lnTo>
                <a:lnTo>
                  <a:pt x="3245878" y="64731"/>
                </a:lnTo>
                <a:lnTo>
                  <a:pt x="3247275" y="68541"/>
                </a:lnTo>
                <a:lnTo>
                  <a:pt x="3248164" y="73037"/>
                </a:lnTo>
                <a:lnTo>
                  <a:pt x="3248164" y="81152"/>
                </a:lnTo>
                <a:lnTo>
                  <a:pt x="3231654" y="81152"/>
                </a:lnTo>
                <a:lnTo>
                  <a:pt x="3224796" y="81749"/>
                </a:lnTo>
                <a:lnTo>
                  <a:pt x="3218827" y="82930"/>
                </a:lnTo>
                <a:lnTo>
                  <a:pt x="3212985" y="84124"/>
                </a:lnTo>
                <a:lnTo>
                  <a:pt x="3207905" y="85953"/>
                </a:lnTo>
                <a:lnTo>
                  <a:pt x="3203968" y="88430"/>
                </a:lnTo>
                <a:lnTo>
                  <a:pt x="3200031" y="90906"/>
                </a:lnTo>
                <a:lnTo>
                  <a:pt x="3196983" y="94043"/>
                </a:lnTo>
                <a:lnTo>
                  <a:pt x="3194951" y="97828"/>
                </a:lnTo>
                <a:lnTo>
                  <a:pt x="3192919" y="101625"/>
                </a:lnTo>
                <a:lnTo>
                  <a:pt x="3191903" y="106095"/>
                </a:lnTo>
                <a:lnTo>
                  <a:pt x="3191903" y="115989"/>
                </a:lnTo>
                <a:lnTo>
                  <a:pt x="3192792" y="120154"/>
                </a:lnTo>
                <a:lnTo>
                  <a:pt x="3194316" y="123710"/>
                </a:lnTo>
                <a:lnTo>
                  <a:pt x="3195967" y="127279"/>
                </a:lnTo>
                <a:lnTo>
                  <a:pt x="3198126" y="130263"/>
                </a:lnTo>
                <a:lnTo>
                  <a:pt x="3201047" y="132664"/>
                </a:lnTo>
                <a:lnTo>
                  <a:pt x="3203841" y="135077"/>
                </a:lnTo>
                <a:lnTo>
                  <a:pt x="3207270" y="136893"/>
                </a:lnTo>
                <a:lnTo>
                  <a:pt x="3211207" y="138112"/>
                </a:lnTo>
                <a:lnTo>
                  <a:pt x="3215144" y="139331"/>
                </a:lnTo>
                <a:lnTo>
                  <a:pt x="3216287" y="114147"/>
                </a:lnTo>
                <a:lnTo>
                  <a:pt x="3216287" y="110451"/>
                </a:lnTo>
                <a:lnTo>
                  <a:pt x="3216668" y="106337"/>
                </a:lnTo>
                <a:lnTo>
                  <a:pt x="3218319" y="102984"/>
                </a:lnTo>
                <a:lnTo>
                  <a:pt x="3221494" y="100355"/>
                </a:lnTo>
                <a:lnTo>
                  <a:pt x="3225558" y="98272"/>
                </a:lnTo>
                <a:lnTo>
                  <a:pt x="3228352" y="97688"/>
                </a:lnTo>
                <a:lnTo>
                  <a:pt x="3231146" y="97091"/>
                </a:lnTo>
                <a:lnTo>
                  <a:pt x="3234575" y="96786"/>
                </a:lnTo>
                <a:lnTo>
                  <a:pt x="3248164" y="96786"/>
                </a:lnTo>
                <a:lnTo>
                  <a:pt x="3248164" y="111836"/>
                </a:lnTo>
                <a:lnTo>
                  <a:pt x="3245116" y="115265"/>
                </a:lnTo>
                <a:lnTo>
                  <a:pt x="3242195" y="117868"/>
                </a:lnTo>
                <a:lnTo>
                  <a:pt x="3239147" y="119659"/>
                </a:lnTo>
                <a:lnTo>
                  <a:pt x="3236226" y="121437"/>
                </a:lnTo>
                <a:lnTo>
                  <a:pt x="3233051" y="122326"/>
                </a:lnTo>
                <a:lnTo>
                  <a:pt x="3225431" y="122326"/>
                </a:lnTo>
                <a:lnTo>
                  <a:pt x="3229749" y="139941"/>
                </a:lnTo>
                <a:lnTo>
                  <a:pt x="3234956" y="138849"/>
                </a:lnTo>
                <a:lnTo>
                  <a:pt x="3239655" y="136677"/>
                </a:lnTo>
                <a:close/>
              </a:path>
              <a:path w="3731145" h="173786">
                <a:moveTo>
                  <a:pt x="3229749" y="139941"/>
                </a:moveTo>
                <a:lnTo>
                  <a:pt x="3225431" y="122326"/>
                </a:lnTo>
                <a:lnTo>
                  <a:pt x="3222129" y="121272"/>
                </a:lnTo>
                <a:lnTo>
                  <a:pt x="3217430" y="117043"/>
                </a:lnTo>
                <a:lnTo>
                  <a:pt x="3216287" y="114147"/>
                </a:lnTo>
                <a:lnTo>
                  <a:pt x="3215144" y="139331"/>
                </a:lnTo>
                <a:lnTo>
                  <a:pt x="3219462" y="139941"/>
                </a:lnTo>
                <a:lnTo>
                  <a:pt x="3229749" y="139941"/>
                </a:lnTo>
                <a:close/>
              </a:path>
              <a:path w="3731145" h="173786">
                <a:moveTo>
                  <a:pt x="3415677" y="57175"/>
                </a:moveTo>
                <a:lnTo>
                  <a:pt x="3416439" y="53149"/>
                </a:lnTo>
                <a:lnTo>
                  <a:pt x="3417201" y="49123"/>
                </a:lnTo>
                <a:lnTo>
                  <a:pt x="3417582" y="45034"/>
                </a:lnTo>
                <a:lnTo>
                  <a:pt x="3417582" y="36118"/>
                </a:lnTo>
                <a:lnTo>
                  <a:pt x="3416820" y="31686"/>
                </a:lnTo>
                <a:lnTo>
                  <a:pt x="3415169" y="27558"/>
                </a:lnTo>
                <a:lnTo>
                  <a:pt x="3413645" y="23444"/>
                </a:lnTo>
                <a:lnTo>
                  <a:pt x="3411105" y="19875"/>
                </a:lnTo>
                <a:lnTo>
                  <a:pt x="3407803" y="16878"/>
                </a:lnTo>
                <a:lnTo>
                  <a:pt x="3404501" y="13868"/>
                </a:lnTo>
                <a:lnTo>
                  <a:pt x="3405517" y="75958"/>
                </a:lnTo>
                <a:lnTo>
                  <a:pt x="3408946" y="70815"/>
                </a:lnTo>
                <a:lnTo>
                  <a:pt x="3411486" y="66166"/>
                </a:lnTo>
                <a:lnTo>
                  <a:pt x="3414026" y="61506"/>
                </a:lnTo>
                <a:lnTo>
                  <a:pt x="3415677" y="57175"/>
                </a:lnTo>
                <a:close/>
              </a:path>
              <a:path w="3731145" h="173786">
                <a:moveTo>
                  <a:pt x="3382784" y="101244"/>
                </a:moveTo>
                <a:lnTo>
                  <a:pt x="3383912" y="100118"/>
                </a:lnTo>
                <a:lnTo>
                  <a:pt x="3393418" y="90244"/>
                </a:lnTo>
                <a:lnTo>
                  <a:pt x="3400945" y="81597"/>
                </a:lnTo>
                <a:lnTo>
                  <a:pt x="3405517" y="75958"/>
                </a:lnTo>
                <a:lnTo>
                  <a:pt x="3404501" y="13868"/>
                </a:lnTo>
                <a:lnTo>
                  <a:pt x="3400437" y="11531"/>
                </a:lnTo>
                <a:lnTo>
                  <a:pt x="3395484" y="9842"/>
                </a:lnTo>
                <a:lnTo>
                  <a:pt x="3390404" y="8166"/>
                </a:lnTo>
                <a:lnTo>
                  <a:pt x="3384562" y="7327"/>
                </a:lnTo>
                <a:lnTo>
                  <a:pt x="3373767" y="7327"/>
                </a:lnTo>
                <a:lnTo>
                  <a:pt x="3369703" y="7721"/>
                </a:lnTo>
                <a:lnTo>
                  <a:pt x="3365766" y="8508"/>
                </a:lnTo>
                <a:lnTo>
                  <a:pt x="3361829" y="9296"/>
                </a:lnTo>
                <a:lnTo>
                  <a:pt x="3358273" y="10274"/>
                </a:lnTo>
                <a:lnTo>
                  <a:pt x="3355098" y="11429"/>
                </a:lnTo>
                <a:lnTo>
                  <a:pt x="3351923" y="12585"/>
                </a:lnTo>
                <a:lnTo>
                  <a:pt x="3349129" y="13766"/>
                </a:lnTo>
                <a:lnTo>
                  <a:pt x="3346970" y="14998"/>
                </a:lnTo>
                <a:lnTo>
                  <a:pt x="3343160" y="17221"/>
                </a:lnTo>
                <a:lnTo>
                  <a:pt x="3340620" y="20040"/>
                </a:lnTo>
                <a:lnTo>
                  <a:pt x="3339604" y="22783"/>
                </a:lnTo>
                <a:lnTo>
                  <a:pt x="3339350" y="25717"/>
                </a:lnTo>
                <a:lnTo>
                  <a:pt x="3339350" y="32638"/>
                </a:lnTo>
                <a:lnTo>
                  <a:pt x="3339731" y="35750"/>
                </a:lnTo>
                <a:lnTo>
                  <a:pt x="3340747" y="39484"/>
                </a:lnTo>
                <a:lnTo>
                  <a:pt x="3343541" y="40474"/>
                </a:lnTo>
                <a:lnTo>
                  <a:pt x="3346335" y="38938"/>
                </a:lnTo>
                <a:lnTo>
                  <a:pt x="3349637" y="36804"/>
                </a:lnTo>
                <a:lnTo>
                  <a:pt x="3354209" y="34353"/>
                </a:lnTo>
                <a:lnTo>
                  <a:pt x="3356876" y="33248"/>
                </a:lnTo>
                <a:lnTo>
                  <a:pt x="3359924" y="32257"/>
                </a:lnTo>
                <a:lnTo>
                  <a:pt x="3362845" y="31280"/>
                </a:lnTo>
                <a:lnTo>
                  <a:pt x="3366401" y="30784"/>
                </a:lnTo>
                <a:lnTo>
                  <a:pt x="3373005" y="30784"/>
                </a:lnTo>
                <a:lnTo>
                  <a:pt x="3375418" y="31191"/>
                </a:lnTo>
                <a:lnTo>
                  <a:pt x="3379482" y="32842"/>
                </a:lnTo>
                <a:lnTo>
                  <a:pt x="3382530" y="35432"/>
                </a:lnTo>
                <a:lnTo>
                  <a:pt x="3384943" y="38582"/>
                </a:lnTo>
                <a:lnTo>
                  <a:pt x="3386340" y="42468"/>
                </a:lnTo>
                <a:lnTo>
                  <a:pt x="3386721" y="46710"/>
                </a:lnTo>
                <a:lnTo>
                  <a:pt x="3386340" y="51600"/>
                </a:lnTo>
                <a:lnTo>
                  <a:pt x="3385832" y="54241"/>
                </a:lnTo>
                <a:lnTo>
                  <a:pt x="3385324" y="56870"/>
                </a:lnTo>
                <a:lnTo>
                  <a:pt x="3384181" y="59766"/>
                </a:lnTo>
                <a:lnTo>
                  <a:pt x="3382657" y="62890"/>
                </a:lnTo>
                <a:lnTo>
                  <a:pt x="3381133" y="66027"/>
                </a:lnTo>
                <a:lnTo>
                  <a:pt x="3379101" y="69494"/>
                </a:lnTo>
                <a:lnTo>
                  <a:pt x="3376434" y="73291"/>
                </a:lnTo>
                <a:lnTo>
                  <a:pt x="3373640" y="77076"/>
                </a:lnTo>
                <a:lnTo>
                  <a:pt x="3370084" y="81292"/>
                </a:lnTo>
                <a:lnTo>
                  <a:pt x="3365639" y="85902"/>
                </a:lnTo>
                <a:lnTo>
                  <a:pt x="3343541" y="109664"/>
                </a:lnTo>
                <a:lnTo>
                  <a:pt x="3340239" y="113474"/>
                </a:lnTo>
                <a:lnTo>
                  <a:pt x="3338207" y="117030"/>
                </a:lnTo>
                <a:lnTo>
                  <a:pt x="3337318" y="119633"/>
                </a:lnTo>
                <a:lnTo>
                  <a:pt x="3336937" y="122745"/>
                </a:lnTo>
                <a:lnTo>
                  <a:pt x="3337064" y="130975"/>
                </a:lnTo>
                <a:lnTo>
                  <a:pt x="3337572" y="133870"/>
                </a:lnTo>
                <a:lnTo>
                  <a:pt x="3339477" y="136499"/>
                </a:lnTo>
                <a:lnTo>
                  <a:pt x="3342398" y="137540"/>
                </a:lnTo>
                <a:lnTo>
                  <a:pt x="3418725" y="137667"/>
                </a:lnTo>
                <a:lnTo>
                  <a:pt x="3421519" y="136144"/>
                </a:lnTo>
                <a:lnTo>
                  <a:pt x="3422408" y="133324"/>
                </a:lnTo>
                <a:lnTo>
                  <a:pt x="3422662" y="130619"/>
                </a:lnTo>
                <a:lnTo>
                  <a:pt x="3422662" y="123634"/>
                </a:lnTo>
                <a:lnTo>
                  <a:pt x="3422281" y="120929"/>
                </a:lnTo>
                <a:lnTo>
                  <a:pt x="3421265" y="118186"/>
                </a:lnTo>
                <a:lnTo>
                  <a:pt x="3418344" y="116585"/>
                </a:lnTo>
                <a:lnTo>
                  <a:pt x="3367798" y="116585"/>
                </a:lnTo>
                <a:lnTo>
                  <a:pt x="3382784" y="101244"/>
                </a:lnTo>
                <a:close/>
              </a:path>
              <a:path w="3731145" h="173786">
                <a:moveTo>
                  <a:pt x="3490226" y="117195"/>
                </a:moveTo>
                <a:lnTo>
                  <a:pt x="3486289" y="118846"/>
                </a:lnTo>
                <a:lnTo>
                  <a:pt x="3481463" y="119265"/>
                </a:lnTo>
                <a:lnTo>
                  <a:pt x="3478034" y="119265"/>
                </a:lnTo>
                <a:lnTo>
                  <a:pt x="3475113" y="118554"/>
                </a:lnTo>
                <a:lnTo>
                  <a:pt x="3472700" y="117132"/>
                </a:lnTo>
                <a:lnTo>
                  <a:pt x="3468255" y="113233"/>
                </a:lnTo>
                <a:lnTo>
                  <a:pt x="3471684" y="139941"/>
                </a:lnTo>
                <a:lnTo>
                  <a:pt x="3489083" y="139941"/>
                </a:lnTo>
                <a:lnTo>
                  <a:pt x="3496449" y="138391"/>
                </a:lnTo>
                <a:lnTo>
                  <a:pt x="3502418" y="135293"/>
                </a:lnTo>
                <a:lnTo>
                  <a:pt x="3508387" y="132194"/>
                </a:lnTo>
                <a:lnTo>
                  <a:pt x="3513213" y="127736"/>
                </a:lnTo>
                <a:lnTo>
                  <a:pt x="3516896" y="121932"/>
                </a:lnTo>
                <a:lnTo>
                  <a:pt x="3520706" y="116128"/>
                </a:lnTo>
                <a:lnTo>
                  <a:pt x="3523373" y="109092"/>
                </a:lnTo>
                <a:lnTo>
                  <a:pt x="3525024" y="100850"/>
                </a:lnTo>
                <a:lnTo>
                  <a:pt x="3526949" y="86528"/>
                </a:lnTo>
                <a:lnTo>
                  <a:pt x="3527437" y="73139"/>
                </a:lnTo>
                <a:lnTo>
                  <a:pt x="3527424" y="70569"/>
                </a:lnTo>
                <a:lnTo>
                  <a:pt x="3526878" y="57344"/>
                </a:lnTo>
                <a:lnTo>
                  <a:pt x="3525532" y="45478"/>
                </a:lnTo>
                <a:lnTo>
                  <a:pt x="3524135" y="37325"/>
                </a:lnTo>
                <a:lnTo>
                  <a:pt x="3521849" y="30429"/>
                </a:lnTo>
                <a:lnTo>
                  <a:pt x="3518420" y="24790"/>
                </a:lnTo>
                <a:lnTo>
                  <a:pt x="3515118" y="19151"/>
                </a:lnTo>
                <a:lnTo>
                  <a:pt x="3510546" y="14833"/>
                </a:lnTo>
                <a:lnTo>
                  <a:pt x="3504704" y="11823"/>
                </a:lnTo>
                <a:lnTo>
                  <a:pt x="3498989" y="8826"/>
                </a:lnTo>
                <a:lnTo>
                  <a:pt x="3491750" y="7327"/>
                </a:lnTo>
                <a:lnTo>
                  <a:pt x="3474351" y="7327"/>
                </a:lnTo>
                <a:lnTo>
                  <a:pt x="3467112" y="8877"/>
                </a:lnTo>
                <a:lnTo>
                  <a:pt x="3461143" y="11976"/>
                </a:lnTo>
                <a:lnTo>
                  <a:pt x="3455174" y="15074"/>
                </a:lnTo>
                <a:lnTo>
                  <a:pt x="3450348" y="19532"/>
                </a:lnTo>
                <a:lnTo>
                  <a:pt x="3446538" y="25336"/>
                </a:lnTo>
                <a:lnTo>
                  <a:pt x="3442855" y="31140"/>
                </a:lnTo>
                <a:lnTo>
                  <a:pt x="3440188" y="38188"/>
                </a:lnTo>
                <a:lnTo>
                  <a:pt x="3438410" y="46469"/>
                </a:lnTo>
                <a:lnTo>
                  <a:pt x="3436416" y="60783"/>
                </a:lnTo>
                <a:lnTo>
                  <a:pt x="3435870" y="74129"/>
                </a:lnTo>
                <a:lnTo>
                  <a:pt x="3435886" y="76705"/>
                </a:lnTo>
                <a:lnTo>
                  <a:pt x="3436502" y="89919"/>
                </a:lnTo>
                <a:lnTo>
                  <a:pt x="3437902" y="101790"/>
                </a:lnTo>
                <a:lnTo>
                  <a:pt x="3439299" y="109943"/>
                </a:lnTo>
                <a:lnTo>
                  <a:pt x="3441712" y="116839"/>
                </a:lnTo>
                <a:lnTo>
                  <a:pt x="3445014" y="122478"/>
                </a:lnTo>
                <a:lnTo>
                  <a:pt x="3448443" y="128117"/>
                </a:lnTo>
                <a:lnTo>
                  <a:pt x="3452888" y="132435"/>
                </a:lnTo>
                <a:lnTo>
                  <a:pt x="3458730" y="135445"/>
                </a:lnTo>
                <a:lnTo>
                  <a:pt x="3464445" y="138442"/>
                </a:lnTo>
                <a:lnTo>
                  <a:pt x="3463302" y="95453"/>
                </a:lnTo>
                <a:lnTo>
                  <a:pt x="3462540" y="89484"/>
                </a:lnTo>
                <a:lnTo>
                  <a:pt x="3462159" y="81953"/>
                </a:lnTo>
                <a:lnTo>
                  <a:pt x="3462159" y="65379"/>
                </a:lnTo>
                <a:lnTo>
                  <a:pt x="3462413" y="58851"/>
                </a:lnTo>
                <a:lnTo>
                  <a:pt x="3463048" y="53251"/>
                </a:lnTo>
                <a:lnTo>
                  <a:pt x="3463683" y="47637"/>
                </a:lnTo>
                <a:lnTo>
                  <a:pt x="3464699" y="42951"/>
                </a:lnTo>
                <a:lnTo>
                  <a:pt x="3466096" y="39192"/>
                </a:lnTo>
                <a:lnTo>
                  <a:pt x="3467620" y="35432"/>
                </a:lnTo>
                <a:lnTo>
                  <a:pt x="3469652" y="32613"/>
                </a:lnTo>
                <a:lnTo>
                  <a:pt x="3474732" y="28854"/>
                </a:lnTo>
                <a:lnTo>
                  <a:pt x="3477907" y="27914"/>
                </a:lnTo>
                <a:lnTo>
                  <a:pt x="3481844" y="27914"/>
                </a:lnTo>
                <a:lnTo>
                  <a:pt x="3486162" y="28206"/>
                </a:lnTo>
                <a:lnTo>
                  <a:pt x="3489845" y="29387"/>
                </a:lnTo>
                <a:lnTo>
                  <a:pt x="3492893" y="31813"/>
                </a:lnTo>
                <a:lnTo>
                  <a:pt x="3495560" y="35128"/>
                </a:lnTo>
                <a:lnTo>
                  <a:pt x="3497719" y="39890"/>
                </a:lnTo>
                <a:lnTo>
                  <a:pt x="3498481" y="42786"/>
                </a:lnTo>
                <a:lnTo>
                  <a:pt x="3499243" y="46215"/>
                </a:lnTo>
                <a:lnTo>
                  <a:pt x="3499878" y="49644"/>
                </a:lnTo>
                <a:lnTo>
                  <a:pt x="3500386" y="53695"/>
                </a:lnTo>
                <a:lnTo>
                  <a:pt x="3500767" y="58343"/>
                </a:lnTo>
                <a:lnTo>
                  <a:pt x="3501021" y="62991"/>
                </a:lnTo>
                <a:lnTo>
                  <a:pt x="3501275" y="68351"/>
                </a:lnTo>
                <a:lnTo>
                  <a:pt x="3501148" y="84023"/>
                </a:lnTo>
                <a:lnTo>
                  <a:pt x="3500894" y="88176"/>
                </a:lnTo>
                <a:lnTo>
                  <a:pt x="3500640" y="92341"/>
                </a:lnTo>
                <a:lnTo>
                  <a:pt x="3500259" y="96062"/>
                </a:lnTo>
                <a:lnTo>
                  <a:pt x="3499624" y="99364"/>
                </a:lnTo>
                <a:lnTo>
                  <a:pt x="3498989" y="102666"/>
                </a:lnTo>
                <a:lnTo>
                  <a:pt x="3498227" y="105562"/>
                </a:lnTo>
                <a:lnTo>
                  <a:pt x="3496195" y="110578"/>
                </a:lnTo>
                <a:lnTo>
                  <a:pt x="3493528" y="114312"/>
                </a:lnTo>
                <a:lnTo>
                  <a:pt x="3490226" y="117195"/>
                </a:lnTo>
                <a:close/>
              </a:path>
              <a:path w="3731145" h="173786">
                <a:moveTo>
                  <a:pt x="3468255" y="113233"/>
                </a:moveTo>
                <a:lnTo>
                  <a:pt x="3466604" y="109702"/>
                </a:lnTo>
                <a:lnTo>
                  <a:pt x="3465080" y="106172"/>
                </a:lnTo>
                <a:lnTo>
                  <a:pt x="3463937" y="101422"/>
                </a:lnTo>
                <a:lnTo>
                  <a:pt x="3463302" y="95453"/>
                </a:lnTo>
                <a:lnTo>
                  <a:pt x="3464445" y="138442"/>
                </a:lnTo>
                <a:lnTo>
                  <a:pt x="3471684" y="139941"/>
                </a:lnTo>
                <a:lnTo>
                  <a:pt x="3468255" y="113233"/>
                </a:lnTo>
                <a:close/>
              </a:path>
              <a:path w="3731145" h="173786">
                <a:moveTo>
                  <a:pt x="3546995" y="36029"/>
                </a:moveTo>
                <a:lnTo>
                  <a:pt x="3546995" y="40119"/>
                </a:lnTo>
                <a:lnTo>
                  <a:pt x="3547376" y="43446"/>
                </a:lnTo>
                <a:lnTo>
                  <a:pt x="3549027" y="46926"/>
                </a:lnTo>
                <a:lnTo>
                  <a:pt x="3551694" y="46799"/>
                </a:lnTo>
                <a:lnTo>
                  <a:pt x="3554488" y="45618"/>
                </a:lnTo>
                <a:lnTo>
                  <a:pt x="3575062" y="34239"/>
                </a:lnTo>
                <a:lnTo>
                  <a:pt x="3575062" y="117576"/>
                </a:lnTo>
                <a:lnTo>
                  <a:pt x="3551186" y="117576"/>
                </a:lnTo>
                <a:lnTo>
                  <a:pt x="3548392" y="119849"/>
                </a:lnTo>
                <a:lnTo>
                  <a:pt x="3547630" y="122974"/>
                </a:lnTo>
                <a:lnTo>
                  <a:pt x="3547376" y="125856"/>
                </a:lnTo>
                <a:lnTo>
                  <a:pt x="3547376" y="129616"/>
                </a:lnTo>
                <a:lnTo>
                  <a:pt x="3547630" y="132473"/>
                </a:lnTo>
                <a:lnTo>
                  <a:pt x="3548519" y="135534"/>
                </a:lnTo>
                <a:lnTo>
                  <a:pt x="3551186" y="137667"/>
                </a:lnTo>
                <a:lnTo>
                  <a:pt x="3621798" y="137667"/>
                </a:lnTo>
                <a:lnTo>
                  <a:pt x="3624338" y="136296"/>
                </a:lnTo>
                <a:lnTo>
                  <a:pt x="3625354" y="133756"/>
                </a:lnTo>
                <a:lnTo>
                  <a:pt x="3625735" y="131190"/>
                </a:lnTo>
                <a:lnTo>
                  <a:pt x="3625735" y="124256"/>
                </a:lnTo>
                <a:lnTo>
                  <a:pt x="3625354" y="121678"/>
                </a:lnTo>
                <a:lnTo>
                  <a:pt x="3624465" y="119062"/>
                </a:lnTo>
                <a:lnTo>
                  <a:pt x="3621798" y="117576"/>
                </a:lnTo>
                <a:lnTo>
                  <a:pt x="3600970" y="117576"/>
                </a:lnTo>
                <a:lnTo>
                  <a:pt x="3600843" y="10693"/>
                </a:lnTo>
                <a:lnTo>
                  <a:pt x="3598176" y="9118"/>
                </a:lnTo>
                <a:lnTo>
                  <a:pt x="3595509" y="8851"/>
                </a:lnTo>
                <a:lnTo>
                  <a:pt x="3591953" y="8712"/>
                </a:lnTo>
                <a:lnTo>
                  <a:pt x="3584460" y="8762"/>
                </a:lnTo>
                <a:lnTo>
                  <a:pt x="3581285" y="8953"/>
                </a:lnTo>
                <a:lnTo>
                  <a:pt x="3578110" y="9994"/>
                </a:lnTo>
                <a:lnTo>
                  <a:pt x="3550551" y="27812"/>
                </a:lnTo>
                <a:lnTo>
                  <a:pt x="3548265" y="29756"/>
                </a:lnTo>
                <a:lnTo>
                  <a:pt x="3547249" y="32677"/>
                </a:lnTo>
                <a:lnTo>
                  <a:pt x="3546995" y="36029"/>
                </a:lnTo>
                <a:close/>
              </a:path>
              <a:path w="3731145" h="173786">
                <a:moveTo>
                  <a:pt x="3721620" y="56210"/>
                </a:moveTo>
                <a:lnTo>
                  <a:pt x="3723398" y="53581"/>
                </a:lnTo>
                <a:lnTo>
                  <a:pt x="3724922" y="50787"/>
                </a:lnTo>
                <a:lnTo>
                  <a:pt x="3725938" y="47853"/>
                </a:lnTo>
                <a:lnTo>
                  <a:pt x="3726954" y="44919"/>
                </a:lnTo>
                <a:lnTo>
                  <a:pt x="3727462" y="41897"/>
                </a:lnTo>
                <a:lnTo>
                  <a:pt x="3727462" y="34112"/>
                </a:lnTo>
                <a:lnTo>
                  <a:pt x="3726700" y="29844"/>
                </a:lnTo>
                <a:lnTo>
                  <a:pt x="3725049" y="25984"/>
                </a:lnTo>
                <a:lnTo>
                  <a:pt x="3723525" y="22123"/>
                </a:lnTo>
                <a:lnTo>
                  <a:pt x="3721112" y="18808"/>
                </a:lnTo>
                <a:lnTo>
                  <a:pt x="3717937" y="16027"/>
                </a:lnTo>
                <a:lnTo>
                  <a:pt x="3714762" y="63690"/>
                </a:lnTo>
                <a:lnTo>
                  <a:pt x="3717429" y="61340"/>
                </a:lnTo>
                <a:lnTo>
                  <a:pt x="3719715" y="58851"/>
                </a:lnTo>
                <a:lnTo>
                  <a:pt x="3721620" y="56210"/>
                </a:lnTo>
                <a:close/>
              </a:path>
              <a:path w="3731145" h="173786">
                <a:moveTo>
                  <a:pt x="3687330" y="61061"/>
                </a:moveTo>
                <a:lnTo>
                  <a:pt x="3684155" y="59347"/>
                </a:lnTo>
                <a:lnTo>
                  <a:pt x="3681488" y="57734"/>
                </a:lnTo>
                <a:lnTo>
                  <a:pt x="3676789" y="54698"/>
                </a:lnTo>
                <a:lnTo>
                  <a:pt x="3678821" y="85839"/>
                </a:lnTo>
                <a:lnTo>
                  <a:pt x="3681488" y="84188"/>
                </a:lnTo>
                <a:lnTo>
                  <a:pt x="3684536" y="82537"/>
                </a:lnTo>
                <a:lnTo>
                  <a:pt x="3687965" y="84251"/>
                </a:lnTo>
                <a:lnTo>
                  <a:pt x="3691013" y="85940"/>
                </a:lnTo>
                <a:lnTo>
                  <a:pt x="3693680" y="87591"/>
                </a:lnTo>
                <a:lnTo>
                  <a:pt x="3696347" y="89242"/>
                </a:lnTo>
                <a:lnTo>
                  <a:pt x="3700284" y="92735"/>
                </a:lnTo>
                <a:lnTo>
                  <a:pt x="3703332" y="96418"/>
                </a:lnTo>
                <a:lnTo>
                  <a:pt x="3704983" y="100444"/>
                </a:lnTo>
                <a:lnTo>
                  <a:pt x="3705364" y="105105"/>
                </a:lnTo>
                <a:lnTo>
                  <a:pt x="3705364" y="109994"/>
                </a:lnTo>
                <a:lnTo>
                  <a:pt x="3703713" y="113817"/>
                </a:lnTo>
                <a:lnTo>
                  <a:pt x="3700538" y="116585"/>
                </a:lnTo>
                <a:lnTo>
                  <a:pt x="3697363" y="119354"/>
                </a:lnTo>
                <a:lnTo>
                  <a:pt x="3692537" y="120738"/>
                </a:lnTo>
                <a:lnTo>
                  <a:pt x="3679456" y="120738"/>
                </a:lnTo>
                <a:lnTo>
                  <a:pt x="3674503" y="119392"/>
                </a:lnTo>
                <a:lnTo>
                  <a:pt x="3671201" y="116687"/>
                </a:lnTo>
                <a:lnTo>
                  <a:pt x="3667772" y="113982"/>
                </a:lnTo>
                <a:lnTo>
                  <a:pt x="3666121" y="110058"/>
                </a:lnTo>
                <a:lnTo>
                  <a:pt x="3665359" y="137769"/>
                </a:lnTo>
                <a:lnTo>
                  <a:pt x="3670820" y="139217"/>
                </a:lnTo>
                <a:lnTo>
                  <a:pt x="3677170" y="139941"/>
                </a:lnTo>
                <a:lnTo>
                  <a:pt x="3692029" y="139941"/>
                </a:lnTo>
                <a:lnTo>
                  <a:pt x="3698760" y="139141"/>
                </a:lnTo>
                <a:lnTo>
                  <a:pt x="3704602" y="137515"/>
                </a:lnTo>
                <a:lnTo>
                  <a:pt x="3710317" y="135902"/>
                </a:lnTo>
                <a:lnTo>
                  <a:pt x="3715270" y="133527"/>
                </a:lnTo>
                <a:lnTo>
                  <a:pt x="3719207" y="130390"/>
                </a:lnTo>
                <a:lnTo>
                  <a:pt x="3723144" y="127253"/>
                </a:lnTo>
                <a:lnTo>
                  <a:pt x="3726065" y="123418"/>
                </a:lnTo>
                <a:lnTo>
                  <a:pt x="3728097" y="118859"/>
                </a:lnTo>
                <a:lnTo>
                  <a:pt x="3730129" y="114312"/>
                </a:lnTo>
                <a:lnTo>
                  <a:pt x="3731145" y="109131"/>
                </a:lnTo>
                <a:lnTo>
                  <a:pt x="3731145" y="99694"/>
                </a:lnTo>
                <a:lnTo>
                  <a:pt x="3730510" y="96329"/>
                </a:lnTo>
                <a:lnTo>
                  <a:pt x="3729367" y="93230"/>
                </a:lnTo>
                <a:lnTo>
                  <a:pt x="3728224" y="90131"/>
                </a:lnTo>
                <a:lnTo>
                  <a:pt x="3726573" y="87210"/>
                </a:lnTo>
                <a:lnTo>
                  <a:pt x="3724414" y="84467"/>
                </a:lnTo>
                <a:lnTo>
                  <a:pt x="3722128" y="81737"/>
                </a:lnTo>
                <a:lnTo>
                  <a:pt x="3719461" y="79171"/>
                </a:lnTo>
                <a:lnTo>
                  <a:pt x="3716286" y="76796"/>
                </a:lnTo>
                <a:lnTo>
                  <a:pt x="3713238" y="74422"/>
                </a:lnTo>
                <a:lnTo>
                  <a:pt x="3709555" y="72186"/>
                </a:lnTo>
                <a:lnTo>
                  <a:pt x="3705618" y="70065"/>
                </a:lnTo>
                <a:lnTo>
                  <a:pt x="3709047" y="68160"/>
                </a:lnTo>
                <a:lnTo>
                  <a:pt x="3712095" y="66027"/>
                </a:lnTo>
                <a:lnTo>
                  <a:pt x="3714762" y="63690"/>
                </a:lnTo>
                <a:lnTo>
                  <a:pt x="3717937" y="16027"/>
                </a:lnTo>
                <a:lnTo>
                  <a:pt x="3714635" y="13258"/>
                </a:lnTo>
                <a:lnTo>
                  <a:pt x="3710571" y="11112"/>
                </a:lnTo>
                <a:lnTo>
                  <a:pt x="3705491" y="9601"/>
                </a:lnTo>
                <a:lnTo>
                  <a:pt x="3700411" y="8077"/>
                </a:lnTo>
                <a:lnTo>
                  <a:pt x="3694442" y="7327"/>
                </a:lnTo>
                <a:lnTo>
                  <a:pt x="3680218" y="7327"/>
                </a:lnTo>
                <a:lnTo>
                  <a:pt x="3673995" y="8153"/>
                </a:lnTo>
                <a:lnTo>
                  <a:pt x="3668534" y="9791"/>
                </a:lnTo>
                <a:lnTo>
                  <a:pt x="3669296" y="36194"/>
                </a:lnTo>
                <a:lnTo>
                  <a:pt x="3670566" y="32677"/>
                </a:lnTo>
                <a:lnTo>
                  <a:pt x="3673233" y="30137"/>
                </a:lnTo>
                <a:lnTo>
                  <a:pt x="3676027" y="27597"/>
                </a:lnTo>
                <a:lnTo>
                  <a:pt x="3680091" y="26327"/>
                </a:lnTo>
                <a:lnTo>
                  <a:pt x="3688473" y="26327"/>
                </a:lnTo>
                <a:lnTo>
                  <a:pt x="3691013" y="26657"/>
                </a:lnTo>
                <a:lnTo>
                  <a:pt x="3695077" y="27978"/>
                </a:lnTo>
                <a:lnTo>
                  <a:pt x="3698252" y="30238"/>
                </a:lnTo>
                <a:lnTo>
                  <a:pt x="3700792" y="33083"/>
                </a:lnTo>
                <a:lnTo>
                  <a:pt x="3702062" y="36779"/>
                </a:lnTo>
                <a:lnTo>
                  <a:pt x="3702443" y="41173"/>
                </a:lnTo>
                <a:lnTo>
                  <a:pt x="3702443" y="45135"/>
                </a:lnTo>
                <a:lnTo>
                  <a:pt x="3701046" y="48729"/>
                </a:lnTo>
                <a:lnTo>
                  <a:pt x="3698506" y="51955"/>
                </a:lnTo>
                <a:lnTo>
                  <a:pt x="3695839" y="55194"/>
                </a:lnTo>
                <a:lnTo>
                  <a:pt x="3692156" y="58229"/>
                </a:lnTo>
                <a:lnTo>
                  <a:pt x="3687330" y="61061"/>
                </a:lnTo>
                <a:close/>
              </a:path>
              <a:path w="3731145" h="173786">
                <a:moveTo>
                  <a:pt x="3644150" y="41770"/>
                </a:moveTo>
                <a:lnTo>
                  <a:pt x="3644150" y="45326"/>
                </a:lnTo>
                <a:lnTo>
                  <a:pt x="3644658" y="48628"/>
                </a:lnTo>
                <a:lnTo>
                  <a:pt x="3645674" y="51663"/>
                </a:lnTo>
                <a:lnTo>
                  <a:pt x="3646690" y="54698"/>
                </a:lnTo>
                <a:lnTo>
                  <a:pt x="3648087" y="57480"/>
                </a:lnTo>
                <a:lnTo>
                  <a:pt x="3649992" y="60020"/>
                </a:lnTo>
                <a:lnTo>
                  <a:pt x="3654310" y="64909"/>
                </a:lnTo>
                <a:lnTo>
                  <a:pt x="3656977" y="67055"/>
                </a:lnTo>
                <a:lnTo>
                  <a:pt x="3659644" y="69202"/>
                </a:lnTo>
                <a:lnTo>
                  <a:pt x="3662692" y="71196"/>
                </a:lnTo>
                <a:lnTo>
                  <a:pt x="3666121" y="73037"/>
                </a:lnTo>
                <a:lnTo>
                  <a:pt x="3661930" y="75222"/>
                </a:lnTo>
                <a:lnTo>
                  <a:pt x="3658247" y="77508"/>
                </a:lnTo>
                <a:lnTo>
                  <a:pt x="3655072" y="79921"/>
                </a:lnTo>
                <a:lnTo>
                  <a:pt x="3651897" y="82321"/>
                </a:lnTo>
                <a:lnTo>
                  <a:pt x="3649103" y="84899"/>
                </a:lnTo>
                <a:lnTo>
                  <a:pt x="3647071" y="87642"/>
                </a:lnTo>
                <a:lnTo>
                  <a:pt x="3644912" y="90373"/>
                </a:lnTo>
                <a:lnTo>
                  <a:pt x="3643261" y="93344"/>
                </a:lnTo>
                <a:lnTo>
                  <a:pt x="3642118" y="96545"/>
                </a:lnTo>
                <a:lnTo>
                  <a:pt x="3641102" y="99745"/>
                </a:lnTo>
                <a:lnTo>
                  <a:pt x="3640594" y="103162"/>
                </a:lnTo>
                <a:lnTo>
                  <a:pt x="3640594" y="112128"/>
                </a:lnTo>
                <a:lnTo>
                  <a:pt x="3641483" y="116865"/>
                </a:lnTo>
                <a:lnTo>
                  <a:pt x="3643261" y="120992"/>
                </a:lnTo>
                <a:lnTo>
                  <a:pt x="3645166" y="125120"/>
                </a:lnTo>
                <a:lnTo>
                  <a:pt x="3647960" y="128574"/>
                </a:lnTo>
                <a:lnTo>
                  <a:pt x="3651643" y="131381"/>
                </a:lnTo>
                <a:lnTo>
                  <a:pt x="3655326" y="134188"/>
                </a:lnTo>
                <a:lnTo>
                  <a:pt x="3659898" y="136309"/>
                </a:lnTo>
                <a:lnTo>
                  <a:pt x="3665359" y="137769"/>
                </a:lnTo>
                <a:lnTo>
                  <a:pt x="3666121" y="110058"/>
                </a:lnTo>
                <a:lnTo>
                  <a:pt x="3666121" y="104901"/>
                </a:lnTo>
                <a:lnTo>
                  <a:pt x="3666502" y="100444"/>
                </a:lnTo>
                <a:lnTo>
                  <a:pt x="3668026" y="96418"/>
                </a:lnTo>
                <a:lnTo>
                  <a:pt x="3670693" y="92684"/>
                </a:lnTo>
                <a:lnTo>
                  <a:pt x="3674122" y="89141"/>
                </a:lnTo>
                <a:lnTo>
                  <a:pt x="3678821" y="85839"/>
                </a:lnTo>
                <a:lnTo>
                  <a:pt x="3676789" y="54698"/>
                </a:lnTo>
                <a:lnTo>
                  <a:pt x="3673487" y="51561"/>
                </a:lnTo>
                <a:lnTo>
                  <a:pt x="3670947" y="48298"/>
                </a:lnTo>
                <a:lnTo>
                  <a:pt x="3669550" y="44729"/>
                </a:lnTo>
                <a:lnTo>
                  <a:pt x="3669296" y="40678"/>
                </a:lnTo>
                <a:lnTo>
                  <a:pt x="3669296" y="36194"/>
                </a:lnTo>
                <a:lnTo>
                  <a:pt x="3668534" y="9791"/>
                </a:lnTo>
                <a:lnTo>
                  <a:pt x="3663073" y="11442"/>
                </a:lnTo>
                <a:lnTo>
                  <a:pt x="3658628" y="13804"/>
                </a:lnTo>
                <a:lnTo>
                  <a:pt x="3655072" y="16878"/>
                </a:lnTo>
                <a:lnTo>
                  <a:pt x="3651389" y="19938"/>
                </a:lnTo>
                <a:lnTo>
                  <a:pt x="3648722" y="23571"/>
                </a:lnTo>
                <a:lnTo>
                  <a:pt x="3646944" y="27762"/>
                </a:lnTo>
                <a:lnTo>
                  <a:pt x="3645166" y="31953"/>
                </a:lnTo>
                <a:lnTo>
                  <a:pt x="3644150" y="36614"/>
                </a:lnTo>
                <a:lnTo>
                  <a:pt x="3644150" y="41770"/>
                </a:lnTo>
                <a:close/>
              </a:path>
              <a:path w="3731145" h="173786">
                <a:moveTo>
                  <a:pt x="2786011" y="136944"/>
                </a:moveTo>
                <a:lnTo>
                  <a:pt x="2789186" y="137845"/>
                </a:lnTo>
                <a:lnTo>
                  <a:pt x="2792361" y="138176"/>
                </a:lnTo>
                <a:lnTo>
                  <a:pt x="2801251" y="138176"/>
                </a:lnTo>
                <a:lnTo>
                  <a:pt x="2804426" y="137845"/>
                </a:lnTo>
                <a:lnTo>
                  <a:pt x="2807601" y="136944"/>
                </a:lnTo>
                <a:lnTo>
                  <a:pt x="2809379" y="134302"/>
                </a:lnTo>
                <a:lnTo>
                  <a:pt x="2809379" y="75615"/>
                </a:lnTo>
                <a:lnTo>
                  <a:pt x="2812808" y="71196"/>
                </a:lnTo>
                <a:lnTo>
                  <a:pt x="2816110" y="67830"/>
                </a:lnTo>
                <a:lnTo>
                  <a:pt x="2819158" y="65519"/>
                </a:lnTo>
                <a:lnTo>
                  <a:pt x="2822206" y="63207"/>
                </a:lnTo>
                <a:lnTo>
                  <a:pt x="2825254" y="62052"/>
                </a:lnTo>
                <a:lnTo>
                  <a:pt x="2828175" y="62052"/>
                </a:lnTo>
                <a:lnTo>
                  <a:pt x="2832620" y="62534"/>
                </a:lnTo>
                <a:lnTo>
                  <a:pt x="2836303" y="64439"/>
                </a:lnTo>
                <a:lnTo>
                  <a:pt x="2838843" y="67551"/>
                </a:lnTo>
                <a:lnTo>
                  <a:pt x="2840748" y="71386"/>
                </a:lnTo>
                <a:lnTo>
                  <a:pt x="2841891" y="76276"/>
                </a:lnTo>
                <a:lnTo>
                  <a:pt x="2842145" y="78981"/>
                </a:lnTo>
                <a:lnTo>
                  <a:pt x="2842145" y="134302"/>
                </a:lnTo>
                <a:lnTo>
                  <a:pt x="2843796" y="136944"/>
                </a:lnTo>
                <a:lnTo>
                  <a:pt x="2846971" y="137845"/>
                </a:lnTo>
                <a:lnTo>
                  <a:pt x="2850146" y="138176"/>
                </a:lnTo>
                <a:lnTo>
                  <a:pt x="2859036" y="138176"/>
                </a:lnTo>
                <a:lnTo>
                  <a:pt x="2862211" y="137845"/>
                </a:lnTo>
                <a:lnTo>
                  <a:pt x="2865386" y="136944"/>
                </a:lnTo>
                <a:lnTo>
                  <a:pt x="2867037" y="134302"/>
                </a:lnTo>
                <a:lnTo>
                  <a:pt x="2867037" y="75615"/>
                </a:lnTo>
                <a:lnTo>
                  <a:pt x="2870593" y="71196"/>
                </a:lnTo>
                <a:lnTo>
                  <a:pt x="2873895" y="67830"/>
                </a:lnTo>
                <a:lnTo>
                  <a:pt x="2876943" y="65519"/>
                </a:lnTo>
                <a:lnTo>
                  <a:pt x="2879991" y="63207"/>
                </a:lnTo>
                <a:lnTo>
                  <a:pt x="2882912" y="62052"/>
                </a:lnTo>
                <a:lnTo>
                  <a:pt x="2885960" y="62052"/>
                </a:lnTo>
                <a:lnTo>
                  <a:pt x="2890405" y="62534"/>
                </a:lnTo>
                <a:lnTo>
                  <a:pt x="2893961" y="64439"/>
                </a:lnTo>
                <a:lnTo>
                  <a:pt x="2896628" y="67551"/>
                </a:lnTo>
                <a:lnTo>
                  <a:pt x="2898533" y="71386"/>
                </a:lnTo>
                <a:lnTo>
                  <a:pt x="2899676" y="76276"/>
                </a:lnTo>
                <a:lnTo>
                  <a:pt x="2899930" y="78981"/>
                </a:lnTo>
                <a:lnTo>
                  <a:pt x="2899930" y="134302"/>
                </a:lnTo>
                <a:lnTo>
                  <a:pt x="2901581" y="136944"/>
                </a:lnTo>
                <a:lnTo>
                  <a:pt x="2904756" y="137845"/>
                </a:lnTo>
                <a:lnTo>
                  <a:pt x="2907931" y="138176"/>
                </a:lnTo>
                <a:lnTo>
                  <a:pt x="2916948" y="138176"/>
                </a:lnTo>
                <a:lnTo>
                  <a:pt x="2920123" y="137845"/>
                </a:lnTo>
                <a:lnTo>
                  <a:pt x="2923171" y="136944"/>
                </a:lnTo>
                <a:lnTo>
                  <a:pt x="2924822" y="134302"/>
                </a:lnTo>
                <a:lnTo>
                  <a:pt x="2924822" y="72707"/>
                </a:lnTo>
                <a:lnTo>
                  <a:pt x="2924314" y="67894"/>
                </a:lnTo>
                <a:lnTo>
                  <a:pt x="2923298" y="63334"/>
                </a:lnTo>
                <a:lnTo>
                  <a:pt x="2922155" y="58788"/>
                </a:lnTo>
                <a:lnTo>
                  <a:pt x="2920377" y="54813"/>
                </a:lnTo>
                <a:lnTo>
                  <a:pt x="2917964" y="51409"/>
                </a:lnTo>
                <a:lnTo>
                  <a:pt x="2915424" y="48018"/>
                </a:lnTo>
                <a:lnTo>
                  <a:pt x="2912249" y="45326"/>
                </a:lnTo>
                <a:lnTo>
                  <a:pt x="2908185" y="43345"/>
                </a:lnTo>
                <a:lnTo>
                  <a:pt x="2904121" y="41363"/>
                </a:lnTo>
                <a:lnTo>
                  <a:pt x="2899168" y="40373"/>
                </a:lnTo>
                <a:lnTo>
                  <a:pt x="2890786" y="40373"/>
                </a:lnTo>
                <a:lnTo>
                  <a:pt x="2883293" y="41948"/>
                </a:lnTo>
                <a:lnTo>
                  <a:pt x="2878340" y="44183"/>
                </a:lnTo>
                <a:lnTo>
                  <a:pt x="2873387" y="47142"/>
                </a:lnTo>
                <a:lnTo>
                  <a:pt x="2870847" y="49187"/>
                </a:lnTo>
                <a:lnTo>
                  <a:pt x="2865767" y="53670"/>
                </a:lnTo>
                <a:lnTo>
                  <a:pt x="2863100" y="56514"/>
                </a:lnTo>
                <a:lnTo>
                  <a:pt x="2861957" y="54076"/>
                </a:lnTo>
                <a:lnTo>
                  <a:pt x="2858909" y="49885"/>
                </a:lnTo>
                <a:lnTo>
                  <a:pt x="2855353" y="46202"/>
                </a:lnTo>
                <a:lnTo>
                  <a:pt x="2850781" y="43370"/>
                </a:lnTo>
                <a:lnTo>
                  <a:pt x="2848114" y="42278"/>
                </a:lnTo>
                <a:lnTo>
                  <a:pt x="2845193" y="41516"/>
                </a:lnTo>
                <a:lnTo>
                  <a:pt x="2842399" y="40754"/>
                </a:lnTo>
                <a:lnTo>
                  <a:pt x="2839097" y="40373"/>
                </a:lnTo>
                <a:lnTo>
                  <a:pt x="2830207" y="40373"/>
                </a:lnTo>
                <a:lnTo>
                  <a:pt x="2825127" y="41694"/>
                </a:lnTo>
                <a:lnTo>
                  <a:pt x="2820301" y="44335"/>
                </a:lnTo>
                <a:lnTo>
                  <a:pt x="2815475" y="46977"/>
                </a:lnTo>
                <a:lnTo>
                  <a:pt x="2810522" y="50939"/>
                </a:lnTo>
                <a:lnTo>
                  <a:pt x="2805696" y="56210"/>
                </a:lnTo>
                <a:lnTo>
                  <a:pt x="2805696" y="46024"/>
                </a:lnTo>
                <a:lnTo>
                  <a:pt x="2804299" y="43383"/>
                </a:lnTo>
                <a:lnTo>
                  <a:pt x="2801759" y="42468"/>
                </a:lnTo>
                <a:lnTo>
                  <a:pt x="2798965" y="42138"/>
                </a:lnTo>
                <a:lnTo>
                  <a:pt x="2791345" y="42138"/>
                </a:lnTo>
                <a:lnTo>
                  <a:pt x="2788678" y="42468"/>
                </a:lnTo>
                <a:lnTo>
                  <a:pt x="2785757" y="43383"/>
                </a:lnTo>
                <a:lnTo>
                  <a:pt x="2784360" y="46024"/>
                </a:lnTo>
                <a:lnTo>
                  <a:pt x="2784360" y="134302"/>
                </a:lnTo>
                <a:lnTo>
                  <a:pt x="2786011" y="136944"/>
                </a:lnTo>
                <a:close/>
              </a:path>
              <a:path w="3731145" h="173786">
                <a:moveTo>
                  <a:pt x="2080018" y="136842"/>
                </a:moveTo>
                <a:lnTo>
                  <a:pt x="2083066" y="137769"/>
                </a:lnTo>
                <a:lnTo>
                  <a:pt x="2086241" y="138163"/>
                </a:lnTo>
                <a:lnTo>
                  <a:pt x="2095131" y="138163"/>
                </a:lnTo>
                <a:lnTo>
                  <a:pt x="2098306" y="137769"/>
                </a:lnTo>
                <a:lnTo>
                  <a:pt x="2101481" y="136842"/>
                </a:lnTo>
                <a:lnTo>
                  <a:pt x="2103005" y="134099"/>
                </a:lnTo>
                <a:lnTo>
                  <a:pt x="2103005" y="19989"/>
                </a:lnTo>
                <a:lnTo>
                  <a:pt x="2101989" y="14300"/>
                </a:lnTo>
                <a:lnTo>
                  <a:pt x="2096020" y="9829"/>
                </a:lnTo>
                <a:lnTo>
                  <a:pt x="2092718" y="9601"/>
                </a:lnTo>
                <a:lnTo>
                  <a:pt x="2072779" y="9601"/>
                </a:lnTo>
                <a:lnTo>
                  <a:pt x="2065286" y="11683"/>
                </a:lnTo>
                <a:lnTo>
                  <a:pt x="2060460" y="17513"/>
                </a:lnTo>
                <a:lnTo>
                  <a:pt x="2058428" y="21767"/>
                </a:lnTo>
                <a:lnTo>
                  <a:pt x="2057539" y="24549"/>
                </a:lnTo>
                <a:lnTo>
                  <a:pt x="2028837" y="100647"/>
                </a:lnTo>
                <a:lnTo>
                  <a:pt x="2028456" y="100647"/>
                </a:lnTo>
                <a:lnTo>
                  <a:pt x="2000770" y="24345"/>
                </a:lnTo>
                <a:lnTo>
                  <a:pt x="2000008" y="21577"/>
                </a:lnTo>
                <a:lnTo>
                  <a:pt x="1999119" y="19253"/>
                </a:lnTo>
                <a:lnTo>
                  <a:pt x="1996960" y="15493"/>
                </a:lnTo>
                <a:lnTo>
                  <a:pt x="1990610" y="10833"/>
                </a:lnTo>
                <a:lnTo>
                  <a:pt x="1986165" y="9842"/>
                </a:lnTo>
                <a:lnTo>
                  <a:pt x="1983625" y="9601"/>
                </a:lnTo>
                <a:lnTo>
                  <a:pt x="1960638" y="9601"/>
                </a:lnTo>
                <a:lnTo>
                  <a:pt x="1958225" y="10490"/>
                </a:lnTo>
                <a:lnTo>
                  <a:pt x="1954669" y="14058"/>
                </a:lnTo>
                <a:lnTo>
                  <a:pt x="1953780" y="16624"/>
                </a:lnTo>
                <a:lnTo>
                  <a:pt x="1953780" y="134099"/>
                </a:lnTo>
                <a:lnTo>
                  <a:pt x="1955304" y="136842"/>
                </a:lnTo>
                <a:lnTo>
                  <a:pt x="1958479" y="137769"/>
                </a:lnTo>
                <a:lnTo>
                  <a:pt x="1961654" y="138163"/>
                </a:lnTo>
                <a:lnTo>
                  <a:pt x="1970417" y="138163"/>
                </a:lnTo>
                <a:lnTo>
                  <a:pt x="1973592" y="137769"/>
                </a:lnTo>
                <a:lnTo>
                  <a:pt x="1976767" y="136842"/>
                </a:lnTo>
                <a:lnTo>
                  <a:pt x="1978418" y="134099"/>
                </a:lnTo>
                <a:lnTo>
                  <a:pt x="1978418" y="29883"/>
                </a:lnTo>
                <a:lnTo>
                  <a:pt x="2014486" y="134010"/>
                </a:lnTo>
                <a:lnTo>
                  <a:pt x="2019058" y="137579"/>
                </a:lnTo>
                <a:lnTo>
                  <a:pt x="2025408" y="138264"/>
                </a:lnTo>
                <a:lnTo>
                  <a:pt x="2029980" y="138264"/>
                </a:lnTo>
                <a:lnTo>
                  <a:pt x="2036330" y="137794"/>
                </a:lnTo>
                <a:lnTo>
                  <a:pt x="2041029" y="134010"/>
                </a:lnTo>
                <a:lnTo>
                  <a:pt x="2078113" y="29883"/>
                </a:lnTo>
                <a:lnTo>
                  <a:pt x="2078367" y="29883"/>
                </a:lnTo>
                <a:lnTo>
                  <a:pt x="2078367" y="134099"/>
                </a:lnTo>
                <a:lnTo>
                  <a:pt x="2080018" y="136842"/>
                </a:lnTo>
                <a:close/>
              </a:path>
              <a:path w="3731145" h="173786">
                <a:moveTo>
                  <a:pt x="1821827" y="75615"/>
                </a:moveTo>
                <a:lnTo>
                  <a:pt x="1825256" y="71196"/>
                </a:lnTo>
                <a:lnTo>
                  <a:pt x="1828685" y="67830"/>
                </a:lnTo>
                <a:lnTo>
                  <a:pt x="1831860" y="65519"/>
                </a:lnTo>
                <a:lnTo>
                  <a:pt x="1835162" y="63207"/>
                </a:lnTo>
                <a:lnTo>
                  <a:pt x="1838337" y="62052"/>
                </a:lnTo>
                <a:lnTo>
                  <a:pt x="1841512" y="62052"/>
                </a:lnTo>
                <a:lnTo>
                  <a:pt x="1846211" y="62534"/>
                </a:lnTo>
                <a:lnTo>
                  <a:pt x="1849894" y="64439"/>
                </a:lnTo>
                <a:lnTo>
                  <a:pt x="1852688" y="67551"/>
                </a:lnTo>
                <a:lnTo>
                  <a:pt x="1854720" y="71386"/>
                </a:lnTo>
                <a:lnTo>
                  <a:pt x="1855990" y="76276"/>
                </a:lnTo>
                <a:lnTo>
                  <a:pt x="1856371" y="79641"/>
                </a:lnTo>
                <a:lnTo>
                  <a:pt x="1856371" y="134302"/>
                </a:lnTo>
                <a:lnTo>
                  <a:pt x="1858022" y="136944"/>
                </a:lnTo>
                <a:lnTo>
                  <a:pt x="1861070" y="137845"/>
                </a:lnTo>
                <a:lnTo>
                  <a:pt x="1864372" y="138176"/>
                </a:lnTo>
                <a:lnTo>
                  <a:pt x="1873135" y="138176"/>
                </a:lnTo>
                <a:lnTo>
                  <a:pt x="1876437" y="137845"/>
                </a:lnTo>
                <a:lnTo>
                  <a:pt x="1879485" y="136944"/>
                </a:lnTo>
                <a:lnTo>
                  <a:pt x="1881136" y="134302"/>
                </a:lnTo>
                <a:lnTo>
                  <a:pt x="1881136" y="73367"/>
                </a:lnTo>
                <a:lnTo>
                  <a:pt x="1880628" y="67894"/>
                </a:lnTo>
                <a:lnTo>
                  <a:pt x="1879485" y="63334"/>
                </a:lnTo>
                <a:lnTo>
                  <a:pt x="1878342" y="58788"/>
                </a:lnTo>
                <a:lnTo>
                  <a:pt x="1876564" y="54813"/>
                </a:lnTo>
                <a:lnTo>
                  <a:pt x="1874024" y="51409"/>
                </a:lnTo>
                <a:lnTo>
                  <a:pt x="1871484" y="48018"/>
                </a:lnTo>
                <a:lnTo>
                  <a:pt x="1868055" y="45326"/>
                </a:lnTo>
                <a:lnTo>
                  <a:pt x="1863991" y="43345"/>
                </a:lnTo>
                <a:lnTo>
                  <a:pt x="1859800" y="41363"/>
                </a:lnTo>
                <a:lnTo>
                  <a:pt x="1854847" y="40373"/>
                </a:lnTo>
                <a:lnTo>
                  <a:pt x="1843290" y="40373"/>
                </a:lnTo>
                <a:lnTo>
                  <a:pt x="1838083" y="41694"/>
                </a:lnTo>
                <a:lnTo>
                  <a:pt x="1833003" y="44335"/>
                </a:lnTo>
                <a:lnTo>
                  <a:pt x="1827923" y="46977"/>
                </a:lnTo>
                <a:lnTo>
                  <a:pt x="1822970" y="50939"/>
                </a:lnTo>
                <a:lnTo>
                  <a:pt x="1818144" y="56210"/>
                </a:lnTo>
                <a:lnTo>
                  <a:pt x="1818144" y="46024"/>
                </a:lnTo>
                <a:lnTo>
                  <a:pt x="1817255" y="43789"/>
                </a:lnTo>
                <a:lnTo>
                  <a:pt x="1814207" y="42468"/>
                </a:lnTo>
                <a:lnTo>
                  <a:pt x="1811413" y="42138"/>
                </a:lnTo>
                <a:lnTo>
                  <a:pt x="1803793" y="42138"/>
                </a:lnTo>
                <a:lnTo>
                  <a:pt x="1801126" y="42468"/>
                </a:lnTo>
                <a:lnTo>
                  <a:pt x="1798205" y="43383"/>
                </a:lnTo>
                <a:lnTo>
                  <a:pt x="1796808" y="46024"/>
                </a:lnTo>
                <a:lnTo>
                  <a:pt x="1796808" y="134302"/>
                </a:lnTo>
                <a:lnTo>
                  <a:pt x="1798459" y="136944"/>
                </a:lnTo>
                <a:lnTo>
                  <a:pt x="1801634" y="137845"/>
                </a:lnTo>
                <a:lnTo>
                  <a:pt x="1804809" y="138176"/>
                </a:lnTo>
                <a:lnTo>
                  <a:pt x="1813699" y="138176"/>
                </a:lnTo>
                <a:lnTo>
                  <a:pt x="1816874" y="137845"/>
                </a:lnTo>
                <a:lnTo>
                  <a:pt x="1820049" y="136944"/>
                </a:lnTo>
                <a:lnTo>
                  <a:pt x="1821827" y="134302"/>
                </a:lnTo>
                <a:lnTo>
                  <a:pt x="1821827" y="75615"/>
                </a:lnTo>
                <a:close/>
              </a:path>
              <a:path w="3731145" h="173786">
                <a:moveTo>
                  <a:pt x="1649234" y="136944"/>
                </a:moveTo>
                <a:lnTo>
                  <a:pt x="1652282" y="137845"/>
                </a:lnTo>
                <a:lnTo>
                  <a:pt x="1655584" y="138176"/>
                </a:lnTo>
                <a:lnTo>
                  <a:pt x="1664347" y="138176"/>
                </a:lnTo>
                <a:lnTo>
                  <a:pt x="1667649" y="137845"/>
                </a:lnTo>
                <a:lnTo>
                  <a:pt x="1670697" y="136944"/>
                </a:lnTo>
                <a:lnTo>
                  <a:pt x="1672348" y="134302"/>
                </a:lnTo>
                <a:lnTo>
                  <a:pt x="1672348" y="73367"/>
                </a:lnTo>
                <a:lnTo>
                  <a:pt x="1671840" y="67894"/>
                </a:lnTo>
                <a:lnTo>
                  <a:pt x="1670697" y="63334"/>
                </a:lnTo>
                <a:lnTo>
                  <a:pt x="1669554" y="58788"/>
                </a:lnTo>
                <a:lnTo>
                  <a:pt x="1667776" y="54813"/>
                </a:lnTo>
                <a:lnTo>
                  <a:pt x="1665236" y="51409"/>
                </a:lnTo>
                <a:lnTo>
                  <a:pt x="1662696" y="48018"/>
                </a:lnTo>
                <a:lnTo>
                  <a:pt x="1659267" y="45326"/>
                </a:lnTo>
                <a:lnTo>
                  <a:pt x="1655203" y="43345"/>
                </a:lnTo>
                <a:lnTo>
                  <a:pt x="1651012" y="41363"/>
                </a:lnTo>
                <a:lnTo>
                  <a:pt x="1646059" y="40373"/>
                </a:lnTo>
                <a:lnTo>
                  <a:pt x="1634502" y="40373"/>
                </a:lnTo>
                <a:lnTo>
                  <a:pt x="1629295" y="41694"/>
                </a:lnTo>
                <a:lnTo>
                  <a:pt x="1624215" y="44335"/>
                </a:lnTo>
                <a:lnTo>
                  <a:pt x="1619135" y="46977"/>
                </a:lnTo>
                <a:lnTo>
                  <a:pt x="1614182" y="50939"/>
                </a:lnTo>
                <a:lnTo>
                  <a:pt x="1609356" y="56210"/>
                </a:lnTo>
                <a:lnTo>
                  <a:pt x="1613039" y="75615"/>
                </a:lnTo>
                <a:lnTo>
                  <a:pt x="1616468" y="71196"/>
                </a:lnTo>
                <a:lnTo>
                  <a:pt x="1619897" y="67830"/>
                </a:lnTo>
                <a:lnTo>
                  <a:pt x="1623072" y="65519"/>
                </a:lnTo>
                <a:lnTo>
                  <a:pt x="1626374" y="63207"/>
                </a:lnTo>
                <a:lnTo>
                  <a:pt x="1629549" y="62052"/>
                </a:lnTo>
                <a:lnTo>
                  <a:pt x="1632724" y="62052"/>
                </a:lnTo>
                <a:lnTo>
                  <a:pt x="1637423" y="62534"/>
                </a:lnTo>
                <a:lnTo>
                  <a:pt x="1641106" y="64439"/>
                </a:lnTo>
                <a:lnTo>
                  <a:pt x="1643900" y="67551"/>
                </a:lnTo>
                <a:lnTo>
                  <a:pt x="1645932" y="71386"/>
                </a:lnTo>
                <a:lnTo>
                  <a:pt x="1647202" y="76276"/>
                </a:lnTo>
                <a:lnTo>
                  <a:pt x="1647583" y="79641"/>
                </a:lnTo>
                <a:lnTo>
                  <a:pt x="1647583" y="134302"/>
                </a:lnTo>
                <a:lnTo>
                  <a:pt x="1649234" y="136944"/>
                </a:lnTo>
                <a:close/>
              </a:path>
              <a:path w="3731145" h="173786">
                <a:moveTo>
                  <a:pt x="1173746" y="136944"/>
                </a:moveTo>
                <a:lnTo>
                  <a:pt x="1176794" y="137845"/>
                </a:lnTo>
                <a:lnTo>
                  <a:pt x="1180096" y="138176"/>
                </a:lnTo>
                <a:lnTo>
                  <a:pt x="1188859" y="138176"/>
                </a:lnTo>
                <a:lnTo>
                  <a:pt x="1192161" y="137845"/>
                </a:lnTo>
                <a:lnTo>
                  <a:pt x="1195209" y="136944"/>
                </a:lnTo>
                <a:lnTo>
                  <a:pt x="1196860" y="134302"/>
                </a:lnTo>
                <a:lnTo>
                  <a:pt x="1196860" y="73367"/>
                </a:lnTo>
                <a:lnTo>
                  <a:pt x="1196352" y="67894"/>
                </a:lnTo>
                <a:lnTo>
                  <a:pt x="1195209" y="63334"/>
                </a:lnTo>
                <a:lnTo>
                  <a:pt x="1194066" y="58788"/>
                </a:lnTo>
                <a:lnTo>
                  <a:pt x="1192288" y="54813"/>
                </a:lnTo>
                <a:lnTo>
                  <a:pt x="1189748" y="51409"/>
                </a:lnTo>
                <a:lnTo>
                  <a:pt x="1187208" y="48018"/>
                </a:lnTo>
                <a:lnTo>
                  <a:pt x="1183779" y="45326"/>
                </a:lnTo>
                <a:lnTo>
                  <a:pt x="1179715" y="43345"/>
                </a:lnTo>
                <a:lnTo>
                  <a:pt x="1175524" y="41363"/>
                </a:lnTo>
                <a:lnTo>
                  <a:pt x="1170571" y="40373"/>
                </a:lnTo>
                <a:lnTo>
                  <a:pt x="1159014" y="40373"/>
                </a:lnTo>
                <a:lnTo>
                  <a:pt x="1153807" y="41694"/>
                </a:lnTo>
                <a:lnTo>
                  <a:pt x="1148727" y="44335"/>
                </a:lnTo>
                <a:lnTo>
                  <a:pt x="1143647" y="46977"/>
                </a:lnTo>
                <a:lnTo>
                  <a:pt x="1138694" y="50939"/>
                </a:lnTo>
                <a:lnTo>
                  <a:pt x="1133868" y="56210"/>
                </a:lnTo>
                <a:lnTo>
                  <a:pt x="1137551" y="75615"/>
                </a:lnTo>
                <a:lnTo>
                  <a:pt x="1140980" y="71196"/>
                </a:lnTo>
                <a:lnTo>
                  <a:pt x="1144409" y="67830"/>
                </a:lnTo>
                <a:lnTo>
                  <a:pt x="1147584" y="65519"/>
                </a:lnTo>
                <a:lnTo>
                  <a:pt x="1150886" y="63207"/>
                </a:lnTo>
                <a:lnTo>
                  <a:pt x="1154061" y="62052"/>
                </a:lnTo>
                <a:lnTo>
                  <a:pt x="1157236" y="62052"/>
                </a:lnTo>
                <a:lnTo>
                  <a:pt x="1161935" y="62534"/>
                </a:lnTo>
                <a:lnTo>
                  <a:pt x="1165618" y="64439"/>
                </a:lnTo>
                <a:lnTo>
                  <a:pt x="1168412" y="67551"/>
                </a:lnTo>
                <a:lnTo>
                  <a:pt x="1170444" y="71386"/>
                </a:lnTo>
                <a:lnTo>
                  <a:pt x="1171714" y="76276"/>
                </a:lnTo>
                <a:lnTo>
                  <a:pt x="1172095" y="79641"/>
                </a:lnTo>
                <a:lnTo>
                  <a:pt x="1172095" y="134302"/>
                </a:lnTo>
                <a:lnTo>
                  <a:pt x="1173746" y="136944"/>
                </a:lnTo>
                <a:close/>
              </a:path>
              <a:path w="3731145" h="173786">
                <a:moveTo>
                  <a:pt x="1114183" y="136944"/>
                </a:moveTo>
                <a:lnTo>
                  <a:pt x="1117358" y="137845"/>
                </a:lnTo>
                <a:lnTo>
                  <a:pt x="1120533" y="138176"/>
                </a:lnTo>
                <a:lnTo>
                  <a:pt x="1129423" y="138176"/>
                </a:lnTo>
                <a:lnTo>
                  <a:pt x="1132598" y="137845"/>
                </a:lnTo>
                <a:lnTo>
                  <a:pt x="1135773" y="136944"/>
                </a:lnTo>
                <a:lnTo>
                  <a:pt x="1137551" y="134302"/>
                </a:lnTo>
                <a:lnTo>
                  <a:pt x="1137551" y="75615"/>
                </a:lnTo>
                <a:lnTo>
                  <a:pt x="1133868" y="56210"/>
                </a:lnTo>
                <a:lnTo>
                  <a:pt x="1133868" y="46024"/>
                </a:lnTo>
                <a:lnTo>
                  <a:pt x="1132471" y="43383"/>
                </a:lnTo>
                <a:lnTo>
                  <a:pt x="1129931" y="42468"/>
                </a:lnTo>
                <a:lnTo>
                  <a:pt x="1127137" y="42138"/>
                </a:lnTo>
                <a:lnTo>
                  <a:pt x="1119517" y="42138"/>
                </a:lnTo>
                <a:lnTo>
                  <a:pt x="1116850" y="42468"/>
                </a:lnTo>
                <a:lnTo>
                  <a:pt x="1113929" y="43383"/>
                </a:lnTo>
                <a:lnTo>
                  <a:pt x="1112532" y="46024"/>
                </a:lnTo>
                <a:lnTo>
                  <a:pt x="1112532" y="134302"/>
                </a:lnTo>
                <a:lnTo>
                  <a:pt x="1114183" y="136944"/>
                </a:lnTo>
                <a:close/>
              </a:path>
              <a:path w="3731145" h="173786">
                <a:moveTo>
                  <a:pt x="67640" y="133959"/>
                </a:moveTo>
                <a:lnTo>
                  <a:pt x="69723" y="105943"/>
                </a:lnTo>
                <a:lnTo>
                  <a:pt x="66459" y="109677"/>
                </a:lnTo>
                <a:lnTo>
                  <a:pt x="62382" y="112458"/>
                </a:lnTo>
                <a:lnTo>
                  <a:pt x="57505" y="114312"/>
                </a:lnTo>
                <a:lnTo>
                  <a:pt x="56188" y="136462"/>
                </a:lnTo>
                <a:lnTo>
                  <a:pt x="67640" y="133959"/>
                </a:lnTo>
                <a:close/>
              </a:path>
              <a:path w="3731145" h="173786">
                <a:moveTo>
                  <a:pt x="736" y="134454"/>
                </a:moveTo>
                <a:lnTo>
                  <a:pt x="3708" y="137020"/>
                </a:lnTo>
                <a:lnTo>
                  <a:pt x="7721" y="137667"/>
                </a:lnTo>
                <a:lnTo>
                  <a:pt x="43008" y="137594"/>
                </a:lnTo>
                <a:lnTo>
                  <a:pt x="56188" y="136462"/>
                </a:lnTo>
                <a:lnTo>
                  <a:pt x="57505" y="114312"/>
                </a:lnTo>
                <a:lnTo>
                  <a:pt x="52616" y="116154"/>
                </a:lnTo>
                <a:lnTo>
                  <a:pt x="46609" y="117081"/>
                </a:lnTo>
                <a:lnTo>
                  <a:pt x="25933" y="117081"/>
                </a:lnTo>
                <a:lnTo>
                  <a:pt x="25933" y="29984"/>
                </a:lnTo>
                <a:lnTo>
                  <a:pt x="47078" y="29984"/>
                </a:lnTo>
                <a:lnTo>
                  <a:pt x="53530" y="31064"/>
                </a:lnTo>
                <a:lnTo>
                  <a:pt x="58445" y="33197"/>
                </a:lnTo>
                <a:lnTo>
                  <a:pt x="63360" y="35344"/>
                </a:lnTo>
                <a:lnTo>
                  <a:pt x="67386" y="38328"/>
                </a:lnTo>
                <a:lnTo>
                  <a:pt x="70510" y="42163"/>
                </a:lnTo>
                <a:lnTo>
                  <a:pt x="73647" y="45986"/>
                </a:lnTo>
                <a:lnTo>
                  <a:pt x="75920" y="50507"/>
                </a:lnTo>
                <a:lnTo>
                  <a:pt x="77343" y="55714"/>
                </a:lnTo>
                <a:lnTo>
                  <a:pt x="78765" y="60934"/>
                </a:lnTo>
                <a:lnTo>
                  <a:pt x="79476" y="66573"/>
                </a:lnTo>
                <a:lnTo>
                  <a:pt x="79476" y="80035"/>
                </a:lnTo>
                <a:lnTo>
                  <a:pt x="78663" y="86499"/>
                </a:lnTo>
                <a:lnTo>
                  <a:pt x="77050" y="92036"/>
                </a:lnTo>
                <a:lnTo>
                  <a:pt x="75425" y="97586"/>
                </a:lnTo>
                <a:lnTo>
                  <a:pt x="72986" y="102222"/>
                </a:lnTo>
                <a:lnTo>
                  <a:pt x="69723" y="105943"/>
                </a:lnTo>
                <a:lnTo>
                  <a:pt x="67640" y="133959"/>
                </a:lnTo>
                <a:lnTo>
                  <a:pt x="75857" y="131483"/>
                </a:lnTo>
                <a:lnTo>
                  <a:pt x="82842" y="127609"/>
                </a:lnTo>
                <a:lnTo>
                  <a:pt x="88582" y="122326"/>
                </a:lnTo>
                <a:lnTo>
                  <a:pt x="94322" y="117043"/>
                </a:lnTo>
                <a:lnTo>
                  <a:pt x="98717" y="110235"/>
                </a:lnTo>
                <a:lnTo>
                  <a:pt x="101790" y="101892"/>
                </a:lnTo>
                <a:lnTo>
                  <a:pt x="103194" y="97574"/>
                </a:lnTo>
                <a:lnTo>
                  <a:pt x="105588" y="85550"/>
                </a:lnTo>
                <a:lnTo>
                  <a:pt x="106387" y="71754"/>
                </a:lnTo>
                <a:lnTo>
                  <a:pt x="106370" y="69797"/>
                </a:lnTo>
                <a:lnTo>
                  <a:pt x="105185" y="56565"/>
                </a:lnTo>
                <a:lnTo>
                  <a:pt x="102133" y="44932"/>
                </a:lnTo>
                <a:lnTo>
                  <a:pt x="99301" y="37210"/>
                </a:lnTo>
                <a:lnTo>
                  <a:pt x="95161" y="30733"/>
                </a:lnTo>
                <a:lnTo>
                  <a:pt x="89712" y="25488"/>
                </a:lnTo>
                <a:lnTo>
                  <a:pt x="84277" y="20243"/>
                </a:lnTo>
                <a:lnTo>
                  <a:pt x="77571" y="16281"/>
                </a:lnTo>
                <a:lnTo>
                  <a:pt x="69621" y="13601"/>
                </a:lnTo>
                <a:lnTo>
                  <a:pt x="54434" y="10351"/>
                </a:lnTo>
                <a:lnTo>
                  <a:pt x="40576" y="9601"/>
                </a:lnTo>
                <a:lnTo>
                  <a:pt x="5537" y="9601"/>
                </a:lnTo>
                <a:lnTo>
                  <a:pt x="2222" y="11531"/>
                </a:lnTo>
                <a:lnTo>
                  <a:pt x="0" y="14909"/>
                </a:lnTo>
                <a:lnTo>
                  <a:pt x="0" y="132359"/>
                </a:lnTo>
                <a:lnTo>
                  <a:pt x="736" y="134454"/>
                </a:lnTo>
                <a:close/>
              </a:path>
              <a:path w="3731145" h="173786">
                <a:moveTo>
                  <a:pt x="126530" y="46215"/>
                </a:moveTo>
                <a:lnTo>
                  <a:pt x="126530" y="134302"/>
                </a:lnTo>
                <a:lnTo>
                  <a:pt x="128193" y="136944"/>
                </a:lnTo>
                <a:lnTo>
                  <a:pt x="131381" y="137845"/>
                </a:lnTo>
                <a:lnTo>
                  <a:pt x="134543" y="138176"/>
                </a:lnTo>
                <a:lnTo>
                  <a:pt x="143459" y="138176"/>
                </a:lnTo>
                <a:lnTo>
                  <a:pt x="146621" y="137845"/>
                </a:lnTo>
                <a:lnTo>
                  <a:pt x="149809" y="136944"/>
                </a:lnTo>
                <a:lnTo>
                  <a:pt x="151472" y="134302"/>
                </a:lnTo>
                <a:lnTo>
                  <a:pt x="151472" y="46215"/>
                </a:lnTo>
                <a:lnTo>
                  <a:pt x="149809" y="43560"/>
                </a:lnTo>
                <a:lnTo>
                  <a:pt x="146621" y="42557"/>
                </a:lnTo>
                <a:lnTo>
                  <a:pt x="143459" y="42163"/>
                </a:lnTo>
                <a:lnTo>
                  <a:pt x="134543" y="42163"/>
                </a:lnTo>
                <a:lnTo>
                  <a:pt x="131381" y="42557"/>
                </a:lnTo>
                <a:lnTo>
                  <a:pt x="128193" y="43560"/>
                </a:lnTo>
                <a:lnTo>
                  <a:pt x="126530" y="46215"/>
                </a:lnTo>
                <a:close/>
              </a:path>
              <a:path w="3731145" h="173786">
                <a:moveTo>
                  <a:pt x="153352" y="16128"/>
                </a:moveTo>
                <a:lnTo>
                  <a:pt x="153352" y="11315"/>
                </a:lnTo>
                <a:lnTo>
                  <a:pt x="152361" y="7962"/>
                </a:lnTo>
                <a:lnTo>
                  <a:pt x="148399" y="4203"/>
                </a:lnTo>
                <a:lnTo>
                  <a:pt x="144640" y="3263"/>
                </a:lnTo>
                <a:lnTo>
                  <a:pt x="133489" y="3263"/>
                </a:lnTo>
                <a:lnTo>
                  <a:pt x="129679" y="4241"/>
                </a:lnTo>
                <a:lnTo>
                  <a:pt x="125653" y="8128"/>
                </a:lnTo>
                <a:lnTo>
                  <a:pt x="124650" y="11607"/>
                </a:lnTo>
                <a:lnTo>
                  <a:pt x="124650" y="21437"/>
                </a:lnTo>
                <a:lnTo>
                  <a:pt x="125615" y="24777"/>
                </a:lnTo>
                <a:lnTo>
                  <a:pt x="129514" y="28473"/>
                </a:lnTo>
                <a:lnTo>
                  <a:pt x="133286" y="29387"/>
                </a:lnTo>
                <a:lnTo>
                  <a:pt x="144437" y="29387"/>
                </a:lnTo>
                <a:lnTo>
                  <a:pt x="148234" y="28435"/>
                </a:lnTo>
                <a:lnTo>
                  <a:pt x="152323" y="24612"/>
                </a:lnTo>
                <a:lnTo>
                  <a:pt x="153352" y="21145"/>
                </a:lnTo>
                <a:lnTo>
                  <a:pt x="153352" y="16128"/>
                </a:lnTo>
                <a:close/>
              </a:path>
              <a:path w="3731145" h="173786">
                <a:moveTo>
                  <a:pt x="200101" y="136944"/>
                </a:moveTo>
                <a:lnTo>
                  <a:pt x="201764" y="134302"/>
                </a:lnTo>
                <a:lnTo>
                  <a:pt x="201764" y="79273"/>
                </a:lnTo>
                <a:lnTo>
                  <a:pt x="203606" y="76377"/>
                </a:lnTo>
                <a:lnTo>
                  <a:pt x="206959" y="71945"/>
                </a:lnTo>
                <a:lnTo>
                  <a:pt x="210121" y="68389"/>
                </a:lnTo>
                <a:lnTo>
                  <a:pt x="213093" y="66014"/>
                </a:lnTo>
                <a:lnTo>
                  <a:pt x="215912" y="64579"/>
                </a:lnTo>
                <a:lnTo>
                  <a:pt x="218681" y="63741"/>
                </a:lnTo>
                <a:lnTo>
                  <a:pt x="221259" y="63741"/>
                </a:lnTo>
                <a:lnTo>
                  <a:pt x="224332" y="64312"/>
                </a:lnTo>
                <a:lnTo>
                  <a:pt x="226885" y="65087"/>
                </a:lnTo>
                <a:lnTo>
                  <a:pt x="229539" y="65912"/>
                </a:lnTo>
                <a:lnTo>
                  <a:pt x="232473" y="64490"/>
                </a:lnTo>
                <a:lnTo>
                  <a:pt x="233197" y="61594"/>
                </a:lnTo>
                <a:lnTo>
                  <a:pt x="233464" y="58559"/>
                </a:lnTo>
                <a:lnTo>
                  <a:pt x="233502" y="49974"/>
                </a:lnTo>
                <a:lnTo>
                  <a:pt x="233362" y="47205"/>
                </a:lnTo>
                <a:lnTo>
                  <a:pt x="232854" y="44234"/>
                </a:lnTo>
                <a:lnTo>
                  <a:pt x="230162" y="41808"/>
                </a:lnTo>
                <a:lnTo>
                  <a:pt x="227393" y="41020"/>
                </a:lnTo>
                <a:lnTo>
                  <a:pt x="224332" y="40525"/>
                </a:lnTo>
                <a:lnTo>
                  <a:pt x="221551" y="40373"/>
                </a:lnTo>
                <a:lnTo>
                  <a:pt x="217855" y="40627"/>
                </a:lnTo>
                <a:lnTo>
                  <a:pt x="214160" y="41617"/>
                </a:lnTo>
                <a:lnTo>
                  <a:pt x="210477" y="43738"/>
                </a:lnTo>
                <a:lnTo>
                  <a:pt x="206679" y="46697"/>
                </a:lnTo>
                <a:lnTo>
                  <a:pt x="202590" y="50990"/>
                </a:lnTo>
                <a:lnTo>
                  <a:pt x="200406" y="53708"/>
                </a:lnTo>
                <a:lnTo>
                  <a:pt x="198094" y="57010"/>
                </a:lnTo>
                <a:lnTo>
                  <a:pt x="198094" y="46024"/>
                </a:lnTo>
                <a:lnTo>
                  <a:pt x="196735" y="43383"/>
                </a:lnTo>
                <a:lnTo>
                  <a:pt x="194144" y="42468"/>
                </a:lnTo>
                <a:lnTo>
                  <a:pt x="191363" y="42138"/>
                </a:lnTo>
                <a:lnTo>
                  <a:pt x="183769" y="42138"/>
                </a:lnTo>
                <a:lnTo>
                  <a:pt x="181063" y="42468"/>
                </a:lnTo>
                <a:lnTo>
                  <a:pt x="178244" y="43383"/>
                </a:lnTo>
                <a:lnTo>
                  <a:pt x="176822" y="46024"/>
                </a:lnTo>
                <a:lnTo>
                  <a:pt x="176822" y="134302"/>
                </a:lnTo>
                <a:lnTo>
                  <a:pt x="178485" y="136944"/>
                </a:lnTo>
                <a:lnTo>
                  <a:pt x="181673" y="137845"/>
                </a:lnTo>
                <a:lnTo>
                  <a:pt x="184835" y="138176"/>
                </a:lnTo>
                <a:lnTo>
                  <a:pt x="193751" y="138176"/>
                </a:lnTo>
                <a:lnTo>
                  <a:pt x="196913" y="137845"/>
                </a:lnTo>
                <a:lnTo>
                  <a:pt x="200101" y="136944"/>
                </a:lnTo>
                <a:close/>
              </a:path>
              <a:path w="3731145" h="173786">
                <a:moveTo>
                  <a:pt x="269379" y="68960"/>
                </a:moveTo>
                <a:lnTo>
                  <a:pt x="272110" y="64579"/>
                </a:lnTo>
                <a:lnTo>
                  <a:pt x="275615" y="60959"/>
                </a:lnTo>
                <a:lnTo>
                  <a:pt x="280289" y="58585"/>
                </a:lnTo>
                <a:lnTo>
                  <a:pt x="283044" y="58000"/>
                </a:lnTo>
                <a:lnTo>
                  <a:pt x="292481" y="58000"/>
                </a:lnTo>
                <a:lnTo>
                  <a:pt x="297116" y="59994"/>
                </a:lnTo>
                <a:lnTo>
                  <a:pt x="300126" y="63982"/>
                </a:lnTo>
                <a:lnTo>
                  <a:pt x="303123" y="67970"/>
                </a:lnTo>
                <a:lnTo>
                  <a:pt x="304520" y="73469"/>
                </a:lnTo>
                <a:lnTo>
                  <a:pt x="304330" y="80467"/>
                </a:lnTo>
                <a:lnTo>
                  <a:pt x="267119" y="80467"/>
                </a:lnTo>
                <a:lnTo>
                  <a:pt x="267119" y="100253"/>
                </a:lnTo>
                <a:lnTo>
                  <a:pt x="267119" y="96494"/>
                </a:lnTo>
                <a:lnTo>
                  <a:pt x="323227" y="96494"/>
                </a:lnTo>
                <a:lnTo>
                  <a:pt x="326453" y="94322"/>
                </a:lnTo>
                <a:lnTo>
                  <a:pt x="328472" y="90627"/>
                </a:lnTo>
                <a:lnTo>
                  <a:pt x="328472" y="77431"/>
                </a:lnTo>
                <a:lnTo>
                  <a:pt x="327685" y="71691"/>
                </a:lnTo>
                <a:lnTo>
                  <a:pt x="326097" y="66408"/>
                </a:lnTo>
                <a:lnTo>
                  <a:pt x="324523" y="61125"/>
                </a:lnTo>
                <a:lnTo>
                  <a:pt x="322046" y="56565"/>
                </a:lnTo>
                <a:lnTo>
                  <a:pt x="318681" y="52704"/>
                </a:lnTo>
                <a:lnTo>
                  <a:pt x="315315" y="48844"/>
                </a:lnTo>
                <a:lnTo>
                  <a:pt x="311010" y="45821"/>
                </a:lnTo>
                <a:lnTo>
                  <a:pt x="305765" y="43649"/>
                </a:lnTo>
                <a:lnTo>
                  <a:pt x="300520" y="41465"/>
                </a:lnTo>
                <a:lnTo>
                  <a:pt x="294195" y="40373"/>
                </a:lnTo>
                <a:lnTo>
                  <a:pt x="279819" y="40373"/>
                </a:lnTo>
                <a:lnTo>
                  <a:pt x="273532" y="41528"/>
                </a:lnTo>
                <a:lnTo>
                  <a:pt x="267957" y="43840"/>
                </a:lnTo>
                <a:lnTo>
                  <a:pt x="267246" y="77355"/>
                </a:lnTo>
                <a:lnTo>
                  <a:pt x="267728" y="74447"/>
                </a:lnTo>
                <a:lnTo>
                  <a:pt x="268554" y="71704"/>
                </a:lnTo>
                <a:lnTo>
                  <a:pt x="269379" y="68960"/>
                </a:lnTo>
                <a:close/>
              </a:path>
              <a:path w="3731145" h="173786">
                <a:moveTo>
                  <a:pt x="316865" y="135585"/>
                </a:moveTo>
                <a:lnTo>
                  <a:pt x="320687" y="134010"/>
                </a:lnTo>
                <a:lnTo>
                  <a:pt x="323329" y="131483"/>
                </a:lnTo>
                <a:lnTo>
                  <a:pt x="324053" y="128930"/>
                </a:lnTo>
                <a:lnTo>
                  <a:pt x="324281" y="126009"/>
                </a:lnTo>
                <a:lnTo>
                  <a:pt x="324319" y="123316"/>
                </a:lnTo>
                <a:lnTo>
                  <a:pt x="324167" y="119214"/>
                </a:lnTo>
                <a:lnTo>
                  <a:pt x="323037" y="115684"/>
                </a:lnTo>
                <a:lnTo>
                  <a:pt x="320167" y="115100"/>
                </a:lnTo>
                <a:lnTo>
                  <a:pt x="317296" y="116039"/>
                </a:lnTo>
                <a:lnTo>
                  <a:pt x="313715" y="117360"/>
                </a:lnTo>
                <a:lnTo>
                  <a:pt x="308902" y="118884"/>
                </a:lnTo>
                <a:lnTo>
                  <a:pt x="306044" y="119570"/>
                </a:lnTo>
                <a:lnTo>
                  <a:pt x="302742" y="120192"/>
                </a:lnTo>
                <a:lnTo>
                  <a:pt x="299440" y="120827"/>
                </a:lnTo>
                <a:lnTo>
                  <a:pt x="295617" y="121145"/>
                </a:lnTo>
                <a:lnTo>
                  <a:pt x="286969" y="121145"/>
                </a:lnTo>
                <a:lnTo>
                  <a:pt x="283298" y="120573"/>
                </a:lnTo>
                <a:lnTo>
                  <a:pt x="280225" y="119456"/>
                </a:lnTo>
                <a:lnTo>
                  <a:pt x="277164" y="118338"/>
                </a:lnTo>
                <a:lnTo>
                  <a:pt x="274650" y="116700"/>
                </a:lnTo>
                <a:lnTo>
                  <a:pt x="270764" y="112407"/>
                </a:lnTo>
                <a:lnTo>
                  <a:pt x="269341" y="109804"/>
                </a:lnTo>
                <a:lnTo>
                  <a:pt x="268452" y="106743"/>
                </a:lnTo>
                <a:lnTo>
                  <a:pt x="267563" y="103670"/>
                </a:lnTo>
                <a:lnTo>
                  <a:pt x="267119" y="100253"/>
                </a:lnTo>
                <a:lnTo>
                  <a:pt x="267246" y="77355"/>
                </a:lnTo>
                <a:lnTo>
                  <a:pt x="267957" y="43840"/>
                </a:lnTo>
                <a:lnTo>
                  <a:pt x="262382" y="46151"/>
                </a:lnTo>
                <a:lnTo>
                  <a:pt x="257644" y="49504"/>
                </a:lnTo>
                <a:lnTo>
                  <a:pt x="253758" y="53886"/>
                </a:lnTo>
                <a:lnTo>
                  <a:pt x="249859" y="58280"/>
                </a:lnTo>
                <a:lnTo>
                  <a:pt x="246887" y="63626"/>
                </a:lnTo>
                <a:lnTo>
                  <a:pt x="244843" y="69926"/>
                </a:lnTo>
                <a:lnTo>
                  <a:pt x="242798" y="76225"/>
                </a:lnTo>
                <a:lnTo>
                  <a:pt x="241782" y="83299"/>
                </a:lnTo>
                <a:lnTo>
                  <a:pt x="241782" y="99402"/>
                </a:lnTo>
                <a:lnTo>
                  <a:pt x="242747" y="106591"/>
                </a:lnTo>
                <a:lnTo>
                  <a:pt x="244703" y="112725"/>
                </a:lnTo>
                <a:lnTo>
                  <a:pt x="246646" y="118859"/>
                </a:lnTo>
                <a:lnTo>
                  <a:pt x="249593" y="123939"/>
                </a:lnTo>
                <a:lnTo>
                  <a:pt x="253555" y="127965"/>
                </a:lnTo>
                <a:lnTo>
                  <a:pt x="257517" y="131991"/>
                </a:lnTo>
                <a:lnTo>
                  <a:pt x="262445" y="135001"/>
                </a:lnTo>
                <a:lnTo>
                  <a:pt x="268351" y="136969"/>
                </a:lnTo>
                <a:lnTo>
                  <a:pt x="274256" y="138950"/>
                </a:lnTo>
                <a:lnTo>
                  <a:pt x="281139" y="139941"/>
                </a:lnTo>
                <a:lnTo>
                  <a:pt x="293344" y="139941"/>
                </a:lnTo>
                <a:lnTo>
                  <a:pt x="297434" y="139661"/>
                </a:lnTo>
                <a:lnTo>
                  <a:pt x="301256" y="139103"/>
                </a:lnTo>
                <a:lnTo>
                  <a:pt x="305092" y="138544"/>
                </a:lnTo>
                <a:lnTo>
                  <a:pt x="308483" y="137883"/>
                </a:lnTo>
                <a:lnTo>
                  <a:pt x="311454" y="137121"/>
                </a:lnTo>
                <a:lnTo>
                  <a:pt x="314426" y="136359"/>
                </a:lnTo>
                <a:lnTo>
                  <a:pt x="316865" y="135585"/>
                </a:lnTo>
                <a:close/>
              </a:path>
              <a:path w="3731145" h="173786">
                <a:moveTo>
                  <a:pt x="422998" y="138176"/>
                </a:moveTo>
                <a:lnTo>
                  <a:pt x="426300" y="137845"/>
                </a:lnTo>
                <a:lnTo>
                  <a:pt x="429514" y="137020"/>
                </a:lnTo>
                <a:lnTo>
                  <a:pt x="431076" y="134404"/>
                </a:lnTo>
                <a:lnTo>
                  <a:pt x="430530" y="131775"/>
                </a:lnTo>
                <a:lnTo>
                  <a:pt x="428802" y="128358"/>
                </a:lnTo>
                <a:lnTo>
                  <a:pt x="398919" y="82143"/>
                </a:lnTo>
                <a:lnTo>
                  <a:pt x="424751" y="52844"/>
                </a:lnTo>
                <a:lnTo>
                  <a:pt x="426478" y="50406"/>
                </a:lnTo>
                <a:lnTo>
                  <a:pt x="427710" y="47104"/>
                </a:lnTo>
                <a:lnTo>
                  <a:pt x="426719" y="43789"/>
                </a:lnTo>
                <a:lnTo>
                  <a:pt x="423964" y="42722"/>
                </a:lnTo>
                <a:lnTo>
                  <a:pt x="420941" y="42303"/>
                </a:lnTo>
                <a:lnTo>
                  <a:pt x="417194" y="42062"/>
                </a:lnTo>
                <a:lnTo>
                  <a:pt x="412241" y="42062"/>
                </a:lnTo>
                <a:lnTo>
                  <a:pt x="408559" y="42303"/>
                </a:lnTo>
                <a:lnTo>
                  <a:pt x="405599" y="42722"/>
                </a:lnTo>
                <a:lnTo>
                  <a:pt x="402539" y="43840"/>
                </a:lnTo>
                <a:lnTo>
                  <a:pt x="400100" y="46520"/>
                </a:lnTo>
                <a:lnTo>
                  <a:pt x="373976" y="81648"/>
                </a:lnTo>
                <a:lnTo>
                  <a:pt x="373976" y="4152"/>
                </a:lnTo>
                <a:lnTo>
                  <a:pt x="372313" y="1396"/>
                </a:lnTo>
                <a:lnTo>
                  <a:pt x="369125" y="393"/>
                </a:lnTo>
                <a:lnTo>
                  <a:pt x="365963" y="0"/>
                </a:lnTo>
                <a:lnTo>
                  <a:pt x="357047" y="0"/>
                </a:lnTo>
                <a:lnTo>
                  <a:pt x="353885" y="393"/>
                </a:lnTo>
                <a:lnTo>
                  <a:pt x="350697" y="1396"/>
                </a:lnTo>
                <a:lnTo>
                  <a:pt x="349034" y="4152"/>
                </a:lnTo>
                <a:lnTo>
                  <a:pt x="349034" y="134302"/>
                </a:lnTo>
                <a:lnTo>
                  <a:pt x="350697" y="136944"/>
                </a:lnTo>
                <a:lnTo>
                  <a:pt x="353885" y="137845"/>
                </a:lnTo>
                <a:lnTo>
                  <a:pt x="357047" y="138176"/>
                </a:lnTo>
                <a:lnTo>
                  <a:pt x="365963" y="138176"/>
                </a:lnTo>
                <a:lnTo>
                  <a:pt x="369125" y="137845"/>
                </a:lnTo>
                <a:lnTo>
                  <a:pt x="372313" y="136944"/>
                </a:lnTo>
                <a:lnTo>
                  <a:pt x="373976" y="134302"/>
                </a:lnTo>
                <a:lnTo>
                  <a:pt x="373976" y="87591"/>
                </a:lnTo>
                <a:lnTo>
                  <a:pt x="403364" y="134099"/>
                </a:lnTo>
                <a:lnTo>
                  <a:pt x="405549" y="136715"/>
                </a:lnTo>
                <a:lnTo>
                  <a:pt x="408559" y="137718"/>
                </a:lnTo>
                <a:lnTo>
                  <a:pt x="411632" y="138061"/>
                </a:lnTo>
                <a:lnTo>
                  <a:pt x="415505" y="138264"/>
                </a:lnTo>
                <a:lnTo>
                  <a:pt x="422998" y="138176"/>
                </a:lnTo>
                <a:close/>
              </a:path>
              <a:path w="3731145" h="173786">
                <a:moveTo>
                  <a:pt x="497306" y="125590"/>
                </a:moveTo>
                <a:lnTo>
                  <a:pt x="497306" y="123748"/>
                </a:lnTo>
                <a:lnTo>
                  <a:pt x="497052" y="121043"/>
                </a:lnTo>
                <a:lnTo>
                  <a:pt x="496316" y="117525"/>
                </a:lnTo>
                <a:lnTo>
                  <a:pt x="493560" y="116598"/>
                </a:lnTo>
                <a:lnTo>
                  <a:pt x="490918" y="117627"/>
                </a:lnTo>
                <a:lnTo>
                  <a:pt x="488099" y="118414"/>
                </a:lnTo>
                <a:lnTo>
                  <a:pt x="484530" y="118757"/>
                </a:lnTo>
                <a:lnTo>
                  <a:pt x="480644" y="118757"/>
                </a:lnTo>
                <a:lnTo>
                  <a:pt x="477939" y="117563"/>
                </a:lnTo>
                <a:lnTo>
                  <a:pt x="474903" y="112737"/>
                </a:lnTo>
                <a:lnTo>
                  <a:pt x="474141" y="109131"/>
                </a:lnTo>
                <a:lnTo>
                  <a:pt x="474141" y="62839"/>
                </a:lnTo>
                <a:lnTo>
                  <a:pt x="493445" y="62839"/>
                </a:lnTo>
                <a:lnTo>
                  <a:pt x="495655" y="62064"/>
                </a:lnTo>
                <a:lnTo>
                  <a:pt x="496976" y="58966"/>
                </a:lnTo>
                <a:lnTo>
                  <a:pt x="497306" y="56375"/>
                </a:lnTo>
                <a:lnTo>
                  <a:pt x="497217" y="49225"/>
                </a:lnTo>
                <a:lnTo>
                  <a:pt x="496887" y="46583"/>
                </a:lnTo>
                <a:lnTo>
                  <a:pt x="495985" y="44030"/>
                </a:lnTo>
                <a:lnTo>
                  <a:pt x="493344" y="42659"/>
                </a:lnTo>
                <a:lnTo>
                  <a:pt x="474141" y="42659"/>
                </a:lnTo>
                <a:lnTo>
                  <a:pt x="474141" y="22961"/>
                </a:lnTo>
                <a:lnTo>
                  <a:pt x="472490" y="20205"/>
                </a:lnTo>
                <a:lnTo>
                  <a:pt x="469379" y="19215"/>
                </a:lnTo>
                <a:lnTo>
                  <a:pt x="466140" y="18884"/>
                </a:lnTo>
                <a:lnTo>
                  <a:pt x="457301" y="18884"/>
                </a:lnTo>
                <a:lnTo>
                  <a:pt x="454063" y="19215"/>
                </a:lnTo>
                <a:lnTo>
                  <a:pt x="450862" y="20205"/>
                </a:lnTo>
                <a:lnTo>
                  <a:pt x="449300" y="22961"/>
                </a:lnTo>
                <a:lnTo>
                  <a:pt x="449300" y="42659"/>
                </a:lnTo>
                <a:lnTo>
                  <a:pt x="438810" y="42659"/>
                </a:lnTo>
                <a:lnTo>
                  <a:pt x="436168" y="44030"/>
                </a:lnTo>
                <a:lnTo>
                  <a:pt x="435267" y="46583"/>
                </a:lnTo>
                <a:lnTo>
                  <a:pt x="434936" y="49225"/>
                </a:lnTo>
                <a:lnTo>
                  <a:pt x="434847" y="56375"/>
                </a:lnTo>
                <a:lnTo>
                  <a:pt x="435178" y="58966"/>
                </a:lnTo>
                <a:lnTo>
                  <a:pt x="435838" y="60515"/>
                </a:lnTo>
                <a:lnTo>
                  <a:pt x="438708" y="62839"/>
                </a:lnTo>
                <a:lnTo>
                  <a:pt x="449300" y="62839"/>
                </a:lnTo>
                <a:lnTo>
                  <a:pt x="449300" y="113487"/>
                </a:lnTo>
                <a:lnTo>
                  <a:pt x="449859" y="118173"/>
                </a:lnTo>
                <a:lnTo>
                  <a:pt x="450977" y="122123"/>
                </a:lnTo>
                <a:lnTo>
                  <a:pt x="452107" y="126085"/>
                </a:lnTo>
                <a:lnTo>
                  <a:pt x="453847" y="129374"/>
                </a:lnTo>
                <a:lnTo>
                  <a:pt x="456234" y="131978"/>
                </a:lnTo>
                <a:lnTo>
                  <a:pt x="458609" y="134581"/>
                </a:lnTo>
                <a:lnTo>
                  <a:pt x="461606" y="136512"/>
                </a:lnTo>
                <a:lnTo>
                  <a:pt x="465239" y="137769"/>
                </a:lnTo>
                <a:lnTo>
                  <a:pt x="468858" y="139014"/>
                </a:lnTo>
                <a:lnTo>
                  <a:pt x="473151" y="139649"/>
                </a:lnTo>
                <a:lnTo>
                  <a:pt x="481774" y="139547"/>
                </a:lnTo>
                <a:lnTo>
                  <a:pt x="485406" y="139153"/>
                </a:lnTo>
                <a:lnTo>
                  <a:pt x="488645" y="138506"/>
                </a:lnTo>
                <a:lnTo>
                  <a:pt x="492696" y="137223"/>
                </a:lnTo>
                <a:lnTo>
                  <a:pt x="495909" y="134912"/>
                </a:lnTo>
                <a:lnTo>
                  <a:pt x="496760" y="132270"/>
                </a:lnTo>
                <a:lnTo>
                  <a:pt x="497306" y="128498"/>
                </a:lnTo>
                <a:lnTo>
                  <a:pt x="497306" y="125590"/>
                </a:lnTo>
                <a:close/>
              </a:path>
              <a:path w="3731145" h="173786">
                <a:moveTo>
                  <a:pt x="545096" y="117817"/>
                </a:moveTo>
                <a:lnTo>
                  <a:pt x="542328" y="116344"/>
                </a:lnTo>
                <a:lnTo>
                  <a:pt x="540131" y="114249"/>
                </a:lnTo>
                <a:lnTo>
                  <a:pt x="538518" y="111544"/>
                </a:lnTo>
                <a:lnTo>
                  <a:pt x="536905" y="108838"/>
                </a:lnTo>
                <a:lnTo>
                  <a:pt x="535724" y="105651"/>
                </a:lnTo>
                <a:lnTo>
                  <a:pt x="535000" y="101993"/>
                </a:lnTo>
                <a:lnTo>
                  <a:pt x="534276" y="98323"/>
                </a:lnTo>
                <a:lnTo>
                  <a:pt x="534009" y="136677"/>
                </a:lnTo>
                <a:lnTo>
                  <a:pt x="539813" y="138849"/>
                </a:lnTo>
                <a:lnTo>
                  <a:pt x="546646" y="139941"/>
                </a:lnTo>
                <a:lnTo>
                  <a:pt x="545096" y="117817"/>
                </a:lnTo>
                <a:close/>
              </a:path>
              <a:path w="3731145" h="173786">
                <a:moveTo>
                  <a:pt x="534009" y="136677"/>
                </a:moveTo>
                <a:lnTo>
                  <a:pt x="534276" y="98323"/>
                </a:lnTo>
                <a:lnTo>
                  <a:pt x="533908" y="94322"/>
                </a:lnTo>
                <a:lnTo>
                  <a:pt x="533908" y="85280"/>
                </a:lnTo>
                <a:lnTo>
                  <a:pt x="534365" y="81102"/>
                </a:lnTo>
                <a:lnTo>
                  <a:pt x="535254" y="77444"/>
                </a:lnTo>
                <a:lnTo>
                  <a:pt x="536143" y="73786"/>
                </a:lnTo>
                <a:lnTo>
                  <a:pt x="537476" y="70650"/>
                </a:lnTo>
                <a:lnTo>
                  <a:pt x="539254" y="68046"/>
                </a:lnTo>
                <a:lnTo>
                  <a:pt x="541045" y="65430"/>
                </a:lnTo>
                <a:lnTo>
                  <a:pt x="543318" y="63461"/>
                </a:lnTo>
                <a:lnTo>
                  <a:pt x="546087" y="62102"/>
                </a:lnTo>
                <a:lnTo>
                  <a:pt x="548855" y="60756"/>
                </a:lnTo>
                <a:lnTo>
                  <a:pt x="552094" y="60070"/>
                </a:lnTo>
                <a:lnTo>
                  <a:pt x="559943" y="60070"/>
                </a:lnTo>
                <a:lnTo>
                  <a:pt x="563384" y="60832"/>
                </a:lnTo>
                <a:lnTo>
                  <a:pt x="566127" y="62356"/>
                </a:lnTo>
                <a:lnTo>
                  <a:pt x="568871" y="63868"/>
                </a:lnTo>
                <a:lnTo>
                  <a:pt x="571055" y="65976"/>
                </a:lnTo>
                <a:lnTo>
                  <a:pt x="572706" y="68681"/>
                </a:lnTo>
                <a:lnTo>
                  <a:pt x="574357" y="71386"/>
                </a:lnTo>
                <a:lnTo>
                  <a:pt x="575525" y="74574"/>
                </a:lnTo>
                <a:lnTo>
                  <a:pt x="576224" y="78231"/>
                </a:lnTo>
                <a:lnTo>
                  <a:pt x="576922" y="81902"/>
                </a:lnTo>
                <a:lnTo>
                  <a:pt x="577265" y="85902"/>
                </a:lnTo>
                <a:lnTo>
                  <a:pt x="577265" y="94945"/>
                </a:lnTo>
                <a:lnTo>
                  <a:pt x="576834" y="99123"/>
                </a:lnTo>
                <a:lnTo>
                  <a:pt x="575970" y="102781"/>
                </a:lnTo>
                <a:lnTo>
                  <a:pt x="575119" y="106438"/>
                </a:lnTo>
                <a:lnTo>
                  <a:pt x="573798" y="109562"/>
                </a:lnTo>
                <a:lnTo>
                  <a:pt x="572020" y="112128"/>
                </a:lnTo>
                <a:lnTo>
                  <a:pt x="570230" y="114706"/>
                </a:lnTo>
                <a:lnTo>
                  <a:pt x="567956" y="116674"/>
                </a:lnTo>
                <a:lnTo>
                  <a:pt x="565188" y="118021"/>
                </a:lnTo>
                <a:lnTo>
                  <a:pt x="562419" y="119379"/>
                </a:lnTo>
                <a:lnTo>
                  <a:pt x="559155" y="120053"/>
                </a:lnTo>
                <a:lnTo>
                  <a:pt x="551294" y="120053"/>
                </a:lnTo>
                <a:lnTo>
                  <a:pt x="547865" y="119303"/>
                </a:lnTo>
                <a:lnTo>
                  <a:pt x="545096" y="117817"/>
                </a:lnTo>
                <a:lnTo>
                  <a:pt x="546646" y="139941"/>
                </a:lnTo>
                <a:lnTo>
                  <a:pt x="562610" y="139941"/>
                </a:lnTo>
                <a:lnTo>
                  <a:pt x="569709" y="138722"/>
                </a:lnTo>
                <a:lnTo>
                  <a:pt x="575779" y="136283"/>
                </a:lnTo>
                <a:lnTo>
                  <a:pt x="581850" y="133845"/>
                </a:lnTo>
                <a:lnTo>
                  <a:pt x="586892" y="130378"/>
                </a:lnTo>
                <a:lnTo>
                  <a:pt x="590918" y="125895"/>
                </a:lnTo>
                <a:lnTo>
                  <a:pt x="594944" y="121399"/>
                </a:lnTo>
                <a:lnTo>
                  <a:pt x="597954" y="116052"/>
                </a:lnTo>
                <a:lnTo>
                  <a:pt x="599922" y="109854"/>
                </a:lnTo>
                <a:lnTo>
                  <a:pt x="601903" y="103657"/>
                </a:lnTo>
                <a:lnTo>
                  <a:pt x="602894" y="96786"/>
                </a:lnTo>
                <a:lnTo>
                  <a:pt x="602894" y="81419"/>
                </a:lnTo>
                <a:lnTo>
                  <a:pt x="601967" y="74460"/>
                </a:lnTo>
                <a:lnTo>
                  <a:pt x="600125" y="68389"/>
                </a:lnTo>
                <a:lnTo>
                  <a:pt x="598271" y="62318"/>
                </a:lnTo>
                <a:lnTo>
                  <a:pt x="595452" y="57200"/>
                </a:lnTo>
                <a:lnTo>
                  <a:pt x="591667" y="53047"/>
                </a:lnTo>
                <a:lnTo>
                  <a:pt x="587870" y="48894"/>
                </a:lnTo>
                <a:lnTo>
                  <a:pt x="583069" y="45745"/>
                </a:lnTo>
                <a:lnTo>
                  <a:pt x="577265" y="43599"/>
                </a:lnTo>
                <a:lnTo>
                  <a:pt x="571461" y="41452"/>
                </a:lnTo>
                <a:lnTo>
                  <a:pt x="564591" y="40373"/>
                </a:lnTo>
                <a:lnTo>
                  <a:pt x="548563" y="40373"/>
                </a:lnTo>
                <a:lnTo>
                  <a:pt x="541489" y="41605"/>
                </a:lnTo>
                <a:lnTo>
                  <a:pt x="535444" y="44043"/>
                </a:lnTo>
                <a:lnTo>
                  <a:pt x="529412" y="46481"/>
                </a:lnTo>
                <a:lnTo>
                  <a:pt x="524383" y="49923"/>
                </a:lnTo>
                <a:lnTo>
                  <a:pt x="520357" y="54381"/>
                </a:lnTo>
                <a:lnTo>
                  <a:pt x="516331" y="58839"/>
                </a:lnTo>
                <a:lnTo>
                  <a:pt x="513308" y="64185"/>
                </a:lnTo>
                <a:lnTo>
                  <a:pt x="511302" y="70421"/>
                </a:lnTo>
                <a:lnTo>
                  <a:pt x="509282" y="76657"/>
                </a:lnTo>
                <a:lnTo>
                  <a:pt x="508279" y="83527"/>
                </a:lnTo>
                <a:lnTo>
                  <a:pt x="508279" y="98844"/>
                </a:lnTo>
                <a:lnTo>
                  <a:pt x="509206" y="105765"/>
                </a:lnTo>
                <a:lnTo>
                  <a:pt x="511047" y="111836"/>
                </a:lnTo>
                <a:lnTo>
                  <a:pt x="512902" y="117906"/>
                </a:lnTo>
                <a:lnTo>
                  <a:pt x="515734" y="123024"/>
                </a:lnTo>
                <a:lnTo>
                  <a:pt x="519556" y="127177"/>
                </a:lnTo>
                <a:lnTo>
                  <a:pt x="523392" y="131330"/>
                </a:lnTo>
                <a:lnTo>
                  <a:pt x="528205" y="134505"/>
                </a:lnTo>
                <a:lnTo>
                  <a:pt x="534009" y="136677"/>
                </a:lnTo>
                <a:close/>
              </a:path>
              <a:path w="3731145" h="173786">
                <a:moveTo>
                  <a:pt x="646633" y="136944"/>
                </a:moveTo>
                <a:lnTo>
                  <a:pt x="648296" y="134302"/>
                </a:lnTo>
                <a:lnTo>
                  <a:pt x="648296" y="79273"/>
                </a:lnTo>
                <a:lnTo>
                  <a:pt x="650138" y="76377"/>
                </a:lnTo>
                <a:lnTo>
                  <a:pt x="653491" y="71945"/>
                </a:lnTo>
                <a:lnTo>
                  <a:pt x="656653" y="68389"/>
                </a:lnTo>
                <a:lnTo>
                  <a:pt x="659625" y="66014"/>
                </a:lnTo>
                <a:lnTo>
                  <a:pt x="662444" y="64579"/>
                </a:lnTo>
                <a:lnTo>
                  <a:pt x="665213" y="63741"/>
                </a:lnTo>
                <a:lnTo>
                  <a:pt x="667791" y="63741"/>
                </a:lnTo>
                <a:lnTo>
                  <a:pt x="670864" y="64312"/>
                </a:lnTo>
                <a:lnTo>
                  <a:pt x="673417" y="65087"/>
                </a:lnTo>
                <a:lnTo>
                  <a:pt x="676071" y="65912"/>
                </a:lnTo>
                <a:lnTo>
                  <a:pt x="679005" y="64490"/>
                </a:lnTo>
                <a:lnTo>
                  <a:pt x="679729" y="61594"/>
                </a:lnTo>
                <a:lnTo>
                  <a:pt x="679996" y="58559"/>
                </a:lnTo>
                <a:lnTo>
                  <a:pt x="680034" y="49974"/>
                </a:lnTo>
                <a:lnTo>
                  <a:pt x="679894" y="47205"/>
                </a:lnTo>
                <a:lnTo>
                  <a:pt x="679386" y="44234"/>
                </a:lnTo>
                <a:lnTo>
                  <a:pt x="676694" y="41808"/>
                </a:lnTo>
                <a:lnTo>
                  <a:pt x="673925" y="41020"/>
                </a:lnTo>
                <a:lnTo>
                  <a:pt x="670864" y="40525"/>
                </a:lnTo>
                <a:lnTo>
                  <a:pt x="668083" y="40373"/>
                </a:lnTo>
                <a:lnTo>
                  <a:pt x="664387" y="40627"/>
                </a:lnTo>
                <a:lnTo>
                  <a:pt x="660692" y="41617"/>
                </a:lnTo>
                <a:lnTo>
                  <a:pt x="657009" y="43738"/>
                </a:lnTo>
                <a:lnTo>
                  <a:pt x="653211" y="46697"/>
                </a:lnTo>
                <a:lnTo>
                  <a:pt x="649122" y="50990"/>
                </a:lnTo>
                <a:lnTo>
                  <a:pt x="646938" y="53708"/>
                </a:lnTo>
                <a:lnTo>
                  <a:pt x="644626" y="57010"/>
                </a:lnTo>
                <a:lnTo>
                  <a:pt x="644626" y="46024"/>
                </a:lnTo>
                <a:lnTo>
                  <a:pt x="643267" y="43383"/>
                </a:lnTo>
                <a:lnTo>
                  <a:pt x="640676" y="42468"/>
                </a:lnTo>
                <a:lnTo>
                  <a:pt x="637895" y="42138"/>
                </a:lnTo>
                <a:lnTo>
                  <a:pt x="630301" y="42138"/>
                </a:lnTo>
                <a:lnTo>
                  <a:pt x="627595" y="42468"/>
                </a:lnTo>
                <a:lnTo>
                  <a:pt x="624776" y="43383"/>
                </a:lnTo>
                <a:lnTo>
                  <a:pt x="623354" y="46024"/>
                </a:lnTo>
                <a:lnTo>
                  <a:pt x="623354" y="134302"/>
                </a:lnTo>
                <a:lnTo>
                  <a:pt x="625017" y="136944"/>
                </a:lnTo>
                <a:lnTo>
                  <a:pt x="628205" y="137845"/>
                </a:lnTo>
                <a:lnTo>
                  <a:pt x="631367" y="138176"/>
                </a:lnTo>
                <a:lnTo>
                  <a:pt x="640283" y="138176"/>
                </a:lnTo>
                <a:lnTo>
                  <a:pt x="643445" y="137845"/>
                </a:lnTo>
                <a:lnTo>
                  <a:pt x="646633" y="136944"/>
                </a:lnTo>
                <a:close/>
              </a:path>
              <a:path w="3731145" h="173786">
                <a:moveTo>
                  <a:pt x="732624" y="136677"/>
                </a:moveTo>
                <a:lnTo>
                  <a:pt x="737273" y="134505"/>
                </a:lnTo>
                <a:lnTo>
                  <a:pt x="741413" y="131470"/>
                </a:lnTo>
                <a:lnTo>
                  <a:pt x="745045" y="127571"/>
                </a:lnTo>
                <a:lnTo>
                  <a:pt x="745045" y="134594"/>
                </a:lnTo>
                <a:lnTo>
                  <a:pt x="745883" y="136778"/>
                </a:lnTo>
                <a:lnTo>
                  <a:pt x="748753" y="137909"/>
                </a:lnTo>
                <a:lnTo>
                  <a:pt x="752271" y="138264"/>
                </a:lnTo>
                <a:lnTo>
                  <a:pt x="760094" y="138150"/>
                </a:lnTo>
                <a:lnTo>
                  <a:pt x="763981" y="137299"/>
                </a:lnTo>
                <a:lnTo>
                  <a:pt x="765632" y="134594"/>
                </a:lnTo>
                <a:lnTo>
                  <a:pt x="765632" y="69151"/>
                </a:lnTo>
                <a:lnTo>
                  <a:pt x="764895" y="63906"/>
                </a:lnTo>
                <a:lnTo>
                  <a:pt x="763447" y="59486"/>
                </a:lnTo>
                <a:lnTo>
                  <a:pt x="762000" y="55054"/>
                </a:lnTo>
                <a:lnTo>
                  <a:pt x="759688" y="51447"/>
                </a:lnTo>
                <a:lnTo>
                  <a:pt x="756526" y="48640"/>
                </a:lnTo>
                <a:lnTo>
                  <a:pt x="753351" y="45834"/>
                </a:lnTo>
                <a:lnTo>
                  <a:pt x="749312" y="43764"/>
                </a:lnTo>
                <a:lnTo>
                  <a:pt x="744397" y="42405"/>
                </a:lnTo>
                <a:lnTo>
                  <a:pt x="739482" y="41059"/>
                </a:lnTo>
                <a:lnTo>
                  <a:pt x="733564" y="40373"/>
                </a:lnTo>
                <a:lnTo>
                  <a:pt x="722744" y="40373"/>
                </a:lnTo>
                <a:lnTo>
                  <a:pt x="718959" y="40690"/>
                </a:lnTo>
                <a:lnTo>
                  <a:pt x="715302" y="41325"/>
                </a:lnTo>
                <a:lnTo>
                  <a:pt x="711644" y="41948"/>
                </a:lnTo>
                <a:lnTo>
                  <a:pt x="708253" y="42760"/>
                </a:lnTo>
                <a:lnTo>
                  <a:pt x="705154" y="43738"/>
                </a:lnTo>
                <a:lnTo>
                  <a:pt x="702056" y="44729"/>
                </a:lnTo>
                <a:lnTo>
                  <a:pt x="699350" y="45808"/>
                </a:lnTo>
                <a:lnTo>
                  <a:pt x="694728" y="48120"/>
                </a:lnTo>
                <a:lnTo>
                  <a:pt x="691261" y="51079"/>
                </a:lnTo>
                <a:lnTo>
                  <a:pt x="689978" y="54533"/>
                </a:lnTo>
                <a:lnTo>
                  <a:pt x="689813" y="58191"/>
                </a:lnTo>
                <a:lnTo>
                  <a:pt x="689914" y="61099"/>
                </a:lnTo>
                <a:lnTo>
                  <a:pt x="690587" y="64655"/>
                </a:lnTo>
                <a:lnTo>
                  <a:pt x="692340" y="67500"/>
                </a:lnTo>
                <a:lnTo>
                  <a:pt x="695325" y="68186"/>
                </a:lnTo>
                <a:lnTo>
                  <a:pt x="698372" y="66801"/>
                </a:lnTo>
                <a:lnTo>
                  <a:pt x="702157" y="64858"/>
                </a:lnTo>
                <a:lnTo>
                  <a:pt x="707174" y="62610"/>
                </a:lnTo>
                <a:lnTo>
                  <a:pt x="710057" y="61594"/>
                </a:lnTo>
                <a:lnTo>
                  <a:pt x="713320" y="60667"/>
                </a:lnTo>
                <a:lnTo>
                  <a:pt x="716584" y="59740"/>
                </a:lnTo>
                <a:lnTo>
                  <a:pt x="720293" y="59283"/>
                </a:lnTo>
                <a:lnTo>
                  <a:pt x="727621" y="59283"/>
                </a:lnTo>
                <a:lnTo>
                  <a:pt x="730275" y="59613"/>
                </a:lnTo>
                <a:lnTo>
                  <a:pt x="732421" y="60274"/>
                </a:lnTo>
                <a:lnTo>
                  <a:pt x="736282" y="61950"/>
                </a:lnTo>
                <a:lnTo>
                  <a:pt x="738860" y="64731"/>
                </a:lnTo>
                <a:lnTo>
                  <a:pt x="740333" y="68541"/>
                </a:lnTo>
                <a:lnTo>
                  <a:pt x="741184" y="73037"/>
                </a:lnTo>
                <a:lnTo>
                  <a:pt x="741184" y="81152"/>
                </a:lnTo>
                <a:lnTo>
                  <a:pt x="724712" y="81152"/>
                </a:lnTo>
                <a:lnTo>
                  <a:pt x="717829" y="81749"/>
                </a:lnTo>
                <a:lnTo>
                  <a:pt x="711885" y="82930"/>
                </a:lnTo>
                <a:lnTo>
                  <a:pt x="705942" y="84124"/>
                </a:lnTo>
                <a:lnTo>
                  <a:pt x="700976" y="85953"/>
                </a:lnTo>
                <a:lnTo>
                  <a:pt x="696988" y="88430"/>
                </a:lnTo>
                <a:lnTo>
                  <a:pt x="693000" y="90906"/>
                </a:lnTo>
                <a:lnTo>
                  <a:pt x="689991" y="94043"/>
                </a:lnTo>
                <a:lnTo>
                  <a:pt x="687984" y="97828"/>
                </a:lnTo>
                <a:lnTo>
                  <a:pt x="685977" y="101625"/>
                </a:lnTo>
                <a:lnTo>
                  <a:pt x="684961" y="106095"/>
                </a:lnTo>
                <a:lnTo>
                  <a:pt x="684961" y="115989"/>
                </a:lnTo>
                <a:lnTo>
                  <a:pt x="685761" y="120154"/>
                </a:lnTo>
                <a:lnTo>
                  <a:pt x="687336" y="123710"/>
                </a:lnTo>
                <a:lnTo>
                  <a:pt x="688924" y="127279"/>
                </a:lnTo>
                <a:lnTo>
                  <a:pt x="691146" y="130263"/>
                </a:lnTo>
                <a:lnTo>
                  <a:pt x="694016" y="132664"/>
                </a:lnTo>
                <a:lnTo>
                  <a:pt x="696887" y="135077"/>
                </a:lnTo>
                <a:lnTo>
                  <a:pt x="700290" y="136893"/>
                </a:lnTo>
                <a:lnTo>
                  <a:pt x="704215" y="138112"/>
                </a:lnTo>
                <a:lnTo>
                  <a:pt x="708139" y="139331"/>
                </a:lnTo>
                <a:lnTo>
                  <a:pt x="709307" y="114147"/>
                </a:lnTo>
                <a:lnTo>
                  <a:pt x="709307" y="110451"/>
                </a:lnTo>
                <a:lnTo>
                  <a:pt x="709726" y="106337"/>
                </a:lnTo>
                <a:lnTo>
                  <a:pt x="711377" y="102984"/>
                </a:lnTo>
                <a:lnTo>
                  <a:pt x="714463" y="100355"/>
                </a:lnTo>
                <a:lnTo>
                  <a:pt x="718553" y="98272"/>
                </a:lnTo>
                <a:lnTo>
                  <a:pt x="721385" y="97688"/>
                </a:lnTo>
                <a:lnTo>
                  <a:pt x="724230" y="97091"/>
                </a:lnTo>
                <a:lnTo>
                  <a:pt x="727659" y="96786"/>
                </a:lnTo>
                <a:lnTo>
                  <a:pt x="741184" y="96786"/>
                </a:lnTo>
                <a:lnTo>
                  <a:pt x="741184" y="111836"/>
                </a:lnTo>
                <a:lnTo>
                  <a:pt x="738149" y="115265"/>
                </a:lnTo>
                <a:lnTo>
                  <a:pt x="735164" y="117868"/>
                </a:lnTo>
                <a:lnTo>
                  <a:pt x="732218" y="119659"/>
                </a:lnTo>
                <a:lnTo>
                  <a:pt x="729284" y="121437"/>
                </a:lnTo>
                <a:lnTo>
                  <a:pt x="726071" y="122326"/>
                </a:lnTo>
                <a:lnTo>
                  <a:pt x="718413" y="122326"/>
                </a:lnTo>
                <a:lnTo>
                  <a:pt x="722807" y="139941"/>
                </a:lnTo>
                <a:lnTo>
                  <a:pt x="727964" y="138849"/>
                </a:lnTo>
                <a:lnTo>
                  <a:pt x="732624" y="136677"/>
                </a:lnTo>
                <a:close/>
              </a:path>
              <a:path w="3731145" h="173786">
                <a:moveTo>
                  <a:pt x="722807" y="139941"/>
                </a:moveTo>
                <a:lnTo>
                  <a:pt x="718413" y="122326"/>
                </a:lnTo>
                <a:lnTo>
                  <a:pt x="715162" y="121272"/>
                </a:lnTo>
                <a:lnTo>
                  <a:pt x="710488" y="117043"/>
                </a:lnTo>
                <a:lnTo>
                  <a:pt x="709307" y="114147"/>
                </a:lnTo>
                <a:lnTo>
                  <a:pt x="708139" y="139331"/>
                </a:lnTo>
                <a:lnTo>
                  <a:pt x="712444" y="139941"/>
                </a:lnTo>
                <a:lnTo>
                  <a:pt x="722807" y="139941"/>
                </a:lnTo>
                <a:close/>
              </a:path>
              <a:path w="3731145" h="173786">
                <a:moveTo>
                  <a:pt x="795286" y="20205"/>
                </a:moveTo>
                <a:lnTo>
                  <a:pt x="793724" y="22961"/>
                </a:lnTo>
                <a:lnTo>
                  <a:pt x="793724" y="42659"/>
                </a:lnTo>
                <a:lnTo>
                  <a:pt x="783234" y="42659"/>
                </a:lnTo>
                <a:lnTo>
                  <a:pt x="780592" y="44030"/>
                </a:lnTo>
                <a:lnTo>
                  <a:pt x="779691" y="46583"/>
                </a:lnTo>
                <a:lnTo>
                  <a:pt x="779360" y="49225"/>
                </a:lnTo>
                <a:lnTo>
                  <a:pt x="779272" y="56375"/>
                </a:lnTo>
                <a:lnTo>
                  <a:pt x="779602" y="58966"/>
                </a:lnTo>
                <a:lnTo>
                  <a:pt x="780262" y="60515"/>
                </a:lnTo>
                <a:lnTo>
                  <a:pt x="783132" y="62839"/>
                </a:lnTo>
                <a:lnTo>
                  <a:pt x="793724" y="62839"/>
                </a:lnTo>
                <a:lnTo>
                  <a:pt x="793724" y="113487"/>
                </a:lnTo>
                <a:lnTo>
                  <a:pt x="794283" y="118173"/>
                </a:lnTo>
                <a:lnTo>
                  <a:pt x="795401" y="122123"/>
                </a:lnTo>
                <a:lnTo>
                  <a:pt x="796531" y="126085"/>
                </a:lnTo>
                <a:lnTo>
                  <a:pt x="798271" y="129374"/>
                </a:lnTo>
                <a:lnTo>
                  <a:pt x="800658" y="131978"/>
                </a:lnTo>
                <a:lnTo>
                  <a:pt x="803033" y="134581"/>
                </a:lnTo>
                <a:lnTo>
                  <a:pt x="806030" y="136512"/>
                </a:lnTo>
                <a:lnTo>
                  <a:pt x="809663" y="137769"/>
                </a:lnTo>
                <a:lnTo>
                  <a:pt x="813282" y="139014"/>
                </a:lnTo>
                <a:lnTo>
                  <a:pt x="817575" y="139649"/>
                </a:lnTo>
                <a:lnTo>
                  <a:pt x="826147" y="139547"/>
                </a:lnTo>
                <a:lnTo>
                  <a:pt x="829830" y="139153"/>
                </a:lnTo>
                <a:lnTo>
                  <a:pt x="833005" y="138506"/>
                </a:lnTo>
                <a:lnTo>
                  <a:pt x="837069" y="137223"/>
                </a:lnTo>
                <a:lnTo>
                  <a:pt x="840371" y="134912"/>
                </a:lnTo>
                <a:lnTo>
                  <a:pt x="841133" y="132270"/>
                </a:lnTo>
                <a:lnTo>
                  <a:pt x="841768" y="128498"/>
                </a:lnTo>
                <a:lnTo>
                  <a:pt x="841768" y="123748"/>
                </a:lnTo>
                <a:lnTo>
                  <a:pt x="841260" y="119849"/>
                </a:lnTo>
                <a:lnTo>
                  <a:pt x="840117" y="116839"/>
                </a:lnTo>
                <a:lnTo>
                  <a:pt x="837450" y="116839"/>
                </a:lnTo>
                <a:lnTo>
                  <a:pt x="834529" y="117919"/>
                </a:lnTo>
                <a:lnTo>
                  <a:pt x="831481" y="118643"/>
                </a:lnTo>
                <a:lnTo>
                  <a:pt x="825004" y="118757"/>
                </a:lnTo>
                <a:lnTo>
                  <a:pt x="822363" y="117563"/>
                </a:lnTo>
                <a:lnTo>
                  <a:pt x="819327" y="112737"/>
                </a:lnTo>
                <a:lnTo>
                  <a:pt x="818565" y="109131"/>
                </a:lnTo>
                <a:lnTo>
                  <a:pt x="818565" y="62839"/>
                </a:lnTo>
                <a:lnTo>
                  <a:pt x="837831" y="62839"/>
                </a:lnTo>
                <a:lnTo>
                  <a:pt x="840117" y="62064"/>
                </a:lnTo>
                <a:lnTo>
                  <a:pt x="841387" y="58966"/>
                </a:lnTo>
                <a:lnTo>
                  <a:pt x="841768" y="56375"/>
                </a:lnTo>
                <a:lnTo>
                  <a:pt x="841768" y="52755"/>
                </a:lnTo>
                <a:lnTo>
                  <a:pt x="841641" y="49225"/>
                </a:lnTo>
                <a:lnTo>
                  <a:pt x="841260" y="46583"/>
                </a:lnTo>
                <a:lnTo>
                  <a:pt x="840371" y="44030"/>
                </a:lnTo>
                <a:lnTo>
                  <a:pt x="837704" y="42659"/>
                </a:lnTo>
                <a:lnTo>
                  <a:pt x="818565" y="42659"/>
                </a:lnTo>
                <a:lnTo>
                  <a:pt x="818565" y="22961"/>
                </a:lnTo>
                <a:lnTo>
                  <a:pt x="816914" y="20205"/>
                </a:lnTo>
                <a:lnTo>
                  <a:pt x="813803" y="19215"/>
                </a:lnTo>
                <a:lnTo>
                  <a:pt x="810564" y="18884"/>
                </a:lnTo>
                <a:lnTo>
                  <a:pt x="801725" y="18884"/>
                </a:lnTo>
                <a:lnTo>
                  <a:pt x="798487" y="19215"/>
                </a:lnTo>
                <a:lnTo>
                  <a:pt x="795286" y="20205"/>
                </a:lnTo>
                <a:close/>
              </a:path>
              <a:path w="3731145" h="173786">
                <a:moveTo>
                  <a:pt x="994422" y="48501"/>
                </a:moveTo>
                <a:lnTo>
                  <a:pt x="994422" y="43281"/>
                </a:lnTo>
                <a:lnTo>
                  <a:pt x="993787" y="38582"/>
                </a:lnTo>
                <a:lnTo>
                  <a:pt x="992263" y="34391"/>
                </a:lnTo>
                <a:lnTo>
                  <a:pt x="990866" y="30200"/>
                </a:lnTo>
                <a:lnTo>
                  <a:pt x="988707" y="26542"/>
                </a:lnTo>
                <a:lnTo>
                  <a:pt x="985913" y="23406"/>
                </a:lnTo>
                <a:lnTo>
                  <a:pt x="983119" y="20269"/>
                </a:lnTo>
                <a:lnTo>
                  <a:pt x="979817" y="17678"/>
                </a:lnTo>
                <a:lnTo>
                  <a:pt x="975880" y="15633"/>
                </a:lnTo>
                <a:lnTo>
                  <a:pt x="971943" y="13588"/>
                </a:lnTo>
                <a:lnTo>
                  <a:pt x="968133" y="12192"/>
                </a:lnTo>
                <a:lnTo>
                  <a:pt x="964323" y="11429"/>
                </a:lnTo>
                <a:lnTo>
                  <a:pt x="960513" y="10667"/>
                </a:lnTo>
                <a:lnTo>
                  <a:pt x="957211" y="10172"/>
                </a:lnTo>
                <a:lnTo>
                  <a:pt x="954417" y="9944"/>
                </a:lnTo>
                <a:lnTo>
                  <a:pt x="951750" y="9715"/>
                </a:lnTo>
                <a:lnTo>
                  <a:pt x="912888" y="9601"/>
                </a:lnTo>
                <a:lnTo>
                  <a:pt x="909205" y="11925"/>
                </a:lnTo>
                <a:lnTo>
                  <a:pt x="906792" y="15798"/>
                </a:lnTo>
                <a:lnTo>
                  <a:pt x="906792" y="134099"/>
                </a:lnTo>
                <a:lnTo>
                  <a:pt x="907808" y="136410"/>
                </a:lnTo>
                <a:lnTo>
                  <a:pt x="910475" y="137502"/>
                </a:lnTo>
                <a:lnTo>
                  <a:pt x="913396" y="137960"/>
                </a:lnTo>
                <a:lnTo>
                  <a:pt x="917206" y="138264"/>
                </a:lnTo>
                <a:lnTo>
                  <a:pt x="924445" y="138163"/>
                </a:lnTo>
                <a:lnTo>
                  <a:pt x="927747" y="137769"/>
                </a:lnTo>
                <a:lnTo>
                  <a:pt x="931049" y="136842"/>
                </a:lnTo>
                <a:lnTo>
                  <a:pt x="932827" y="134099"/>
                </a:lnTo>
                <a:lnTo>
                  <a:pt x="932827" y="29692"/>
                </a:lnTo>
                <a:lnTo>
                  <a:pt x="946543" y="29692"/>
                </a:lnTo>
                <a:lnTo>
                  <a:pt x="949210" y="29870"/>
                </a:lnTo>
                <a:lnTo>
                  <a:pt x="951750" y="30238"/>
                </a:lnTo>
                <a:lnTo>
                  <a:pt x="954290" y="30594"/>
                </a:lnTo>
                <a:lnTo>
                  <a:pt x="958989" y="32854"/>
                </a:lnTo>
                <a:lnTo>
                  <a:pt x="963307" y="36385"/>
                </a:lnTo>
                <a:lnTo>
                  <a:pt x="964831" y="39293"/>
                </a:lnTo>
                <a:lnTo>
                  <a:pt x="966482" y="42189"/>
                </a:lnTo>
                <a:lnTo>
                  <a:pt x="967244" y="45885"/>
                </a:lnTo>
                <a:lnTo>
                  <a:pt x="967244" y="53670"/>
                </a:lnTo>
                <a:lnTo>
                  <a:pt x="966736" y="56730"/>
                </a:lnTo>
                <a:lnTo>
                  <a:pt x="965847" y="59524"/>
                </a:lnTo>
                <a:lnTo>
                  <a:pt x="964958" y="62331"/>
                </a:lnTo>
                <a:lnTo>
                  <a:pt x="961783" y="66751"/>
                </a:lnTo>
                <a:lnTo>
                  <a:pt x="957719" y="70332"/>
                </a:lnTo>
                <a:lnTo>
                  <a:pt x="954925" y="71450"/>
                </a:lnTo>
                <a:lnTo>
                  <a:pt x="952131" y="72580"/>
                </a:lnTo>
                <a:lnTo>
                  <a:pt x="948702" y="73139"/>
                </a:lnTo>
                <a:lnTo>
                  <a:pt x="951877" y="93230"/>
                </a:lnTo>
                <a:lnTo>
                  <a:pt x="959243" y="92240"/>
                </a:lnTo>
                <a:lnTo>
                  <a:pt x="965466" y="90258"/>
                </a:lnTo>
                <a:lnTo>
                  <a:pt x="971689" y="88277"/>
                </a:lnTo>
                <a:lnTo>
                  <a:pt x="977023" y="85394"/>
                </a:lnTo>
                <a:lnTo>
                  <a:pt x="981341" y="81597"/>
                </a:lnTo>
                <a:lnTo>
                  <a:pt x="985532" y="77812"/>
                </a:lnTo>
                <a:lnTo>
                  <a:pt x="988834" y="73139"/>
                </a:lnTo>
                <a:lnTo>
                  <a:pt x="991120" y="67602"/>
                </a:lnTo>
                <a:lnTo>
                  <a:pt x="993406" y="62052"/>
                </a:lnTo>
                <a:lnTo>
                  <a:pt x="994422" y="55689"/>
                </a:lnTo>
                <a:lnTo>
                  <a:pt x="994422" y="48501"/>
                </a:lnTo>
                <a:close/>
              </a:path>
              <a:path w="3731145" h="173786">
                <a:moveTo>
                  <a:pt x="944511" y="73139"/>
                </a:moveTo>
                <a:lnTo>
                  <a:pt x="932827" y="73139"/>
                </a:lnTo>
                <a:lnTo>
                  <a:pt x="932827" y="93230"/>
                </a:lnTo>
                <a:lnTo>
                  <a:pt x="951877" y="93230"/>
                </a:lnTo>
                <a:lnTo>
                  <a:pt x="948702" y="73139"/>
                </a:lnTo>
                <a:lnTo>
                  <a:pt x="944511" y="73139"/>
                </a:lnTo>
                <a:close/>
              </a:path>
              <a:path w="3731145" h="173786">
                <a:moveTo>
                  <a:pt x="1031887" y="136969"/>
                </a:moveTo>
                <a:lnTo>
                  <a:pt x="1037729" y="138950"/>
                </a:lnTo>
                <a:lnTo>
                  <a:pt x="1044714" y="139941"/>
                </a:lnTo>
                <a:lnTo>
                  <a:pt x="1056906" y="139941"/>
                </a:lnTo>
                <a:lnTo>
                  <a:pt x="1060970" y="139661"/>
                </a:lnTo>
                <a:lnTo>
                  <a:pt x="1064780" y="139103"/>
                </a:lnTo>
                <a:lnTo>
                  <a:pt x="1068590" y="138544"/>
                </a:lnTo>
                <a:lnTo>
                  <a:pt x="1072019" y="137883"/>
                </a:lnTo>
                <a:lnTo>
                  <a:pt x="1074940" y="137121"/>
                </a:lnTo>
                <a:lnTo>
                  <a:pt x="1077988" y="136359"/>
                </a:lnTo>
                <a:lnTo>
                  <a:pt x="1080401" y="135585"/>
                </a:lnTo>
                <a:lnTo>
                  <a:pt x="1084211" y="134010"/>
                </a:lnTo>
                <a:lnTo>
                  <a:pt x="1086878" y="131483"/>
                </a:lnTo>
                <a:lnTo>
                  <a:pt x="1087640" y="128930"/>
                </a:lnTo>
                <a:lnTo>
                  <a:pt x="1087767" y="126009"/>
                </a:lnTo>
                <a:lnTo>
                  <a:pt x="1087894" y="123316"/>
                </a:lnTo>
                <a:lnTo>
                  <a:pt x="1087640" y="119214"/>
                </a:lnTo>
                <a:lnTo>
                  <a:pt x="1086497" y="115684"/>
                </a:lnTo>
                <a:lnTo>
                  <a:pt x="1083703" y="115100"/>
                </a:lnTo>
                <a:lnTo>
                  <a:pt x="1080782" y="116039"/>
                </a:lnTo>
                <a:lnTo>
                  <a:pt x="1077226" y="117360"/>
                </a:lnTo>
                <a:lnTo>
                  <a:pt x="1072400" y="118884"/>
                </a:lnTo>
                <a:lnTo>
                  <a:pt x="1069606" y="119570"/>
                </a:lnTo>
                <a:lnTo>
                  <a:pt x="1066304" y="120192"/>
                </a:lnTo>
                <a:lnTo>
                  <a:pt x="1063002" y="120827"/>
                </a:lnTo>
                <a:lnTo>
                  <a:pt x="1059192" y="121145"/>
                </a:lnTo>
                <a:lnTo>
                  <a:pt x="1050556" y="121145"/>
                </a:lnTo>
                <a:lnTo>
                  <a:pt x="1046873" y="120573"/>
                </a:lnTo>
                <a:lnTo>
                  <a:pt x="1043698" y="119456"/>
                </a:lnTo>
                <a:lnTo>
                  <a:pt x="1040650" y="118338"/>
                </a:lnTo>
                <a:lnTo>
                  <a:pt x="1038237" y="116700"/>
                </a:lnTo>
                <a:lnTo>
                  <a:pt x="1034300" y="112407"/>
                </a:lnTo>
                <a:lnTo>
                  <a:pt x="1032903" y="109804"/>
                </a:lnTo>
                <a:lnTo>
                  <a:pt x="1032014" y="106743"/>
                </a:lnTo>
                <a:lnTo>
                  <a:pt x="1031125" y="103670"/>
                </a:lnTo>
                <a:lnTo>
                  <a:pt x="1030617" y="100253"/>
                </a:lnTo>
                <a:lnTo>
                  <a:pt x="1030617" y="80467"/>
                </a:lnTo>
                <a:lnTo>
                  <a:pt x="1030744" y="77355"/>
                </a:lnTo>
                <a:lnTo>
                  <a:pt x="1031252" y="74447"/>
                </a:lnTo>
                <a:lnTo>
                  <a:pt x="1031506" y="43840"/>
                </a:lnTo>
                <a:lnTo>
                  <a:pt x="1025918" y="46151"/>
                </a:lnTo>
                <a:lnTo>
                  <a:pt x="1021219" y="49504"/>
                </a:lnTo>
                <a:lnTo>
                  <a:pt x="1017282" y="53886"/>
                </a:lnTo>
                <a:lnTo>
                  <a:pt x="1013345" y="58280"/>
                </a:lnTo>
                <a:lnTo>
                  <a:pt x="1010424" y="63626"/>
                </a:lnTo>
                <a:lnTo>
                  <a:pt x="1008392" y="69926"/>
                </a:lnTo>
                <a:lnTo>
                  <a:pt x="1006360" y="76225"/>
                </a:lnTo>
                <a:lnTo>
                  <a:pt x="1005344" y="83299"/>
                </a:lnTo>
                <a:lnTo>
                  <a:pt x="1005344" y="99402"/>
                </a:lnTo>
                <a:lnTo>
                  <a:pt x="1006233" y="106591"/>
                </a:lnTo>
                <a:lnTo>
                  <a:pt x="1008265" y="112725"/>
                </a:lnTo>
                <a:lnTo>
                  <a:pt x="1010170" y="118859"/>
                </a:lnTo>
                <a:lnTo>
                  <a:pt x="1013091" y="123939"/>
                </a:lnTo>
                <a:lnTo>
                  <a:pt x="1017028" y="127965"/>
                </a:lnTo>
                <a:lnTo>
                  <a:pt x="1021092" y="131991"/>
                </a:lnTo>
                <a:lnTo>
                  <a:pt x="1025918" y="135001"/>
                </a:lnTo>
                <a:lnTo>
                  <a:pt x="1031887" y="136969"/>
                </a:lnTo>
                <a:close/>
              </a:path>
              <a:path w="3731145" h="173786">
                <a:moveTo>
                  <a:pt x="1032903" y="68960"/>
                </a:moveTo>
                <a:lnTo>
                  <a:pt x="1035697" y="64579"/>
                </a:lnTo>
                <a:lnTo>
                  <a:pt x="1039126" y="60959"/>
                </a:lnTo>
                <a:lnTo>
                  <a:pt x="1043825" y="58585"/>
                </a:lnTo>
                <a:lnTo>
                  <a:pt x="1046619" y="58000"/>
                </a:lnTo>
                <a:lnTo>
                  <a:pt x="1056017" y="58000"/>
                </a:lnTo>
                <a:lnTo>
                  <a:pt x="1060589" y="59994"/>
                </a:lnTo>
                <a:lnTo>
                  <a:pt x="1063637" y="63982"/>
                </a:lnTo>
                <a:lnTo>
                  <a:pt x="1066685" y="67970"/>
                </a:lnTo>
                <a:lnTo>
                  <a:pt x="1068082" y="73469"/>
                </a:lnTo>
                <a:lnTo>
                  <a:pt x="1067828" y="80467"/>
                </a:lnTo>
                <a:lnTo>
                  <a:pt x="1030617" y="80467"/>
                </a:lnTo>
                <a:lnTo>
                  <a:pt x="1030617" y="100253"/>
                </a:lnTo>
                <a:lnTo>
                  <a:pt x="1030617" y="96494"/>
                </a:lnTo>
                <a:lnTo>
                  <a:pt x="1086751" y="96494"/>
                </a:lnTo>
                <a:lnTo>
                  <a:pt x="1089926" y="94322"/>
                </a:lnTo>
                <a:lnTo>
                  <a:pt x="1091958" y="90627"/>
                </a:lnTo>
                <a:lnTo>
                  <a:pt x="1091958" y="77431"/>
                </a:lnTo>
                <a:lnTo>
                  <a:pt x="1091196" y="71691"/>
                </a:lnTo>
                <a:lnTo>
                  <a:pt x="1089672" y="66408"/>
                </a:lnTo>
                <a:lnTo>
                  <a:pt x="1088021" y="61125"/>
                </a:lnTo>
                <a:lnTo>
                  <a:pt x="1085608" y="56565"/>
                </a:lnTo>
                <a:lnTo>
                  <a:pt x="1082179" y="52704"/>
                </a:lnTo>
                <a:lnTo>
                  <a:pt x="1078877" y="48844"/>
                </a:lnTo>
                <a:lnTo>
                  <a:pt x="1074559" y="45821"/>
                </a:lnTo>
                <a:lnTo>
                  <a:pt x="1069225" y="43649"/>
                </a:lnTo>
                <a:lnTo>
                  <a:pt x="1064018" y="41465"/>
                </a:lnTo>
                <a:lnTo>
                  <a:pt x="1057668" y="40373"/>
                </a:lnTo>
                <a:lnTo>
                  <a:pt x="1043317" y="40373"/>
                </a:lnTo>
                <a:lnTo>
                  <a:pt x="1037094" y="41528"/>
                </a:lnTo>
                <a:lnTo>
                  <a:pt x="1031506" y="43840"/>
                </a:lnTo>
                <a:lnTo>
                  <a:pt x="1031252" y="74447"/>
                </a:lnTo>
                <a:lnTo>
                  <a:pt x="1032014" y="71704"/>
                </a:lnTo>
                <a:lnTo>
                  <a:pt x="1032903" y="68960"/>
                </a:lnTo>
                <a:close/>
              </a:path>
              <a:path w="3731145" h="173786">
                <a:moveTo>
                  <a:pt x="1204607" y="162305"/>
                </a:moveTo>
                <a:lnTo>
                  <a:pt x="1204607" y="165061"/>
                </a:lnTo>
                <a:lnTo>
                  <a:pt x="1204861" y="167843"/>
                </a:lnTo>
                <a:lnTo>
                  <a:pt x="1205750" y="170624"/>
                </a:lnTo>
                <a:lnTo>
                  <a:pt x="1208417" y="172504"/>
                </a:lnTo>
                <a:lnTo>
                  <a:pt x="1211592" y="173253"/>
                </a:lnTo>
                <a:lnTo>
                  <a:pt x="1215910" y="173786"/>
                </a:lnTo>
                <a:lnTo>
                  <a:pt x="1223403" y="173786"/>
                </a:lnTo>
                <a:lnTo>
                  <a:pt x="1227721" y="173050"/>
                </a:lnTo>
                <a:lnTo>
                  <a:pt x="1231404" y="171564"/>
                </a:lnTo>
                <a:lnTo>
                  <a:pt x="1234960" y="170078"/>
                </a:lnTo>
                <a:lnTo>
                  <a:pt x="1238008" y="167868"/>
                </a:lnTo>
                <a:lnTo>
                  <a:pt x="1240421" y="164934"/>
                </a:lnTo>
                <a:lnTo>
                  <a:pt x="1242834" y="162001"/>
                </a:lnTo>
                <a:lnTo>
                  <a:pt x="1244612" y="158381"/>
                </a:lnTo>
                <a:lnTo>
                  <a:pt x="1245755" y="154101"/>
                </a:lnTo>
                <a:lnTo>
                  <a:pt x="1247025" y="149809"/>
                </a:lnTo>
                <a:lnTo>
                  <a:pt x="1247533" y="144195"/>
                </a:lnTo>
                <a:lnTo>
                  <a:pt x="1247533" y="46215"/>
                </a:lnTo>
                <a:lnTo>
                  <a:pt x="1245882" y="43560"/>
                </a:lnTo>
                <a:lnTo>
                  <a:pt x="1242707" y="42557"/>
                </a:lnTo>
                <a:lnTo>
                  <a:pt x="1239532" y="42163"/>
                </a:lnTo>
                <a:lnTo>
                  <a:pt x="1230642" y="42163"/>
                </a:lnTo>
                <a:lnTo>
                  <a:pt x="1227467" y="42557"/>
                </a:lnTo>
                <a:lnTo>
                  <a:pt x="1224419" y="43560"/>
                </a:lnTo>
                <a:lnTo>
                  <a:pt x="1222768" y="46215"/>
                </a:lnTo>
                <a:lnTo>
                  <a:pt x="1222768" y="140741"/>
                </a:lnTo>
                <a:lnTo>
                  <a:pt x="1222514" y="143624"/>
                </a:lnTo>
                <a:lnTo>
                  <a:pt x="1222133" y="145440"/>
                </a:lnTo>
                <a:lnTo>
                  <a:pt x="1221117" y="148729"/>
                </a:lnTo>
                <a:lnTo>
                  <a:pt x="1218577" y="151891"/>
                </a:lnTo>
                <a:lnTo>
                  <a:pt x="1216037" y="152946"/>
                </a:lnTo>
                <a:lnTo>
                  <a:pt x="1212862" y="153200"/>
                </a:lnTo>
                <a:lnTo>
                  <a:pt x="1209560" y="152958"/>
                </a:lnTo>
                <a:lnTo>
                  <a:pt x="1206512" y="152869"/>
                </a:lnTo>
                <a:lnTo>
                  <a:pt x="1205115" y="155511"/>
                </a:lnTo>
                <a:lnTo>
                  <a:pt x="1204734" y="158927"/>
                </a:lnTo>
                <a:lnTo>
                  <a:pt x="1204607" y="162305"/>
                </a:lnTo>
                <a:close/>
              </a:path>
              <a:path w="3731145" h="173786">
                <a:moveTo>
                  <a:pt x="1249438" y="16128"/>
                </a:moveTo>
                <a:lnTo>
                  <a:pt x="1249438" y="11315"/>
                </a:lnTo>
                <a:lnTo>
                  <a:pt x="1248549" y="7962"/>
                </a:lnTo>
                <a:lnTo>
                  <a:pt x="1244612" y="4203"/>
                </a:lnTo>
                <a:lnTo>
                  <a:pt x="1240802" y="3263"/>
                </a:lnTo>
                <a:lnTo>
                  <a:pt x="1229626" y="3263"/>
                </a:lnTo>
                <a:lnTo>
                  <a:pt x="1225816" y="4241"/>
                </a:lnTo>
                <a:lnTo>
                  <a:pt x="1221752" y="8128"/>
                </a:lnTo>
                <a:lnTo>
                  <a:pt x="1220736" y="11607"/>
                </a:lnTo>
                <a:lnTo>
                  <a:pt x="1220736" y="21437"/>
                </a:lnTo>
                <a:lnTo>
                  <a:pt x="1221752" y="24777"/>
                </a:lnTo>
                <a:lnTo>
                  <a:pt x="1225689" y="28473"/>
                </a:lnTo>
                <a:lnTo>
                  <a:pt x="1229499" y="29387"/>
                </a:lnTo>
                <a:lnTo>
                  <a:pt x="1240675" y="29387"/>
                </a:lnTo>
                <a:lnTo>
                  <a:pt x="1244485" y="28435"/>
                </a:lnTo>
                <a:lnTo>
                  <a:pt x="1248422" y="24612"/>
                </a:lnTo>
                <a:lnTo>
                  <a:pt x="1249438" y="21145"/>
                </a:lnTo>
                <a:lnTo>
                  <a:pt x="1249438" y="16128"/>
                </a:lnTo>
                <a:close/>
              </a:path>
              <a:path w="3731145" h="173786">
                <a:moveTo>
                  <a:pt x="1314843" y="136677"/>
                </a:moveTo>
                <a:lnTo>
                  <a:pt x="1319415" y="134505"/>
                </a:lnTo>
                <a:lnTo>
                  <a:pt x="1323606" y="131470"/>
                </a:lnTo>
                <a:lnTo>
                  <a:pt x="1327162" y="127571"/>
                </a:lnTo>
                <a:lnTo>
                  <a:pt x="1327162" y="134594"/>
                </a:lnTo>
                <a:lnTo>
                  <a:pt x="1328051" y="136778"/>
                </a:lnTo>
                <a:lnTo>
                  <a:pt x="1330972" y="137909"/>
                </a:lnTo>
                <a:lnTo>
                  <a:pt x="1334401" y="138264"/>
                </a:lnTo>
                <a:lnTo>
                  <a:pt x="1342275" y="138150"/>
                </a:lnTo>
                <a:lnTo>
                  <a:pt x="1346085" y="137299"/>
                </a:lnTo>
                <a:lnTo>
                  <a:pt x="1347736" y="134594"/>
                </a:lnTo>
                <a:lnTo>
                  <a:pt x="1347736" y="69151"/>
                </a:lnTo>
                <a:lnTo>
                  <a:pt x="1347101" y="63906"/>
                </a:lnTo>
                <a:lnTo>
                  <a:pt x="1345577" y="59486"/>
                </a:lnTo>
                <a:lnTo>
                  <a:pt x="1344180" y="55054"/>
                </a:lnTo>
                <a:lnTo>
                  <a:pt x="1341894" y="51447"/>
                </a:lnTo>
                <a:lnTo>
                  <a:pt x="1338719" y="48640"/>
                </a:lnTo>
                <a:lnTo>
                  <a:pt x="1335544" y="45834"/>
                </a:lnTo>
                <a:lnTo>
                  <a:pt x="1331480" y="43764"/>
                </a:lnTo>
                <a:lnTo>
                  <a:pt x="1326527" y="42405"/>
                </a:lnTo>
                <a:lnTo>
                  <a:pt x="1321701" y="41059"/>
                </a:lnTo>
                <a:lnTo>
                  <a:pt x="1315732" y="40373"/>
                </a:lnTo>
                <a:lnTo>
                  <a:pt x="1304937" y="40373"/>
                </a:lnTo>
                <a:lnTo>
                  <a:pt x="1301127" y="40690"/>
                </a:lnTo>
                <a:lnTo>
                  <a:pt x="1297444" y="41325"/>
                </a:lnTo>
                <a:lnTo>
                  <a:pt x="1293761" y="41948"/>
                </a:lnTo>
                <a:lnTo>
                  <a:pt x="1290459" y="42760"/>
                </a:lnTo>
                <a:lnTo>
                  <a:pt x="1287284" y="43738"/>
                </a:lnTo>
                <a:lnTo>
                  <a:pt x="1284236" y="44729"/>
                </a:lnTo>
                <a:lnTo>
                  <a:pt x="1281569" y="45808"/>
                </a:lnTo>
                <a:lnTo>
                  <a:pt x="1276870" y="48120"/>
                </a:lnTo>
                <a:lnTo>
                  <a:pt x="1273441" y="51079"/>
                </a:lnTo>
                <a:lnTo>
                  <a:pt x="1272171" y="54533"/>
                </a:lnTo>
                <a:lnTo>
                  <a:pt x="1272044" y="58191"/>
                </a:lnTo>
                <a:lnTo>
                  <a:pt x="1272044" y="61099"/>
                </a:lnTo>
                <a:lnTo>
                  <a:pt x="1272806" y="64655"/>
                </a:lnTo>
                <a:lnTo>
                  <a:pt x="1274457" y="67500"/>
                </a:lnTo>
                <a:lnTo>
                  <a:pt x="1277505" y="68186"/>
                </a:lnTo>
                <a:lnTo>
                  <a:pt x="1280553" y="66801"/>
                </a:lnTo>
                <a:lnTo>
                  <a:pt x="1284363" y="64858"/>
                </a:lnTo>
                <a:lnTo>
                  <a:pt x="1289316" y="62610"/>
                </a:lnTo>
                <a:lnTo>
                  <a:pt x="1292237" y="61594"/>
                </a:lnTo>
                <a:lnTo>
                  <a:pt x="1295539" y="60667"/>
                </a:lnTo>
                <a:lnTo>
                  <a:pt x="1298714" y="59740"/>
                </a:lnTo>
                <a:lnTo>
                  <a:pt x="1302524" y="59283"/>
                </a:lnTo>
                <a:lnTo>
                  <a:pt x="1309763" y="59283"/>
                </a:lnTo>
                <a:lnTo>
                  <a:pt x="1312430" y="59613"/>
                </a:lnTo>
                <a:lnTo>
                  <a:pt x="1314589" y="60274"/>
                </a:lnTo>
                <a:lnTo>
                  <a:pt x="1318399" y="61950"/>
                </a:lnTo>
                <a:lnTo>
                  <a:pt x="1321066" y="64731"/>
                </a:lnTo>
                <a:lnTo>
                  <a:pt x="1322463" y="68541"/>
                </a:lnTo>
                <a:lnTo>
                  <a:pt x="1323352" y="73037"/>
                </a:lnTo>
                <a:lnTo>
                  <a:pt x="1323352" y="81152"/>
                </a:lnTo>
                <a:lnTo>
                  <a:pt x="1306842" y="81152"/>
                </a:lnTo>
                <a:lnTo>
                  <a:pt x="1299984" y="81749"/>
                </a:lnTo>
                <a:lnTo>
                  <a:pt x="1294015" y="82930"/>
                </a:lnTo>
                <a:lnTo>
                  <a:pt x="1288173" y="84124"/>
                </a:lnTo>
                <a:lnTo>
                  <a:pt x="1283093" y="85953"/>
                </a:lnTo>
                <a:lnTo>
                  <a:pt x="1279156" y="88430"/>
                </a:lnTo>
                <a:lnTo>
                  <a:pt x="1275219" y="90906"/>
                </a:lnTo>
                <a:lnTo>
                  <a:pt x="1272171" y="94043"/>
                </a:lnTo>
                <a:lnTo>
                  <a:pt x="1270139" y="97828"/>
                </a:lnTo>
                <a:lnTo>
                  <a:pt x="1268107" y="101625"/>
                </a:lnTo>
                <a:lnTo>
                  <a:pt x="1267091" y="106095"/>
                </a:lnTo>
                <a:lnTo>
                  <a:pt x="1267091" y="115989"/>
                </a:lnTo>
                <a:lnTo>
                  <a:pt x="1267980" y="120154"/>
                </a:lnTo>
                <a:lnTo>
                  <a:pt x="1269504" y="123710"/>
                </a:lnTo>
                <a:lnTo>
                  <a:pt x="1271155" y="127279"/>
                </a:lnTo>
                <a:lnTo>
                  <a:pt x="1273314" y="130263"/>
                </a:lnTo>
                <a:lnTo>
                  <a:pt x="1276235" y="132664"/>
                </a:lnTo>
                <a:lnTo>
                  <a:pt x="1279029" y="135077"/>
                </a:lnTo>
                <a:lnTo>
                  <a:pt x="1282458" y="136893"/>
                </a:lnTo>
                <a:lnTo>
                  <a:pt x="1286395" y="138112"/>
                </a:lnTo>
                <a:lnTo>
                  <a:pt x="1290332" y="139331"/>
                </a:lnTo>
                <a:lnTo>
                  <a:pt x="1291475" y="114147"/>
                </a:lnTo>
                <a:lnTo>
                  <a:pt x="1291475" y="110451"/>
                </a:lnTo>
                <a:lnTo>
                  <a:pt x="1291856" y="106337"/>
                </a:lnTo>
                <a:lnTo>
                  <a:pt x="1293507" y="102984"/>
                </a:lnTo>
                <a:lnTo>
                  <a:pt x="1296682" y="100355"/>
                </a:lnTo>
                <a:lnTo>
                  <a:pt x="1300746" y="98272"/>
                </a:lnTo>
                <a:lnTo>
                  <a:pt x="1303540" y="97688"/>
                </a:lnTo>
                <a:lnTo>
                  <a:pt x="1306334" y="97091"/>
                </a:lnTo>
                <a:lnTo>
                  <a:pt x="1309763" y="96786"/>
                </a:lnTo>
                <a:lnTo>
                  <a:pt x="1323352" y="96786"/>
                </a:lnTo>
                <a:lnTo>
                  <a:pt x="1323352" y="111836"/>
                </a:lnTo>
                <a:lnTo>
                  <a:pt x="1320304" y="115265"/>
                </a:lnTo>
                <a:lnTo>
                  <a:pt x="1317383" y="117868"/>
                </a:lnTo>
                <a:lnTo>
                  <a:pt x="1314335" y="119659"/>
                </a:lnTo>
                <a:lnTo>
                  <a:pt x="1311414" y="121437"/>
                </a:lnTo>
                <a:lnTo>
                  <a:pt x="1308239" y="122326"/>
                </a:lnTo>
                <a:lnTo>
                  <a:pt x="1300619" y="122326"/>
                </a:lnTo>
                <a:lnTo>
                  <a:pt x="1304937" y="139941"/>
                </a:lnTo>
                <a:lnTo>
                  <a:pt x="1310144" y="138849"/>
                </a:lnTo>
                <a:lnTo>
                  <a:pt x="1314843" y="136677"/>
                </a:lnTo>
                <a:close/>
              </a:path>
              <a:path w="3731145" h="173786">
                <a:moveTo>
                  <a:pt x="1304937" y="139941"/>
                </a:moveTo>
                <a:lnTo>
                  <a:pt x="1300619" y="122326"/>
                </a:lnTo>
                <a:lnTo>
                  <a:pt x="1297317" y="121272"/>
                </a:lnTo>
                <a:lnTo>
                  <a:pt x="1292618" y="117043"/>
                </a:lnTo>
                <a:lnTo>
                  <a:pt x="1291475" y="114147"/>
                </a:lnTo>
                <a:lnTo>
                  <a:pt x="1290332" y="139331"/>
                </a:lnTo>
                <a:lnTo>
                  <a:pt x="1294650" y="139941"/>
                </a:lnTo>
                <a:lnTo>
                  <a:pt x="1304937" y="139941"/>
                </a:lnTo>
                <a:close/>
              </a:path>
              <a:path w="3731145" h="173786">
                <a:moveTo>
                  <a:pt x="1451876" y="56514"/>
                </a:moveTo>
                <a:lnTo>
                  <a:pt x="1450733" y="54076"/>
                </a:lnTo>
                <a:lnTo>
                  <a:pt x="1447685" y="49885"/>
                </a:lnTo>
                <a:lnTo>
                  <a:pt x="1444129" y="46202"/>
                </a:lnTo>
                <a:lnTo>
                  <a:pt x="1439557" y="43370"/>
                </a:lnTo>
                <a:lnTo>
                  <a:pt x="1436890" y="42278"/>
                </a:lnTo>
                <a:lnTo>
                  <a:pt x="1433969" y="41516"/>
                </a:lnTo>
                <a:lnTo>
                  <a:pt x="1431175" y="40754"/>
                </a:lnTo>
                <a:lnTo>
                  <a:pt x="1427873" y="40373"/>
                </a:lnTo>
                <a:lnTo>
                  <a:pt x="1418983" y="40373"/>
                </a:lnTo>
                <a:lnTo>
                  <a:pt x="1413903" y="41694"/>
                </a:lnTo>
                <a:lnTo>
                  <a:pt x="1409077" y="44335"/>
                </a:lnTo>
                <a:lnTo>
                  <a:pt x="1404251" y="46977"/>
                </a:lnTo>
                <a:lnTo>
                  <a:pt x="1399298" y="50939"/>
                </a:lnTo>
                <a:lnTo>
                  <a:pt x="1394472" y="56210"/>
                </a:lnTo>
                <a:lnTo>
                  <a:pt x="1394472" y="46024"/>
                </a:lnTo>
                <a:lnTo>
                  <a:pt x="1393583" y="43789"/>
                </a:lnTo>
                <a:lnTo>
                  <a:pt x="1390535" y="42468"/>
                </a:lnTo>
                <a:lnTo>
                  <a:pt x="1387741" y="42138"/>
                </a:lnTo>
                <a:lnTo>
                  <a:pt x="1380121" y="42138"/>
                </a:lnTo>
                <a:lnTo>
                  <a:pt x="1377454" y="42468"/>
                </a:lnTo>
                <a:lnTo>
                  <a:pt x="1374533" y="43383"/>
                </a:lnTo>
                <a:lnTo>
                  <a:pt x="1373136" y="46024"/>
                </a:lnTo>
                <a:lnTo>
                  <a:pt x="1373136" y="134302"/>
                </a:lnTo>
                <a:lnTo>
                  <a:pt x="1374787" y="136944"/>
                </a:lnTo>
                <a:lnTo>
                  <a:pt x="1377962" y="137845"/>
                </a:lnTo>
                <a:lnTo>
                  <a:pt x="1381137" y="138176"/>
                </a:lnTo>
                <a:lnTo>
                  <a:pt x="1390027" y="138176"/>
                </a:lnTo>
                <a:lnTo>
                  <a:pt x="1393202" y="137845"/>
                </a:lnTo>
                <a:lnTo>
                  <a:pt x="1396377" y="136944"/>
                </a:lnTo>
                <a:lnTo>
                  <a:pt x="1398155" y="134302"/>
                </a:lnTo>
                <a:lnTo>
                  <a:pt x="1398155" y="75615"/>
                </a:lnTo>
                <a:lnTo>
                  <a:pt x="1401584" y="71196"/>
                </a:lnTo>
                <a:lnTo>
                  <a:pt x="1404886" y="67830"/>
                </a:lnTo>
                <a:lnTo>
                  <a:pt x="1407934" y="65519"/>
                </a:lnTo>
                <a:lnTo>
                  <a:pt x="1410982" y="63207"/>
                </a:lnTo>
                <a:lnTo>
                  <a:pt x="1414030" y="62052"/>
                </a:lnTo>
                <a:lnTo>
                  <a:pt x="1416951" y="62052"/>
                </a:lnTo>
                <a:lnTo>
                  <a:pt x="1421396" y="62534"/>
                </a:lnTo>
                <a:lnTo>
                  <a:pt x="1425079" y="64439"/>
                </a:lnTo>
                <a:lnTo>
                  <a:pt x="1427619" y="67551"/>
                </a:lnTo>
                <a:lnTo>
                  <a:pt x="1429524" y="71386"/>
                </a:lnTo>
                <a:lnTo>
                  <a:pt x="1430667" y="76276"/>
                </a:lnTo>
                <a:lnTo>
                  <a:pt x="1430921" y="78981"/>
                </a:lnTo>
                <a:lnTo>
                  <a:pt x="1430921" y="134302"/>
                </a:lnTo>
                <a:lnTo>
                  <a:pt x="1432572" y="136944"/>
                </a:lnTo>
                <a:lnTo>
                  <a:pt x="1435747" y="137845"/>
                </a:lnTo>
                <a:lnTo>
                  <a:pt x="1438922" y="138176"/>
                </a:lnTo>
                <a:lnTo>
                  <a:pt x="1447812" y="138176"/>
                </a:lnTo>
                <a:lnTo>
                  <a:pt x="1450987" y="137845"/>
                </a:lnTo>
                <a:lnTo>
                  <a:pt x="1454162" y="136944"/>
                </a:lnTo>
                <a:lnTo>
                  <a:pt x="1455813" y="134302"/>
                </a:lnTo>
                <a:lnTo>
                  <a:pt x="1455813" y="75615"/>
                </a:lnTo>
                <a:lnTo>
                  <a:pt x="1459369" y="71196"/>
                </a:lnTo>
                <a:lnTo>
                  <a:pt x="1462671" y="67830"/>
                </a:lnTo>
                <a:lnTo>
                  <a:pt x="1465719" y="65519"/>
                </a:lnTo>
                <a:lnTo>
                  <a:pt x="1468767" y="63207"/>
                </a:lnTo>
                <a:lnTo>
                  <a:pt x="1471688" y="62052"/>
                </a:lnTo>
                <a:lnTo>
                  <a:pt x="1474736" y="62052"/>
                </a:lnTo>
                <a:lnTo>
                  <a:pt x="1479181" y="62534"/>
                </a:lnTo>
                <a:lnTo>
                  <a:pt x="1482737" y="64439"/>
                </a:lnTo>
                <a:lnTo>
                  <a:pt x="1485404" y="67551"/>
                </a:lnTo>
                <a:lnTo>
                  <a:pt x="1487309" y="71386"/>
                </a:lnTo>
                <a:lnTo>
                  <a:pt x="1488452" y="76276"/>
                </a:lnTo>
                <a:lnTo>
                  <a:pt x="1488706" y="78981"/>
                </a:lnTo>
                <a:lnTo>
                  <a:pt x="1488706" y="134302"/>
                </a:lnTo>
                <a:lnTo>
                  <a:pt x="1490357" y="136944"/>
                </a:lnTo>
                <a:lnTo>
                  <a:pt x="1493532" y="137845"/>
                </a:lnTo>
                <a:lnTo>
                  <a:pt x="1496707" y="138176"/>
                </a:lnTo>
                <a:lnTo>
                  <a:pt x="1505724" y="138176"/>
                </a:lnTo>
                <a:lnTo>
                  <a:pt x="1508899" y="137845"/>
                </a:lnTo>
                <a:lnTo>
                  <a:pt x="1511947" y="136944"/>
                </a:lnTo>
                <a:lnTo>
                  <a:pt x="1513598" y="134302"/>
                </a:lnTo>
                <a:lnTo>
                  <a:pt x="1513598" y="72707"/>
                </a:lnTo>
                <a:lnTo>
                  <a:pt x="1513090" y="67894"/>
                </a:lnTo>
                <a:lnTo>
                  <a:pt x="1512074" y="63334"/>
                </a:lnTo>
                <a:lnTo>
                  <a:pt x="1510931" y="58788"/>
                </a:lnTo>
                <a:lnTo>
                  <a:pt x="1509153" y="54813"/>
                </a:lnTo>
                <a:lnTo>
                  <a:pt x="1506740" y="51409"/>
                </a:lnTo>
                <a:lnTo>
                  <a:pt x="1504200" y="48018"/>
                </a:lnTo>
                <a:lnTo>
                  <a:pt x="1501025" y="45326"/>
                </a:lnTo>
                <a:lnTo>
                  <a:pt x="1496961" y="43345"/>
                </a:lnTo>
                <a:lnTo>
                  <a:pt x="1492897" y="41363"/>
                </a:lnTo>
                <a:lnTo>
                  <a:pt x="1487944" y="40373"/>
                </a:lnTo>
                <a:lnTo>
                  <a:pt x="1479562" y="40373"/>
                </a:lnTo>
                <a:lnTo>
                  <a:pt x="1474609" y="41325"/>
                </a:lnTo>
                <a:lnTo>
                  <a:pt x="1467116" y="44183"/>
                </a:lnTo>
                <a:lnTo>
                  <a:pt x="1462163" y="47142"/>
                </a:lnTo>
                <a:lnTo>
                  <a:pt x="1459623" y="49187"/>
                </a:lnTo>
                <a:lnTo>
                  <a:pt x="1457083" y="51231"/>
                </a:lnTo>
                <a:lnTo>
                  <a:pt x="1454543" y="53670"/>
                </a:lnTo>
                <a:lnTo>
                  <a:pt x="1451876" y="5651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1154" y="1936749"/>
            <a:ext cx="936983" cy="279907"/>
          </a:xfrm>
          <a:prstGeom prst="rect">
            <a:avLst/>
          </a:prstGeom>
        </p:spPr>
        <p:txBody>
          <a:bodyPr wrap="square" lIns="0" tIns="13843" rIns="0" bIns="0" rtlCol="0">
            <a:noAutofit/>
          </a:bodyPr>
          <a:lstStyle/>
          <a:p>
            <a:pPr marL="12700">
              <a:lnSpc>
                <a:spcPts val="2180"/>
              </a:lnSpc>
            </a:pPr>
            <a:r>
              <a:rPr sz="2000" b="1" spc="-1" dirty="0" smtClean="0">
                <a:solidFill>
                  <a:srgbClr val="1E1C11"/>
                </a:solidFill>
                <a:latin typeface="Century Gothic"/>
                <a:cs typeface="Century Gothic"/>
              </a:rPr>
              <a:t>Institusi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1140" y="2979451"/>
            <a:ext cx="324713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latin typeface="Arial"/>
                <a:cs typeface="Arial"/>
              </a:rPr>
              <a:t>1.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6252" y="2979451"/>
            <a:ext cx="7967014" cy="6960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51" dirty="0" smtClean="0">
                <a:latin typeface="Arial"/>
                <a:cs typeface="Arial"/>
              </a:rPr>
              <a:t>Dapat dituangkan dalam dokumen Kebijakan SPMI atau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spc="0" dirty="0" smtClean="0">
                <a:latin typeface="Arial"/>
                <a:cs typeface="Arial"/>
              </a:rPr>
              <a:t>dokumen tentang pola pengelolaan institusi.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1140" y="3863625"/>
            <a:ext cx="324713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latin typeface="Arial"/>
                <a:cs typeface="Arial"/>
              </a:rPr>
              <a:t>2.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6252" y="3863625"/>
            <a:ext cx="833424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0" dirty="0" smtClean="0">
                <a:latin typeface="Arial"/>
                <a:cs typeface="Arial"/>
              </a:rPr>
              <a:t>Berisi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0070" y="3863625"/>
            <a:ext cx="1087932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latin typeface="Arial"/>
                <a:cs typeface="Arial"/>
              </a:rPr>
              <a:t>tentang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68523" y="3863625"/>
            <a:ext cx="1495145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0" dirty="0" smtClean="0">
                <a:latin typeface="Arial"/>
                <a:cs typeface="Arial"/>
              </a:rPr>
              <a:t>penyataan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13503" y="3863625"/>
            <a:ext cx="1392732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0" dirty="0" smtClean="0">
                <a:latin typeface="Arial"/>
                <a:cs typeface="Arial"/>
              </a:rPr>
              <a:t>komitmen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56629" y="3863625"/>
            <a:ext cx="1086408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0" dirty="0" smtClean="0">
                <a:latin typeface="Arial"/>
                <a:cs typeface="Arial"/>
              </a:rPr>
              <a:t>institusi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93558" y="3863625"/>
            <a:ext cx="81666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latin typeface="Arial"/>
                <a:cs typeface="Arial"/>
              </a:rPr>
              <a:t>untuk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6252" y="4229385"/>
            <a:ext cx="4884191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-3" dirty="0" smtClean="0">
                <a:latin typeface="Arial"/>
                <a:cs typeface="Arial"/>
              </a:rPr>
              <a:t>melaksanakan AMI secara periodik.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140" y="4747545"/>
            <a:ext cx="324713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latin typeface="Arial"/>
                <a:cs typeface="Arial"/>
              </a:rPr>
              <a:t>3.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6252" y="4747545"/>
            <a:ext cx="1410716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1" dirty="0" smtClean="0">
                <a:latin typeface="Arial"/>
                <a:cs typeface="Arial"/>
              </a:rPr>
              <a:t>Kebijakan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75078" y="4747545"/>
            <a:ext cx="613054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latin typeface="Arial"/>
                <a:cs typeface="Arial"/>
              </a:rPr>
              <a:t>AMI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05074" y="4747545"/>
            <a:ext cx="833729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latin typeface="Arial"/>
                <a:cs typeface="Arial"/>
              </a:rPr>
              <a:t>dapat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54907" y="4747545"/>
            <a:ext cx="1325372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0" dirty="0" smtClean="0">
                <a:latin typeface="Arial"/>
                <a:cs typeface="Arial"/>
              </a:rPr>
              <a:t>mengacu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9913" y="4747545"/>
            <a:ext cx="747776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latin typeface="Arial"/>
                <a:cs typeface="Arial"/>
              </a:rPr>
              <a:t>pada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5545" y="4747545"/>
            <a:ext cx="125862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1" dirty="0" smtClean="0">
                <a:latin typeface="Arial"/>
                <a:cs typeface="Arial"/>
              </a:rPr>
              <a:t>berbagai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0574" y="4747545"/>
            <a:ext cx="1071778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1" dirty="0" smtClean="0">
                <a:latin typeface="Arial"/>
                <a:cs typeface="Arial"/>
              </a:rPr>
              <a:t>praktek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6252" y="5113058"/>
            <a:ext cx="5783481" cy="33050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0" dirty="0" smtClean="0">
                <a:latin typeface="Arial"/>
                <a:cs typeface="Arial"/>
              </a:rPr>
              <a:t>baik atau mengembangkan sistem sendiri.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9361" y="1143762"/>
            <a:ext cx="8487156" cy="160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98856">
              <a:lnSpc>
                <a:spcPts val="3263"/>
              </a:lnSpc>
              <a:spcBef>
                <a:spcPts val="2454"/>
              </a:spcBef>
            </a:pPr>
            <a:r>
              <a:rPr sz="3000" b="1" spc="0" baseline="55733" dirty="0" smtClean="0">
                <a:solidFill>
                  <a:srgbClr val="1E1C11"/>
                </a:solidFill>
                <a:latin typeface="Century Gothic"/>
                <a:cs typeface="Century Gothic"/>
              </a:rPr>
              <a:t>Pimpinan    </a:t>
            </a:r>
            <a:r>
              <a:rPr sz="3000" b="1" spc="9" baseline="55733" dirty="0" smtClean="0">
                <a:solidFill>
                  <a:srgbClr val="1E1C11"/>
                </a:solidFill>
                <a:latin typeface="Century Gothic"/>
                <a:cs typeface="Century Gothic"/>
              </a:rPr>
              <a:t> </a:t>
            </a:r>
            <a:r>
              <a:rPr sz="4400" b="1" spc="-84" dirty="0" smtClean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4400" b="1" spc="0" dirty="0" smtClean="0">
                <a:solidFill>
                  <a:srgbClr val="FFFFFF"/>
                </a:solidFill>
                <a:latin typeface="Corbel"/>
                <a:cs typeface="Corbel"/>
              </a:rPr>
              <a:t>eb</a:t>
            </a:r>
            <a:r>
              <a:rPr sz="4400" b="1" spc="-1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4400" b="1" spc="0" dirty="0" smtClean="0">
                <a:solidFill>
                  <a:srgbClr val="FFFFFF"/>
                </a:solidFill>
                <a:latin typeface="Corbel"/>
                <a:cs typeface="Corbel"/>
              </a:rPr>
              <a:t>ja</a:t>
            </a:r>
            <a:r>
              <a:rPr sz="4400" b="1" spc="-9" dirty="0" smtClean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4400" b="1" spc="0" dirty="0" smtClean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4400" b="1" spc="-2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400" b="1" spc="-4" dirty="0" smtClean="0">
                <a:solidFill>
                  <a:srgbClr val="FFFFFF"/>
                </a:solidFill>
                <a:latin typeface="Corbel"/>
                <a:cs typeface="Corbel"/>
              </a:rPr>
              <a:t>AMI</a:t>
            </a:r>
            <a:endParaRPr sz="44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3840" y="1025651"/>
            <a:ext cx="8606028" cy="1642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5562" y="1067562"/>
            <a:ext cx="8487156" cy="1524000"/>
          </a:xfrm>
          <a:custGeom>
            <a:avLst/>
            <a:gdLst/>
            <a:ahLst/>
            <a:cxnLst/>
            <a:rect l="l" t="t" r="r" b="b"/>
            <a:pathLst>
              <a:path w="8487156" h="1524000">
                <a:moveTo>
                  <a:pt x="0" y="1524000"/>
                </a:moveTo>
                <a:lnTo>
                  <a:pt x="8487156" y="1524000"/>
                </a:lnTo>
                <a:lnTo>
                  <a:pt x="8487156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5562" y="1067562"/>
            <a:ext cx="8487156" cy="1524000"/>
          </a:xfrm>
          <a:custGeom>
            <a:avLst/>
            <a:gdLst/>
            <a:ahLst/>
            <a:cxnLst/>
            <a:rect l="l" t="t" r="r" b="b"/>
            <a:pathLst>
              <a:path w="8487156" h="1524000">
                <a:moveTo>
                  <a:pt x="0" y="1524000"/>
                </a:moveTo>
                <a:lnTo>
                  <a:pt x="8487156" y="1524000"/>
                </a:lnTo>
                <a:lnTo>
                  <a:pt x="8487156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4236" y="1129283"/>
            <a:ext cx="1623059" cy="1400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962" y="1219962"/>
            <a:ext cx="1440180" cy="1223772"/>
          </a:xfrm>
          <a:custGeom>
            <a:avLst/>
            <a:gdLst/>
            <a:ahLst/>
            <a:cxnLst/>
            <a:rect l="l" t="t" r="r" b="b"/>
            <a:pathLst>
              <a:path w="1440180" h="1223772">
                <a:moveTo>
                  <a:pt x="0" y="135762"/>
                </a:moveTo>
                <a:lnTo>
                  <a:pt x="10" y="1089749"/>
                </a:lnTo>
                <a:lnTo>
                  <a:pt x="7344" y="1132153"/>
                </a:lnTo>
                <a:lnTo>
                  <a:pt x="26770" y="1168949"/>
                </a:lnTo>
                <a:lnTo>
                  <a:pt x="56103" y="1197945"/>
                </a:lnTo>
                <a:lnTo>
                  <a:pt x="93158" y="1216950"/>
                </a:lnTo>
                <a:lnTo>
                  <a:pt x="135750" y="1223772"/>
                </a:lnTo>
                <a:lnTo>
                  <a:pt x="1306168" y="1223760"/>
                </a:lnTo>
                <a:lnTo>
                  <a:pt x="1348569" y="1216419"/>
                </a:lnTo>
                <a:lnTo>
                  <a:pt x="1385362" y="1196982"/>
                </a:lnTo>
                <a:lnTo>
                  <a:pt x="1414355" y="1167640"/>
                </a:lnTo>
                <a:lnTo>
                  <a:pt x="1433358" y="1130585"/>
                </a:lnTo>
                <a:lnTo>
                  <a:pt x="1440180" y="1088009"/>
                </a:lnTo>
                <a:lnTo>
                  <a:pt x="1440168" y="134011"/>
                </a:lnTo>
                <a:lnTo>
                  <a:pt x="1432827" y="91610"/>
                </a:lnTo>
                <a:lnTo>
                  <a:pt x="1413390" y="54817"/>
                </a:lnTo>
                <a:lnTo>
                  <a:pt x="1384048" y="25824"/>
                </a:lnTo>
                <a:lnTo>
                  <a:pt x="1346993" y="6821"/>
                </a:lnTo>
                <a:lnTo>
                  <a:pt x="1304417" y="0"/>
                </a:lnTo>
                <a:lnTo>
                  <a:pt x="134008" y="10"/>
                </a:lnTo>
                <a:lnTo>
                  <a:pt x="91592" y="7350"/>
                </a:lnTo>
                <a:lnTo>
                  <a:pt x="54798" y="26786"/>
                </a:lnTo>
                <a:lnTo>
                  <a:pt x="25811" y="56128"/>
                </a:lnTo>
                <a:lnTo>
                  <a:pt x="6817" y="93184"/>
                </a:lnTo>
                <a:lnTo>
                  <a:pt x="0" y="135762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962" y="1219962"/>
            <a:ext cx="1440180" cy="1223772"/>
          </a:xfrm>
          <a:custGeom>
            <a:avLst/>
            <a:gdLst/>
            <a:ahLst/>
            <a:cxnLst/>
            <a:rect l="l" t="t" r="r" b="b"/>
            <a:pathLst>
              <a:path w="1440180" h="1223772">
                <a:moveTo>
                  <a:pt x="0" y="135762"/>
                </a:moveTo>
                <a:lnTo>
                  <a:pt x="6817" y="93184"/>
                </a:lnTo>
                <a:lnTo>
                  <a:pt x="25811" y="56128"/>
                </a:lnTo>
                <a:lnTo>
                  <a:pt x="54798" y="26786"/>
                </a:lnTo>
                <a:lnTo>
                  <a:pt x="91592" y="7350"/>
                </a:lnTo>
                <a:lnTo>
                  <a:pt x="134008" y="10"/>
                </a:lnTo>
                <a:lnTo>
                  <a:pt x="135750" y="0"/>
                </a:lnTo>
                <a:lnTo>
                  <a:pt x="1304417" y="0"/>
                </a:lnTo>
                <a:lnTo>
                  <a:pt x="1346993" y="6821"/>
                </a:lnTo>
                <a:lnTo>
                  <a:pt x="1384048" y="25824"/>
                </a:lnTo>
                <a:lnTo>
                  <a:pt x="1413390" y="54817"/>
                </a:lnTo>
                <a:lnTo>
                  <a:pt x="1432827" y="91610"/>
                </a:lnTo>
                <a:lnTo>
                  <a:pt x="1440168" y="134011"/>
                </a:lnTo>
                <a:lnTo>
                  <a:pt x="1440180" y="135762"/>
                </a:lnTo>
                <a:lnTo>
                  <a:pt x="1440180" y="1088009"/>
                </a:lnTo>
                <a:lnTo>
                  <a:pt x="1433358" y="1130585"/>
                </a:lnTo>
                <a:lnTo>
                  <a:pt x="1414355" y="1167640"/>
                </a:lnTo>
                <a:lnTo>
                  <a:pt x="1385362" y="1196982"/>
                </a:lnTo>
                <a:lnTo>
                  <a:pt x="1348569" y="1216419"/>
                </a:lnTo>
                <a:lnTo>
                  <a:pt x="1306168" y="1223760"/>
                </a:lnTo>
                <a:lnTo>
                  <a:pt x="1304417" y="1223772"/>
                </a:lnTo>
                <a:lnTo>
                  <a:pt x="135750" y="1223772"/>
                </a:lnTo>
                <a:lnTo>
                  <a:pt x="93158" y="1216950"/>
                </a:lnTo>
                <a:lnTo>
                  <a:pt x="56103" y="1197945"/>
                </a:lnTo>
                <a:lnTo>
                  <a:pt x="26770" y="1168949"/>
                </a:lnTo>
                <a:lnTo>
                  <a:pt x="7344" y="1132153"/>
                </a:lnTo>
                <a:lnTo>
                  <a:pt x="10" y="1089749"/>
                </a:lnTo>
                <a:lnTo>
                  <a:pt x="0" y="1088009"/>
                </a:lnTo>
                <a:lnTo>
                  <a:pt x="0" y="13576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7408" y="6438074"/>
            <a:ext cx="3731145" cy="173786"/>
          </a:xfrm>
          <a:custGeom>
            <a:avLst/>
            <a:gdLst/>
            <a:ahLst/>
            <a:cxnLst/>
            <a:rect l="l" t="t" r="r" b="b"/>
            <a:pathLst>
              <a:path w="3731145" h="173786">
                <a:moveTo>
                  <a:pt x="1537728" y="46215"/>
                </a:moveTo>
                <a:lnTo>
                  <a:pt x="1537728" y="134302"/>
                </a:lnTo>
                <a:lnTo>
                  <a:pt x="1539379" y="136944"/>
                </a:lnTo>
                <a:lnTo>
                  <a:pt x="1542554" y="137845"/>
                </a:lnTo>
                <a:lnTo>
                  <a:pt x="1545729" y="138176"/>
                </a:lnTo>
                <a:lnTo>
                  <a:pt x="1554619" y="138176"/>
                </a:lnTo>
                <a:lnTo>
                  <a:pt x="1557794" y="137845"/>
                </a:lnTo>
                <a:lnTo>
                  <a:pt x="1560969" y="136944"/>
                </a:lnTo>
                <a:lnTo>
                  <a:pt x="1562747" y="134302"/>
                </a:lnTo>
                <a:lnTo>
                  <a:pt x="1562747" y="46215"/>
                </a:lnTo>
                <a:lnTo>
                  <a:pt x="1561731" y="43992"/>
                </a:lnTo>
                <a:lnTo>
                  <a:pt x="1559064" y="42837"/>
                </a:lnTo>
                <a:lnTo>
                  <a:pt x="1556270" y="42354"/>
                </a:lnTo>
                <a:lnTo>
                  <a:pt x="1552714" y="42062"/>
                </a:lnTo>
                <a:lnTo>
                  <a:pt x="1545729" y="42163"/>
                </a:lnTo>
                <a:lnTo>
                  <a:pt x="1542554" y="42557"/>
                </a:lnTo>
                <a:lnTo>
                  <a:pt x="1539379" y="43560"/>
                </a:lnTo>
                <a:lnTo>
                  <a:pt x="1537728" y="46215"/>
                </a:lnTo>
                <a:close/>
              </a:path>
              <a:path w="3731145" h="173786">
                <a:moveTo>
                  <a:pt x="1564525" y="16128"/>
                </a:moveTo>
                <a:lnTo>
                  <a:pt x="1564525" y="11315"/>
                </a:lnTo>
                <a:lnTo>
                  <a:pt x="1563636" y="7962"/>
                </a:lnTo>
                <a:lnTo>
                  <a:pt x="1559572" y="4203"/>
                </a:lnTo>
                <a:lnTo>
                  <a:pt x="1555889" y="3263"/>
                </a:lnTo>
                <a:lnTo>
                  <a:pt x="1544713" y="3263"/>
                </a:lnTo>
                <a:lnTo>
                  <a:pt x="1540903" y="4241"/>
                </a:lnTo>
                <a:lnTo>
                  <a:pt x="1536839" y="8128"/>
                </a:lnTo>
                <a:lnTo>
                  <a:pt x="1535823" y="11607"/>
                </a:lnTo>
                <a:lnTo>
                  <a:pt x="1535823" y="21437"/>
                </a:lnTo>
                <a:lnTo>
                  <a:pt x="1536839" y="24777"/>
                </a:lnTo>
                <a:lnTo>
                  <a:pt x="1540776" y="28473"/>
                </a:lnTo>
                <a:lnTo>
                  <a:pt x="1544459" y="29387"/>
                </a:lnTo>
                <a:lnTo>
                  <a:pt x="1555635" y="29387"/>
                </a:lnTo>
                <a:lnTo>
                  <a:pt x="1559445" y="28435"/>
                </a:lnTo>
                <a:lnTo>
                  <a:pt x="1563509" y="24612"/>
                </a:lnTo>
                <a:lnTo>
                  <a:pt x="1564525" y="21145"/>
                </a:lnTo>
                <a:lnTo>
                  <a:pt x="1564525" y="16128"/>
                </a:lnTo>
                <a:close/>
              </a:path>
              <a:path w="3731145" h="173786">
                <a:moveTo>
                  <a:pt x="1588020" y="46024"/>
                </a:moveTo>
                <a:lnTo>
                  <a:pt x="1588020" y="134302"/>
                </a:lnTo>
                <a:lnTo>
                  <a:pt x="1589671" y="136944"/>
                </a:lnTo>
                <a:lnTo>
                  <a:pt x="1592846" y="137845"/>
                </a:lnTo>
                <a:lnTo>
                  <a:pt x="1596021" y="138176"/>
                </a:lnTo>
                <a:lnTo>
                  <a:pt x="1604911" y="138176"/>
                </a:lnTo>
                <a:lnTo>
                  <a:pt x="1608086" y="137845"/>
                </a:lnTo>
                <a:lnTo>
                  <a:pt x="1611261" y="136944"/>
                </a:lnTo>
                <a:lnTo>
                  <a:pt x="1613039" y="134302"/>
                </a:lnTo>
                <a:lnTo>
                  <a:pt x="1613039" y="75615"/>
                </a:lnTo>
                <a:lnTo>
                  <a:pt x="1609356" y="56210"/>
                </a:lnTo>
                <a:lnTo>
                  <a:pt x="1609356" y="46024"/>
                </a:lnTo>
                <a:lnTo>
                  <a:pt x="1607959" y="43383"/>
                </a:lnTo>
                <a:lnTo>
                  <a:pt x="1605419" y="42468"/>
                </a:lnTo>
                <a:lnTo>
                  <a:pt x="1602625" y="42138"/>
                </a:lnTo>
                <a:lnTo>
                  <a:pt x="1595005" y="42138"/>
                </a:lnTo>
                <a:lnTo>
                  <a:pt x="1592338" y="42468"/>
                </a:lnTo>
                <a:lnTo>
                  <a:pt x="1589417" y="43383"/>
                </a:lnTo>
                <a:lnTo>
                  <a:pt x="1588020" y="46024"/>
                </a:lnTo>
                <a:close/>
              </a:path>
              <a:path w="3731145" h="173786">
                <a:moveTo>
                  <a:pt x="1738515" y="136677"/>
                </a:moveTo>
                <a:lnTo>
                  <a:pt x="1743087" y="134505"/>
                </a:lnTo>
                <a:lnTo>
                  <a:pt x="1747278" y="131470"/>
                </a:lnTo>
                <a:lnTo>
                  <a:pt x="1750834" y="127571"/>
                </a:lnTo>
                <a:lnTo>
                  <a:pt x="1750834" y="134594"/>
                </a:lnTo>
                <a:lnTo>
                  <a:pt x="1751723" y="136778"/>
                </a:lnTo>
                <a:lnTo>
                  <a:pt x="1754644" y="137909"/>
                </a:lnTo>
                <a:lnTo>
                  <a:pt x="1758073" y="138264"/>
                </a:lnTo>
                <a:lnTo>
                  <a:pt x="1765947" y="138150"/>
                </a:lnTo>
                <a:lnTo>
                  <a:pt x="1769757" y="137299"/>
                </a:lnTo>
                <a:lnTo>
                  <a:pt x="1771408" y="134594"/>
                </a:lnTo>
                <a:lnTo>
                  <a:pt x="1771408" y="69151"/>
                </a:lnTo>
                <a:lnTo>
                  <a:pt x="1770773" y="63906"/>
                </a:lnTo>
                <a:lnTo>
                  <a:pt x="1769249" y="59486"/>
                </a:lnTo>
                <a:lnTo>
                  <a:pt x="1767852" y="55054"/>
                </a:lnTo>
                <a:lnTo>
                  <a:pt x="1765566" y="51447"/>
                </a:lnTo>
                <a:lnTo>
                  <a:pt x="1762391" y="48640"/>
                </a:lnTo>
                <a:lnTo>
                  <a:pt x="1759216" y="45834"/>
                </a:lnTo>
                <a:lnTo>
                  <a:pt x="1755152" y="43764"/>
                </a:lnTo>
                <a:lnTo>
                  <a:pt x="1750199" y="42405"/>
                </a:lnTo>
                <a:lnTo>
                  <a:pt x="1745373" y="41059"/>
                </a:lnTo>
                <a:lnTo>
                  <a:pt x="1739404" y="40373"/>
                </a:lnTo>
                <a:lnTo>
                  <a:pt x="1728609" y="40373"/>
                </a:lnTo>
                <a:lnTo>
                  <a:pt x="1724799" y="40690"/>
                </a:lnTo>
                <a:lnTo>
                  <a:pt x="1721116" y="41325"/>
                </a:lnTo>
                <a:lnTo>
                  <a:pt x="1717433" y="41948"/>
                </a:lnTo>
                <a:lnTo>
                  <a:pt x="1714131" y="42760"/>
                </a:lnTo>
                <a:lnTo>
                  <a:pt x="1710956" y="43738"/>
                </a:lnTo>
                <a:lnTo>
                  <a:pt x="1707908" y="44729"/>
                </a:lnTo>
                <a:lnTo>
                  <a:pt x="1705241" y="45808"/>
                </a:lnTo>
                <a:lnTo>
                  <a:pt x="1702828" y="46964"/>
                </a:lnTo>
                <a:lnTo>
                  <a:pt x="1698002" y="50126"/>
                </a:lnTo>
                <a:lnTo>
                  <a:pt x="1696097" y="53339"/>
                </a:lnTo>
                <a:lnTo>
                  <a:pt x="1695716" y="56146"/>
                </a:lnTo>
                <a:lnTo>
                  <a:pt x="1695716" y="59715"/>
                </a:lnTo>
                <a:lnTo>
                  <a:pt x="1695970" y="62356"/>
                </a:lnTo>
                <a:lnTo>
                  <a:pt x="1696732" y="65519"/>
                </a:lnTo>
                <a:lnTo>
                  <a:pt x="1699399" y="68186"/>
                </a:lnTo>
                <a:lnTo>
                  <a:pt x="1702574" y="67729"/>
                </a:lnTo>
                <a:lnTo>
                  <a:pt x="1705876" y="65874"/>
                </a:lnTo>
                <a:lnTo>
                  <a:pt x="1710448" y="63741"/>
                </a:lnTo>
                <a:lnTo>
                  <a:pt x="1712988" y="62610"/>
                </a:lnTo>
                <a:lnTo>
                  <a:pt x="1715909" y="61594"/>
                </a:lnTo>
                <a:lnTo>
                  <a:pt x="1719211" y="60667"/>
                </a:lnTo>
                <a:lnTo>
                  <a:pt x="1722386" y="59740"/>
                </a:lnTo>
                <a:lnTo>
                  <a:pt x="1726196" y="59283"/>
                </a:lnTo>
                <a:lnTo>
                  <a:pt x="1733435" y="59283"/>
                </a:lnTo>
                <a:lnTo>
                  <a:pt x="1736102" y="59613"/>
                </a:lnTo>
                <a:lnTo>
                  <a:pt x="1738261" y="60274"/>
                </a:lnTo>
                <a:lnTo>
                  <a:pt x="1742071" y="61950"/>
                </a:lnTo>
                <a:lnTo>
                  <a:pt x="1744738" y="64731"/>
                </a:lnTo>
                <a:lnTo>
                  <a:pt x="1746135" y="68541"/>
                </a:lnTo>
                <a:lnTo>
                  <a:pt x="1747024" y="73037"/>
                </a:lnTo>
                <a:lnTo>
                  <a:pt x="1747024" y="81152"/>
                </a:lnTo>
                <a:lnTo>
                  <a:pt x="1730514" y="81152"/>
                </a:lnTo>
                <a:lnTo>
                  <a:pt x="1723656" y="81749"/>
                </a:lnTo>
                <a:lnTo>
                  <a:pt x="1717687" y="82930"/>
                </a:lnTo>
                <a:lnTo>
                  <a:pt x="1711845" y="84124"/>
                </a:lnTo>
                <a:lnTo>
                  <a:pt x="1706765" y="85953"/>
                </a:lnTo>
                <a:lnTo>
                  <a:pt x="1702828" y="88430"/>
                </a:lnTo>
                <a:lnTo>
                  <a:pt x="1698891" y="90906"/>
                </a:lnTo>
                <a:lnTo>
                  <a:pt x="1695843" y="94043"/>
                </a:lnTo>
                <a:lnTo>
                  <a:pt x="1693811" y="97828"/>
                </a:lnTo>
                <a:lnTo>
                  <a:pt x="1691779" y="101625"/>
                </a:lnTo>
                <a:lnTo>
                  <a:pt x="1690763" y="106095"/>
                </a:lnTo>
                <a:lnTo>
                  <a:pt x="1690763" y="115989"/>
                </a:lnTo>
                <a:lnTo>
                  <a:pt x="1691652" y="120154"/>
                </a:lnTo>
                <a:lnTo>
                  <a:pt x="1693176" y="123710"/>
                </a:lnTo>
                <a:lnTo>
                  <a:pt x="1694827" y="127279"/>
                </a:lnTo>
                <a:lnTo>
                  <a:pt x="1696986" y="130263"/>
                </a:lnTo>
                <a:lnTo>
                  <a:pt x="1699907" y="132664"/>
                </a:lnTo>
                <a:lnTo>
                  <a:pt x="1702701" y="135077"/>
                </a:lnTo>
                <a:lnTo>
                  <a:pt x="1706130" y="136893"/>
                </a:lnTo>
                <a:lnTo>
                  <a:pt x="1710067" y="138112"/>
                </a:lnTo>
                <a:lnTo>
                  <a:pt x="1714004" y="139331"/>
                </a:lnTo>
                <a:lnTo>
                  <a:pt x="1715147" y="114147"/>
                </a:lnTo>
                <a:lnTo>
                  <a:pt x="1715147" y="110451"/>
                </a:lnTo>
                <a:lnTo>
                  <a:pt x="1715528" y="106337"/>
                </a:lnTo>
                <a:lnTo>
                  <a:pt x="1717179" y="102984"/>
                </a:lnTo>
                <a:lnTo>
                  <a:pt x="1720354" y="100355"/>
                </a:lnTo>
                <a:lnTo>
                  <a:pt x="1724418" y="98272"/>
                </a:lnTo>
                <a:lnTo>
                  <a:pt x="1727212" y="97688"/>
                </a:lnTo>
                <a:lnTo>
                  <a:pt x="1730006" y="97091"/>
                </a:lnTo>
                <a:lnTo>
                  <a:pt x="1733435" y="96786"/>
                </a:lnTo>
                <a:lnTo>
                  <a:pt x="1747024" y="96786"/>
                </a:lnTo>
                <a:lnTo>
                  <a:pt x="1747024" y="111836"/>
                </a:lnTo>
                <a:lnTo>
                  <a:pt x="1743976" y="115265"/>
                </a:lnTo>
                <a:lnTo>
                  <a:pt x="1741055" y="117868"/>
                </a:lnTo>
                <a:lnTo>
                  <a:pt x="1738007" y="119659"/>
                </a:lnTo>
                <a:lnTo>
                  <a:pt x="1735086" y="121437"/>
                </a:lnTo>
                <a:lnTo>
                  <a:pt x="1731911" y="122326"/>
                </a:lnTo>
                <a:lnTo>
                  <a:pt x="1724291" y="122326"/>
                </a:lnTo>
                <a:lnTo>
                  <a:pt x="1728609" y="139941"/>
                </a:lnTo>
                <a:lnTo>
                  <a:pt x="1733816" y="138849"/>
                </a:lnTo>
                <a:lnTo>
                  <a:pt x="1738515" y="136677"/>
                </a:lnTo>
                <a:close/>
              </a:path>
              <a:path w="3731145" h="173786">
                <a:moveTo>
                  <a:pt x="1728609" y="139941"/>
                </a:moveTo>
                <a:lnTo>
                  <a:pt x="1724291" y="122326"/>
                </a:lnTo>
                <a:lnTo>
                  <a:pt x="1720989" y="121272"/>
                </a:lnTo>
                <a:lnTo>
                  <a:pt x="1716290" y="117043"/>
                </a:lnTo>
                <a:lnTo>
                  <a:pt x="1715147" y="114147"/>
                </a:lnTo>
                <a:lnTo>
                  <a:pt x="1714004" y="139331"/>
                </a:lnTo>
                <a:lnTo>
                  <a:pt x="1718322" y="139941"/>
                </a:lnTo>
                <a:lnTo>
                  <a:pt x="1728609" y="139941"/>
                </a:lnTo>
                <a:close/>
              </a:path>
              <a:path w="3731145" h="173786">
                <a:moveTo>
                  <a:pt x="2192921" y="136944"/>
                </a:moveTo>
                <a:lnTo>
                  <a:pt x="2195588" y="137845"/>
                </a:lnTo>
                <a:lnTo>
                  <a:pt x="2198255" y="138176"/>
                </a:lnTo>
                <a:lnTo>
                  <a:pt x="2206002" y="138176"/>
                </a:lnTo>
                <a:lnTo>
                  <a:pt x="2208669" y="137845"/>
                </a:lnTo>
                <a:lnTo>
                  <a:pt x="2211336" y="136944"/>
                </a:lnTo>
                <a:lnTo>
                  <a:pt x="2212733" y="134302"/>
                </a:lnTo>
                <a:lnTo>
                  <a:pt x="2212733" y="46024"/>
                </a:lnTo>
                <a:lnTo>
                  <a:pt x="2211082" y="43383"/>
                </a:lnTo>
                <a:lnTo>
                  <a:pt x="2208034" y="42468"/>
                </a:lnTo>
                <a:lnTo>
                  <a:pt x="2204859" y="42138"/>
                </a:lnTo>
                <a:lnTo>
                  <a:pt x="2195969" y="42138"/>
                </a:lnTo>
                <a:lnTo>
                  <a:pt x="2192794" y="42468"/>
                </a:lnTo>
                <a:lnTo>
                  <a:pt x="2189619" y="43383"/>
                </a:lnTo>
                <a:lnTo>
                  <a:pt x="2188095" y="46024"/>
                </a:lnTo>
                <a:lnTo>
                  <a:pt x="2188095" y="104711"/>
                </a:lnTo>
                <a:lnTo>
                  <a:pt x="2184412" y="109131"/>
                </a:lnTo>
                <a:lnTo>
                  <a:pt x="2180983" y="112496"/>
                </a:lnTo>
                <a:lnTo>
                  <a:pt x="2177808" y="114807"/>
                </a:lnTo>
                <a:lnTo>
                  <a:pt x="2174633" y="117119"/>
                </a:lnTo>
                <a:lnTo>
                  <a:pt x="2171458" y="118275"/>
                </a:lnTo>
                <a:lnTo>
                  <a:pt x="2165743" y="118275"/>
                </a:lnTo>
                <a:lnTo>
                  <a:pt x="2159774" y="115874"/>
                </a:lnTo>
                <a:lnTo>
                  <a:pt x="2156980" y="112775"/>
                </a:lnTo>
                <a:lnTo>
                  <a:pt x="2154948" y="108927"/>
                </a:lnTo>
                <a:lnTo>
                  <a:pt x="2153678" y="104051"/>
                </a:lnTo>
                <a:lnTo>
                  <a:pt x="2153424" y="100520"/>
                </a:lnTo>
                <a:lnTo>
                  <a:pt x="2153424" y="46024"/>
                </a:lnTo>
                <a:lnTo>
                  <a:pt x="2151773" y="43383"/>
                </a:lnTo>
                <a:lnTo>
                  <a:pt x="2148598" y="42468"/>
                </a:lnTo>
                <a:lnTo>
                  <a:pt x="2145423" y="42138"/>
                </a:lnTo>
                <a:lnTo>
                  <a:pt x="2136533" y="42138"/>
                </a:lnTo>
                <a:lnTo>
                  <a:pt x="2133358" y="42468"/>
                </a:lnTo>
                <a:lnTo>
                  <a:pt x="2130183" y="43383"/>
                </a:lnTo>
                <a:lnTo>
                  <a:pt x="2128532" y="46024"/>
                </a:lnTo>
                <a:lnTo>
                  <a:pt x="2128532" y="106794"/>
                </a:lnTo>
                <a:lnTo>
                  <a:pt x="2129167" y="112407"/>
                </a:lnTo>
                <a:lnTo>
                  <a:pt x="2130183" y="116928"/>
                </a:lnTo>
                <a:lnTo>
                  <a:pt x="2131326" y="121450"/>
                </a:lnTo>
                <a:lnTo>
                  <a:pt x="2133104" y="125425"/>
                </a:lnTo>
                <a:lnTo>
                  <a:pt x="2135644" y="128854"/>
                </a:lnTo>
                <a:lnTo>
                  <a:pt x="2138184" y="132295"/>
                </a:lnTo>
                <a:lnTo>
                  <a:pt x="2141486" y="135001"/>
                </a:lnTo>
                <a:lnTo>
                  <a:pt x="2145677" y="136969"/>
                </a:lnTo>
                <a:lnTo>
                  <a:pt x="2149741" y="138950"/>
                </a:lnTo>
                <a:lnTo>
                  <a:pt x="2154821" y="139941"/>
                </a:lnTo>
                <a:lnTo>
                  <a:pt x="2166378" y="139941"/>
                </a:lnTo>
                <a:lnTo>
                  <a:pt x="2171585" y="138620"/>
                </a:lnTo>
                <a:lnTo>
                  <a:pt x="2176665" y="135978"/>
                </a:lnTo>
                <a:lnTo>
                  <a:pt x="2181618" y="133349"/>
                </a:lnTo>
                <a:lnTo>
                  <a:pt x="2186571" y="129387"/>
                </a:lnTo>
                <a:lnTo>
                  <a:pt x="2191524" y="124104"/>
                </a:lnTo>
                <a:lnTo>
                  <a:pt x="2191524" y="134302"/>
                </a:lnTo>
                <a:lnTo>
                  <a:pt x="2192921" y="136944"/>
                </a:lnTo>
                <a:close/>
              </a:path>
              <a:path w="3731145" h="173786">
                <a:moveTo>
                  <a:pt x="2243086" y="20205"/>
                </a:moveTo>
                <a:lnTo>
                  <a:pt x="2241562" y="22961"/>
                </a:lnTo>
                <a:lnTo>
                  <a:pt x="2241562" y="42659"/>
                </a:lnTo>
                <a:lnTo>
                  <a:pt x="2231021" y="42659"/>
                </a:lnTo>
                <a:lnTo>
                  <a:pt x="2228354" y="44030"/>
                </a:lnTo>
                <a:lnTo>
                  <a:pt x="2227465" y="46583"/>
                </a:lnTo>
                <a:lnTo>
                  <a:pt x="2227211" y="49225"/>
                </a:lnTo>
                <a:lnTo>
                  <a:pt x="2227084" y="56375"/>
                </a:lnTo>
                <a:lnTo>
                  <a:pt x="2227465" y="58966"/>
                </a:lnTo>
                <a:lnTo>
                  <a:pt x="2228100" y="60515"/>
                </a:lnTo>
                <a:lnTo>
                  <a:pt x="2230894" y="62839"/>
                </a:lnTo>
                <a:lnTo>
                  <a:pt x="2241562" y="62839"/>
                </a:lnTo>
                <a:lnTo>
                  <a:pt x="2241562" y="113487"/>
                </a:lnTo>
                <a:lnTo>
                  <a:pt x="2242070" y="118173"/>
                </a:lnTo>
                <a:lnTo>
                  <a:pt x="2243213" y="122123"/>
                </a:lnTo>
                <a:lnTo>
                  <a:pt x="2244356" y="126085"/>
                </a:lnTo>
                <a:lnTo>
                  <a:pt x="2246261" y="19215"/>
                </a:lnTo>
                <a:lnTo>
                  <a:pt x="2243086" y="20205"/>
                </a:lnTo>
                <a:close/>
              </a:path>
              <a:path w="3731145" h="173786">
                <a:moveTo>
                  <a:pt x="2289441" y="49225"/>
                </a:moveTo>
                <a:lnTo>
                  <a:pt x="2289060" y="46583"/>
                </a:lnTo>
                <a:lnTo>
                  <a:pt x="2288171" y="44030"/>
                </a:lnTo>
                <a:lnTo>
                  <a:pt x="2285504" y="42659"/>
                </a:lnTo>
                <a:lnTo>
                  <a:pt x="2266327" y="42659"/>
                </a:lnTo>
                <a:lnTo>
                  <a:pt x="2266327" y="22961"/>
                </a:lnTo>
                <a:lnTo>
                  <a:pt x="2264676" y="20205"/>
                </a:lnTo>
                <a:lnTo>
                  <a:pt x="2261628" y="19215"/>
                </a:lnTo>
                <a:lnTo>
                  <a:pt x="2258326" y="18884"/>
                </a:lnTo>
                <a:lnTo>
                  <a:pt x="2249563" y="18884"/>
                </a:lnTo>
                <a:lnTo>
                  <a:pt x="2246261" y="19215"/>
                </a:lnTo>
                <a:lnTo>
                  <a:pt x="2244356" y="126085"/>
                </a:lnTo>
                <a:lnTo>
                  <a:pt x="2246134" y="129374"/>
                </a:lnTo>
                <a:lnTo>
                  <a:pt x="2250833" y="134581"/>
                </a:lnTo>
                <a:lnTo>
                  <a:pt x="2257437" y="137769"/>
                </a:lnTo>
                <a:lnTo>
                  <a:pt x="2265438" y="139649"/>
                </a:lnTo>
                <a:lnTo>
                  <a:pt x="2270264" y="139649"/>
                </a:lnTo>
                <a:lnTo>
                  <a:pt x="2266327" y="109131"/>
                </a:lnTo>
                <a:lnTo>
                  <a:pt x="2266327" y="62839"/>
                </a:lnTo>
                <a:lnTo>
                  <a:pt x="2285631" y="62839"/>
                </a:lnTo>
                <a:lnTo>
                  <a:pt x="2287917" y="62064"/>
                </a:lnTo>
                <a:lnTo>
                  <a:pt x="2289187" y="58966"/>
                </a:lnTo>
                <a:lnTo>
                  <a:pt x="2289568" y="56375"/>
                </a:lnTo>
                <a:lnTo>
                  <a:pt x="2289441" y="49225"/>
                </a:lnTo>
                <a:close/>
              </a:path>
              <a:path w="3731145" h="173786">
                <a:moveTo>
                  <a:pt x="2289568" y="125590"/>
                </a:moveTo>
                <a:lnTo>
                  <a:pt x="2289568" y="123748"/>
                </a:lnTo>
                <a:lnTo>
                  <a:pt x="2289314" y="121043"/>
                </a:lnTo>
                <a:lnTo>
                  <a:pt x="2288552" y="117525"/>
                </a:lnTo>
                <a:lnTo>
                  <a:pt x="2285758" y="116598"/>
                </a:lnTo>
                <a:lnTo>
                  <a:pt x="2283091" y="117627"/>
                </a:lnTo>
                <a:lnTo>
                  <a:pt x="2280297" y="118414"/>
                </a:lnTo>
                <a:lnTo>
                  <a:pt x="2276741" y="118757"/>
                </a:lnTo>
                <a:lnTo>
                  <a:pt x="2272804" y="118757"/>
                </a:lnTo>
                <a:lnTo>
                  <a:pt x="2270137" y="117563"/>
                </a:lnTo>
                <a:lnTo>
                  <a:pt x="2267089" y="112737"/>
                </a:lnTo>
                <a:lnTo>
                  <a:pt x="2266327" y="109131"/>
                </a:lnTo>
                <a:lnTo>
                  <a:pt x="2270264" y="139649"/>
                </a:lnTo>
                <a:lnTo>
                  <a:pt x="2273947" y="139547"/>
                </a:lnTo>
                <a:lnTo>
                  <a:pt x="2277630" y="139153"/>
                </a:lnTo>
                <a:lnTo>
                  <a:pt x="2280805" y="138506"/>
                </a:lnTo>
                <a:lnTo>
                  <a:pt x="2284869" y="137223"/>
                </a:lnTo>
                <a:lnTo>
                  <a:pt x="2288171" y="134912"/>
                </a:lnTo>
                <a:lnTo>
                  <a:pt x="2288933" y="132270"/>
                </a:lnTo>
                <a:lnTo>
                  <a:pt x="2289568" y="128498"/>
                </a:lnTo>
                <a:lnTo>
                  <a:pt x="2289568" y="125590"/>
                </a:lnTo>
                <a:close/>
              </a:path>
              <a:path w="3731145" h="173786">
                <a:moveTo>
                  <a:pt x="2371229" y="136944"/>
                </a:moveTo>
                <a:lnTo>
                  <a:pt x="2373896" y="137845"/>
                </a:lnTo>
                <a:lnTo>
                  <a:pt x="2376563" y="138176"/>
                </a:lnTo>
                <a:lnTo>
                  <a:pt x="2384310" y="138176"/>
                </a:lnTo>
                <a:lnTo>
                  <a:pt x="2386977" y="137845"/>
                </a:lnTo>
                <a:lnTo>
                  <a:pt x="2389644" y="136944"/>
                </a:lnTo>
                <a:lnTo>
                  <a:pt x="2391041" y="134302"/>
                </a:lnTo>
                <a:lnTo>
                  <a:pt x="2391041" y="46024"/>
                </a:lnTo>
                <a:lnTo>
                  <a:pt x="2389390" y="43383"/>
                </a:lnTo>
                <a:lnTo>
                  <a:pt x="2386342" y="42468"/>
                </a:lnTo>
                <a:lnTo>
                  <a:pt x="2383167" y="42138"/>
                </a:lnTo>
                <a:lnTo>
                  <a:pt x="2374277" y="42138"/>
                </a:lnTo>
                <a:lnTo>
                  <a:pt x="2371102" y="42468"/>
                </a:lnTo>
                <a:lnTo>
                  <a:pt x="2367927" y="43383"/>
                </a:lnTo>
                <a:lnTo>
                  <a:pt x="2366403" y="46024"/>
                </a:lnTo>
                <a:lnTo>
                  <a:pt x="2366403" y="104711"/>
                </a:lnTo>
                <a:lnTo>
                  <a:pt x="2362720" y="109131"/>
                </a:lnTo>
                <a:lnTo>
                  <a:pt x="2359291" y="112496"/>
                </a:lnTo>
                <a:lnTo>
                  <a:pt x="2356116" y="114807"/>
                </a:lnTo>
                <a:lnTo>
                  <a:pt x="2352941" y="117119"/>
                </a:lnTo>
                <a:lnTo>
                  <a:pt x="2349766" y="118275"/>
                </a:lnTo>
                <a:lnTo>
                  <a:pt x="2346591" y="118275"/>
                </a:lnTo>
                <a:lnTo>
                  <a:pt x="2341892" y="117792"/>
                </a:lnTo>
                <a:lnTo>
                  <a:pt x="2338082" y="115874"/>
                </a:lnTo>
                <a:lnTo>
                  <a:pt x="2335288" y="112775"/>
                </a:lnTo>
                <a:lnTo>
                  <a:pt x="2333256" y="108927"/>
                </a:lnTo>
                <a:lnTo>
                  <a:pt x="2331986" y="104051"/>
                </a:lnTo>
                <a:lnTo>
                  <a:pt x="2331732" y="100520"/>
                </a:lnTo>
                <a:lnTo>
                  <a:pt x="2331732" y="46024"/>
                </a:lnTo>
                <a:lnTo>
                  <a:pt x="2330081" y="43383"/>
                </a:lnTo>
                <a:lnTo>
                  <a:pt x="2326906" y="42468"/>
                </a:lnTo>
                <a:lnTo>
                  <a:pt x="2323731" y="42138"/>
                </a:lnTo>
                <a:lnTo>
                  <a:pt x="2314841" y="42138"/>
                </a:lnTo>
                <a:lnTo>
                  <a:pt x="2311666" y="42468"/>
                </a:lnTo>
                <a:lnTo>
                  <a:pt x="2308491" y="43383"/>
                </a:lnTo>
                <a:lnTo>
                  <a:pt x="2306840" y="46024"/>
                </a:lnTo>
                <a:lnTo>
                  <a:pt x="2306840" y="106794"/>
                </a:lnTo>
                <a:lnTo>
                  <a:pt x="2307475" y="112407"/>
                </a:lnTo>
                <a:lnTo>
                  <a:pt x="2308491" y="116928"/>
                </a:lnTo>
                <a:lnTo>
                  <a:pt x="2309634" y="121450"/>
                </a:lnTo>
                <a:lnTo>
                  <a:pt x="2311412" y="125425"/>
                </a:lnTo>
                <a:lnTo>
                  <a:pt x="2313952" y="128854"/>
                </a:lnTo>
                <a:lnTo>
                  <a:pt x="2316492" y="132295"/>
                </a:lnTo>
                <a:lnTo>
                  <a:pt x="2319794" y="135001"/>
                </a:lnTo>
                <a:lnTo>
                  <a:pt x="2323985" y="136969"/>
                </a:lnTo>
                <a:lnTo>
                  <a:pt x="2328049" y="138950"/>
                </a:lnTo>
                <a:lnTo>
                  <a:pt x="2333129" y="139941"/>
                </a:lnTo>
                <a:lnTo>
                  <a:pt x="2344686" y="139941"/>
                </a:lnTo>
                <a:lnTo>
                  <a:pt x="2349893" y="138620"/>
                </a:lnTo>
                <a:lnTo>
                  <a:pt x="2354973" y="135978"/>
                </a:lnTo>
                <a:lnTo>
                  <a:pt x="2359926" y="133349"/>
                </a:lnTo>
                <a:lnTo>
                  <a:pt x="2364879" y="129387"/>
                </a:lnTo>
                <a:lnTo>
                  <a:pt x="2369832" y="124104"/>
                </a:lnTo>
                <a:lnTo>
                  <a:pt x="2369832" y="134302"/>
                </a:lnTo>
                <a:lnTo>
                  <a:pt x="2371229" y="136944"/>
                </a:lnTo>
                <a:close/>
              </a:path>
              <a:path w="3731145" h="173786">
                <a:moveTo>
                  <a:pt x="2417965" y="135089"/>
                </a:moveTo>
                <a:lnTo>
                  <a:pt x="2405900" y="162407"/>
                </a:lnTo>
                <a:lnTo>
                  <a:pt x="2405519" y="163131"/>
                </a:lnTo>
                <a:lnTo>
                  <a:pt x="2406789" y="165912"/>
                </a:lnTo>
                <a:lnTo>
                  <a:pt x="2410091" y="166484"/>
                </a:lnTo>
                <a:lnTo>
                  <a:pt x="2413520" y="166573"/>
                </a:lnTo>
                <a:lnTo>
                  <a:pt x="2417711" y="166319"/>
                </a:lnTo>
                <a:lnTo>
                  <a:pt x="2421394" y="165417"/>
                </a:lnTo>
                <a:lnTo>
                  <a:pt x="2424188" y="162902"/>
                </a:lnTo>
                <a:lnTo>
                  <a:pt x="2437396" y="143903"/>
                </a:lnTo>
                <a:lnTo>
                  <a:pt x="2438793" y="141985"/>
                </a:lnTo>
                <a:lnTo>
                  <a:pt x="2440952" y="138315"/>
                </a:lnTo>
                <a:lnTo>
                  <a:pt x="2442603" y="134632"/>
                </a:lnTo>
                <a:lnTo>
                  <a:pt x="2443746" y="130809"/>
                </a:lnTo>
                <a:lnTo>
                  <a:pt x="2444508" y="126631"/>
                </a:lnTo>
                <a:lnTo>
                  <a:pt x="2444889" y="122097"/>
                </a:lnTo>
                <a:lnTo>
                  <a:pt x="2444889" y="119456"/>
                </a:lnTo>
                <a:lnTo>
                  <a:pt x="2444635" y="115404"/>
                </a:lnTo>
                <a:lnTo>
                  <a:pt x="2443619" y="112623"/>
                </a:lnTo>
                <a:lnTo>
                  <a:pt x="2440698" y="110121"/>
                </a:lnTo>
                <a:lnTo>
                  <a:pt x="2437650" y="109410"/>
                </a:lnTo>
                <a:lnTo>
                  <a:pt x="2433967" y="109067"/>
                </a:lnTo>
                <a:lnTo>
                  <a:pt x="2429268" y="109067"/>
                </a:lnTo>
                <a:lnTo>
                  <a:pt x="2425458" y="109410"/>
                </a:lnTo>
                <a:lnTo>
                  <a:pt x="2422283" y="110121"/>
                </a:lnTo>
                <a:lnTo>
                  <a:pt x="2419235" y="112623"/>
                </a:lnTo>
                <a:lnTo>
                  <a:pt x="2418219" y="115404"/>
                </a:lnTo>
                <a:lnTo>
                  <a:pt x="2417965" y="119456"/>
                </a:lnTo>
                <a:lnTo>
                  <a:pt x="2417965" y="135089"/>
                </a:lnTo>
                <a:close/>
              </a:path>
              <a:path w="3731145" h="173786">
                <a:moveTo>
                  <a:pt x="2609989" y="111632"/>
                </a:moveTo>
                <a:lnTo>
                  <a:pt x="2611259" y="107937"/>
                </a:lnTo>
                <a:lnTo>
                  <a:pt x="2611894" y="103822"/>
                </a:lnTo>
                <a:lnTo>
                  <a:pt x="2611894" y="94907"/>
                </a:lnTo>
                <a:lnTo>
                  <a:pt x="2611259" y="90982"/>
                </a:lnTo>
                <a:lnTo>
                  <a:pt x="2609862" y="87490"/>
                </a:lnTo>
                <a:lnTo>
                  <a:pt x="2608592" y="83997"/>
                </a:lnTo>
                <a:lnTo>
                  <a:pt x="2606814" y="80937"/>
                </a:lnTo>
                <a:lnTo>
                  <a:pt x="2604528" y="78333"/>
                </a:lnTo>
                <a:lnTo>
                  <a:pt x="2602242" y="75730"/>
                </a:lnTo>
                <a:lnTo>
                  <a:pt x="2599575" y="73596"/>
                </a:lnTo>
                <a:lnTo>
                  <a:pt x="2596527" y="71945"/>
                </a:lnTo>
                <a:lnTo>
                  <a:pt x="2593479" y="70307"/>
                </a:lnTo>
                <a:lnTo>
                  <a:pt x="2590050" y="69151"/>
                </a:lnTo>
                <a:lnTo>
                  <a:pt x="2586494" y="68491"/>
                </a:lnTo>
                <a:lnTo>
                  <a:pt x="2586748" y="133807"/>
                </a:lnTo>
                <a:lnTo>
                  <a:pt x="2590431" y="132486"/>
                </a:lnTo>
                <a:lnTo>
                  <a:pt x="2593860" y="130809"/>
                </a:lnTo>
                <a:lnTo>
                  <a:pt x="2596908" y="128765"/>
                </a:lnTo>
                <a:lnTo>
                  <a:pt x="2599956" y="126720"/>
                </a:lnTo>
                <a:lnTo>
                  <a:pt x="2602623" y="124269"/>
                </a:lnTo>
                <a:lnTo>
                  <a:pt x="2604782" y="121437"/>
                </a:lnTo>
                <a:lnTo>
                  <a:pt x="2607068" y="118592"/>
                </a:lnTo>
                <a:lnTo>
                  <a:pt x="2608719" y="115328"/>
                </a:lnTo>
                <a:lnTo>
                  <a:pt x="2609989" y="111632"/>
                </a:lnTo>
                <a:close/>
              </a:path>
              <a:path w="3731145" h="173786">
                <a:moveTo>
                  <a:pt x="2584843" y="100152"/>
                </a:moveTo>
                <a:lnTo>
                  <a:pt x="2584843" y="102997"/>
                </a:lnTo>
                <a:lnTo>
                  <a:pt x="2584335" y="105524"/>
                </a:lnTo>
                <a:lnTo>
                  <a:pt x="2582303" y="109943"/>
                </a:lnTo>
                <a:lnTo>
                  <a:pt x="2579128" y="113271"/>
                </a:lnTo>
                <a:lnTo>
                  <a:pt x="2575191" y="115874"/>
                </a:lnTo>
                <a:lnTo>
                  <a:pt x="2570746" y="137350"/>
                </a:lnTo>
                <a:lnTo>
                  <a:pt x="2574937" y="136728"/>
                </a:lnTo>
                <a:lnTo>
                  <a:pt x="2579128" y="136105"/>
                </a:lnTo>
                <a:lnTo>
                  <a:pt x="2583065" y="135127"/>
                </a:lnTo>
                <a:lnTo>
                  <a:pt x="2586748" y="133807"/>
                </a:lnTo>
                <a:lnTo>
                  <a:pt x="2584843" y="100152"/>
                </a:lnTo>
                <a:close/>
              </a:path>
              <a:path w="3731145" h="173786">
                <a:moveTo>
                  <a:pt x="2519946" y="134454"/>
                </a:moveTo>
                <a:lnTo>
                  <a:pt x="2522867" y="137020"/>
                </a:lnTo>
                <a:lnTo>
                  <a:pt x="2526931" y="137667"/>
                </a:lnTo>
                <a:lnTo>
                  <a:pt x="2566047" y="137667"/>
                </a:lnTo>
                <a:lnTo>
                  <a:pt x="2570746" y="137350"/>
                </a:lnTo>
                <a:lnTo>
                  <a:pt x="2575191" y="115874"/>
                </a:lnTo>
                <a:lnTo>
                  <a:pt x="2570238" y="117398"/>
                </a:lnTo>
                <a:lnTo>
                  <a:pt x="2567190" y="117779"/>
                </a:lnTo>
                <a:lnTo>
                  <a:pt x="2544711" y="117779"/>
                </a:lnTo>
                <a:lnTo>
                  <a:pt x="2544711" y="81356"/>
                </a:lnTo>
                <a:lnTo>
                  <a:pt x="2560205" y="81356"/>
                </a:lnTo>
                <a:lnTo>
                  <a:pt x="2562999" y="62356"/>
                </a:lnTo>
                <a:lnTo>
                  <a:pt x="2544711" y="62356"/>
                </a:lnTo>
                <a:lnTo>
                  <a:pt x="2544711" y="29095"/>
                </a:lnTo>
                <a:lnTo>
                  <a:pt x="2561856" y="29095"/>
                </a:lnTo>
                <a:lnTo>
                  <a:pt x="2565158" y="29463"/>
                </a:lnTo>
                <a:lnTo>
                  <a:pt x="2567571" y="30187"/>
                </a:lnTo>
                <a:lnTo>
                  <a:pt x="2571889" y="31953"/>
                </a:lnTo>
                <a:lnTo>
                  <a:pt x="2575064" y="34658"/>
                </a:lnTo>
                <a:lnTo>
                  <a:pt x="2577096" y="38404"/>
                </a:lnTo>
                <a:lnTo>
                  <a:pt x="2578239" y="42760"/>
                </a:lnTo>
                <a:lnTo>
                  <a:pt x="2578239" y="45326"/>
                </a:lnTo>
                <a:lnTo>
                  <a:pt x="2577858" y="49834"/>
                </a:lnTo>
                <a:lnTo>
                  <a:pt x="2576461" y="53987"/>
                </a:lnTo>
                <a:lnTo>
                  <a:pt x="2574683" y="83502"/>
                </a:lnTo>
                <a:lnTo>
                  <a:pt x="2579001" y="86296"/>
                </a:lnTo>
                <a:lnTo>
                  <a:pt x="2582430" y="89852"/>
                </a:lnTo>
                <a:lnTo>
                  <a:pt x="2584335" y="94538"/>
                </a:lnTo>
                <a:lnTo>
                  <a:pt x="2584843" y="97193"/>
                </a:lnTo>
                <a:lnTo>
                  <a:pt x="2584843" y="100152"/>
                </a:lnTo>
                <a:lnTo>
                  <a:pt x="2586748" y="133807"/>
                </a:lnTo>
                <a:lnTo>
                  <a:pt x="2586494" y="68491"/>
                </a:lnTo>
                <a:lnTo>
                  <a:pt x="2589288" y="67436"/>
                </a:lnTo>
                <a:lnTo>
                  <a:pt x="2591828" y="66039"/>
                </a:lnTo>
                <a:lnTo>
                  <a:pt x="2596273" y="62610"/>
                </a:lnTo>
                <a:lnTo>
                  <a:pt x="2599575" y="58394"/>
                </a:lnTo>
                <a:lnTo>
                  <a:pt x="2602242" y="53657"/>
                </a:lnTo>
                <a:lnTo>
                  <a:pt x="2603131" y="50914"/>
                </a:lnTo>
                <a:lnTo>
                  <a:pt x="2603893" y="48183"/>
                </a:lnTo>
                <a:lnTo>
                  <a:pt x="2604274" y="45262"/>
                </a:lnTo>
                <a:lnTo>
                  <a:pt x="2604274" y="36614"/>
                </a:lnTo>
                <a:lnTo>
                  <a:pt x="2603258" y="31800"/>
                </a:lnTo>
                <a:lnTo>
                  <a:pt x="2601353" y="27711"/>
                </a:lnTo>
                <a:lnTo>
                  <a:pt x="2599321" y="23621"/>
                </a:lnTo>
                <a:lnTo>
                  <a:pt x="2596527" y="20243"/>
                </a:lnTo>
                <a:lnTo>
                  <a:pt x="2592717" y="17564"/>
                </a:lnTo>
                <a:lnTo>
                  <a:pt x="2589034" y="14897"/>
                </a:lnTo>
                <a:lnTo>
                  <a:pt x="2584462" y="12903"/>
                </a:lnTo>
                <a:lnTo>
                  <a:pt x="2579001" y="11582"/>
                </a:lnTo>
                <a:lnTo>
                  <a:pt x="2573540" y="10261"/>
                </a:lnTo>
                <a:lnTo>
                  <a:pt x="2566936" y="9601"/>
                </a:lnTo>
                <a:lnTo>
                  <a:pt x="2524772" y="9601"/>
                </a:lnTo>
                <a:lnTo>
                  <a:pt x="2521343" y="11531"/>
                </a:lnTo>
                <a:lnTo>
                  <a:pt x="2519184" y="14909"/>
                </a:lnTo>
                <a:lnTo>
                  <a:pt x="2519184" y="132359"/>
                </a:lnTo>
                <a:lnTo>
                  <a:pt x="2519946" y="134454"/>
                </a:lnTo>
                <a:close/>
              </a:path>
              <a:path w="3731145" h="173786">
                <a:moveTo>
                  <a:pt x="2562999" y="62356"/>
                </a:moveTo>
                <a:lnTo>
                  <a:pt x="2560205" y="81356"/>
                </a:lnTo>
                <a:lnTo>
                  <a:pt x="2564904" y="81356"/>
                </a:lnTo>
                <a:lnTo>
                  <a:pt x="2568714" y="81787"/>
                </a:lnTo>
                <a:lnTo>
                  <a:pt x="2571762" y="82638"/>
                </a:lnTo>
                <a:lnTo>
                  <a:pt x="2574683" y="83502"/>
                </a:lnTo>
                <a:lnTo>
                  <a:pt x="2576461" y="53987"/>
                </a:lnTo>
                <a:lnTo>
                  <a:pt x="2573794" y="57353"/>
                </a:lnTo>
                <a:lnTo>
                  <a:pt x="2570492" y="60121"/>
                </a:lnTo>
                <a:lnTo>
                  <a:pt x="2566047" y="61899"/>
                </a:lnTo>
                <a:lnTo>
                  <a:pt x="2562999" y="62356"/>
                </a:lnTo>
                <a:close/>
              </a:path>
              <a:path w="3731145" h="173786">
                <a:moveTo>
                  <a:pt x="2653423" y="136969"/>
                </a:moveTo>
                <a:lnTo>
                  <a:pt x="2659265" y="138950"/>
                </a:lnTo>
                <a:lnTo>
                  <a:pt x="2666250" y="139941"/>
                </a:lnTo>
                <a:lnTo>
                  <a:pt x="2678442" y="139941"/>
                </a:lnTo>
                <a:lnTo>
                  <a:pt x="2682506" y="139661"/>
                </a:lnTo>
                <a:lnTo>
                  <a:pt x="2686316" y="139103"/>
                </a:lnTo>
                <a:lnTo>
                  <a:pt x="2690126" y="138544"/>
                </a:lnTo>
                <a:lnTo>
                  <a:pt x="2693555" y="137883"/>
                </a:lnTo>
                <a:lnTo>
                  <a:pt x="2696476" y="137121"/>
                </a:lnTo>
                <a:lnTo>
                  <a:pt x="2699524" y="136359"/>
                </a:lnTo>
                <a:lnTo>
                  <a:pt x="2701937" y="135585"/>
                </a:lnTo>
                <a:lnTo>
                  <a:pt x="2705747" y="134010"/>
                </a:lnTo>
                <a:lnTo>
                  <a:pt x="2708414" y="131483"/>
                </a:lnTo>
                <a:lnTo>
                  <a:pt x="2709176" y="128930"/>
                </a:lnTo>
                <a:lnTo>
                  <a:pt x="2709430" y="123316"/>
                </a:lnTo>
                <a:lnTo>
                  <a:pt x="2709176" y="119214"/>
                </a:lnTo>
                <a:lnTo>
                  <a:pt x="2708033" y="115684"/>
                </a:lnTo>
                <a:lnTo>
                  <a:pt x="2705239" y="115100"/>
                </a:lnTo>
                <a:lnTo>
                  <a:pt x="2702318" y="116039"/>
                </a:lnTo>
                <a:lnTo>
                  <a:pt x="2698762" y="117360"/>
                </a:lnTo>
                <a:lnTo>
                  <a:pt x="2693936" y="118884"/>
                </a:lnTo>
                <a:lnTo>
                  <a:pt x="2691142" y="119570"/>
                </a:lnTo>
                <a:lnTo>
                  <a:pt x="2687840" y="120192"/>
                </a:lnTo>
                <a:lnTo>
                  <a:pt x="2684538" y="120827"/>
                </a:lnTo>
                <a:lnTo>
                  <a:pt x="2680728" y="121145"/>
                </a:lnTo>
                <a:lnTo>
                  <a:pt x="2672092" y="121145"/>
                </a:lnTo>
                <a:lnTo>
                  <a:pt x="2668409" y="120573"/>
                </a:lnTo>
                <a:lnTo>
                  <a:pt x="2665234" y="119456"/>
                </a:lnTo>
                <a:lnTo>
                  <a:pt x="2662186" y="118338"/>
                </a:lnTo>
                <a:lnTo>
                  <a:pt x="2659773" y="116700"/>
                </a:lnTo>
                <a:lnTo>
                  <a:pt x="2655836" y="112407"/>
                </a:lnTo>
                <a:lnTo>
                  <a:pt x="2654439" y="109804"/>
                </a:lnTo>
                <a:lnTo>
                  <a:pt x="2653550" y="106743"/>
                </a:lnTo>
                <a:lnTo>
                  <a:pt x="2652661" y="103670"/>
                </a:lnTo>
                <a:lnTo>
                  <a:pt x="2652153" y="100253"/>
                </a:lnTo>
                <a:lnTo>
                  <a:pt x="2652280" y="77355"/>
                </a:lnTo>
                <a:lnTo>
                  <a:pt x="2652788" y="74447"/>
                </a:lnTo>
                <a:lnTo>
                  <a:pt x="2653042" y="43840"/>
                </a:lnTo>
                <a:lnTo>
                  <a:pt x="2647454" y="46151"/>
                </a:lnTo>
                <a:lnTo>
                  <a:pt x="2642755" y="49504"/>
                </a:lnTo>
                <a:lnTo>
                  <a:pt x="2638818" y="53886"/>
                </a:lnTo>
                <a:lnTo>
                  <a:pt x="2634881" y="58280"/>
                </a:lnTo>
                <a:lnTo>
                  <a:pt x="2631960" y="63626"/>
                </a:lnTo>
                <a:lnTo>
                  <a:pt x="2629928" y="69926"/>
                </a:lnTo>
                <a:lnTo>
                  <a:pt x="2627896" y="76225"/>
                </a:lnTo>
                <a:lnTo>
                  <a:pt x="2626880" y="83299"/>
                </a:lnTo>
                <a:lnTo>
                  <a:pt x="2626880" y="99402"/>
                </a:lnTo>
                <a:lnTo>
                  <a:pt x="2627769" y="106591"/>
                </a:lnTo>
                <a:lnTo>
                  <a:pt x="2629801" y="112725"/>
                </a:lnTo>
                <a:lnTo>
                  <a:pt x="2631706" y="118859"/>
                </a:lnTo>
                <a:lnTo>
                  <a:pt x="2634627" y="123939"/>
                </a:lnTo>
                <a:lnTo>
                  <a:pt x="2638564" y="127965"/>
                </a:lnTo>
                <a:lnTo>
                  <a:pt x="2642628" y="131991"/>
                </a:lnTo>
                <a:lnTo>
                  <a:pt x="2647454" y="135001"/>
                </a:lnTo>
                <a:lnTo>
                  <a:pt x="2653423" y="136969"/>
                </a:lnTo>
                <a:close/>
              </a:path>
              <a:path w="3731145" h="173786">
                <a:moveTo>
                  <a:pt x="2654439" y="68960"/>
                </a:moveTo>
                <a:lnTo>
                  <a:pt x="2657233" y="64579"/>
                </a:lnTo>
                <a:lnTo>
                  <a:pt x="2660662" y="60959"/>
                </a:lnTo>
                <a:lnTo>
                  <a:pt x="2665361" y="58585"/>
                </a:lnTo>
                <a:lnTo>
                  <a:pt x="2668155" y="58000"/>
                </a:lnTo>
                <a:lnTo>
                  <a:pt x="2677553" y="58000"/>
                </a:lnTo>
                <a:lnTo>
                  <a:pt x="2682125" y="59994"/>
                </a:lnTo>
                <a:lnTo>
                  <a:pt x="2685173" y="63982"/>
                </a:lnTo>
                <a:lnTo>
                  <a:pt x="2688221" y="67970"/>
                </a:lnTo>
                <a:lnTo>
                  <a:pt x="2689618" y="73469"/>
                </a:lnTo>
                <a:lnTo>
                  <a:pt x="2689364" y="80467"/>
                </a:lnTo>
                <a:lnTo>
                  <a:pt x="2652153" y="80467"/>
                </a:lnTo>
                <a:lnTo>
                  <a:pt x="2652153" y="100253"/>
                </a:lnTo>
                <a:lnTo>
                  <a:pt x="2652153" y="96494"/>
                </a:lnTo>
                <a:lnTo>
                  <a:pt x="2705874" y="96494"/>
                </a:lnTo>
                <a:lnTo>
                  <a:pt x="2703715" y="52704"/>
                </a:lnTo>
                <a:lnTo>
                  <a:pt x="2700413" y="48844"/>
                </a:lnTo>
                <a:lnTo>
                  <a:pt x="2696095" y="45821"/>
                </a:lnTo>
                <a:lnTo>
                  <a:pt x="2690761" y="43649"/>
                </a:lnTo>
                <a:lnTo>
                  <a:pt x="2685554" y="41465"/>
                </a:lnTo>
                <a:lnTo>
                  <a:pt x="2679204" y="40373"/>
                </a:lnTo>
                <a:lnTo>
                  <a:pt x="2664853" y="40373"/>
                </a:lnTo>
                <a:lnTo>
                  <a:pt x="2658630" y="41528"/>
                </a:lnTo>
                <a:lnTo>
                  <a:pt x="2653042" y="43840"/>
                </a:lnTo>
                <a:lnTo>
                  <a:pt x="2652788" y="74447"/>
                </a:lnTo>
                <a:lnTo>
                  <a:pt x="2653550" y="71704"/>
                </a:lnTo>
                <a:lnTo>
                  <a:pt x="2654439" y="68960"/>
                </a:lnTo>
                <a:close/>
              </a:path>
              <a:path w="3731145" h="173786">
                <a:moveTo>
                  <a:pt x="2711208" y="66408"/>
                </a:moveTo>
                <a:lnTo>
                  <a:pt x="2709557" y="61125"/>
                </a:lnTo>
                <a:lnTo>
                  <a:pt x="2707144" y="56565"/>
                </a:lnTo>
                <a:lnTo>
                  <a:pt x="2703715" y="52704"/>
                </a:lnTo>
                <a:lnTo>
                  <a:pt x="2705874" y="96494"/>
                </a:lnTo>
                <a:lnTo>
                  <a:pt x="2708287" y="96494"/>
                </a:lnTo>
                <a:lnTo>
                  <a:pt x="2711462" y="94322"/>
                </a:lnTo>
                <a:lnTo>
                  <a:pt x="2713494" y="90627"/>
                </a:lnTo>
                <a:lnTo>
                  <a:pt x="2713494" y="77431"/>
                </a:lnTo>
                <a:lnTo>
                  <a:pt x="2712732" y="71691"/>
                </a:lnTo>
                <a:lnTo>
                  <a:pt x="2711208" y="66408"/>
                </a:lnTo>
                <a:close/>
              </a:path>
              <a:path w="3731145" h="173786">
                <a:moveTo>
                  <a:pt x="2734068" y="4152"/>
                </a:moveTo>
                <a:lnTo>
                  <a:pt x="2734068" y="134302"/>
                </a:lnTo>
                <a:lnTo>
                  <a:pt x="2735719" y="136944"/>
                </a:lnTo>
                <a:lnTo>
                  <a:pt x="2738894" y="137845"/>
                </a:lnTo>
                <a:lnTo>
                  <a:pt x="2742069" y="138176"/>
                </a:lnTo>
                <a:lnTo>
                  <a:pt x="2750959" y="138176"/>
                </a:lnTo>
                <a:lnTo>
                  <a:pt x="2754134" y="137845"/>
                </a:lnTo>
                <a:lnTo>
                  <a:pt x="2757309" y="136944"/>
                </a:lnTo>
                <a:lnTo>
                  <a:pt x="2759087" y="134302"/>
                </a:lnTo>
                <a:lnTo>
                  <a:pt x="2759087" y="4152"/>
                </a:lnTo>
                <a:lnTo>
                  <a:pt x="2757309" y="1396"/>
                </a:lnTo>
                <a:lnTo>
                  <a:pt x="2754134" y="393"/>
                </a:lnTo>
                <a:lnTo>
                  <a:pt x="2750959" y="0"/>
                </a:lnTo>
                <a:lnTo>
                  <a:pt x="2742069" y="0"/>
                </a:lnTo>
                <a:lnTo>
                  <a:pt x="2738894" y="393"/>
                </a:lnTo>
                <a:lnTo>
                  <a:pt x="2735719" y="1396"/>
                </a:lnTo>
                <a:lnTo>
                  <a:pt x="2734068" y="4152"/>
                </a:lnTo>
                <a:close/>
              </a:path>
              <a:path w="3731145" h="173786">
                <a:moveTo>
                  <a:pt x="2991243" y="136677"/>
                </a:moveTo>
                <a:lnTo>
                  <a:pt x="2995815" y="134505"/>
                </a:lnTo>
                <a:lnTo>
                  <a:pt x="3000006" y="131470"/>
                </a:lnTo>
                <a:lnTo>
                  <a:pt x="3003562" y="127571"/>
                </a:lnTo>
                <a:lnTo>
                  <a:pt x="3003562" y="134594"/>
                </a:lnTo>
                <a:lnTo>
                  <a:pt x="3004451" y="136778"/>
                </a:lnTo>
                <a:lnTo>
                  <a:pt x="3007372" y="137909"/>
                </a:lnTo>
                <a:lnTo>
                  <a:pt x="3010801" y="138264"/>
                </a:lnTo>
                <a:lnTo>
                  <a:pt x="3018675" y="138150"/>
                </a:lnTo>
                <a:lnTo>
                  <a:pt x="3022485" y="137299"/>
                </a:lnTo>
                <a:lnTo>
                  <a:pt x="3024136" y="134594"/>
                </a:lnTo>
                <a:lnTo>
                  <a:pt x="3024136" y="69151"/>
                </a:lnTo>
                <a:lnTo>
                  <a:pt x="3023501" y="63906"/>
                </a:lnTo>
                <a:lnTo>
                  <a:pt x="3021977" y="59486"/>
                </a:lnTo>
                <a:lnTo>
                  <a:pt x="3020580" y="55054"/>
                </a:lnTo>
                <a:lnTo>
                  <a:pt x="3018294" y="51447"/>
                </a:lnTo>
                <a:lnTo>
                  <a:pt x="3015119" y="48640"/>
                </a:lnTo>
                <a:lnTo>
                  <a:pt x="3011944" y="45834"/>
                </a:lnTo>
                <a:lnTo>
                  <a:pt x="3007880" y="43764"/>
                </a:lnTo>
                <a:lnTo>
                  <a:pt x="3002927" y="42405"/>
                </a:lnTo>
                <a:lnTo>
                  <a:pt x="2998101" y="41059"/>
                </a:lnTo>
                <a:lnTo>
                  <a:pt x="2992132" y="40373"/>
                </a:lnTo>
                <a:lnTo>
                  <a:pt x="2981337" y="40373"/>
                </a:lnTo>
                <a:lnTo>
                  <a:pt x="2977527" y="40690"/>
                </a:lnTo>
                <a:lnTo>
                  <a:pt x="2973844" y="41325"/>
                </a:lnTo>
                <a:lnTo>
                  <a:pt x="2970161" y="41948"/>
                </a:lnTo>
                <a:lnTo>
                  <a:pt x="2966859" y="42760"/>
                </a:lnTo>
                <a:lnTo>
                  <a:pt x="2963684" y="43738"/>
                </a:lnTo>
                <a:lnTo>
                  <a:pt x="2960636" y="44729"/>
                </a:lnTo>
                <a:lnTo>
                  <a:pt x="2957969" y="45808"/>
                </a:lnTo>
                <a:lnTo>
                  <a:pt x="2953270" y="48120"/>
                </a:lnTo>
                <a:lnTo>
                  <a:pt x="2949841" y="51079"/>
                </a:lnTo>
                <a:lnTo>
                  <a:pt x="2948571" y="54533"/>
                </a:lnTo>
                <a:lnTo>
                  <a:pt x="2948444" y="61099"/>
                </a:lnTo>
                <a:lnTo>
                  <a:pt x="2949206" y="64655"/>
                </a:lnTo>
                <a:lnTo>
                  <a:pt x="2950857" y="67500"/>
                </a:lnTo>
                <a:lnTo>
                  <a:pt x="2953905" y="68186"/>
                </a:lnTo>
                <a:lnTo>
                  <a:pt x="2956953" y="66801"/>
                </a:lnTo>
                <a:lnTo>
                  <a:pt x="2960763" y="64858"/>
                </a:lnTo>
                <a:lnTo>
                  <a:pt x="2965716" y="62610"/>
                </a:lnTo>
                <a:lnTo>
                  <a:pt x="2968637" y="61594"/>
                </a:lnTo>
                <a:lnTo>
                  <a:pt x="2971939" y="60667"/>
                </a:lnTo>
                <a:lnTo>
                  <a:pt x="2975114" y="59740"/>
                </a:lnTo>
                <a:lnTo>
                  <a:pt x="2978924" y="59283"/>
                </a:lnTo>
                <a:lnTo>
                  <a:pt x="2986163" y="59283"/>
                </a:lnTo>
                <a:lnTo>
                  <a:pt x="2988830" y="59613"/>
                </a:lnTo>
                <a:lnTo>
                  <a:pt x="2990989" y="60274"/>
                </a:lnTo>
                <a:lnTo>
                  <a:pt x="2994799" y="61950"/>
                </a:lnTo>
                <a:lnTo>
                  <a:pt x="2997466" y="64731"/>
                </a:lnTo>
                <a:lnTo>
                  <a:pt x="2998863" y="68541"/>
                </a:lnTo>
                <a:lnTo>
                  <a:pt x="2999752" y="73037"/>
                </a:lnTo>
                <a:lnTo>
                  <a:pt x="2999752" y="81152"/>
                </a:lnTo>
                <a:lnTo>
                  <a:pt x="2983242" y="81152"/>
                </a:lnTo>
                <a:lnTo>
                  <a:pt x="2976384" y="81749"/>
                </a:lnTo>
                <a:lnTo>
                  <a:pt x="2970415" y="82930"/>
                </a:lnTo>
                <a:lnTo>
                  <a:pt x="2964573" y="84124"/>
                </a:lnTo>
                <a:lnTo>
                  <a:pt x="2959493" y="85953"/>
                </a:lnTo>
                <a:lnTo>
                  <a:pt x="2955556" y="88430"/>
                </a:lnTo>
                <a:lnTo>
                  <a:pt x="2951619" y="90906"/>
                </a:lnTo>
                <a:lnTo>
                  <a:pt x="2948571" y="94043"/>
                </a:lnTo>
                <a:lnTo>
                  <a:pt x="2946539" y="97828"/>
                </a:lnTo>
                <a:lnTo>
                  <a:pt x="2944507" y="101625"/>
                </a:lnTo>
                <a:lnTo>
                  <a:pt x="2943491" y="106095"/>
                </a:lnTo>
                <a:lnTo>
                  <a:pt x="2943491" y="115989"/>
                </a:lnTo>
                <a:lnTo>
                  <a:pt x="2944380" y="120154"/>
                </a:lnTo>
                <a:lnTo>
                  <a:pt x="2945904" y="123710"/>
                </a:lnTo>
                <a:lnTo>
                  <a:pt x="2947555" y="127279"/>
                </a:lnTo>
                <a:lnTo>
                  <a:pt x="2949714" y="130263"/>
                </a:lnTo>
                <a:lnTo>
                  <a:pt x="2952635" y="132664"/>
                </a:lnTo>
                <a:lnTo>
                  <a:pt x="2955429" y="135077"/>
                </a:lnTo>
                <a:lnTo>
                  <a:pt x="2958858" y="136893"/>
                </a:lnTo>
                <a:lnTo>
                  <a:pt x="2962795" y="138112"/>
                </a:lnTo>
                <a:lnTo>
                  <a:pt x="2966732" y="139331"/>
                </a:lnTo>
                <a:lnTo>
                  <a:pt x="2967875" y="114147"/>
                </a:lnTo>
                <a:lnTo>
                  <a:pt x="2967875" y="110451"/>
                </a:lnTo>
                <a:lnTo>
                  <a:pt x="2968256" y="106337"/>
                </a:lnTo>
                <a:lnTo>
                  <a:pt x="2969907" y="102984"/>
                </a:lnTo>
                <a:lnTo>
                  <a:pt x="2973082" y="100355"/>
                </a:lnTo>
                <a:lnTo>
                  <a:pt x="2977146" y="98272"/>
                </a:lnTo>
                <a:lnTo>
                  <a:pt x="2979940" y="97688"/>
                </a:lnTo>
                <a:lnTo>
                  <a:pt x="2982734" y="97091"/>
                </a:lnTo>
                <a:lnTo>
                  <a:pt x="2986163" y="96786"/>
                </a:lnTo>
                <a:lnTo>
                  <a:pt x="2999752" y="96786"/>
                </a:lnTo>
                <a:lnTo>
                  <a:pt x="2999752" y="111836"/>
                </a:lnTo>
                <a:lnTo>
                  <a:pt x="2996704" y="115265"/>
                </a:lnTo>
                <a:lnTo>
                  <a:pt x="2993783" y="117868"/>
                </a:lnTo>
                <a:lnTo>
                  <a:pt x="2990735" y="119659"/>
                </a:lnTo>
                <a:lnTo>
                  <a:pt x="2987814" y="121437"/>
                </a:lnTo>
                <a:lnTo>
                  <a:pt x="2984639" y="122326"/>
                </a:lnTo>
                <a:lnTo>
                  <a:pt x="2977019" y="122326"/>
                </a:lnTo>
                <a:lnTo>
                  <a:pt x="2981337" y="139941"/>
                </a:lnTo>
                <a:lnTo>
                  <a:pt x="2986544" y="138849"/>
                </a:lnTo>
                <a:lnTo>
                  <a:pt x="2991243" y="136677"/>
                </a:lnTo>
                <a:close/>
              </a:path>
              <a:path w="3731145" h="173786">
                <a:moveTo>
                  <a:pt x="2981337" y="139941"/>
                </a:moveTo>
                <a:lnTo>
                  <a:pt x="2977019" y="122326"/>
                </a:lnTo>
                <a:lnTo>
                  <a:pt x="2973717" y="121272"/>
                </a:lnTo>
                <a:lnTo>
                  <a:pt x="2969018" y="117043"/>
                </a:lnTo>
                <a:lnTo>
                  <a:pt x="2967875" y="114147"/>
                </a:lnTo>
                <a:lnTo>
                  <a:pt x="2966732" y="139331"/>
                </a:lnTo>
                <a:lnTo>
                  <a:pt x="2971050" y="139941"/>
                </a:lnTo>
                <a:lnTo>
                  <a:pt x="2981337" y="139941"/>
                </a:lnTo>
                <a:close/>
              </a:path>
              <a:path w="3731145" h="173786">
                <a:moveTo>
                  <a:pt x="3039884" y="43599"/>
                </a:moveTo>
                <a:lnTo>
                  <a:pt x="3038995" y="46545"/>
                </a:lnTo>
                <a:lnTo>
                  <a:pt x="3039503" y="49631"/>
                </a:lnTo>
                <a:lnTo>
                  <a:pt x="3040392" y="53047"/>
                </a:lnTo>
                <a:lnTo>
                  <a:pt x="3063760" y="132918"/>
                </a:lnTo>
                <a:lnTo>
                  <a:pt x="3065538" y="136232"/>
                </a:lnTo>
                <a:lnTo>
                  <a:pt x="3068586" y="137566"/>
                </a:lnTo>
                <a:lnTo>
                  <a:pt x="3072269" y="138010"/>
                </a:lnTo>
                <a:lnTo>
                  <a:pt x="3076841" y="138264"/>
                </a:lnTo>
                <a:lnTo>
                  <a:pt x="3086112" y="138201"/>
                </a:lnTo>
                <a:lnTo>
                  <a:pt x="3090176" y="137934"/>
                </a:lnTo>
                <a:lnTo>
                  <a:pt x="3095510" y="135635"/>
                </a:lnTo>
                <a:lnTo>
                  <a:pt x="3110242" y="79273"/>
                </a:lnTo>
                <a:lnTo>
                  <a:pt x="3110623" y="79273"/>
                </a:lnTo>
                <a:lnTo>
                  <a:pt x="3125482" y="132918"/>
                </a:lnTo>
                <a:lnTo>
                  <a:pt x="3127260" y="136232"/>
                </a:lnTo>
                <a:lnTo>
                  <a:pt x="3130435" y="137566"/>
                </a:lnTo>
                <a:lnTo>
                  <a:pt x="3133991" y="138010"/>
                </a:lnTo>
                <a:lnTo>
                  <a:pt x="3138690" y="138264"/>
                </a:lnTo>
                <a:lnTo>
                  <a:pt x="3147834" y="138201"/>
                </a:lnTo>
                <a:lnTo>
                  <a:pt x="3153422" y="137667"/>
                </a:lnTo>
                <a:lnTo>
                  <a:pt x="3156851" y="135635"/>
                </a:lnTo>
                <a:lnTo>
                  <a:pt x="3181743" y="53047"/>
                </a:lnTo>
                <a:lnTo>
                  <a:pt x="3182886" y="48501"/>
                </a:lnTo>
                <a:lnTo>
                  <a:pt x="3183140" y="45821"/>
                </a:lnTo>
                <a:lnTo>
                  <a:pt x="3182632" y="44094"/>
                </a:lnTo>
                <a:lnTo>
                  <a:pt x="3179965" y="42608"/>
                </a:lnTo>
                <a:lnTo>
                  <a:pt x="3177171" y="42265"/>
                </a:lnTo>
                <a:lnTo>
                  <a:pt x="3173615" y="42062"/>
                </a:lnTo>
                <a:lnTo>
                  <a:pt x="3168662" y="42062"/>
                </a:lnTo>
                <a:lnTo>
                  <a:pt x="3165106" y="42265"/>
                </a:lnTo>
                <a:lnTo>
                  <a:pt x="3159772" y="43726"/>
                </a:lnTo>
                <a:lnTo>
                  <a:pt x="3141738" y="111137"/>
                </a:lnTo>
                <a:lnTo>
                  <a:pt x="3141230" y="111239"/>
                </a:lnTo>
                <a:lnTo>
                  <a:pt x="3123704" y="45923"/>
                </a:lnTo>
                <a:lnTo>
                  <a:pt x="3121799" y="43294"/>
                </a:lnTo>
                <a:lnTo>
                  <a:pt x="3118878" y="42468"/>
                </a:lnTo>
                <a:lnTo>
                  <a:pt x="3115830" y="42138"/>
                </a:lnTo>
                <a:lnTo>
                  <a:pt x="3106940" y="42125"/>
                </a:lnTo>
                <a:lnTo>
                  <a:pt x="3103892" y="42392"/>
                </a:lnTo>
                <a:lnTo>
                  <a:pt x="3100336" y="43726"/>
                </a:lnTo>
                <a:lnTo>
                  <a:pt x="3098939" y="46316"/>
                </a:lnTo>
                <a:lnTo>
                  <a:pt x="3082429" y="111137"/>
                </a:lnTo>
                <a:lnTo>
                  <a:pt x="3082048" y="111137"/>
                </a:lnTo>
                <a:lnTo>
                  <a:pt x="3064522" y="46316"/>
                </a:lnTo>
                <a:lnTo>
                  <a:pt x="3060839" y="42621"/>
                </a:lnTo>
                <a:lnTo>
                  <a:pt x="3057918" y="42265"/>
                </a:lnTo>
                <a:lnTo>
                  <a:pt x="3054108" y="42062"/>
                </a:lnTo>
                <a:lnTo>
                  <a:pt x="3049028" y="42062"/>
                </a:lnTo>
                <a:lnTo>
                  <a:pt x="3045472" y="42265"/>
                </a:lnTo>
                <a:lnTo>
                  <a:pt x="3042551" y="42608"/>
                </a:lnTo>
                <a:lnTo>
                  <a:pt x="3039884" y="43599"/>
                </a:lnTo>
                <a:close/>
              </a:path>
              <a:path w="3731145" h="173786">
                <a:moveTo>
                  <a:pt x="3239655" y="136677"/>
                </a:moveTo>
                <a:lnTo>
                  <a:pt x="3244227" y="134505"/>
                </a:lnTo>
                <a:lnTo>
                  <a:pt x="3248418" y="131470"/>
                </a:lnTo>
                <a:lnTo>
                  <a:pt x="3251974" y="127571"/>
                </a:lnTo>
                <a:lnTo>
                  <a:pt x="3251974" y="134594"/>
                </a:lnTo>
                <a:lnTo>
                  <a:pt x="3252863" y="136778"/>
                </a:lnTo>
                <a:lnTo>
                  <a:pt x="3255784" y="137909"/>
                </a:lnTo>
                <a:lnTo>
                  <a:pt x="3259213" y="138264"/>
                </a:lnTo>
                <a:lnTo>
                  <a:pt x="3267087" y="138150"/>
                </a:lnTo>
                <a:lnTo>
                  <a:pt x="3270897" y="137299"/>
                </a:lnTo>
                <a:lnTo>
                  <a:pt x="3272548" y="134594"/>
                </a:lnTo>
                <a:lnTo>
                  <a:pt x="3272548" y="69151"/>
                </a:lnTo>
                <a:lnTo>
                  <a:pt x="3271913" y="63906"/>
                </a:lnTo>
                <a:lnTo>
                  <a:pt x="3270389" y="59486"/>
                </a:lnTo>
                <a:lnTo>
                  <a:pt x="3268992" y="55054"/>
                </a:lnTo>
                <a:lnTo>
                  <a:pt x="3266706" y="51447"/>
                </a:lnTo>
                <a:lnTo>
                  <a:pt x="3263531" y="48640"/>
                </a:lnTo>
                <a:lnTo>
                  <a:pt x="3260356" y="45834"/>
                </a:lnTo>
                <a:lnTo>
                  <a:pt x="3256292" y="43764"/>
                </a:lnTo>
                <a:lnTo>
                  <a:pt x="3251339" y="42405"/>
                </a:lnTo>
                <a:lnTo>
                  <a:pt x="3246513" y="41059"/>
                </a:lnTo>
                <a:lnTo>
                  <a:pt x="3240544" y="40373"/>
                </a:lnTo>
                <a:lnTo>
                  <a:pt x="3229749" y="40373"/>
                </a:lnTo>
                <a:lnTo>
                  <a:pt x="3225939" y="40690"/>
                </a:lnTo>
                <a:lnTo>
                  <a:pt x="3222256" y="41325"/>
                </a:lnTo>
                <a:lnTo>
                  <a:pt x="3218573" y="41948"/>
                </a:lnTo>
                <a:lnTo>
                  <a:pt x="3215271" y="42760"/>
                </a:lnTo>
                <a:lnTo>
                  <a:pt x="3212096" y="43738"/>
                </a:lnTo>
                <a:lnTo>
                  <a:pt x="3209048" y="44729"/>
                </a:lnTo>
                <a:lnTo>
                  <a:pt x="3206381" y="45808"/>
                </a:lnTo>
                <a:lnTo>
                  <a:pt x="3201682" y="48120"/>
                </a:lnTo>
                <a:lnTo>
                  <a:pt x="3198253" y="51079"/>
                </a:lnTo>
                <a:lnTo>
                  <a:pt x="3196983" y="54533"/>
                </a:lnTo>
                <a:lnTo>
                  <a:pt x="3196856" y="61099"/>
                </a:lnTo>
                <a:lnTo>
                  <a:pt x="3197618" y="64655"/>
                </a:lnTo>
                <a:lnTo>
                  <a:pt x="3199269" y="67500"/>
                </a:lnTo>
                <a:lnTo>
                  <a:pt x="3202317" y="68186"/>
                </a:lnTo>
                <a:lnTo>
                  <a:pt x="3205365" y="66801"/>
                </a:lnTo>
                <a:lnTo>
                  <a:pt x="3209175" y="64858"/>
                </a:lnTo>
                <a:lnTo>
                  <a:pt x="3214128" y="62610"/>
                </a:lnTo>
                <a:lnTo>
                  <a:pt x="3217049" y="61594"/>
                </a:lnTo>
                <a:lnTo>
                  <a:pt x="3220351" y="60667"/>
                </a:lnTo>
                <a:lnTo>
                  <a:pt x="3223526" y="59740"/>
                </a:lnTo>
                <a:lnTo>
                  <a:pt x="3227336" y="59283"/>
                </a:lnTo>
                <a:lnTo>
                  <a:pt x="3234575" y="59283"/>
                </a:lnTo>
                <a:lnTo>
                  <a:pt x="3237242" y="59613"/>
                </a:lnTo>
                <a:lnTo>
                  <a:pt x="3239401" y="60274"/>
                </a:lnTo>
                <a:lnTo>
                  <a:pt x="3243211" y="61950"/>
                </a:lnTo>
                <a:lnTo>
                  <a:pt x="3245878" y="64731"/>
                </a:lnTo>
                <a:lnTo>
                  <a:pt x="3247275" y="68541"/>
                </a:lnTo>
                <a:lnTo>
                  <a:pt x="3248164" y="73037"/>
                </a:lnTo>
                <a:lnTo>
                  <a:pt x="3248164" y="81152"/>
                </a:lnTo>
                <a:lnTo>
                  <a:pt x="3231654" y="81152"/>
                </a:lnTo>
                <a:lnTo>
                  <a:pt x="3224796" y="81749"/>
                </a:lnTo>
                <a:lnTo>
                  <a:pt x="3218827" y="82930"/>
                </a:lnTo>
                <a:lnTo>
                  <a:pt x="3212985" y="84124"/>
                </a:lnTo>
                <a:lnTo>
                  <a:pt x="3207905" y="85953"/>
                </a:lnTo>
                <a:lnTo>
                  <a:pt x="3203968" y="88430"/>
                </a:lnTo>
                <a:lnTo>
                  <a:pt x="3200031" y="90906"/>
                </a:lnTo>
                <a:lnTo>
                  <a:pt x="3196983" y="94043"/>
                </a:lnTo>
                <a:lnTo>
                  <a:pt x="3194951" y="97828"/>
                </a:lnTo>
                <a:lnTo>
                  <a:pt x="3192919" y="101625"/>
                </a:lnTo>
                <a:lnTo>
                  <a:pt x="3191903" y="106095"/>
                </a:lnTo>
                <a:lnTo>
                  <a:pt x="3191903" y="115989"/>
                </a:lnTo>
                <a:lnTo>
                  <a:pt x="3192792" y="120154"/>
                </a:lnTo>
                <a:lnTo>
                  <a:pt x="3194316" y="123710"/>
                </a:lnTo>
                <a:lnTo>
                  <a:pt x="3195967" y="127279"/>
                </a:lnTo>
                <a:lnTo>
                  <a:pt x="3198126" y="130263"/>
                </a:lnTo>
                <a:lnTo>
                  <a:pt x="3201047" y="132664"/>
                </a:lnTo>
                <a:lnTo>
                  <a:pt x="3203841" y="135077"/>
                </a:lnTo>
                <a:lnTo>
                  <a:pt x="3207270" y="136893"/>
                </a:lnTo>
                <a:lnTo>
                  <a:pt x="3211207" y="138112"/>
                </a:lnTo>
                <a:lnTo>
                  <a:pt x="3215144" y="139331"/>
                </a:lnTo>
                <a:lnTo>
                  <a:pt x="3216287" y="114147"/>
                </a:lnTo>
                <a:lnTo>
                  <a:pt x="3216287" y="110451"/>
                </a:lnTo>
                <a:lnTo>
                  <a:pt x="3216668" y="106337"/>
                </a:lnTo>
                <a:lnTo>
                  <a:pt x="3218319" y="102984"/>
                </a:lnTo>
                <a:lnTo>
                  <a:pt x="3221494" y="100355"/>
                </a:lnTo>
                <a:lnTo>
                  <a:pt x="3225558" y="98272"/>
                </a:lnTo>
                <a:lnTo>
                  <a:pt x="3228352" y="97688"/>
                </a:lnTo>
                <a:lnTo>
                  <a:pt x="3231146" y="97091"/>
                </a:lnTo>
                <a:lnTo>
                  <a:pt x="3234575" y="96786"/>
                </a:lnTo>
                <a:lnTo>
                  <a:pt x="3248164" y="96786"/>
                </a:lnTo>
                <a:lnTo>
                  <a:pt x="3248164" y="111836"/>
                </a:lnTo>
                <a:lnTo>
                  <a:pt x="3245116" y="115265"/>
                </a:lnTo>
                <a:lnTo>
                  <a:pt x="3242195" y="117868"/>
                </a:lnTo>
                <a:lnTo>
                  <a:pt x="3239147" y="119659"/>
                </a:lnTo>
                <a:lnTo>
                  <a:pt x="3236226" y="121437"/>
                </a:lnTo>
                <a:lnTo>
                  <a:pt x="3233051" y="122326"/>
                </a:lnTo>
                <a:lnTo>
                  <a:pt x="3225431" y="122326"/>
                </a:lnTo>
                <a:lnTo>
                  <a:pt x="3229749" y="139941"/>
                </a:lnTo>
                <a:lnTo>
                  <a:pt x="3234956" y="138849"/>
                </a:lnTo>
                <a:lnTo>
                  <a:pt x="3239655" y="136677"/>
                </a:lnTo>
                <a:close/>
              </a:path>
              <a:path w="3731145" h="173786">
                <a:moveTo>
                  <a:pt x="3229749" y="139941"/>
                </a:moveTo>
                <a:lnTo>
                  <a:pt x="3225431" y="122326"/>
                </a:lnTo>
                <a:lnTo>
                  <a:pt x="3222129" y="121272"/>
                </a:lnTo>
                <a:lnTo>
                  <a:pt x="3217430" y="117043"/>
                </a:lnTo>
                <a:lnTo>
                  <a:pt x="3216287" y="114147"/>
                </a:lnTo>
                <a:lnTo>
                  <a:pt x="3215144" y="139331"/>
                </a:lnTo>
                <a:lnTo>
                  <a:pt x="3219462" y="139941"/>
                </a:lnTo>
                <a:lnTo>
                  <a:pt x="3229749" y="139941"/>
                </a:lnTo>
                <a:close/>
              </a:path>
              <a:path w="3731145" h="173786">
                <a:moveTo>
                  <a:pt x="3415677" y="57175"/>
                </a:moveTo>
                <a:lnTo>
                  <a:pt x="3416439" y="53149"/>
                </a:lnTo>
                <a:lnTo>
                  <a:pt x="3417201" y="49123"/>
                </a:lnTo>
                <a:lnTo>
                  <a:pt x="3417582" y="45034"/>
                </a:lnTo>
                <a:lnTo>
                  <a:pt x="3417582" y="36118"/>
                </a:lnTo>
                <a:lnTo>
                  <a:pt x="3416820" y="31686"/>
                </a:lnTo>
                <a:lnTo>
                  <a:pt x="3415169" y="27558"/>
                </a:lnTo>
                <a:lnTo>
                  <a:pt x="3413645" y="23444"/>
                </a:lnTo>
                <a:lnTo>
                  <a:pt x="3411105" y="19875"/>
                </a:lnTo>
                <a:lnTo>
                  <a:pt x="3407803" y="16878"/>
                </a:lnTo>
                <a:lnTo>
                  <a:pt x="3404501" y="13868"/>
                </a:lnTo>
                <a:lnTo>
                  <a:pt x="3405517" y="75958"/>
                </a:lnTo>
                <a:lnTo>
                  <a:pt x="3408946" y="70815"/>
                </a:lnTo>
                <a:lnTo>
                  <a:pt x="3411486" y="66166"/>
                </a:lnTo>
                <a:lnTo>
                  <a:pt x="3414026" y="61506"/>
                </a:lnTo>
                <a:lnTo>
                  <a:pt x="3415677" y="57175"/>
                </a:lnTo>
                <a:close/>
              </a:path>
              <a:path w="3731145" h="173786">
                <a:moveTo>
                  <a:pt x="3382784" y="101244"/>
                </a:moveTo>
                <a:lnTo>
                  <a:pt x="3383912" y="100118"/>
                </a:lnTo>
                <a:lnTo>
                  <a:pt x="3393418" y="90244"/>
                </a:lnTo>
                <a:lnTo>
                  <a:pt x="3400945" y="81597"/>
                </a:lnTo>
                <a:lnTo>
                  <a:pt x="3405517" y="75958"/>
                </a:lnTo>
                <a:lnTo>
                  <a:pt x="3404501" y="13868"/>
                </a:lnTo>
                <a:lnTo>
                  <a:pt x="3400437" y="11531"/>
                </a:lnTo>
                <a:lnTo>
                  <a:pt x="3395484" y="9842"/>
                </a:lnTo>
                <a:lnTo>
                  <a:pt x="3390404" y="8166"/>
                </a:lnTo>
                <a:lnTo>
                  <a:pt x="3384562" y="7327"/>
                </a:lnTo>
                <a:lnTo>
                  <a:pt x="3373767" y="7327"/>
                </a:lnTo>
                <a:lnTo>
                  <a:pt x="3369703" y="7721"/>
                </a:lnTo>
                <a:lnTo>
                  <a:pt x="3365766" y="8508"/>
                </a:lnTo>
                <a:lnTo>
                  <a:pt x="3361829" y="9296"/>
                </a:lnTo>
                <a:lnTo>
                  <a:pt x="3358273" y="10274"/>
                </a:lnTo>
                <a:lnTo>
                  <a:pt x="3355098" y="11429"/>
                </a:lnTo>
                <a:lnTo>
                  <a:pt x="3351923" y="12585"/>
                </a:lnTo>
                <a:lnTo>
                  <a:pt x="3349129" y="13766"/>
                </a:lnTo>
                <a:lnTo>
                  <a:pt x="3346970" y="14998"/>
                </a:lnTo>
                <a:lnTo>
                  <a:pt x="3343160" y="17221"/>
                </a:lnTo>
                <a:lnTo>
                  <a:pt x="3340620" y="20040"/>
                </a:lnTo>
                <a:lnTo>
                  <a:pt x="3339604" y="22783"/>
                </a:lnTo>
                <a:lnTo>
                  <a:pt x="3339350" y="25717"/>
                </a:lnTo>
                <a:lnTo>
                  <a:pt x="3339350" y="32638"/>
                </a:lnTo>
                <a:lnTo>
                  <a:pt x="3339731" y="35750"/>
                </a:lnTo>
                <a:lnTo>
                  <a:pt x="3340747" y="39484"/>
                </a:lnTo>
                <a:lnTo>
                  <a:pt x="3343541" y="40474"/>
                </a:lnTo>
                <a:lnTo>
                  <a:pt x="3346335" y="38938"/>
                </a:lnTo>
                <a:lnTo>
                  <a:pt x="3349637" y="36804"/>
                </a:lnTo>
                <a:lnTo>
                  <a:pt x="3354209" y="34353"/>
                </a:lnTo>
                <a:lnTo>
                  <a:pt x="3356876" y="33248"/>
                </a:lnTo>
                <a:lnTo>
                  <a:pt x="3359924" y="32257"/>
                </a:lnTo>
                <a:lnTo>
                  <a:pt x="3362845" y="31280"/>
                </a:lnTo>
                <a:lnTo>
                  <a:pt x="3366401" y="30784"/>
                </a:lnTo>
                <a:lnTo>
                  <a:pt x="3373005" y="30784"/>
                </a:lnTo>
                <a:lnTo>
                  <a:pt x="3375418" y="31191"/>
                </a:lnTo>
                <a:lnTo>
                  <a:pt x="3379482" y="32842"/>
                </a:lnTo>
                <a:lnTo>
                  <a:pt x="3382530" y="35432"/>
                </a:lnTo>
                <a:lnTo>
                  <a:pt x="3384943" y="38582"/>
                </a:lnTo>
                <a:lnTo>
                  <a:pt x="3386340" y="42468"/>
                </a:lnTo>
                <a:lnTo>
                  <a:pt x="3386721" y="46710"/>
                </a:lnTo>
                <a:lnTo>
                  <a:pt x="3386340" y="51600"/>
                </a:lnTo>
                <a:lnTo>
                  <a:pt x="3385832" y="54241"/>
                </a:lnTo>
                <a:lnTo>
                  <a:pt x="3385324" y="56870"/>
                </a:lnTo>
                <a:lnTo>
                  <a:pt x="3384181" y="59766"/>
                </a:lnTo>
                <a:lnTo>
                  <a:pt x="3382657" y="62890"/>
                </a:lnTo>
                <a:lnTo>
                  <a:pt x="3381133" y="66027"/>
                </a:lnTo>
                <a:lnTo>
                  <a:pt x="3379101" y="69494"/>
                </a:lnTo>
                <a:lnTo>
                  <a:pt x="3376434" y="73291"/>
                </a:lnTo>
                <a:lnTo>
                  <a:pt x="3373640" y="77076"/>
                </a:lnTo>
                <a:lnTo>
                  <a:pt x="3370084" y="81292"/>
                </a:lnTo>
                <a:lnTo>
                  <a:pt x="3365639" y="85902"/>
                </a:lnTo>
                <a:lnTo>
                  <a:pt x="3343541" y="109664"/>
                </a:lnTo>
                <a:lnTo>
                  <a:pt x="3340239" y="113474"/>
                </a:lnTo>
                <a:lnTo>
                  <a:pt x="3338207" y="117030"/>
                </a:lnTo>
                <a:lnTo>
                  <a:pt x="3337318" y="119633"/>
                </a:lnTo>
                <a:lnTo>
                  <a:pt x="3336937" y="122745"/>
                </a:lnTo>
                <a:lnTo>
                  <a:pt x="3337064" y="130975"/>
                </a:lnTo>
                <a:lnTo>
                  <a:pt x="3337572" y="133870"/>
                </a:lnTo>
                <a:lnTo>
                  <a:pt x="3339477" y="136499"/>
                </a:lnTo>
                <a:lnTo>
                  <a:pt x="3342398" y="137540"/>
                </a:lnTo>
                <a:lnTo>
                  <a:pt x="3418725" y="137667"/>
                </a:lnTo>
                <a:lnTo>
                  <a:pt x="3421519" y="136144"/>
                </a:lnTo>
                <a:lnTo>
                  <a:pt x="3422408" y="133324"/>
                </a:lnTo>
                <a:lnTo>
                  <a:pt x="3422662" y="130619"/>
                </a:lnTo>
                <a:lnTo>
                  <a:pt x="3422662" y="123634"/>
                </a:lnTo>
                <a:lnTo>
                  <a:pt x="3422281" y="120929"/>
                </a:lnTo>
                <a:lnTo>
                  <a:pt x="3421265" y="118186"/>
                </a:lnTo>
                <a:lnTo>
                  <a:pt x="3418344" y="116585"/>
                </a:lnTo>
                <a:lnTo>
                  <a:pt x="3367798" y="116585"/>
                </a:lnTo>
                <a:lnTo>
                  <a:pt x="3382784" y="101244"/>
                </a:lnTo>
                <a:close/>
              </a:path>
              <a:path w="3731145" h="173786">
                <a:moveTo>
                  <a:pt x="3490226" y="117195"/>
                </a:moveTo>
                <a:lnTo>
                  <a:pt x="3486289" y="118846"/>
                </a:lnTo>
                <a:lnTo>
                  <a:pt x="3481463" y="119265"/>
                </a:lnTo>
                <a:lnTo>
                  <a:pt x="3478034" y="119265"/>
                </a:lnTo>
                <a:lnTo>
                  <a:pt x="3475113" y="118554"/>
                </a:lnTo>
                <a:lnTo>
                  <a:pt x="3472700" y="117132"/>
                </a:lnTo>
                <a:lnTo>
                  <a:pt x="3468255" y="113233"/>
                </a:lnTo>
                <a:lnTo>
                  <a:pt x="3471684" y="139941"/>
                </a:lnTo>
                <a:lnTo>
                  <a:pt x="3489083" y="139941"/>
                </a:lnTo>
                <a:lnTo>
                  <a:pt x="3496449" y="138391"/>
                </a:lnTo>
                <a:lnTo>
                  <a:pt x="3502418" y="135293"/>
                </a:lnTo>
                <a:lnTo>
                  <a:pt x="3508387" y="132194"/>
                </a:lnTo>
                <a:lnTo>
                  <a:pt x="3513213" y="127736"/>
                </a:lnTo>
                <a:lnTo>
                  <a:pt x="3516896" y="121932"/>
                </a:lnTo>
                <a:lnTo>
                  <a:pt x="3520706" y="116128"/>
                </a:lnTo>
                <a:lnTo>
                  <a:pt x="3523373" y="109092"/>
                </a:lnTo>
                <a:lnTo>
                  <a:pt x="3525024" y="100850"/>
                </a:lnTo>
                <a:lnTo>
                  <a:pt x="3526949" y="86528"/>
                </a:lnTo>
                <a:lnTo>
                  <a:pt x="3527437" y="73139"/>
                </a:lnTo>
                <a:lnTo>
                  <a:pt x="3527424" y="70569"/>
                </a:lnTo>
                <a:lnTo>
                  <a:pt x="3526878" y="57344"/>
                </a:lnTo>
                <a:lnTo>
                  <a:pt x="3525532" y="45478"/>
                </a:lnTo>
                <a:lnTo>
                  <a:pt x="3524135" y="37325"/>
                </a:lnTo>
                <a:lnTo>
                  <a:pt x="3521849" y="30429"/>
                </a:lnTo>
                <a:lnTo>
                  <a:pt x="3518420" y="24790"/>
                </a:lnTo>
                <a:lnTo>
                  <a:pt x="3515118" y="19151"/>
                </a:lnTo>
                <a:lnTo>
                  <a:pt x="3510546" y="14833"/>
                </a:lnTo>
                <a:lnTo>
                  <a:pt x="3504704" y="11823"/>
                </a:lnTo>
                <a:lnTo>
                  <a:pt x="3498989" y="8826"/>
                </a:lnTo>
                <a:lnTo>
                  <a:pt x="3491750" y="7327"/>
                </a:lnTo>
                <a:lnTo>
                  <a:pt x="3474351" y="7327"/>
                </a:lnTo>
                <a:lnTo>
                  <a:pt x="3467112" y="8877"/>
                </a:lnTo>
                <a:lnTo>
                  <a:pt x="3461143" y="11976"/>
                </a:lnTo>
                <a:lnTo>
                  <a:pt x="3455174" y="15074"/>
                </a:lnTo>
                <a:lnTo>
                  <a:pt x="3450348" y="19532"/>
                </a:lnTo>
                <a:lnTo>
                  <a:pt x="3446538" y="25336"/>
                </a:lnTo>
                <a:lnTo>
                  <a:pt x="3442855" y="31140"/>
                </a:lnTo>
                <a:lnTo>
                  <a:pt x="3440188" y="38188"/>
                </a:lnTo>
                <a:lnTo>
                  <a:pt x="3438410" y="46469"/>
                </a:lnTo>
                <a:lnTo>
                  <a:pt x="3436416" y="60783"/>
                </a:lnTo>
                <a:lnTo>
                  <a:pt x="3435870" y="74129"/>
                </a:lnTo>
                <a:lnTo>
                  <a:pt x="3435886" y="76705"/>
                </a:lnTo>
                <a:lnTo>
                  <a:pt x="3436502" y="89919"/>
                </a:lnTo>
                <a:lnTo>
                  <a:pt x="3437902" y="101790"/>
                </a:lnTo>
                <a:lnTo>
                  <a:pt x="3439299" y="109943"/>
                </a:lnTo>
                <a:lnTo>
                  <a:pt x="3441712" y="116839"/>
                </a:lnTo>
                <a:lnTo>
                  <a:pt x="3445014" y="122478"/>
                </a:lnTo>
                <a:lnTo>
                  <a:pt x="3448443" y="128117"/>
                </a:lnTo>
                <a:lnTo>
                  <a:pt x="3452888" y="132435"/>
                </a:lnTo>
                <a:lnTo>
                  <a:pt x="3458730" y="135445"/>
                </a:lnTo>
                <a:lnTo>
                  <a:pt x="3464445" y="138442"/>
                </a:lnTo>
                <a:lnTo>
                  <a:pt x="3463302" y="95453"/>
                </a:lnTo>
                <a:lnTo>
                  <a:pt x="3462540" y="89484"/>
                </a:lnTo>
                <a:lnTo>
                  <a:pt x="3462159" y="81953"/>
                </a:lnTo>
                <a:lnTo>
                  <a:pt x="3462159" y="65379"/>
                </a:lnTo>
                <a:lnTo>
                  <a:pt x="3462413" y="58851"/>
                </a:lnTo>
                <a:lnTo>
                  <a:pt x="3463048" y="53251"/>
                </a:lnTo>
                <a:lnTo>
                  <a:pt x="3463683" y="47637"/>
                </a:lnTo>
                <a:lnTo>
                  <a:pt x="3464699" y="42951"/>
                </a:lnTo>
                <a:lnTo>
                  <a:pt x="3466096" y="39192"/>
                </a:lnTo>
                <a:lnTo>
                  <a:pt x="3467620" y="35432"/>
                </a:lnTo>
                <a:lnTo>
                  <a:pt x="3469652" y="32613"/>
                </a:lnTo>
                <a:lnTo>
                  <a:pt x="3474732" y="28854"/>
                </a:lnTo>
                <a:lnTo>
                  <a:pt x="3477907" y="27914"/>
                </a:lnTo>
                <a:lnTo>
                  <a:pt x="3481844" y="27914"/>
                </a:lnTo>
                <a:lnTo>
                  <a:pt x="3486162" y="28206"/>
                </a:lnTo>
                <a:lnTo>
                  <a:pt x="3489845" y="29387"/>
                </a:lnTo>
                <a:lnTo>
                  <a:pt x="3492893" y="31813"/>
                </a:lnTo>
                <a:lnTo>
                  <a:pt x="3495560" y="35128"/>
                </a:lnTo>
                <a:lnTo>
                  <a:pt x="3497719" y="39890"/>
                </a:lnTo>
                <a:lnTo>
                  <a:pt x="3498481" y="42786"/>
                </a:lnTo>
                <a:lnTo>
                  <a:pt x="3499243" y="46215"/>
                </a:lnTo>
                <a:lnTo>
                  <a:pt x="3499878" y="49644"/>
                </a:lnTo>
                <a:lnTo>
                  <a:pt x="3500386" y="53695"/>
                </a:lnTo>
                <a:lnTo>
                  <a:pt x="3500767" y="58343"/>
                </a:lnTo>
                <a:lnTo>
                  <a:pt x="3501021" y="62991"/>
                </a:lnTo>
                <a:lnTo>
                  <a:pt x="3501275" y="68351"/>
                </a:lnTo>
                <a:lnTo>
                  <a:pt x="3501148" y="84023"/>
                </a:lnTo>
                <a:lnTo>
                  <a:pt x="3500894" y="88176"/>
                </a:lnTo>
                <a:lnTo>
                  <a:pt x="3500640" y="92341"/>
                </a:lnTo>
                <a:lnTo>
                  <a:pt x="3500259" y="96062"/>
                </a:lnTo>
                <a:lnTo>
                  <a:pt x="3499624" y="99364"/>
                </a:lnTo>
                <a:lnTo>
                  <a:pt x="3498989" y="102666"/>
                </a:lnTo>
                <a:lnTo>
                  <a:pt x="3498227" y="105562"/>
                </a:lnTo>
                <a:lnTo>
                  <a:pt x="3496195" y="110578"/>
                </a:lnTo>
                <a:lnTo>
                  <a:pt x="3493528" y="114312"/>
                </a:lnTo>
                <a:lnTo>
                  <a:pt x="3490226" y="117195"/>
                </a:lnTo>
                <a:close/>
              </a:path>
              <a:path w="3731145" h="173786">
                <a:moveTo>
                  <a:pt x="3468255" y="113233"/>
                </a:moveTo>
                <a:lnTo>
                  <a:pt x="3466604" y="109702"/>
                </a:lnTo>
                <a:lnTo>
                  <a:pt x="3465080" y="106172"/>
                </a:lnTo>
                <a:lnTo>
                  <a:pt x="3463937" y="101422"/>
                </a:lnTo>
                <a:lnTo>
                  <a:pt x="3463302" y="95453"/>
                </a:lnTo>
                <a:lnTo>
                  <a:pt x="3464445" y="138442"/>
                </a:lnTo>
                <a:lnTo>
                  <a:pt x="3471684" y="139941"/>
                </a:lnTo>
                <a:lnTo>
                  <a:pt x="3468255" y="113233"/>
                </a:lnTo>
                <a:close/>
              </a:path>
              <a:path w="3731145" h="173786">
                <a:moveTo>
                  <a:pt x="3546995" y="36029"/>
                </a:moveTo>
                <a:lnTo>
                  <a:pt x="3546995" y="40119"/>
                </a:lnTo>
                <a:lnTo>
                  <a:pt x="3547376" y="43446"/>
                </a:lnTo>
                <a:lnTo>
                  <a:pt x="3549027" y="46926"/>
                </a:lnTo>
                <a:lnTo>
                  <a:pt x="3551694" y="46799"/>
                </a:lnTo>
                <a:lnTo>
                  <a:pt x="3554488" y="45618"/>
                </a:lnTo>
                <a:lnTo>
                  <a:pt x="3575062" y="34239"/>
                </a:lnTo>
                <a:lnTo>
                  <a:pt x="3575062" y="117576"/>
                </a:lnTo>
                <a:lnTo>
                  <a:pt x="3551186" y="117576"/>
                </a:lnTo>
                <a:lnTo>
                  <a:pt x="3548392" y="119849"/>
                </a:lnTo>
                <a:lnTo>
                  <a:pt x="3547630" y="122974"/>
                </a:lnTo>
                <a:lnTo>
                  <a:pt x="3547376" y="125856"/>
                </a:lnTo>
                <a:lnTo>
                  <a:pt x="3547376" y="129616"/>
                </a:lnTo>
                <a:lnTo>
                  <a:pt x="3547630" y="132473"/>
                </a:lnTo>
                <a:lnTo>
                  <a:pt x="3548519" y="135534"/>
                </a:lnTo>
                <a:lnTo>
                  <a:pt x="3551186" y="137667"/>
                </a:lnTo>
                <a:lnTo>
                  <a:pt x="3621798" y="137667"/>
                </a:lnTo>
                <a:lnTo>
                  <a:pt x="3624338" y="136296"/>
                </a:lnTo>
                <a:lnTo>
                  <a:pt x="3625354" y="133756"/>
                </a:lnTo>
                <a:lnTo>
                  <a:pt x="3625735" y="131190"/>
                </a:lnTo>
                <a:lnTo>
                  <a:pt x="3625735" y="124256"/>
                </a:lnTo>
                <a:lnTo>
                  <a:pt x="3625354" y="121678"/>
                </a:lnTo>
                <a:lnTo>
                  <a:pt x="3624465" y="119062"/>
                </a:lnTo>
                <a:lnTo>
                  <a:pt x="3621798" y="117576"/>
                </a:lnTo>
                <a:lnTo>
                  <a:pt x="3600970" y="117576"/>
                </a:lnTo>
                <a:lnTo>
                  <a:pt x="3600843" y="10693"/>
                </a:lnTo>
                <a:lnTo>
                  <a:pt x="3598176" y="9118"/>
                </a:lnTo>
                <a:lnTo>
                  <a:pt x="3595509" y="8851"/>
                </a:lnTo>
                <a:lnTo>
                  <a:pt x="3591953" y="8712"/>
                </a:lnTo>
                <a:lnTo>
                  <a:pt x="3584460" y="8762"/>
                </a:lnTo>
                <a:lnTo>
                  <a:pt x="3581285" y="8953"/>
                </a:lnTo>
                <a:lnTo>
                  <a:pt x="3578110" y="9994"/>
                </a:lnTo>
                <a:lnTo>
                  <a:pt x="3550551" y="27812"/>
                </a:lnTo>
                <a:lnTo>
                  <a:pt x="3548265" y="29756"/>
                </a:lnTo>
                <a:lnTo>
                  <a:pt x="3547249" y="32677"/>
                </a:lnTo>
                <a:lnTo>
                  <a:pt x="3546995" y="36029"/>
                </a:lnTo>
                <a:close/>
              </a:path>
              <a:path w="3731145" h="173786">
                <a:moveTo>
                  <a:pt x="3721620" y="56210"/>
                </a:moveTo>
                <a:lnTo>
                  <a:pt x="3723398" y="53581"/>
                </a:lnTo>
                <a:lnTo>
                  <a:pt x="3724922" y="50787"/>
                </a:lnTo>
                <a:lnTo>
                  <a:pt x="3725938" y="47853"/>
                </a:lnTo>
                <a:lnTo>
                  <a:pt x="3726954" y="44919"/>
                </a:lnTo>
                <a:lnTo>
                  <a:pt x="3727462" y="41897"/>
                </a:lnTo>
                <a:lnTo>
                  <a:pt x="3727462" y="34112"/>
                </a:lnTo>
                <a:lnTo>
                  <a:pt x="3726700" y="29844"/>
                </a:lnTo>
                <a:lnTo>
                  <a:pt x="3725049" y="25984"/>
                </a:lnTo>
                <a:lnTo>
                  <a:pt x="3723525" y="22123"/>
                </a:lnTo>
                <a:lnTo>
                  <a:pt x="3721112" y="18808"/>
                </a:lnTo>
                <a:lnTo>
                  <a:pt x="3717937" y="16027"/>
                </a:lnTo>
                <a:lnTo>
                  <a:pt x="3714762" y="63690"/>
                </a:lnTo>
                <a:lnTo>
                  <a:pt x="3717429" y="61340"/>
                </a:lnTo>
                <a:lnTo>
                  <a:pt x="3719715" y="58851"/>
                </a:lnTo>
                <a:lnTo>
                  <a:pt x="3721620" y="56210"/>
                </a:lnTo>
                <a:close/>
              </a:path>
              <a:path w="3731145" h="173786">
                <a:moveTo>
                  <a:pt x="3687330" y="61061"/>
                </a:moveTo>
                <a:lnTo>
                  <a:pt x="3684155" y="59347"/>
                </a:lnTo>
                <a:lnTo>
                  <a:pt x="3681488" y="57734"/>
                </a:lnTo>
                <a:lnTo>
                  <a:pt x="3676789" y="54698"/>
                </a:lnTo>
                <a:lnTo>
                  <a:pt x="3678821" y="85839"/>
                </a:lnTo>
                <a:lnTo>
                  <a:pt x="3681488" y="84188"/>
                </a:lnTo>
                <a:lnTo>
                  <a:pt x="3684536" y="82537"/>
                </a:lnTo>
                <a:lnTo>
                  <a:pt x="3687965" y="84251"/>
                </a:lnTo>
                <a:lnTo>
                  <a:pt x="3691013" y="85940"/>
                </a:lnTo>
                <a:lnTo>
                  <a:pt x="3693680" y="87591"/>
                </a:lnTo>
                <a:lnTo>
                  <a:pt x="3696347" y="89242"/>
                </a:lnTo>
                <a:lnTo>
                  <a:pt x="3700284" y="92735"/>
                </a:lnTo>
                <a:lnTo>
                  <a:pt x="3703332" y="96418"/>
                </a:lnTo>
                <a:lnTo>
                  <a:pt x="3704983" y="100444"/>
                </a:lnTo>
                <a:lnTo>
                  <a:pt x="3705364" y="105105"/>
                </a:lnTo>
                <a:lnTo>
                  <a:pt x="3705364" y="109994"/>
                </a:lnTo>
                <a:lnTo>
                  <a:pt x="3703713" y="113817"/>
                </a:lnTo>
                <a:lnTo>
                  <a:pt x="3700538" y="116585"/>
                </a:lnTo>
                <a:lnTo>
                  <a:pt x="3697363" y="119354"/>
                </a:lnTo>
                <a:lnTo>
                  <a:pt x="3692537" y="120738"/>
                </a:lnTo>
                <a:lnTo>
                  <a:pt x="3679456" y="120738"/>
                </a:lnTo>
                <a:lnTo>
                  <a:pt x="3674503" y="119392"/>
                </a:lnTo>
                <a:lnTo>
                  <a:pt x="3671201" y="116687"/>
                </a:lnTo>
                <a:lnTo>
                  <a:pt x="3667772" y="113982"/>
                </a:lnTo>
                <a:lnTo>
                  <a:pt x="3666121" y="110058"/>
                </a:lnTo>
                <a:lnTo>
                  <a:pt x="3665359" y="137769"/>
                </a:lnTo>
                <a:lnTo>
                  <a:pt x="3670820" y="139217"/>
                </a:lnTo>
                <a:lnTo>
                  <a:pt x="3677170" y="139941"/>
                </a:lnTo>
                <a:lnTo>
                  <a:pt x="3692029" y="139941"/>
                </a:lnTo>
                <a:lnTo>
                  <a:pt x="3698760" y="139141"/>
                </a:lnTo>
                <a:lnTo>
                  <a:pt x="3704602" y="137515"/>
                </a:lnTo>
                <a:lnTo>
                  <a:pt x="3710317" y="135902"/>
                </a:lnTo>
                <a:lnTo>
                  <a:pt x="3715270" y="133527"/>
                </a:lnTo>
                <a:lnTo>
                  <a:pt x="3719207" y="130390"/>
                </a:lnTo>
                <a:lnTo>
                  <a:pt x="3723144" y="127253"/>
                </a:lnTo>
                <a:lnTo>
                  <a:pt x="3726065" y="123418"/>
                </a:lnTo>
                <a:lnTo>
                  <a:pt x="3728097" y="118859"/>
                </a:lnTo>
                <a:lnTo>
                  <a:pt x="3730129" y="114312"/>
                </a:lnTo>
                <a:lnTo>
                  <a:pt x="3731145" y="109131"/>
                </a:lnTo>
                <a:lnTo>
                  <a:pt x="3731145" y="99694"/>
                </a:lnTo>
                <a:lnTo>
                  <a:pt x="3730510" y="96329"/>
                </a:lnTo>
                <a:lnTo>
                  <a:pt x="3729367" y="93230"/>
                </a:lnTo>
                <a:lnTo>
                  <a:pt x="3728224" y="90131"/>
                </a:lnTo>
                <a:lnTo>
                  <a:pt x="3726573" y="87210"/>
                </a:lnTo>
                <a:lnTo>
                  <a:pt x="3724414" y="84467"/>
                </a:lnTo>
                <a:lnTo>
                  <a:pt x="3722128" y="81737"/>
                </a:lnTo>
                <a:lnTo>
                  <a:pt x="3719461" y="79171"/>
                </a:lnTo>
                <a:lnTo>
                  <a:pt x="3716286" y="76796"/>
                </a:lnTo>
                <a:lnTo>
                  <a:pt x="3713238" y="74422"/>
                </a:lnTo>
                <a:lnTo>
                  <a:pt x="3709555" y="72186"/>
                </a:lnTo>
                <a:lnTo>
                  <a:pt x="3705618" y="70065"/>
                </a:lnTo>
                <a:lnTo>
                  <a:pt x="3709047" y="68160"/>
                </a:lnTo>
                <a:lnTo>
                  <a:pt x="3712095" y="66027"/>
                </a:lnTo>
                <a:lnTo>
                  <a:pt x="3714762" y="63690"/>
                </a:lnTo>
                <a:lnTo>
                  <a:pt x="3717937" y="16027"/>
                </a:lnTo>
                <a:lnTo>
                  <a:pt x="3714635" y="13258"/>
                </a:lnTo>
                <a:lnTo>
                  <a:pt x="3710571" y="11112"/>
                </a:lnTo>
                <a:lnTo>
                  <a:pt x="3705491" y="9601"/>
                </a:lnTo>
                <a:lnTo>
                  <a:pt x="3700411" y="8077"/>
                </a:lnTo>
                <a:lnTo>
                  <a:pt x="3694442" y="7327"/>
                </a:lnTo>
                <a:lnTo>
                  <a:pt x="3680218" y="7327"/>
                </a:lnTo>
                <a:lnTo>
                  <a:pt x="3673995" y="8153"/>
                </a:lnTo>
                <a:lnTo>
                  <a:pt x="3668534" y="9791"/>
                </a:lnTo>
                <a:lnTo>
                  <a:pt x="3669296" y="36194"/>
                </a:lnTo>
                <a:lnTo>
                  <a:pt x="3670566" y="32677"/>
                </a:lnTo>
                <a:lnTo>
                  <a:pt x="3673233" y="30137"/>
                </a:lnTo>
                <a:lnTo>
                  <a:pt x="3676027" y="27597"/>
                </a:lnTo>
                <a:lnTo>
                  <a:pt x="3680091" y="26327"/>
                </a:lnTo>
                <a:lnTo>
                  <a:pt x="3688473" y="26327"/>
                </a:lnTo>
                <a:lnTo>
                  <a:pt x="3691013" y="26657"/>
                </a:lnTo>
                <a:lnTo>
                  <a:pt x="3695077" y="27978"/>
                </a:lnTo>
                <a:lnTo>
                  <a:pt x="3698252" y="30238"/>
                </a:lnTo>
                <a:lnTo>
                  <a:pt x="3700792" y="33083"/>
                </a:lnTo>
                <a:lnTo>
                  <a:pt x="3702062" y="36779"/>
                </a:lnTo>
                <a:lnTo>
                  <a:pt x="3702443" y="41173"/>
                </a:lnTo>
                <a:lnTo>
                  <a:pt x="3702443" y="45135"/>
                </a:lnTo>
                <a:lnTo>
                  <a:pt x="3701046" y="48729"/>
                </a:lnTo>
                <a:lnTo>
                  <a:pt x="3698506" y="51955"/>
                </a:lnTo>
                <a:lnTo>
                  <a:pt x="3695839" y="55194"/>
                </a:lnTo>
                <a:lnTo>
                  <a:pt x="3692156" y="58229"/>
                </a:lnTo>
                <a:lnTo>
                  <a:pt x="3687330" y="61061"/>
                </a:lnTo>
                <a:close/>
              </a:path>
              <a:path w="3731145" h="173786">
                <a:moveTo>
                  <a:pt x="3644150" y="41770"/>
                </a:moveTo>
                <a:lnTo>
                  <a:pt x="3644150" y="45326"/>
                </a:lnTo>
                <a:lnTo>
                  <a:pt x="3644658" y="48628"/>
                </a:lnTo>
                <a:lnTo>
                  <a:pt x="3645674" y="51663"/>
                </a:lnTo>
                <a:lnTo>
                  <a:pt x="3646690" y="54698"/>
                </a:lnTo>
                <a:lnTo>
                  <a:pt x="3648087" y="57480"/>
                </a:lnTo>
                <a:lnTo>
                  <a:pt x="3649992" y="60020"/>
                </a:lnTo>
                <a:lnTo>
                  <a:pt x="3654310" y="64909"/>
                </a:lnTo>
                <a:lnTo>
                  <a:pt x="3656977" y="67055"/>
                </a:lnTo>
                <a:lnTo>
                  <a:pt x="3659644" y="69202"/>
                </a:lnTo>
                <a:lnTo>
                  <a:pt x="3662692" y="71196"/>
                </a:lnTo>
                <a:lnTo>
                  <a:pt x="3666121" y="73037"/>
                </a:lnTo>
                <a:lnTo>
                  <a:pt x="3661930" y="75222"/>
                </a:lnTo>
                <a:lnTo>
                  <a:pt x="3658247" y="77508"/>
                </a:lnTo>
                <a:lnTo>
                  <a:pt x="3655072" y="79921"/>
                </a:lnTo>
                <a:lnTo>
                  <a:pt x="3651897" y="82321"/>
                </a:lnTo>
                <a:lnTo>
                  <a:pt x="3649103" y="84899"/>
                </a:lnTo>
                <a:lnTo>
                  <a:pt x="3647071" y="87642"/>
                </a:lnTo>
                <a:lnTo>
                  <a:pt x="3644912" y="90373"/>
                </a:lnTo>
                <a:lnTo>
                  <a:pt x="3643261" y="93344"/>
                </a:lnTo>
                <a:lnTo>
                  <a:pt x="3642118" y="96545"/>
                </a:lnTo>
                <a:lnTo>
                  <a:pt x="3641102" y="99745"/>
                </a:lnTo>
                <a:lnTo>
                  <a:pt x="3640594" y="103162"/>
                </a:lnTo>
                <a:lnTo>
                  <a:pt x="3640594" y="112128"/>
                </a:lnTo>
                <a:lnTo>
                  <a:pt x="3641483" y="116865"/>
                </a:lnTo>
                <a:lnTo>
                  <a:pt x="3643261" y="120992"/>
                </a:lnTo>
                <a:lnTo>
                  <a:pt x="3645166" y="125120"/>
                </a:lnTo>
                <a:lnTo>
                  <a:pt x="3647960" y="128574"/>
                </a:lnTo>
                <a:lnTo>
                  <a:pt x="3651643" y="131381"/>
                </a:lnTo>
                <a:lnTo>
                  <a:pt x="3655326" y="134188"/>
                </a:lnTo>
                <a:lnTo>
                  <a:pt x="3659898" y="136309"/>
                </a:lnTo>
                <a:lnTo>
                  <a:pt x="3665359" y="137769"/>
                </a:lnTo>
                <a:lnTo>
                  <a:pt x="3666121" y="110058"/>
                </a:lnTo>
                <a:lnTo>
                  <a:pt x="3666121" y="104901"/>
                </a:lnTo>
                <a:lnTo>
                  <a:pt x="3666502" y="100444"/>
                </a:lnTo>
                <a:lnTo>
                  <a:pt x="3668026" y="96418"/>
                </a:lnTo>
                <a:lnTo>
                  <a:pt x="3670693" y="92684"/>
                </a:lnTo>
                <a:lnTo>
                  <a:pt x="3674122" y="89141"/>
                </a:lnTo>
                <a:lnTo>
                  <a:pt x="3678821" y="85839"/>
                </a:lnTo>
                <a:lnTo>
                  <a:pt x="3676789" y="54698"/>
                </a:lnTo>
                <a:lnTo>
                  <a:pt x="3673487" y="51561"/>
                </a:lnTo>
                <a:lnTo>
                  <a:pt x="3670947" y="48298"/>
                </a:lnTo>
                <a:lnTo>
                  <a:pt x="3669550" y="44729"/>
                </a:lnTo>
                <a:lnTo>
                  <a:pt x="3669296" y="40678"/>
                </a:lnTo>
                <a:lnTo>
                  <a:pt x="3669296" y="36194"/>
                </a:lnTo>
                <a:lnTo>
                  <a:pt x="3668534" y="9791"/>
                </a:lnTo>
                <a:lnTo>
                  <a:pt x="3663073" y="11442"/>
                </a:lnTo>
                <a:lnTo>
                  <a:pt x="3658628" y="13804"/>
                </a:lnTo>
                <a:lnTo>
                  <a:pt x="3655072" y="16878"/>
                </a:lnTo>
                <a:lnTo>
                  <a:pt x="3651389" y="19938"/>
                </a:lnTo>
                <a:lnTo>
                  <a:pt x="3648722" y="23571"/>
                </a:lnTo>
                <a:lnTo>
                  <a:pt x="3646944" y="27762"/>
                </a:lnTo>
                <a:lnTo>
                  <a:pt x="3645166" y="31953"/>
                </a:lnTo>
                <a:lnTo>
                  <a:pt x="3644150" y="36614"/>
                </a:lnTo>
                <a:lnTo>
                  <a:pt x="3644150" y="41770"/>
                </a:lnTo>
                <a:close/>
              </a:path>
              <a:path w="3731145" h="173786">
                <a:moveTo>
                  <a:pt x="2786011" y="136944"/>
                </a:moveTo>
                <a:lnTo>
                  <a:pt x="2789186" y="137845"/>
                </a:lnTo>
                <a:lnTo>
                  <a:pt x="2792361" y="138176"/>
                </a:lnTo>
                <a:lnTo>
                  <a:pt x="2801251" y="138176"/>
                </a:lnTo>
                <a:lnTo>
                  <a:pt x="2804426" y="137845"/>
                </a:lnTo>
                <a:lnTo>
                  <a:pt x="2807601" y="136944"/>
                </a:lnTo>
                <a:lnTo>
                  <a:pt x="2809379" y="134302"/>
                </a:lnTo>
                <a:lnTo>
                  <a:pt x="2809379" y="75615"/>
                </a:lnTo>
                <a:lnTo>
                  <a:pt x="2812808" y="71196"/>
                </a:lnTo>
                <a:lnTo>
                  <a:pt x="2816110" y="67830"/>
                </a:lnTo>
                <a:lnTo>
                  <a:pt x="2819158" y="65519"/>
                </a:lnTo>
                <a:lnTo>
                  <a:pt x="2822206" y="63207"/>
                </a:lnTo>
                <a:lnTo>
                  <a:pt x="2825254" y="62052"/>
                </a:lnTo>
                <a:lnTo>
                  <a:pt x="2828175" y="62052"/>
                </a:lnTo>
                <a:lnTo>
                  <a:pt x="2832620" y="62534"/>
                </a:lnTo>
                <a:lnTo>
                  <a:pt x="2836303" y="64439"/>
                </a:lnTo>
                <a:lnTo>
                  <a:pt x="2838843" y="67551"/>
                </a:lnTo>
                <a:lnTo>
                  <a:pt x="2840748" y="71386"/>
                </a:lnTo>
                <a:lnTo>
                  <a:pt x="2841891" y="76276"/>
                </a:lnTo>
                <a:lnTo>
                  <a:pt x="2842145" y="78981"/>
                </a:lnTo>
                <a:lnTo>
                  <a:pt x="2842145" y="134302"/>
                </a:lnTo>
                <a:lnTo>
                  <a:pt x="2843796" y="136944"/>
                </a:lnTo>
                <a:lnTo>
                  <a:pt x="2846971" y="137845"/>
                </a:lnTo>
                <a:lnTo>
                  <a:pt x="2850146" y="138176"/>
                </a:lnTo>
                <a:lnTo>
                  <a:pt x="2859036" y="138176"/>
                </a:lnTo>
                <a:lnTo>
                  <a:pt x="2862211" y="137845"/>
                </a:lnTo>
                <a:lnTo>
                  <a:pt x="2865386" y="136944"/>
                </a:lnTo>
                <a:lnTo>
                  <a:pt x="2867037" y="134302"/>
                </a:lnTo>
                <a:lnTo>
                  <a:pt x="2867037" y="75615"/>
                </a:lnTo>
                <a:lnTo>
                  <a:pt x="2870593" y="71196"/>
                </a:lnTo>
                <a:lnTo>
                  <a:pt x="2873895" y="67830"/>
                </a:lnTo>
                <a:lnTo>
                  <a:pt x="2876943" y="65519"/>
                </a:lnTo>
                <a:lnTo>
                  <a:pt x="2879991" y="63207"/>
                </a:lnTo>
                <a:lnTo>
                  <a:pt x="2882912" y="62052"/>
                </a:lnTo>
                <a:lnTo>
                  <a:pt x="2885960" y="62052"/>
                </a:lnTo>
                <a:lnTo>
                  <a:pt x="2890405" y="62534"/>
                </a:lnTo>
                <a:lnTo>
                  <a:pt x="2893961" y="64439"/>
                </a:lnTo>
                <a:lnTo>
                  <a:pt x="2896628" y="67551"/>
                </a:lnTo>
                <a:lnTo>
                  <a:pt x="2898533" y="71386"/>
                </a:lnTo>
                <a:lnTo>
                  <a:pt x="2899676" y="76276"/>
                </a:lnTo>
                <a:lnTo>
                  <a:pt x="2899930" y="78981"/>
                </a:lnTo>
                <a:lnTo>
                  <a:pt x="2899930" y="134302"/>
                </a:lnTo>
                <a:lnTo>
                  <a:pt x="2901581" y="136944"/>
                </a:lnTo>
                <a:lnTo>
                  <a:pt x="2904756" y="137845"/>
                </a:lnTo>
                <a:lnTo>
                  <a:pt x="2907931" y="138176"/>
                </a:lnTo>
                <a:lnTo>
                  <a:pt x="2916948" y="138176"/>
                </a:lnTo>
                <a:lnTo>
                  <a:pt x="2920123" y="137845"/>
                </a:lnTo>
                <a:lnTo>
                  <a:pt x="2923171" y="136944"/>
                </a:lnTo>
                <a:lnTo>
                  <a:pt x="2924822" y="134302"/>
                </a:lnTo>
                <a:lnTo>
                  <a:pt x="2924822" y="72707"/>
                </a:lnTo>
                <a:lnTo>
                  <a:pt x="2924314" y="67894"/>
                </a:lnTo>
                <a:lnTo>
                  <a:pt x="2923298" y="63334"/>
                </a:lnTo>
                <a:lnTo>
                  <a:pt x="2922155" y="58788"/>
                </a:lnTo>
                <a:lnTo>
                  <a:pt x="2920377" y="54813"/>
                </a:lnTo>
                <a:lnTo>
                  <a:pt x="2917964" y="51409"/>
                </a:lnTo>
                <a:lnTo>
                  <a:pt x="2915424" y="48018"/>
                </a:lnTo>
                <a:lnTo>
                  <a:pt x="2912249" y="45326"/>
                </a:lnTo>
                <a:lnTo>
                  <a:pt x="2908185" y="43345"/>
                </a:lnTo>
                <a:lnTo>
                  <a:pt x="2904121" y="41363"/>
                </a:lnTo>
                <a:lnTo>
                  <a:pt x="2899168" y="40373"/>
                </a:lnTo>
                <a:lnTo>
                  <a:pt x="2890786" y="40373"/>
                </a:lnTo>
                <a:lnTo>
                  <a:pt x="2883293" y="41948"/>
                </a:lnTo>
                <a:lnTo>
                  <a:pt x="2878340" y="44183"/>
                </a:lnTo>
                <a:lnTo>
                  <a:pt x="2873387" y="47142"/>
                </a:lnTo>
                <a:lnTo>
                  <a:pt x="2870847" y="49187"/>
                </a:lnTo>
                <a:lnTo>
                  <a:pt x="2865767" y="53670"/>
                </a:lnTo>
                <a:lnTo>
                  <a:pt x="2863100" y="56514"/>
                </a:lnTo>
                <a:lnTo>
                  <a:pt x="2861957" y="54076"/>
                </a:lnTo>
                <a:lnTo>
                  <a:pt x="2858909" y="49885"/>
                </a:lnTo>
                <a:lnTo>
                  <a:pt x="2855353" y="46202"/>
                </a:lnTo>
                <a:lnTo>
                  <a:pt x="2850781" y="43370"/>
                </a:lnTo>
                <a:lnTo>
                  <a:pt x="2848114" y="42278"/>
                </a:lnTo>
                <a:lnTo>
                  <a:pt x="2845193" y="41516"/>
                </a:lnTo>
                <a:lnTo>
                  <a:pt x="2842399" y="40754"/>
                </a:lnTo>
                <a:lnTo>
                  <a:pt x="2839097" y="40373"/>
                </a:lnTo>
                <a:lnTo>
                  <a:pt x="2830207" y="40373"/>
                </a:lnTo>
                <a:lnTo>
                  <a:pt x="2825127" y="41694"/>
                </a:lnTo>
                <a:lnTo>
                  <a:pt x="2820301" y="44335"/>
                </a:lnTo>
                <a:lnTo>
                  <a:pt x="2815475" y="46977"/>
                </a:lnTo>
                <a:lnTo>
                  <a:pt x="2810522" y="50939"/>
                </a:lnTo>
                <a:lnTo>
                  <a:pt x="2805696" y="56210"/>
                </a:lnTo>
                <a:lnTo>
                  <a:pt x="2805696" y="46024"/>
                </a:lnTo>
                <a:lnTo>
                  <a:pt x="2804299" y="43383"/>
                </a:lnTo>
                <a:lnTo>
                  <a:pt x="2801759" y="42468"/>
                </a:lnTo>
                <a:lnTo>
                  <a:pt x="2798965" y="42138"/>
                </a:lnTo>
                <a:lnTo>
                  <a:pt x="2791345" y="42138"/>
                </a:lnTo>
                <a:lnTo>
                  <a:pt x="2788678" y="42468"/>
                </a:lnTo>
                <a:lnTo>
                  <a:pt x="2785757" y="43383"/>
                </a:lnTo>
                <a:lnTo>
                  <a:pt x="2784360" y="46024"/>
                </a:lnTo>
                <a:lnTo>
                  <a:pt x="2784360" y="134302"/>
                </a:lnTo>
                <a:lnTo>
                  <a:pt x="2786011" y="136944"/>
                </a:lnTo>
                <a:close/>
              </a:path>
              <a:path w="3731145" h="173786">
                <a:moveTo>
                  <a:pt x="2080018" y="136842"/>
                </a:moveTo>
                <a:lnTo>
                  <a:pt x="2083066" y="137769"/>
                </a:lnTo>
                <a:lnTo>
                  <a:pt x="2086241" y="138163"/>
                </a:lnTo>
                <a:lnTo>
                  <a:pt x="2095131" y="138163"/>
                </a:lnTo>
                <a:lnTo>
                  <a:pt x="2098306" y="137769"/>
                </a:lnTo>
                <a:lnTo>
                  <a:pt x="2101481" y="136842"/>
                </a:lnTo>
                <a:lnTo>
                  <a:pt x="2103005" y="134099"/>
                </a:lnTo>
                <a:lnTo>
                  <a:pt x="2103005" y="19989"/>
                </a:lnTo>
                <a:lnTo>
                  <a:pt x="2101989" y="14300"/>
                </a:lnTo>
                <a:lnTo>
                  <a:pt x="2096020" y="9829"/>
                </a:lnTo>
                <a:lnTo>
                  <a:pt x="2092718" y="9601"/>
                </a:lnTo>
                <a:lnTo>
                  <a:pt x="2072779" y="9601"/>
                </a:lnTo>
                <a:lnTo>
                  <a:pt x="2065286" y="11683"/>
                </a:lnTo>
                <a:lnTo>
                  <a:pt x="2060460" y="17513"/>
                </a:lnTo>
                <a:lnTo>
                  <a:pt x="2058428" y="21767"/>
                </a:lnTo>
                <a:lnTo>
                  <a:pt x="2057539" y="24549"/>
                </a:lnTo>
                <a:lnTo>
                  <a:pt x="2028837" y="100647"/>
                </a:lnTo>
                <a:lnTo>
                  <a:pt x="2028456" y="100647"/>
                </a:lnTo>
                <a:lnTo>
                  <a:pt x="2000770" y="24345"/>
                </a:lnTo>
                <a:lnTo>
                  <a:pt x="2000008" y="21577"/>
                </a:lnTo>
                <a:lnTo>
                  <a:pt x="1999119" y="19253"/>
                </a:lnTo>
                <a:lnTo>
                  <a:pt x="1996960" y="15493"/>
                </a:lnTo>
                <a:lnTo>
                  <a:pt x="1990610" y="10833"/>
                </a:lnTo>
                <a:lnTo>
                  <a:pt x="1986165" y="9842"/>
                </a:lnTo>
                <a:lnTo>
                  <a:pt x="1983625" y="9601"/>
                </a:lnTo>
                <a:lnTo>
                  <a:pt x="1960638" y="9601"/>
                </a:lnTo>
                <a:lnTo>
                  <a:pt x="1958225" y="10490"/>
                </a:lnTo>
                <a:lnTo>
                  <a:pt x="1954669" y="14058"/>
                </a:lnTo>
                <a:lnTo>
                  <a:pt x="1953780" y="16624"/>
                </a:lnTo>
                <a:lnTo>
                  <a:pt x="1953780" y="134099"/>
                </a:lnTo>
                <a:lnTo>
                  <a:pt x="1955304" y="136842"/>
                </a:lnTo>
                <a:lnTo>
                  <a:pt x="1958479" y="137769"/>
                </a:lnTo>
                <a:lnTo>
                  <a:pt x="1961654" y="138163"/>
                </a:lnTo>
                <a:lnTo>
                  <a:pt x="1970417" y="138163"/>
                </a:lnTo>
                <a:lnTo>
                  <a:pt x="1973592" y="137769"/>
                </a:lnTo>
                <a:lnTo>
                  <a:pt x="1976767" y="136842"/>
                </a:lnTo>
                <a:lnTo>
                  <a:pt x="1978418" y="134099"/>
                </a:lnTo>
                <a:lnTo>
                  <a:pt x="1978418" y="29883"/>
                </a:lnTo>
                <a:lnTo>
                  <a:pt x="2014486" y="134010"/>
                </a:lnTo>
                <a:lnTo>
                  <a:pt x="2019058" y="137579"/>
                </a:lnTo>
                <a:lnTo>
                  <a:pt x="2025408" y="138264"/>
                </a:lnTo>
                <a:lnTo>
                  <a:pt x="2029980" y="138264"/>
                </a:lnTo>
                <a:lnTo>
                  <a:pt x="2036330" y="137794"/>
                </a:lnTo>
                <a:lnTo>
                  <a:pt x="2041029" y="134010"/>
                </a:lnTo>
                <a:lnTo>
                  <a:pt x="2078113" y="29883"/>
                </a:lnTo>
                <a:lnTo>
                  <a:pt x="2078367" y="29883"/>
                </a:lnTo>
                <a:lnTo>
                  <a:pt x="2078367" y="134099"/>
                </a:lnTo>
                <a:lnTo>
                  <a:pt x="2080018" y="136842"/>
                </a:lnTo>
                <a:close/>
              </a:path>
              <a:path w="3731145" h="173786">
                <a:moveTo>
                  <a:pt x="1821827" y="75615"/>
                </a:moveTo>
                <a:lnTo>
                  <a:pt x="1825256" y="71196"/>
                </a:lnTo>
                <a:lnTo>
                  <a:pt x="1828685" y="67830"/>
                </a:lnTo>
                <a:lnTo>
                  <a:pt x="1831860" y="65519"/>
                </a:lnTo>
                <a:lnTo>
                  <a:pt x="1835162" y="63207"/>
                </a:lnTo>
                <a:lnTo>
                  <a:pt x="1838337" y="62052"/>
                </a:lnTo>
                <a:lnTo>
                  <a:pt x="1841512" y="62052"/>
                </a:lnTo>
                <a:lnTo>
                  <a:pt x="1846211" y="62534"/>
                </a:lnTo>
                <a:lnTo>
                  <a:pt x="1849894" y="64439"/>
                </a:lnTo>
                <a:lnTo>
                  <a:pt x="1852688" y="67551"/>
                </a:lnTo>
                <a:lnTo>
                  <a:pt x="1854720" y="71386"/>
                </a:lnTo>
                <a:lnTo>
                  <a:pt x="1855990" y="76276"/>
                </a:lnTo>
                <a:lnTo>
                  <a:pt x="1856371" y="79641"/>
                </a:lnTo>
                <a:lnTo>
                  <a:pt x="1856371" y="134302"/>
                </a:lnTo>
                <a:lnTo>
                  <a:pt x="1858022" y="136944"/>
                </a:lnTo>
                <a:lnTo>
                  <a:pt x="1861070" y="137845"/>
                </a:lnTo>
                <a:lnTo>
                  <a:pt x="1864372" y="138176"/>
                </a:lnTo>
                <a:lnTo>
                  <a:pt x="1873135" y="138176"/>
                </a:lnTo>
                <a:lnTo>
                  <a:pt x="1876437" y="137845"/>
                </a:lnTo>
                <a:lnTo>
                  <a:pt x="1879485" y="136944"/>
                </a:lnTo>
                <a:lnTo>
                  <a:pt x="1881136" y="134302"/>
                </a:lnTo>
                <a:lnTo>
                  <a:pt x="1881136" y="73367"/>
                </a:lnTo>
                <a:lnTo>
                  <a:pt x="1880628" y="67894"/>
                </a:lnTo>
                <a:lnTo>
                  <a:pt x="1879485" y="63334"/>
                </a:lnTo>
                <a:lnTo>
                  <a:pt x="1878342" y="58788"/>
                </a:lnTo>
                <a:lnTo>
                  <a:pt x="1876564" y="54813"/>
                </a:lnTo>
                <a:lnTo>
                  <a:pt x="1874024" y="51409"/>
                </a:lnTo>
                <a:lnTo>
                  <a:pt x="1871484" y="48018"/>
                </a:lnTo>
                <a:lnTo>
                  <a:pt x="1868055" y="45326"/>
                </a:lnTo>
                <a:lnTo>
                  <a:pt x="1863991" y="43345"/>
                </a:lnTo>
                <a:lnTo>
                  <a:pt x="1859800" y="41363"/>
                </a:lnTo>
                <a:lnTo>
                  <a:pt x="1854847" y="40373"/>
                </a:lnTo>
                <a:lnTo>
                  <a:pt x="1843290" y="40373"/>
                </a:lnTo>
                <a:lnTo>
                  <a:pt x="1838083" y="41694"/>
                </a:lnTo>
                <a:lnTo>
                  <a:pt x="1833003" y="44335"/>
                </a:lnTo>
                <a:lnTo>
                  <a:pt x="1827923" y="46977"/>
                </a:lnTo>
                <a:lnTo>
                  <a:pt x="1822970" y="50939"/>
                </a:lnTo>
                <a:lnTo>
                  <a:pt x="1818144" y="56210"/>
                </a:lnTo>
                <a:lnTo>
                  <a:pt x="1818144" y="46024"/>
                </a:lnTo>
                <a:lnTo>
                  <a:pt x="1817255" y="43789"/>
                </a:lnTo>
                <a:lnTo>
                  <a:pt x="1814207" y="42468"/>
                </a:lnTo>
                <a:lnTo>
                  <a:pt x="1811413" y="42138"/>
                </a:lnTo>
                <a:lnTo>
                  <a:pt x="1803793" y="42138"/>
                </a:lnTo>
                <a:lnTo>
                  <a:pt x="1801126" y="42468"/>
                </a:lnTo>
                <a:lnTo>
                  <a:pt x="1798205" y="43383"/>
                </a:lnTo>
                <a:lnTo>
                  <a:pt x="1796808" y="46024"/>
                </a:lnTo>
                <a:lnTo>
                  <a:pt x="1796808" y="134302"/>
                </a:lnTo>
                <a:lnTo>
                  <a:pt x="1798459" y="136944"/>
                </a:lnTo>
                <a:lnTo>
                  <a:pt x="1801634" y="137845"/>
                </a:lnTo>
                <a:lnTo>
                  <a:pt x="1804809" y="138176"/>
                </a:lnTo>
                <a:lnTo>
                  <a:pt x="1813699" y="138176"/>
                </a:lnTo>
                <a:lnTo>
                  <a:pt x="1816874" y="137845"/>
                </a:lnTo>
                <a:lnTo>
                  <a:pt x="1820049" y="136944"/>
                </a:lnTo>
                <a:lnTo>
                  <a:pt x="1821827" y="134302"/>
                </a:lnTo>
                <a:lnTo>
                  <a:pt x="1821827" y="75615"/>
                </a:lnTo>
                <a:close/>
              </a:path>
              <a:path w="3731145" h="173786">
                <a:moveTo>
                  <a:pt x="1649234" y="136944"/>
                </a:moveTo>
                <a:lnTo>
                  <a:pt x="1652282" y="137845"/>
                </a:lnTo>
                <a:lnTo>
                  <a:pt x="1655584" y="138176"/>
                </a:lnTo>
                <a:lnTo>
                  <a:pt x="1664347" y="138176"/>
                </a:lnTo>
                <a:lnTo>
                  <a:pt x="1667649" y="137845"/>
                </a:lnTo>
                <a:lnTo>
                  <a:pt x="1670697" y="136944"/>
                </a:lnTo>
                <a:lnTo>
                  <a:pt x="1672348" y="134302"/>
                </a:lnTo>
                <a:lnTo>
                  <a:pt x="1672348" y="73367"/>
                </a:lnTo>
                <a:lnTo>
                  <a:pt x="1671840" y="67894"/>
                </a:lnTo>
                <a:lnTo>
                  <a:pt x="1670697" y="63334"/>
                </a:lnTo>
                <a:lnTo>
                  <a:pt x="1669554" y="58788"/>
                </a:lnTo>
                <a:lnTo>
                  <a:pt x="1667776" y="54813"/>
                </a:lnTo>
                <a:lnTo>
                  <a:pt x="1665236" y="51409"/>
                </a:lnTo>
                <a:lnTo>
                  <a:pt x="1662696" y="48018"/>
                </a:lnTo>
                <a:lnTo>
                  <a:pt x="1659267" y="45326"/>
                </a:lnTo>
                <a:lnTo>
                  <a:pt x="1655203" y="43345"/>
                </a:lnTo>
                <a:lnTo>
                  <a:pt x="1651012" y="41363"/>
                </a:lnTo>
                <a:lnTo>
                  <a:pt x="1646059" y="40373"/>
                </a:lnTo>
                <a:lnTo>
                  <a:pt x="1634502" y="40373"/>
                </a:lnTo>
                <a:lnTo>
                  <a:pt x="1629295" y="41694"/>
                </a:lnTo>
                <a:lnTo>
                  <a:pt x="1624215" y="44335"/>
                </a:lnTo>
                <a:lnTo>
                  <a:pt x="1619135" y="46977"/>
                </a:lnTo>
                <a:lnTo>
                  <a:pt x="1614182" y="50939"/>
                </a:lnTo>
                <a:lnTo>
                  <a:pt x="1609356" y="56210"/>
                </a:lnTo>
                <a:lnTo>
                  <a:pt x="1613039" y="75615"/>
                </a:lnTo>
                <a:lnTo>
                  <a:pt x="1616468" y="71196"/>
                </a:lnTo>
                <a:lnTo>
                  <a:pt x="1619897" y="67830"/>
                </a:lnTo>
                <a:lnTo>
                  <a:pt x="1623072" y="65519"/>
                </a:lnTo>
                <a:lnTo>
                  <a:pt x="1626374" y="63207"/>
                </a:lnTo>
                <a:lnTo>
                  <a:pt x="1629549" y="62052"/>
                </a:lnTo>
                <a:lnTo>
                  <a:pt x="1632724" y="62052"/>
                </a:lnTo>
                <a:lnTo>
                  <a:pt x="1637423" y="62534"/>
                </a:lnTo>
                <a:lnTo>
                  <a:pt x="1641106" y="64439"/>
                </a:lnTo>
                <a:lnTo>
                  <a:pt x="1643900" y="67551"/>
                </a:lnTo>
                <a:lnTo>
                  <a:pt x="1645932" y="71386"/>
                </a:lnTo>
                <a:lnTo>
                  <a:pt x="1647202" y="76276"/>
                </a:lnTo>
                <a:lnTo>
                  <a:pt x="1647583" y="79641"/>
                </a:lnTo>
                <a:lnTo>
                  <a:pt x="1647583" y="134302"/>
                </a:lnTo>
                <a:lnTo>
                  <a:pt x="1649234" y="136944"/>
                </a:lnTo>
                <a:close/>
              </a:path>
              <a:path w="3731145" h="173786">
                <a:moveTo>
                  <a:pt x="1173746" y="136944"/>
                </a:moveTo>
                <a:lnTo>
                  <a:pt x="1176794" y="137845"/>
                </a:lnTo>
                <a:lnTo>
                  <a:pt x="1180096" y="138176"/>
                </a:lnTo>
                <a:lnTo>
                  <a:pt x="1188859" y="138176"/>
                </a:lnTo>
                <a:lnTo>
                  <a:pt x="1192161" y="137845"/>
                </a:lnTo>
                <a:lnTo>
                  <a:pt x="1195209" y="136944"/>
                </a:lnTo>
                <a:lnTo>
                  <a:pt x="1196860" y="134302"/>
                </a:lnTo>
                <a:lnTo>
                  <a:pt x="1196860" y="73367"/>
                </a:lnTo>
                <a:lnTo>
                  <a:pt x="1196352" y="67894"/>
                </a:lnTo>
                <a:lnTo>
                  <a:pt x="1195209" y="63334"/>
                </a:lnTo>
                <a:lnTo>
                  <a:pt x="1194066" y="58788"/>
                </a:lnTo>
                <a:lnTo>
                  <a:pt x="1192288" y="54813"/>
                </a:lnTo>
                <a:lnTo>
                  <a:pt x="1189748" y="51409"/>
                </a:lnTo>
                <a:lnTo>
                  <a:pt x="1187208" y="48018"/>
                </a:lnTo>
                <a:lnTo>
                  <a:pt x="1183779" y="45326"/>
                </a:lnTo>
                <a:lnTo>
                  <a:pt x="1179715" y="43345"/>
                </a:lnTo>
                <a:lnTo>
                  <a:pt x="1175524" y="41363"/>
                </a:lnTo>
                <a:lnTo>
                  <a:pt x="1170571" y="40373"/>
                </a:lnTo>
                <a:lnTo>
                  <a:pt x="1159014" y="40373"/>
                </a:lnTo>
                <a:lnTo>
                  <a:pt x="1153807" y="41694"/>
                </a:lnTo>
                <a:lnTo>
                  <a:pt x="1148727" y="44335"/>
                </a:lnTo>
                <a:lnTo>
                  <a:pt x="1143647" y="46977"/>
                </a:lnTo>
                <a:lnTo>
                  <a:pt x="1138694" y="50939"/>
                </a:lnTo>
                <a:lnTo>
                  <a:pt x="1133868" y="56210"/>
                </a:lnTo>
                <a:lnTo>
                  <a:pt x="1137551" y="75615"/>
                </a:lnTo>
                <a:lnTo>
                  <a:pt x="1140980" y="71196"/>
                </a:lnTo>
                <a:lnTo>
                  <a:pt x="1144409" y="67830"/>
                </a:lnTo>
                <a:lnTo>
                  <a:pt x="1147584" y="65519"/>
                </a:lnTo>
                <a:lnTo>
                  <a:pt x="1150886" y="63207"/>
                </a:lnTo>
                <a:lnTo>
                  <a:pt x="1154061" y="62052"/>
                </a:lnTo>
                <a:lnTo>
                  <a:pt x="1157236" y="62052"/>
                </a:lnTo>
                <a:lnTo>
                  <a:pt x="1161935" y="62534"/>
                </a:lnTo>
                <a:lnTo>
                  <a:pt x="1165618" y="64439"/>
                </a:lnTo>
                <a:lnTo>
                  <a:pt x="1168412" y="67551"/>
                </a:lnTo>
                <a:lnTo>
                  <a:pt x="1170444" y="71386"/>
                </a:lnTo>
                <a:lnTo>
                  <a:pt x="1171714" y="76276"/>
                </a:lnTo>
                <a:lnTo>
                  <a:pt x="1172095" y="79641"/>
                </a:lnTo>
                <a:lnTo>
                  <a:pt x="1172095" y="134302"/>
                </a:lnTo>
                <a:lnTo>
                  <a:pt x="1173746" y="136944"/>
                </a:lnTo>
                <a:close/>
              </a:path>
              <a:path w="3731145" h="173786">
                <a:moveTo>
                  <a:pt x="1114183" y="136944"/>
                </a:moveTo>
                <a:lnTo>
                  <a:pt x="1117358" y="137845"/>
                </a:lnTo>
                <a:lnTo>
                  <a:pt x="1120533" y="138176"/>
                </a:lnTo>
                <a:lnTo>
                  <a:pt x="1129423" y="138176"/>
                </a:lnTo>
                <a:lnTo>
                  <a:pt x="1132598" y="137845"/>
                </a:lnTo>
                <a:lnTo>
                  <a:pt x="1135773" y="136944"/>
                </a:lnTo>
                <a:lnTo>
                  <a:pt x="1137551" y="134302"/>
                </a:lnTo>
                <a:lnTo>
                  <a:pt x="1137551" y="75615"/>
                </a:lnTo>
                <a:lnTo>
                  <a:pt x="1133868" y="56210"/>
                </a:lnTo>
                <a:lnTo>
                  <a:pt x="1133868" y="46024"/>
                </a:lnTo>
                <a:lnTo>
                  <a:pt x="1132471" y="43383"/>
                </a:lnTo>
                <a:lnTo>
                  <a:pt x="1129931" y="42468"/>
                </a:lnTo>
                <a:lnTo>
                  <a:pt x="1127137" y="42138"/>
                </a:lnTo>
                <a:lnTo>
                  <a:pt x="1119517" y="42138"/>
                </a:lnTo>
                <a:lnTo>
                  <a:pt x="1116850" y="42468"/>
                </a:lnTo>
                <a:lnTo>
                  <a:pt x="1113929" y="43383"/>
                </a:lnTo>
                <a:lnTo>
                  <a:pt x="1112532" y="46024"/>
                </a:lnTo>
                <a:lnTo>
                  <a:pt x="1112532" y="134302"/>
                </a:lnTo>
                <a:lnTo>
                  <a:pt x="1114183" y="136944"/>
                </a:lnTo>
                <a:close/>
              </a:path>
              <a:path w="3731145" h="173786">
                <a:moveTo>
                  <a:pt x="67640" y="133959"/>
                </a:moveTo>
                <a:lnTo>
                  <a:pt x="69723" y="105943"/>
                </a:lnTo>
                <a:lnTo>
                  <a:pt x="66459" y="109677"/>
                </a:lnTo>
                <a:lnTo>
                  <a:pt x="62382" y="112458"/>
                </a:lnTo>
                <a:lnTo>
                  <a:pt x="57505" y="114312"/>
                </a:lnTo>
                <a:lnTo>
                  <a:pt x="56188" y="136462"/>
                </a:lnTo>
                <a:lnTo>
                  <a:pt x="67640" y="133959"/>
                </a:lnTo>
                <a:close/>
              </a:path>
              <a:path w="3731145" h="173786">
                <a:moveTo>
                  <a:pt x="736" y="134454"/>
                </a:moveTo>
                <a:lnTo>
                  <a:pt x="3708" y="137020"/>
                </a:lnTo>
                <a:lnTo>
                  <a:pt x="7721" y="137667"/>
                </a:lnTo>
                <a:lnTo>
                  <a:pt x="43008" y="137594"/>
                </a:lnTo>
                <a:lnTo>
                  <a:pt x="56188" y="136462"/>
                </a:lnTo>
                <a:lnTo>
                  <a:pt x="57505" y="114312"/>
                </a:lnTo>
                <a:lnTo>
                  <a:pt x="52616" y="116154"/>
                </a:lnTo>
                <a:lnTo>
                  <a:pt x="46609" y="117081"/>
                </a:lnTo>
                <a:lnTo>
                  <a:pt x="25933" y="117081"/>
                </a:lnTo>
                <a:lnTo>
                  <a:pt x="25933" y="29984"/>
                </a:lnTo>
                <a:lnTo>
                  <a:pt x="47078" y="29984"/>
                </a:lnTo>
                <a:lnTo>
                  <a:pt x="53530" y="31064"/>
                </a:lnTo>
                <a:lnTo>
                  <a:pt x="58445" y="33197"/>
                </a:lnTo>
                <a:lnTo>
                  <a:pt x="63360" y="35344"/>
                </a:lnTo>
                <a:lnTo>
                  <a:pt x="67386" y="38328"/>
                </a:lnTo>
                <a:lnTo>
                  <a:pt x="70510" y="42163"/>
                </a:lnTo>
                <a:lnTo>
                  <a:pt x="73647" y="45986"/>
                </a:lnTo>
                <a:lnTo>
                  <a:pt x="75920" y="50507"/>
                </a:lnTo>
                <a:lnTo>
                  <a:pt x="77343" y="55714"/>
                </a:lnTo>
                <a:lnTo>
                  <a:pt x="78765" y="60934"/>
                </a:lnTo>
                <a:lnTo>
                  <a:pt x="79476" y="66573"/>
                </a:lnTo>
                <a:lnTo>
                  <a:pt x="79476" y="80035"/>
                </a:lnTo>
                <a:lnTo>
                  <a:pt x="78663" y="86499"/>
                </a:lnTo>
                <a:lnTo>
                  <a:pt x="77050" y="92036"/>
                </a:lnTo>
                <a:lnTo>
                  <a:pt x="75425" y="97586"/>
                </a:lnTo>
                <a:lnTo>
                  <a:pt x="72986" y="102222"/>
                </a:lnTo>
                <a:lnTo>
                  <a:pt x="69723" y="105943"/>
                </a:lnTo>
                <a:lnTo>
                  <a:pt x="67640" y="133959"/>
                </a:lnTo>
                <a:lnTo>
                  <a:pt x="75857" y="131483"/>
                </a:lnTo>
                <a:lnTo>
                  <a:pt x="82842" y="127609"/>
                </a:lnTo>
                <a:lnTo>
                  <a:pt x="88582" y="122326"/>
                </a:lnTo>
                <a:lnTo>
                  <a:pt x="94322" y="117043"/>
                </a:lnTo>
                <a:lnTo>
                  <a:pt x="98717" y="110235"/>
                </a:lnTo>
                <a:lnTo>
                  <a:pt x="101790" y="101892"/>
                </a:lnTo>
                <a:lnTo>
                  <a:pt x="103194" y="97574"/>
                </a:lnTo>
                <a:lnTo>
                  <a:pt x="105588" y="85550"/>
                </a:lnTo>
                <a:lnTo>
                  <a:pt x="106387" y="71754"/>
                </a:lnTo>
                <a:lnTo>
                  <a:pt x="106370" y="69797"/>
                </a:lnTo>
                <a:lnTo>
                  <a:pt x="105185" y="56565"/>
                </a:lnTo>
                <a:lnTo>
                  <a:pt x="102133" y="44932"/>
                </a:lnTo>
                <a:lnTo>
                  <a:pt x="99301" y="37210"/>
                </a:lnTo>
                <a:lnTo>
                  <a:pt x="95161" y="30733"/>
                </a:lnTo>
                <a:lnTo>
                  <a:pt x="89712" y="25488"/>
                </a:lnTo>
                <a:lnTo>
                  <a:pt x="84277" y="20243"/>
                </a:lnTo>
                <a:lnTo>
                  <a:pt x="77571" y="16281"/>
                </a:lnTo>
                <a:lnTo>
                  <a:pt x="69621" y="13601"/>
                </a:lnTo>
                <a:lnTo>
                  <a:pt x="54434" y="10351"/>
                </a:lnTo>
                <a:lnTo>
                  <a:pt x="40576" y="9601"/>
                </a:lnTo>
                <a:lnTo>
                  <a:pt x="5537" y="9601"/>
                </a:lnTo>
                <a:lnTo>
                  <a:pt x="2222" y="11531"/>
                </a:lnTo>
                <a:lnTo>
                  <a:pt x="0" y="14909"/>
                </a:lnTo>
                <a:lnTo>
                  <a:pt x="0" y="132359"/>
                </a:lnTo>
                <a:lnTo>
                  <a:pt x="736" y="134454"/>
                </a:lnTo>
                <a:close/>
              </a:path>
              <a:path w="3731145" h="173786">
                <a:moveTo>
                  <a:pt x="126530" y="46215"/>
                </a:moveTo>
                <a:lnTo>
                  <a:pt x="126530" y="134302"/>
                </a:lnTo>
                <a:lnTo>
                  <a:pt x="128193" y="136944"/>
                </a:lnTo>
                <a:lnTo>
                  <a:pt x="131381" y="137845"/>
                </a:lnTo>
                <a:lnTo>
                  <a:pt x="134543" y="138176"/>
                </a:lnTo>
                <a:lnTo>
                  <a:pt x="143459" y="138176"/>
                </a:lnTo>
                <a:lnTo>
                  <a:pt x="146621" y="137845"/>
                </a:lnTo>
                <a:lnTo>
                  <a:pt x="149809" y="136944"/>
                </a:lnTo>
                <a:lnTo>
                  <a:pt x="151472" y="134302"/>
                </a:lnTo>
                <a:lnTo>
                  <a:pt x="151472" y="46215"/>
                </a:lnTo>
                <a:lnTo>
                  <a:pt x="149809" y="43560"/>
                </a:lnTo>
                <a:lnTo>
                  <a:pt x="146621" y="42557"/>
                </a:lnTo>
                <a:lnTo>
                  <a:pt x="143459" y="42163"/>
                </a:lnTo>
                <a:lnTo>
                  <a:pt x="134543" y="42163"/>
                </a:lnTo>
                <a:lnTo>
                  <a:pt x="131381" y="42557"/>
                </a:lnTo>
                <a:lnTo>
                  <a:pt x="128193" y="43560"/>
                </a:lnTo>
                <a:lnTo>
                  <a:pt x="126530" y="46215"/>
                </a:lnTo>
                <a:close/>
              </a:path>
              <a:path w="3731145" h="173786">
                <a:moveTo>
                  <a:pt x="153352" y="16128"/>
                </a:moveTo>
                <a:lnTo>
                  <a:pt x="153352" y="11315"/>
                </a:lnTo>
                <a:lnTo>
                  <a:pt x="152361" y="7962"/>
                </a:lnTo>
                <a:lnTo>
                  <a:pt x="148399" y="4203"/>
                </a:lnTo>
                <a:lnTo>
                  <a:pt x="144640" y="3263"/>
                </a:lnTo>
                <a:lnTo>
                  <a:pt x="133489" y="3263"/>
                </a:lnTo>
                <a:lnTo>
                  <a:pt x="129679" y="4241"/>
                </a:lnTo>
                <a:lnTo>
                  <a:pt x="125653" y="8128"/>
                </a:lnTo>
                <a:lnTo>
                  <a:pt x="124650" y="11607"/>
                </a:lnTo>
                <a:lnTo>
                  <a:pt x="124650" y="21437"/>
                </a:lnTo>
                <a:lnTo>
                  <a:pt x="125615" y="24777"/>
                </a:lnTo>
                <a:lnTo>
                  <a:pt x="129514" y="28473"/>
                </a:lnTo>
                <a:lnTo>
                  <a:pt x="133286" y="29387"/>
                </a:lnTo>
                <a:lnTo>
                  <a:pt x="144437" y="29387"/>
                </a:lnTo>
                <a:lnTo>
                  <a:pt x="148234" y="28435"/>
                </a:lnTo>
                <a:lnTo>
                  <a:pt x="152323" y="24612"/>
                </a:lnTo>
                <a:lnTo>
                  <a:pt x="153352" y="21145"/>
                </a:lnTo>
                <a:lnTo>
                  <a:pt x="153352" y="16128"/>
                </a:lnTo>
                <a:close/>
              </a:path>
              <a:path w="3731145" h="173786">
                <a:moveTo>
                  <a:pt x="200101" y="136944"/>
                </a:moveTo>
                <a:lnTo>
                  <a:pt x="201764" y="134302"/>
                </a:lnTo>
                <a:lnTo>
                  <a:pt x="201764" y="79273"/>
                </a:lnTo>
                <a:lnTo>
                  <a:pt x="203606" y="76377"/>
                </a:lnTo>
                <a:lnTo>
                  <a:pt x="206959" y="71945"/>
                </a:lnTo>
                <a:lnTo>
                  <a:pt x="210121" y="68389"/>
                </a:lnTo>
                <a:lnTo>
                  <a:pt x="213093" y="66014"/>
                </a:lnTo>
                <a:lnTo>
                  <a:pt x="215912" y="64579"/>
                </a:lnTo>
                <a:lnTo>
                  <a:pt x="218681" y="63741"/>
                </a:lnTo>
                <a:lnTo>
                  <a:pt x="221259" y="63741"/>
                </a:lnTo>
                <a:lnTo>
                  <a:pt x="224332" y="64312"/>
                </a:lnTo>
                <a:lnTo>
                  <a:pt x="226885" y="65087"/>
                </a:lnTo>
                <a:lnTo>
                  <a:pt x="229539" y="65912"/>
                </a:lnTo>
                <a:lnTo>
                  <a:pt x="232473" y="64490"/>
                </a:lnTo>
                <a:lnTo>
                  <a:pt x="233197" y="61594"/>
                </a:lnTo>
                <a:lnTo>
                  <a:pt x="233464" y="58559"/>
                </a:lnTo>
                <a:lnTo>
                  <a:pt x="233502" y="49974"/>
                </a:lnTo>
                <a:lnTo>
                  <a:pt x="233362" y="47205"/>
                </a:lnTo>
                <a:lnTo>
                  <a:pt x="232854" y="44234"/>
                </a:lnTo>
                <a:lnTo>
                  <a:pt x="230162" y="41808"/>
                </a:lnTo>
                <a:lnTo>
                  <a:pt x="227393" y="41020"/>
                </a:lnTo>
                <a:lnTo>
                  <a:pt x="224332" y="40525"/>
                </a:lnTo>
                <a:lnTo>
                  <a:pt x="221551" y="40373"/>
                </a:lnTo>
                <a:lnTo>
                  <a:pt x="217855" y="40627"/>
                </a:lnTo>
                <a:lnTo>
                  <a:pt x="214160" y="41617"/>
                </a:lnTo>
                <a:lnTo>
                  <a:pt x="210477" y="43738"/>
                </a:lnTo>
                <a:lnTo>
                  <a:pt x="206679" y="46697"/>
                </a:lnTo>
                <a:lnTo>
                  <a:pt x="202590" y="50990"/>
                </a:lnTo>
                <a:lnTo>
                  <a:pt x="200406" y="53708"/>
                </a:lnTo>
                <a:lnTo>
                  <a:pt x="198094" y="57010"/>
                </a:lnTo>
                <a:lnTo>
                  <a:pt x="198094" y="46024"/>
                </a:lnTo>
                <a:lnTo>
                  <a:pt x="196735" y="43383"/>
                </a:lnTo>
                <a:lnTo>
                  <a:pt x="194144" y="42468"/>
                </a:lnTo>
                <a:lnTo>
                  <a:pt x="191363" y="42138"/>
                </a:lnTo>
                <a:lnTo>
                  <a:pt x="183769" y="42138"/>
                </a:lnTo>
                <a:lnTo>
                  <a:pt x="181063" y="42468"/>
                </a:lnTo>
                <a:lnTo>
                  <a:pt x="178244" y="43383"/>
                </a:lnTo>
                <a:lnTo>
                  <a:pt x="176822" y="46024"/>
                </a:lnTo>
                <a:lnTo>
                  <a:pt x="176822" y="134302"/>
                </a:lnTo>
                <a:lnTo>
                  <a:pt x="178485" y="136944"/>
                </a:lnTo>
                <a:lnTo>
                  <a:pt x="181673" y="137845"/>
                </a:lnTo>
                <a:lnTo>
                  <a:pt x="184835" y="138176"/>
                </a:lnTo>
                <a:lnTo>
                  <a:pt x="193751" y="138176"/>
                </a:lnTo>
                <a:lnTo>
                  <a:pt x="196913" y="137845"/>
                </a:lnTo>
                <a:lnTo>
                  <a:pt x="200101" y="136944"/>
                </a:lnTo>
                <a:close/>
              </a:path>
              <a:path w="3731145" h="173786">
                <a:moveTo>
                  <a:pt x="269379" y="68960"/>
                </a:moveTo>
                <a:lnTo>
                  <a:pt x="272110" y="64579"/>
                </a:lnTo>
                <a:lnTo>
                  <a:pt x="275615" y="60959"/>
                </a:lnTo>
                <a:lnTo>
                  <a:pt x="280289" y="58585"/>
                </a:lnTo>
                <a:lnTo>
                  <a:pt x="283044" y="58000"/>
                </a:lnTo>
                <a:lnTo>
                  <a:pt x="292481" y="58000"/>
                </a:lnTo>
                <a:lnTo>
                  <a:pt x="297116" y="59994"/>
                </a:lnTo>
                <a:lnTo>
                  <a:pt x="300126" y="63982"/>
                </a:lnTo>
                <a:lnTo>
                  <a:pt x="303123" y="67970"/>
                </a:lnTo>
                <a:lnTo>
                  <a:pt x="304520" y="73469"/>
                </a:lnTo>
                <a:lnTo>
                  <a:pt x="304330" y="80467"/>
                </a:lnTo>
                <a:lnTo>
                  <a:pt x="267119" y="80467"/>
                </a:lnTo>
                <a:lnTo>
                  <a:pt x="267119" y="100253"/>
                </a:lnTo>
                <a:lnTo>
                  <a:pt x="267119" y="96494"/>
                </a:lnTo>
                <a:lnTo>
                  <a:pt x="323227" y="96494"/>
                </a:lnTo>
                <a:lnTo>
                  <a:pt x="326453" y="94322"/>
                </a:lnTo>
                <a:lnTo>
                  <a:pt x="328472" y="90627"/>
                </a:lnTo>
                <a:lnTo>
                  <a:pt x="328472" y="77431"/>
                </a:lnTo>
                <a:lnTo>
                  <a:pt x="327685" y="71691"/>
                </a:lnTo>
                <a:lnTo>
                  <a:pt x="326097" y="66408"/>
                </a:lnTo>
                <a:lnTo>
                  <a:pt x="324523" y="61125"/>
                </a:lnTo>
                <a:lnTo>
                  <a:pt x="322046" y="56565"/>
                </a:lnTo>
                <a:lnTo>
                  <a:pt x="318681" y="52704"/>
                </a:lnTo>
                <a:lnTo>
                  <a:pt x="315315" y="48844"/>
                </a:lnTo>
                <a:lnTo>
                  <a:pt x="311010" y="45821"/>
                </a:lnTo>
                <a:lnTo>
                  <a:pt x="305765" y="43649"/>
                </a:lnTo>
                <a:lnTo>
                  <a:pt x="300520" y="41465"/>
                </a:lnTo>
                <a:lnTo>
                  <a:pt x="294195" y="40373"/>
                </a:lnTo>
                <a:lnTo>
                  <a:pt x="279819" y="40373"/>
                </a:lnTo>
                <a:lnTo>
                  <a:pt x="273532" y="41528"/>
                </a:lnTo>
                <a:lnTo>
                  <a:pt x="267957" y="43840"/>
                </a:lnTo>
                <a:lnTo>
                  <a:pt x="267246" y="77355"/>
                </a:lnTo>
                <a:lnTo>
                  <a:pt x="267728" y="74447"/>
                </a:lnTo>
                <a:lnTo>
                  <a:pt x="268554" y="71704"/>
                </a:lnTo>
                <a:lnTo>
                  <a:pt x="269379" y="68960"/>
                </a:lnTo>
                <a:close/>
              </a:path>
              <a:path w="3731145" h="173786">
                <a:moveTo>
                  <a:pt x="316865" y="135585"/>
                </a:moveTo>
                <a:lnTo>
                  <a:pt x="320687" y="134010"/>
                </a:lnTo>
                <a:lnTo>
                  <a:pt x="323329" y="131483"/>
                </a:lnTo>
                <a:lnTo>
                  <a:pt x="324053" y="128930"/>
                </a:lnTo>
                <a:lnTo>
                  <a:pt x="324281" y="126009"/>
                </a:lnTo>
                <a:lnTo>
                  <a:pt x="324319" y="123316"/>
                </a:lnTo>
                <a:lnTo>
                  <a:pt x="324167" y="119214"/>
                </a:lnTo>
                <a:lnTo>
                  <a:pt x="323037" y="115684"/>
                </a:lnTo>
                <a:lnTo>
                  <a:pt x="320167" y="115100"/>
                </a:lnTo>
                <a:lnTo>
                  <a:pt x="317296" y="116039"/>
                </a:lnTo>
                <a:lnTo>
                  <a:pt x="313715" y="117360"/>
                </a:lnTo>
                <a:lnTo>
                  <a:pt x="308902" y="118884"/>
                </a:lnTo>
                <a:lnTo>
                  <a:pt x="306044" y="119570"/>
                </a:lnTo>
                <a:lnTo>
                  <a:pt x="302742" y="120192"/>
                </a:lnTo>
                <a:lnTo>
                  <a:pt x="299440" y="120827"/>
                </a:lnTo>
                <a:lnTo>
                  <a:pt x="295617" y="121145"/>
                </a:lnTo>
                <a:lnTo>
                  <a:pt x="286969" y="121145"/>
                </a:lnTo>
                <a:lnTo>
                  <a:pt x="283298" y="120573"/>
                </a:lnTo>
                <a:lnTo>
                  <a:pt x="280225" y="119456"/>
                </a:lnTo>
                <a:lnTo>
                  <a:pt x="277164" y="118338"/>
                </a:lnTo>
                <a:lnTo>
                  <a:pt x="274650" y="116700"/>
                </a:lnTo>
                <a:lnTo>
                  <a:pt x="270764" y="112407"/>
                </a:lnTo>
                <a:lnTo>
                  <a:pt x="269341" y="109804"/>
                </a:lnTo>
                <a:lnTo>
                  <a:pt x="268452" y="106743"/>
                </a:lnTo>
                <a:lnTo>
                  <a:pt x="267563" y="103670"/>
                </a:lnTo>
                <a:lnTo>
                  <a:pt x="267119" y="100253"/>
                </a:lnTo>
                <a:lnTo>
                  <a:pt x="267246" y="77355"/>
                </a:lnTo>
                <a:lnTo>
                  <a:pt x="267957" y="43840"/>
                </a:lnTo>
                <a:lnTo>
                  <a:pt x="262382" y="46151"/>
                </a:lnTo>
                <a:lnTo>
                  <a:pt x="257644" y="49504"/>
                </a:lnTo>
                <a:lnTo>
                  <a:pt x="253758" y="53886"/>
                </a:lnTo>
                <a:lnTo>
                  <a:pt x="249859" y="58280"/>
                </a:lnTo>
                <a:lnTo>
                  <a:pt x="246887" y="63626"/>
                </a:lnTo>
                <a:lnTo>
                  <a:pt x="244843" y="69926"/>
                </a:lnTo>
                <a:lnTo>
                  <a:pt x="242798" y="76225"/>
                </a:lnTo>
                <a:lnTo>
                  <a:pt x="241782" y="83299"/>
                </a:lnTo>
                <a:lnTo>
                  <a:pt x="241782" y="99402"/>
                </a:lnTo>
                <a:lnTo>
                  <a:pt x="242747" y="106591"/>
                </a:lnTo>
                <a:lnTo>
                  <a:pt x="244703" y="112725"/>
                </a:lnTo>
                <a:lnTo>
                  <a:pt x="246646" y="118859"/>
                </a:lnTo>
                <a:lnTo>
                  <a:pt x="249593" y="123939"/>
                </a:lnTo>
                <a:lnTo>
                  <a:pt x="253555" y="127965"/>
                </a:lnTo>
                <a:lnTo>
                  <a:pt x="257517" y="131991"/>
                </a:lnTo>
                <a:lnTo>
                  <a:pt x="262445" y="135001"/>
                </a:lnTo>
                <a:lnTo>
                  <a:pt x="268351" y="136969"/>
                </a:lnTo>
                <a:lnTo>
                  <a:pt x="274256" y="138950"/>
                </a:lnTo>
                <a:lnTo>
                  <a:pt x="281139" y="139941"/>
                </a:lnTo>
                <a:lnTo>
                  <a:pt x="293344" y="139941"/>
                </a:lnTo>
                <a:lnTo>
                  <a:pt x="297434" y="139661"/>
                </a:lnTo>
                <a:lnTo>
                  <a:pt x="301256" y="139103"/>
                </a:lnTo>
                <a:lnTo>
                  <a:pt x="305092" y="138544"/>
                </a:lnTo>
                <a:lnTo>
                  <a:pt x="308483" y="137883"/>
                </a:lnTo>
                <a:lnTo>
                  <a:pt x="311454" y="137121"/>
                </a:lnTo>
                <a:lnTo>
                  <a:pt x="314426" y="136359"/>
                </a:lnTo>
                <a:lnTo>
                  <a:pt x="316865" y="135585"/>
                </a:lnTo>
                <a:close/>
              </a:path>
              <a:path w="3731145" h="173786">
                <a:moveTo>
                  <a:pt x="422998" y="138176"/>
                </a:moveTo>
                <a:lnTo>
                  <a:pt x="426300" y="137845"/>
                </a:lnTo>
                <a:lnTo>
                  <a:pt x="429514" y="137020"/>
                </a:lnTo>
                <a:lnTo>
                  <a:pt x="431076" y="134404"/>
                </a:lnTo>
                <a:lnTo>
                  <a:pt x="430530" y="131775"/>
                </a:lnTo>
                <a:lnTo>
                  <a:pt x="428802" y="128358"/>
                </a:lnTo>
                <a:lnTo>
                  <a:pt x="398919" y="82143"/>
                </a:lnTo>
                <a:lnTo>
                  <a:pt x="424751" y="52844"/>
                </a:lnTo>
                <a:lnTo>
                  <a:pt x="426478" y="50406"/>
                </a:lnTo>
                <a:lnTo>
                  <a:pt x="427710" y="47104"/>
                </a:lnTo>
                <a:lnTo>
                  <a:pt x="426719" y="43789"/>
                </a:lnTo>
                <a:lnTo>
                  <a:pt x="423964" y="42722"/>
                </a:lnTo>
                <a:lnTo>
                  <a:pt x="420941" y="42303"/>
                </a:lnTo>
                <a:lnTo>
                  <a:pt x="417194" y="42062"/>
                </a:lnTo>
                <a:lnTo>
                  <a:pt x="412241" y="42062"/>
                </a:lnTo>
                <a:lnTo>
                  <a:pt x="408559" y="42303"/>
                </a:lnTo>
                <a:lnTo>
                  <a:pt x="405599" y="42722"/>
                </a:lnTo>
                <a:lnTo>
                  <a:pt x="402539" y="43840"/>
                </a:lnTo>
                <a:lnTo>
                  <a:pt x="400100" y="46520"/>
                </a:lnTo>
                <a:lnTo>
                  <a:pt x="373976" y="81648"/>
                </a:lnTo>
                <a:lnTo>
                  <a:pt x="373976" y="4152"/>
                </a:lnTo>
                <a:lnTo>
                  <a:pt x="372313" y="1396"/>
                </a:lnTo>
                <a:lnTo>
                  <a:pt x="369125" y="393"/>
                </a:lnTo>
                <a:lnTo>
                  <a:pt x="365963" y="0"/>
                </a:lnTo>
                <a:lnTo>
                  <a:pt x="357047" y="0"/>
                </a:lnTo>
                <a:lnTo>
                  <a:pt x="353885" y="393"/>
                </a:lnTo>
                <a:lnTo>
                  <a:pt x="350697" y="1396"/>
                </a:lnTo>
                <a:lnTo>
                  <a:pt x="349034" y="4152"/>
                </a:lnTo>
                <a:lnTo>
                  <a:pt x="349034" y="134302"/>
                </a:lnTo>
                <a:lnTo>
                  <a:pt x="350697" y="136944"/>
                </a:lnTo>
                <a:lnTo>
                  <a:pt x="353885" y="137845"/>
                </a:lnTo>
                <a:lnTo>
                  <a:pt x="357047" y="138176"/>
                </a:lnTo>
                <a:lnTo>
                  <a:pt x="365963" y="138176"/>
                </a:lnTo>
                <a:lnTo>
                  <a:pt x="369125" y="137845"/>
                </a:lnTo>
                <a:lnTo>
                  <a:pt x="372313" y="136944"/>
                </a:lnTo>
                <a:lnTo>
                  <a:pt x="373976" y="134302"/>
                </a:lnTo>
                <a:lnTo>
                  <a:pt x="373976" y="87591"/>
                </a:lnTo>
                <a:lnTo>
                  <a:pt x="403364" y="134099"/>
                </a:lnTo>
                <a:lnTo>
                  <a:pt x="405549" y="136715"/>
                </a:lnTo>
                <a:lnTo>
                  <a:pt x="408559" y="137718"/>
                </a:lnTo>
                <a:lnTo>
                  <a:pt x="411632" y="138061"/>
                </a:lnTo>
                <a:lnTo>
                  <a:pt x="415505" y="138264"/>
                </a:lnTo>
                <a:lnTo>
                  <a:pt x="422998" y="138176"/>
                </a:lnTo>
                <a:close/>
              </a:path>
              <a:path w="3731145" h="173786">
                <a:moveTo>
                  <a:pt x="497306" y="125590"/>
                </a:moveTo>
                <a:lnTo>
                  <a:pt x="497306" y="123748"/>
                </a:lnTo>
                <a:lnTo>
                  <a:pt x="497052" y="121043"/>
                </a:lnTo>
                <a:lnTo>
                  <a:pt x="496316" y="117525"/>
                </a:lnTo>
                <a:lnTo>
                  <a:pt x="493560" y="116598"/>
                </a:lnTo>
                <a:lnTo>
                  <a:pt x="490918" y="117627"/>
                </a:lnTo>
                <a:lnTo>
                  <a:pt x="488099" y="118414"/>
                </a:lnTo>
                <a:lnTo>
                  <a:pt x="484530" y="118757"/>
                </a:lnTo>
                <a:lnTo>
                  <a:pt x="480644" y="118757"/>
                </a:lnTo>
                <a:lnTo>
                  <a:pt x="477939" y="117563"/>
                </a:lnTo>
                <a:lnTo>
                  <a:pt x="474903" y="112737"/>
                </a:lnTo>
                <a:lnTo>
                  <a:pt x="474141" y="109131"/>
                </a:lnTo>
                <a:lnTo>
                  <a:pt x="474141" y="62839"/>
                </a:lnTo>
                <a:lnTo>
                  <a:pt x="493445" y="62839"/>
                </a:lnTo>
                <a:lnTo>
                  <a:pt x="495655" y="62064"/>
                </a:lnTo>
                <a:lnTo>
                  <a:pt x="496976" y="58966"/>
                </a:lnTo>
                <a:lnTo>
                  <a:pt x="497306" y="56375"/>
                </a:lnTo>
                <a:lnTo>
                  <a:pt x="497217" y="49225"/>
                </a:lnTo>
                <a:lnTo>
                  <a:pt x="496887" y="46583"/>
                </a:lnTo>
                <a:lnTo>
                  <a:pt x="495985" y="44030"/>
                </a:lnTo>
                <a:lnTo>
                  <a:pt x="493344" y="42659"/>
                </a:lnTo>
                <a:lnTo>
                  <a:pt x="474141" y="42659"/>
                </a:lnTo>
                <a:lnTo>
                  <a:pt x="474141" y="22961"/>
                </a:lnTo>
                <a:lnTo>
                  <a:pt x="472490" y="20205"/>
                </a:lnTo>
                <a:lnTo>
                  <a:pt x="469379" y="19215"/>
                </a:lnTo>
                <a:lnTo>
                  <a:pt x="466140" y="18884"/>
                </a:lnTo>
                <a:lnTo>
                  <a:pt x="457301" y="18884"/>
                </a:lnTo>
                <a:lnTo>
                  <a:pt x="454063" y="19215"/>
                </a:lnTo>
                <a:lnTo>
                  <a:pt x="450862" y="20205"/>
                </a:lnTo>
                <a:lnTo>
                  <a:pt x="449300" y="22961"/>
                </a:lnTo>
                <a:lnTo>
                  <a:pt x="449300" y="42659"/>
                </a:lnTo>
                <a:lnTo>
                  <a:pt x="438810" y="42659"/>
                </a:lnTo>
                <a:lnTo>
                  <a:pt x="436168" y="44030"/>
                </a:lnTo>
                <a:lnTo>
                  <a:pt x="435267" y="46583"/>
                </a:lnTo>
                <a:lnTo>
                  <a:pt x="434936" y="49225"/>
                </a:lnTo>
                <a:lnTo>
                  <a:pt x="434847" y="56375"/>
                </a:lnTo>
                <a:lnTo>
                  <a:pt x="435178" y="58966"/>
                </a:lnTo>
                <a:lnTo>
                  <a:pt x="435838" y="60515"/>
                </a:lnTo>
                <a:lnTo>
                  <a:pt x="438708" y="62839"/>
                </a:lnTo>
                <a:lnTo>
                  <a:pt x="449300" y="62839"/>
                </a:lnTo>
                <a:lnTo>
                  <a:pt x="449300" y="113487"/>
                </a:lnTo>
                <a:lnTo>
                  <a:pt x="449859" y="118173"/>
                </a:lnTo>
                <a:lnTo>
                  <a:pt x="450977" y="122123"/>
                </a:lnTo>
                <a:lnTo>
                  <a:pt x="452107" y="126085"/>
                </a:lnTo>
                <a:lnTo>
                  <a:pt x="453847" y="129374"/>
                </a:lnTo>
                <a:lnTo>
                  <a:pt x="456234" y="131978"/>
                </a:lnTo>
                <a:lnTo>
                  <a:pt x="458609" y="134581"/>
                </a:lnTo>
                <a:lnTo>
                  <a:pt x="461606" y="136512"/>
                </a:lnTo>
                <a:lnTo>
                  <a:pt x="465239" y="137769"/>
                </a:lnTo>
                <a:lnTo>
                  <a:pt x="468858" y="139014"/>
                </a:lnTo>
                <a:lnTo>
                  <a:pt x="473151" y="139649"/>
                </a:lnTo>
                <a:lnTo>
                  <a:pt x="481774" y="139547"/>
                </a:lnTo>
                <a:lnTo>
                  <a:pt x="485406" y="139153"/>
                </a:lnTo>
                <a:lnTo>
                  <a:pt x="488645" y="138506"/>
                </a:lnTo>
                <a:lnTo>
                  <a:pt x="492696" y="137223"/>
                </a:lnTo>
                <a:lnTo>
                  <a:pt x="495909" y="134912"/>
                </a:lnTo>
                <a:lnTo>
                  <a:pt x="496760" y="132270"/>
                </a:lnTo>
                <a:lnTo>
                  <a:pt x="497306" y="128498"/>
                </a:lnTo>
                <a:lnTo>
                  <a:pt x="497306" y="125590"/>
                </a:lnTo>
                <a:close/>
              </a:path>
              <a:path w="3731145" h="173786">
                <a:moveTo>
                  <a:pt x="545096" y="117817"/>
                </a:moveTo>
                <a:lnTo>
                  <a:pt x="542328" y="116344"/>
                </a:lnTo>
                <a:lnTo>
                  <a:pt x="540131" y="114249"/>
                </a:lnTo>
                <a:lnTo>
                  <a:pt x="538518" y="111544"/>
                </a:lnTo>
                <a:lnTo>
                  <a:pt x="536905" y="108838"/>
                </a:lnTo>
                <a:lnTo>
                  <a:pt x="535724" y="105651"/>
                </a:lnTo>
                <a:lnTo>
                  <a:pt x="535000" y="101993"/>
                </a:lnTo>
                <a:lnTo>
                  <a:pt x="534276" y="98323"/>
                </a:lnTo>
                <a:lnTo>
                  <a:pt x="534009" y="136677"/>
                </a:lnTo>
                <a:lnTo>
                  <a:pt x="539813" y="138849"/>
                </a:lnTo>
                <a:lnTo>
                  <a:pt x="546646" y="139941"/>
                </a:lnTo>
                <a:lnTo>
                  <a:pt x="545096" y="117817"/>
                </a:lnTo>
                <a:close/>
              </a:path>
              <a:path w="3731145" h="173786">
                <a:moveTo>
                  <a:pt x="534009" y="136677"/>
                </a:moveTo>
                <a:lnTo>
                  <a:pt x="534276" y="98323"/>
                </a:lnTo>
                <a:lnTo>
                  <a:pt x="533908" y="94322"/>
                </a:lnTo>
                <a:lnTo>
                  <a:pt x="533908" y="85280"/>
                </a:lnTo>
                <a:lnTo>
                  <a:pt x="534365" y="81102"/>
                </a:lnTo>
                <a:lnTo>
                  <a:pt x="535254" y="77444"/>
                </a:lnTo>
                <a:lnTo>
                  <a:pt x="536143" y="73786"/>
                </a:lnTo>
                <a:lnTo>
                  <a:pt x="537476" y="70650"/>
                </a:lnTo>
                <a:lnTo>
                  <a:pt x="539254" y="68046"/>
                </a:lnTo>
                <a:lnTo>
                  <a:pt x="541045" y="65430"/>
                </a:lnTo>
                <a:lnTo>
                  <a:pt x="543318" y="63461"/>
                </a:lnTo>
                <a:lnTo>
                  <a:pt x="546087" y="62102"/>
                </a:lnTo>
                <a:lnTo>
                  <a:pt x="548855" y="60756"/>
                </a:lnTo>
                <a:lnTo>
                  <a:pt x="552094" y="60070"/>
                </a:lnTo>
                <a:lnTo>
                  <a:pt x="559943" y="60070"/>
                </a:lnTo>
                <a:lnTo>
                  <a:pt x="563384" y="60832"/>
                </a:lnTo>
                <a:lnTo>
                  <a:pt x="566127" y="62356"/>
                </a:lnTo>
                <a:lnTo>
                  <a:pt x="568871" y="63868"/>
                </a:lnTo>
                <a:lnTo>
                  <a:pt x="571055" y="65976"/>
                </a:lnTo>
                <a:lnTo>
                  <a:pt x="572706" y="68681"/>
                </a:lnTo>
                <a:lnTo>
                  <a:pt x="574357" y="71386"/>
                </a:lnTo>
                <a:lnTo>
                  <a:pt x="575525" y="74574"/>
                </a:lnTo>
                <a:lnTo>
                  <a:pt x="576224" y="78231"/>
                </a:lnTo>
                <a:lnTo>
                  <a:pt x="576922" y="81902"/>
                </a:lnTo>
                <a:lnTo>
                  <a:pt x="577265" y="85902"/>
                </a:lnTo>
                <a:lnTo>
                  <a:pt x="577265" y="94945"/>
                </a:lnTo>
                <a:lnTo>
                  <a:pt x="576834" y="99123"/>
                </a:lnTo>
                <a:lnTo>
                  <a:pt x="575970" y="102781"/>
                </a:lnTo>
                <a:lnTo>
                  <a:pt x="575119" y="106438"/>
                </a:lnTo>
                <a:lnTo>
                  <a:pt x="573798" y="109562"/>
                </a:lnTo>
                <a:lnTo>
                  <a:pt x="572020" y="112128"/>
                </a:lnTo>
                <a:lnTo>
                  <a:pt x="570230" y="114706"/>
                </a:lnTo>
                <a:lnTo>
                  <a:pt x="567956" y="116674"/>
                </a:lnTo>
                <a:lnTo>
                  <a:pt x="565188" y="118021"/>
                </a:lnTo>
                <a:lnTo>
                  <a:pt x="562419" y="119379"/>
                </a:lnTo>
                <a:lnTo>
                  <a:pt x="559155" y="120053"/>
                </a:lnTo>
                <a:lnTo>
                  <a:pt x="551294" y="120053"/>
                </a:lnTo>
                <a:lnTo>
                  <a:pt x="547865" y="119303"/>
                </a:lnTo>
                <a:lnTo>
                  <a:pt x="545096" y="117817"/>
                </a:lnTo>
                <a:lnTo>
                  <a:pt x="546646" y="139941"/>
                </a:lnTo>
                <a:lnTo>
                  <a:pt x="562610" y="139941"/>
                </a:lnTo>
                <a:lnTo>
                  <a:pt x="569709" y="138722"/>
                </a:lnTo>
                <a:lnTo>
                  <a:pt x="575779" y="136283"/>
                </a:lnTo>
                <a:lnTo>
                  <a:pt x="581850" y="133845"/>
                </a:lnTo>
                <a:lnTo>
                  <a:pt x="586892" y="130378"/>
                </a:lnTo>
                <a:lnTo>
                  <a:pt x="590918" y="125895"/>
                </a:lnTo>
                <a:lnTo>
                  <a:pt x="594944" y="121399"/>
                </a:lnTo>
                <a:lnTo>
                  <a:pt x="597954" y="116052"/>
                </a:lnTo>
                <a:lnTo>
                  <a:pt x="599922" y="109854"/>
                </a:lnTo>
                <a:lnTo>
                  <a:pt x="601903" y="103657"/>
                </a:lnTo>
                <a:lnTo>
                  <a:pt x="602894" y="96786"/>
                </a:lnTo>
                <a:lnTo>
                  <a:pt x="602894" y="81419"/>
                </a:lnTo>
                <a:lnTo>
                  <a:pt x="601967" y="74460"/>
                </a:lnTo>
                <a:lnTo>
                  <a:pt x="600125" y="68389"/>
                </a:lnTo>
                <a:lnTo>
                  <a:pt x="598271" y="62318"/>
                </a:lnTo>
                <a:lnTo>
                  <a:pt x="595452" y="57200"/>
                </a:lnTo>
                <a:lnTo>
                  <a:pt x="591667" y="53047"/>
                </a:lnTo>
                <a:lnTo>
                  <a:pt x="587870" y="48894"/>
                </a:lnTo>
                <a:lnTo>
                  <a:pt x="583069" y="45745"/>
                </a:lnTo>
                <a:lnTo>
                  <a:pt x="577265" y="43599"/>
                </a:lnTo>
                <a:lnTo>
                  <a:pt x="571461" y="41452"/>
                </a:lnTo>
                <a:lnTo>
                  <a:pt x="564591" y="40373"/>
                </a:lnTo>
                <a:lnTo>
                  <a:pt x="548563" y="40373"/>
                </a:lnTo>
                <a:lnTo>
                  <a:pt x="541489" y="41605"/>
                </a:lnTo>
                <a:lnTo>
                  <a:pt x="535444" y="44043"/>
                </a:lnTo>
                <a:lnTo>
                  <a:pt x="529412" y="46481"/>
                </a:lnTo>
                <a:lnTo>
                  <a:pt x="524383" y="49923"/>
                </a:lnTo>
                <a:lnTo>
                  <a:pt x="520357" y="54381"/>
                </a:lnTo>
                <a:lnTo>
                  <a:pt x="516331" y="58839"/>
                </a:lnTo>
                <a:lnTo>
                  <a:pt x="513308" y="64185"/>
                </a:lnTo>
                <a:lnTo>
                  <a:pt x="511302" y="70421"/>
                </a:lnTo>
                <a:lnTo>
                  <a:pt x="509282" y="76657"/>
                </a:lnTo>
                <a:lnTo>
                  <a:pt x="508279" y="83527"/>
                </a:lnTo>
                <a:lnTo>
                  <a:pt x="508279" y="98844"/>
                </a:lnTo>
                <a:lnTo>
                  <a:pt x="509206" y="105765"/>
                </a:lnTo>
                <a:lnTo>
                  <a:pt x="511047" y="111836"/>
                </a:lnTo>
                <a:lnTo>
                  <a:pt x="512902" y="117906"/>
                </a:lnTo>
                <a:lnTo>
                  <a:pt x="515734" y="123024"/>
                </a:lnTo>
                <a:lnTo>
                  <a:pt x="519556" y="127177"/>
                </a:lnTo>
                <a:lnTo>
                  <a:pt x="523392" y="131330"/>
                </a:lnTo>
                <a:lnTo>
                  <a:pt x="528205" y="134505"/>
                </a:lnTo>
                <a:lnTo>
                  <a:pt x="534009" y="136677"/>
                </a:lnTo>
                <a:close/>
              </a:path>
              <a:path w="3731145" h="173786">
                <a:moveTo>
                  <a:pt x="646633" y="136944"/>
                </a:moveTo>
                <a:lnTo>
                  <a:pt x="648296" y="134302"/>
                </a:lnTo>
                <a:lnTo>
                  <a:pt x="648296" y="79273"/>
                </a:lnTo>
                <a:lnTo>
                  <a:pt x="650138" y="76377"/>
                </a:lnTo>
                <a:lnTo>
                  <a:pt x="653491" y="71945"/>
                </a:lnTo>
                <a:lnTo>
                  <a:pt x="656653" y="68389"/>
                </a:lnTo>
                <a:lnTo>
                  <a:pt x="659625" y="66014"/>
                </a:lnTo>
                <a:lnTo>
                  <a:pt x="662444" y="64579"/>
                </a:lnTo>
                <a:lnTo>
                  <a:pt x="665213" y="63741"/>
                </a:lnTo>
                <a:lnTo>
                  <a:pt x="667791" y="63741"/>
                </a:lnTo>
                <a:lnTo>
                  <a:pt x="670864" y="64312"/>
                </a:lnTo>
                <a:lnTo>
                  <a:pt x="673417" y="65087"/>
                </a:lnTo>
                <a:lnTo>
                  <a:pt x="676071" y="65912"/>
                </a:lnTo>
                <a:lnTo>
                  <a:pt x="679005" y="64490"/>
                </a:lnTo>
                <a:lnTo>
                  <a:pt x="679729" y="61594"/>
                </a:lnTo>
                <a:lnTo>
                  <a:pt x="679996" y="58559"/>
                </a:lnTo>
                <a:lnTo>
                  <a:pt x="680034" y="49974"/>
                </a:lnTo>
                <a:lnTo>
                  <a:pt x="679894" y="47205"/>
                </a:lnTo>
                <a:lnTo>
                  <a:pt x="679386" y="44234"/>
                </a:lnTo>
                <a:lnTo>
                  <a:pt x="676694" y="41808"/>
                </a:lnTo>
                <a:lnTo>
                  <a:pt x="673925" y="41020"/>
                </a:lnTo>
                <a:lnTo>
                  <a:pt x="670864" y="40525"/>
                </a:lnTo>
                <a:lnTo>
                  <a:pt x="668083" y="40373"/>
                </a:lnTo>
                <a:lnTo>
                  <a:pt x="664387" y="40627"/>
                </a:lnTo>
                <a:lnTo>
                  <a:pt x="660692" y="41617"/>
                </a:lnTo>
                <a:lnTo>
                  <a:pt x="657009" y="43738"/>
                </a:lnTo>
                <a:lnTo>
                  <a:pt x="653211" y="46697"/>
                </a:lnTo>
                <a:lnTo>
                  <a:pt x="649122" y="50990"/>
                </a:lnTo>
                <a:lnTo>
                  <a:pt x="646938" y="53708"/>
                </a:lnTo>
                <a:lnTo>
                  <a:pt x="644626" y="57010"/>
                </a:lnTo>
                <a:lnTo>
                  <a:pt x="644626" y="46024"/>
                </a:lnTo>
                <a:lnTo>
                  <a:pt x="643267" y="43383"/>
                </a:lnTo>
                <a:lnTo>
                  <a:pt x="640676" y="42468"/>
                </a:lnTo>
                <a:lnTo>
                  <a:pt x="637895" y="42138"/>
                </a:lnTo>
                <a:lnTo>
                  <a:pt x="630301" y="42138"/>
                </a:lnTo>
                <a:lnTo>
                  <a:pt x="627595" y="42468"/>
                </a:lnTo>
                <a:lnTo>
                  <a:pt x="624776" y="43383"/>
                </a:lnTo>
                <a:lnTo>
                  <a:pt x="623354" y="46024"/>
                </a:lnTo>
                <a:lnTo>
                  <a:pt x="623354" y="134302"/>
                </a:lnTo>
                <a:lnTo>
                  <a:pt x="625017" y="136944"/>
                </a:lnTo>
                <a:lnTo>
                  <a:pt x="628205" y="137845"/>
                </a:lnTo>
                <a:lnTo>
                  <a:pt x="631367" y="138176"/>
                </a:lnTo>
                <a:lnTo>
                  <a:pt x="640283" y="138176"/>
                </a:lnTo>
                <a:lnTo>
                  <a:pt x="643445" y="137845"/>
                </a:lnTo>
                <a:lnTo>
                  <a:pt x="646633" y="136944"/>
                </a:lnTo>
                <a:close/>
              </a:path>
              <a:path w="3731145" h="173786">
                <a:moveTo>
                  <a:pt x="732624" y="136677"/>
                </a:moveTo>
                <a:lnTo>
                  <a:pt x="737273" y="134505"/>
                </a:lnTo>
                <a:lnTo>
                  <a:pt x="741413" y="131470"/>
                </a:lnTo>
                <a:lnTo>
                  <a:pt x="745045" y="127571"/>
                </a:lnTo>
                <a:lnTo>
                  <a:pt x="745045" y="134594"/>
                </a:lnTo>
                <a:lnTo>
                  <a:pt x="745883" y="136778"/>
                </a:lnTo>
                <a:lnTo>
                  <a:pt x="748753" y="137909"/>
                </a:lnTo>
                <a:lnTo>
                  <a:pt x="752271" y="138264"/>
                </a:lnTo>
                <a:lnTo>
                  <a:pt x="760094" y="138150"/>
                </a:lnTo>
                <a:lnTo>
                  <a:pt x="763981" y="137299"/>
                </a:lnTo>
                <a:lnTo>
                  <a:pt x="765632" y="134594"/>
                </a:lnTo>
                <a:lnTo>
                  <a:pt x="765632" y="69151"/>
                </a:lnTo>
                <a:lnTo>
                  <a:pt x="764895" y="63906"/>
                </a:lnTo>
                <a:lnTo>
                  <a:pt x="763447" y="59486"/>
                </a:lnTo>
                <a:lnTo>
                  <a:pt x="762000" y="55054"/>
                </a:lnTo>
                <a:lnTo>
                  <a:pt x="759688" y="51447"/>
                </a:lnTo>
                <a:lnTo>
                  <a:pt x="756526" y="48640"/>
                </a:lnTo>
                <a:lnTo>
                  <a:pt x="753351" y="45834"/>
                </a:lnTo>
                <a:lnTo>
                  <a:pt x="749312" y="43764"/>
                </a:lnTo>
                <a:lnTo>
                  <a:pt x="744397" y="42405"/>
                </a:lnTo>
                <a:lnTo>
                  <a:pt x="739482" y="41059"/>
                </a:lnTo>
                <a:lnTo>
                  <a:pt x="733564" y="40373"/>
                </a:lnTo>
                <a:lnTo>
                  <a:pt x="722744" y="40373"/>
                </a:lnTo>
                <a:lnTo>
                  <a:pt x="718959" y="40690"/>
                </a:lnTo>
                <a:lnTo>
                  <a:pt x="715302" y="41325"/>
                </a:lnTo>
                <a:lnTo>
                  <a:pt x="711644" y="41948"/>
                </a:lnTo>
                <a:lnTo>
                  <a:pt x="708253" y="42760"/>
                </a:lnTo>
                <a:lnTo>
                  <a:pt x="705154" y="43738"/>
                </a:lnTo>
                <a:lnTo>
                  <a:pt x="702056" y="44729"/>
                </a:lnTo>
                <a:lnTo>
                  <a:pt x="699350" y="45808"/>
                </a:lnTo>
                <a:lnTo>
                  <a:pt x="694728" y="48120"/>
                </a:lnTo>
                <a:lnTo>
                  <a:pt x="691261" y="51079"/>
                </a:lnTo>
                <a:lnTo>
                  <a:pt x="689978" y="54533"/>
                </a:lnTo>
                <a:lnTo>
                  <a:pt x="689813" y="58191"/>
                </a:lnTo>
                <a:lnTo>
                  <a:pt x="689914" y="61099"/>
                </a:lnTo>
                <a:lnTo>
                  <a:pt x="690587" y="64655"/>
                </a:lnTo>
                <a:lnTo>
                  <a:pt x="692340" y="67500"/>
                </a:lnTo>
                <a:lnTo>
                  <a:pt x="695325" y="68186"/>
                </a:lnTo>
                <a:lnTo>
                  <a:pt x="698372" y="66801"/>
                </a:lnTo>
                <a:lnTo>
                  <a:pt x="702157" y="64858"/>
                </a:lnTo>
                <a:lnTo>
                  <a:pt x="707174" y="62610"/>
                </a:lnTo>
                <a:lnTo>
                  <a:pt x="710057" y="61594"/>
                </a:lnTo>
                <a:lnTo>
                  <a:pt x="713320" y="60667"/>
                </a:lnTo>
                <a:lnTo>
                  <a:pt x="716584" y="59740"/>
                </a:lnTo>
                <a:lnTo>
                  <a:pt x="720293" y="59283"/>
                </a:lnTo>
                <a:lnTo>
                  <a:pt x="727621" y="59283"/>
                </a:lnTo>
                <a:lnTo>
                  <a:pt x="730275" y="59613"/>
                </a:lnTo>
                <a:lnTo>
                  <a:pt x="732421" y="60274"/>
                </a:lnTo>
                <a:lnTo>
                  <a:pt x="736282" y="61950"/>
                </a:lnTo>
                <a:lnTo>
                  <a:pt x="738860" y="64731"/>
                </a:lnTo>
                <a:lnTo>
                  <a:pt x="740333" y="68541"/>
                </a:lnTo>
                <a:lnTo>
                  <a:pt x="741184" y="73037"/>
                </a:lnTo>
                <a:lnTo>
                  <a:pt x="741184" y="81152"/>
                </a:lnTo>
                <a:lnTo>
                  <a:pt x="724712" y="81152"/>
                </a:lnTo>
                <a:lnTo>
                  <a:pt x="717829" y="81749"/>
                </a:lnTo>
                <a:lnTo>
                  <a:pt x="711885" y="82930"/>
                </a:lnTo>
                <a:lnTo>
                  <a:pt x="705942" y="84124"/>
                </a:lnTo>
                <a:lnTo>
                  <a:pt x="700976" y="85953"/>
                </a:lnTo>
                <a:lnTo>
                  <a:pt x="696988" y="88430"/>
                </a:lnTo>
                <a:lnTo>
                  <a:pt x="693000" y="90906"/>
                </a:lnTo>
                <a:lnTo>
                  <a:pt x="689991" y="94043"/>
                </a:lnTo>
                <a:lnTo>
                  <a:pt x="687984" y="97828"/>
                </a:lnTo>
                <a:lnTo>
                  <a:pt x="685977" y="101625"/>
                </a:lnTo>
                <a:lnTo>
                  <a:pt x="684961" y="106095"/>
                </a:lnTo>
                <a:lnTo>
                  <a:pt x="684961" y="115989"/>
                </a:lnTo>
                <a:lnTo>
                  <a:pt x="685761" y="120154"/>
                </a:lnTo>
                <a:lnTo>
                  <a:pt x="687336" y="123710"/>
                </a:lnTo>
                <a:lnTo>
                  <a:pt x="688924" y="127279"/>
                </a:lnTo>
                <a:lnTo>
                  <a:pt x="691146" y="130263"/>
                </a:lnTo>
                <a:lnTo>
                  <a:pt x="694016" y="132664"/>
                </a:lnTo>
                <a:lnTo>
                  <a:pt x="696887" y="135077"/>
                </a:lnTo>
                <a:lnTo>
                  <a:pt x="700290" y="136893"/>
                </a:lnTo>
                <a:lnTo>
                  <a:pt x="704215" y="138112"/>
                </a:lnTo>
                <a:lnTo>
                  <a:pt x="708139" y="139331"/>
                </a:lnTo>
                <a:lnTo>
                  <a:pt x="709307" y="114147"/>
                </a:lnTo>
                <a:lnTo>
                  <a:pt x="709307" y="110451"/>
                </a:lnTo>
                <a:lnTo>
                  <a:pt x="709726" y="106337"/>
                </a:lnTo>
                <a:lnTo>
                  <a:pt x="711377" y="102984"/>
                </a:lnTo>
                <a:lnTo>
                  <a:pt x="714463" y="100355"/>
                </a:lnTo>
                <a:lnTo>
                  <a:pt x="718553" y="98272"/>
                </a:lnTo>
                <a:lnTo>
                  <a:pt x="721385" y="97688"/>
                </a:lnTo>
                <a:lnTo>
                  <a:pt x="724230" y="97091"/>
                </a:lnTo>
                <a:lnTo>
                  <a:pt x="727659" y="96786"/>
                </a:lnTo>
                <a:lnTo>
                  <a:pt x="741184" y="96786"/>
                </a:lnTo>
                <a:lnTo>
                  <a:pt x="741184" y="111836"/>
                </a:lnTo>
                <a:lnTo>
                  <a:pt x="738149" y="115265"/>
                </a:lnTo>
                <a:lnTo>
                  <a:pt x="735164" y="117868"/>
                </a:lnTo>
                <a:lnTo>
                  <a:pt x="732218" y="119659"/>
                </a:lnTo>
                <a:lnTo>
                  <a:pt x="729284" y="121437"/>
                </a:lnTo>
                <a:lnTo>
                  <a:pt x="726071" y="122326"/>
                </a:lnTo>
                <a:lnTo>
                  <a:pt x="718413" y="122326"/>
                </a:lnTo>
                <a:lnTo>
                  <a:pt x="722807" y="139941"/>
                </a:lnTo>
                <a:lnTo>
                  <a:pt x="727964" y="138849"/>
                </a:lnTo>
                <a:lnTo>
                  <a:pt x="732624" y="136677"/>
                </a:lnTo>
                <a:close/>
              </a:path>
              <a:path w="3731145" h="173786">
                <a:moveTo>
                  <a:pt x="722807" y="139941"/>
                </a:moveTo>
                <a:lnTo>
                  <a:pt x="718413" y="122326"/>
                </a:lnTo>
                <a:lnTo>
                  <a:pt x="715162" y="121272"/>
                </a:lnTo>
                <a:lnTo>
                  <a:pt x="710488" y="117043"/>
                </a:lnTo>
                <a:lnTo>
                  <a:pt x="709307" y="114147"/>
                </a:lnTo>
                <a:lnTo>
                  <a:pt x="708139" y="139331"/>
                </a:lnTo>
                <a:lnTo>
                  <a:pt x="712444" y="139941"/>
                </a:lnTo>
                <a:lnTo>
                  <a:pt x="722807" y="139941"/>
                </a:lnTo>
                <a:close/>
              </a:path>
              <a:path w="3731145" h="173786">
                <a:moveTo>
                  <a:pt x="795286" y="20205"/>
                </a:moveTo>
                <a:lnTo>
                  <a:pt x="793724" y="22961"/>
                </a:lnTo>
                <a:lnTo>
                  <a:pt x="793724" y="42659"/>
                </a:lnTo>
                <a:lnTo>
                  <a:pt x="783234" y="42659"/>
                </a:lnTo>
                <a:lnTo>
                  <a:pt x="780592" y="44030"/>
                </a:lnTo>
                <a:lnTo>
                  <a:pt x="779691" y="46583"/>
                </a:lnTo>
                <a:lnTo>
                  <a:pt x="779360" y="49225"/>
                </a:lnTo>
                <a:lnTo>
                  <a:pt x="779272" y="56375"/>
                </a:lnTo>
                <a:lnTo>
                  <a:pt x="779602" y="58966"/>
                </a:lnTo>
                <a:lnTo>
                  <a:pt x="780262" y="60515"/>
                </a:lnTo>
                <a:lnTo>
                  <a:pt x="783132" y="62839"/>
                </a:lnTo>
                <a:lnTo>
                  <a:pt x="793724" y="62839"/>
                </a:lnTo>
                <a:lnTo>
                  <a:pt x="793724" y="113487"/>
                </a:lnTo>
                <a:lnTo>
                  <a:pt x="794283" y="118173"/>
                </a:lnTo>
                <a:lnTo>
                  <a:pt x="795401" y="122123"/>
                </a:lnTo>
                <a:lnTo>
                  <a:pt x="796531" y="126085"/>
                </a:lnTo>
                <a:lnTo>
                  <a:pt x="798271" y="129374"/>
                </a:lnTo>
                <a:lnTo>
                  <a:pt x="800658" y="131978"/>
                </a:lnTo>
                <a:lnTo>
                  <a:pt x="803033" y="134581"/>
                </a:lnTo>
                <a:lnTo>
                  <a:pt x="806030" y="136512"/>
                </a:lnTo>
                <a:lnTo>
                  <a:pt x="809663" y="137769"/>
                </a:lnTo>
                <a:lnTo>
                  <a:pt x="813282" y="139014"/>
                </a:lnTo>
                <a:lnTo>
                  <a:pt x="817575" y="139649"/>
                </a:lnTo>
                <a:lnTo>
                  <a:pt x="826147" y="139547"/>
                </a:lnTo>
                <a:lnTo>
                  <a:pt x="829830" y="139153"/>
                </a:lnTo>
                <a:lnTo>
                  <a:pt x="833005" y="138506"/>
                </a:lnTo>
                <a:lnTo>
                  <a:pt x="837069" y="137223"/>
                </a:lnTo>
                <a:lnTo>
                  <a:pt x="840371" y="134912"/>
                </a:lnTo>
                <a:lnTo>
                  <a:pt x="841133" y="132270"/>
                </a:lnTo>
                <a:lnTo>
                  <a:pt x="841768" y="128498"/>
                </a:lnTo>
                <a:lnTo>
                  <a:pt x="841768" y="123748"/>
                </a:lnTo>
                <a:lnTo>
                  <a:pt x="841260" y="119849"/>
                </a:lnTo>
                <a:lnTo>
                  <a:pt x="840117" y="116839"/>
                </a:lnTo>
                <a:lnTo>
                  <a:pt x="837450" y="116839"/>
                </a:lnTo>
                <a:lnTo>
                  <a:pt x="834529" y="117919"/>
                </a:lnTo>
                <a:lnTo>
                  <a:pt x="831481" y="118643"/>
                </a:lnTo>
                <a:lnTo>
                  <a:pt x="825004" y="118757"/>
                </a:lnTo>
                <a:lnTo>
                  <a:pt x="822363" y="117563"/>
                </a:lnTo>
                <a:lnTo>
                  <a:pt x="819327" y="112737"/>
                </a:lnTo>
                <a:lnTo>
                  <a:pt x="818565" y="109131"/>
                </a:lnTo>
                <a:lnTo>
                  <a:pt x="818565" y="62839"/>
                </a:lnTo>
                <a:lnTo>
                  <a:pt x="837831" y="62839"/>
                </a:lnTo>
                <a:lnTo>
                  <a:pt x="840117" y="62064"/>
                </a:lnTo>
                <a:lnTo>
                  <a:pt x="841387" y="58966"/>
                </a:lnTo>
                <a:lnTo>
                  <a:pt x="841768" y="56375"/>
                </a:lnTo>
                <a:lnTo>
                  <a:pt x="841768" y="52755"/>
                </a:lnTo>
                <a:lnTo>
                  <a:pt x="841641" y="49225"/>
                </a:lnTo>
                <a:lnTo>
                  <a:pt x="841260" y="46583"/>
                </a:lnTo>
                <a:lnTo>
                  <a:pt x="840371" y="44030"/>
                </a:lnTo>
                <a:lnTo>
                  <a:pt x="837704" y="42659"/>
                </a:lnTo>
                <a:lnTo>
                  <a:pt x="818565" y="42659"/>
                </a:lnTo>
                <a:lnTo>
                  <a:pt x="818565" y="22961"/>
                </a:lnTo>
                <a:lnTo>
                  <a:pt x="816914" y="20205"/>
                </a:lnTo>
                <a:lnTo>
                  <a:pt x="813803" y="19215"/>
                </a:lnTo>
                <a:lnTo>
                  <a:pt x="810564" y="18884"/>
                </a:lnTo>
                <a:lnTo>
                  <a:pt x="801725" y="18884"/>
                </a:lnTo>
                <a:lnTo>
                  <a:pt x="798487" y="19215"/>
                </a:lnTo>
                <a:lnTo>
                  <a:pt x="795286" y="20205"/>
                </a:lnTo>
                <a:close/>
              </a:path>
              <a:path w="3731145" h="173786">
                <a:moveTo>
                  <a:pt x="994422" y="48501"/>
                </a:moveTo>
                <a:lnTo>
                  <a:pt x="994422" y="43281"/>
                </a:lnTo>
                <a:lnTo>
                  <a:pt x="993787" y="38582"/>
                </a:lnTo>
                <a:lnTo>
                  <a:pt x="992263" y="34391"/>
                </a:lnTo>
                <a:lnTo>
                  <a:pt x="990866" y="30200"/>
                </a:lnTo>
                <a:lnTo>
                  <a:pt x="988707" y="26542"/>
                </a:lnTo>
                <a:lnTo>
                  <a:pt x="985913" y="23406"/>
                </a:lnTo>
                <a:lnTo>
                  <a:pt x="983119" y="20269"/>
                </a:lnTo>
                <a:lnTo>
                  <a:pt x="979817" y="17678"/>
                </a:lnTo>
                <a:lnTo>
                  <a:pt x="975880" y="15633"/>
                </a:lnTo>
                <a:lnTo>
                  <a:pt x="971943" y="13588"/>
                </a:lnTo>
                <a:lnTo>
                  <a:pt x="968133" y="12192"/>
                </a:lnTo>
                <a:lnTo>
                  <a:pt x="964323" y="11429"/>
                </a:lnTo>
                <a:lnTo>
                  <a:pt x="960513" y="10667"/>
                </a:lnTo>
                <a:lnTo>
                  <a:pt x="957211" y="10172"/>
                </a:lnTo>
                <a:lnTo>
                  <a:pt x="954417" y="9944"/>
                </a:lnTo>
                <a:lnTo>
                  <a:pt x="951750" y="9715"/>
                </a:lnTo>
                <a:lnTo>
                  <a:pt x="912888" y="9601"/>
                </a:lnTo>
                <a:lnTo>
                  <a:pt x="909205" y="11925"/>
                </a:lnTo>
                <a:lnTo>
                  <a:pt x="906792" y="15798"/>
                </a:lnTo>
                <a:lnTo>
                  <a:pt x="906792" y="134099"/>
                </a:lnTo>
                <a:lnTo>
                  <a:pt x="907808" y="136410"/>
                </a:lnTo>
                <a:lnTo>
                  <a:pt x="910475" y="137502"/>
                </a:lnTo>
                <a:lnTo>
                  <a:pt x="913396" y="137960"/>
                </a:lnTo>
                <a:lnTo>
                  <a:pt x="917206" y="138264"/>
                </a:lnTo>
                <a:lnTo>
                  <a:pt x="924445" y="138163"/>
                </a:lnTo>
                <a:lnTo>
                  <a:pt x="927747" y="137769"/>
                </a:lnTo>
                <a:lnTo>
                  <a:pt x="931049" y="136842"/>
                </a:lnTo>
                <a:lnTo>
                  <a:pt x="932827" y="134099"/>
                </a:lnTo>
                <a:lnTo>
                  <a:pt x="932827" y="29692"/>
                </a:lnTo>
                <a:lnTo>
                  <a:pt x="946543" y="29692"/>
                </a:lnTo>
                <a:lnTo>
                  <a:pt x="949210" y="29870"/>
                </a:lnTo>
                <a:lnTo>
                  <a:pt x="951750" y="30238"/>
                </a:lnTo>
                <a:lnTo>
                  <a:pt x="954290" y="30594"/>
                </a:lnTo>
                <a:lnTo>
                  <a:pt x="958989" y="32854"/>
                </a:lnTo>
                <a:lnTo>
                  <a:pt x="963307" y="36385"/>
                </a:lnTo>
                <a:lnTo>
                  <a:pt x="964831" y="39293"/>
                </a:lnTo>
                <a:lnTo>
                  <a:pt x="966482" y="42189"/>
                </a:lnTo>
                <a:lnTo>
                  <a:pt x="967244" y="45885"/>
                </a:lnTo>
                <a:lnTo>
                  <a:pt x="967244" y="53670"/>
                </a:lnTo>
                <a:lnTo>
                  <a:pt x="966736" y="56730"/>
                </a:lnTo>
                <a:lnTo>
                  <a:pt x="965847" y="59524"/>
                </a:lnTo>
                <a:lnTo>
                  <a:pt x="964958" y="62331"/>
                </a:lnTo>
                <a:lnTo>
                  <a:pt x="961783" y="66751"/>
                </a:lnTo>
                <a:lnTo>
                  <a:pt x="957719" y="70332"/>
                </a:lnTo>
                <a:lnTo>
                  <a:pt x="954925" y="71450"/>
                </a:lnTo>
                <a:lnTo>
                  <a:pt x="952131" y="72580"/>
                </a:lnTo>
                <a:lnTo>
                  <a:pt x="948702" y="73139"/>
                </a:lnTo>
                <a:lnTo>
                  <a:pt x="951877" y="93230"/>
                </a:lnTo>
                <a:lnTo>
                  <a:pt x="959243" y="92240"/>
                </a:lnTo>
                <a:lnTo>
                  <a:pt x="965466" y="90258"/>
                </a:lnTo>
                <a:lnTo>
                  <a:pt x="971689" y="88277"/>
                </a:lnTo>
                <a:lnTo>
                  <a:pt x="977023" y="85394"/>
                </a:lnTo>
                <a:lnTo>
                  <a:pt x="981341" y="81597"/>
                </a:lnTo>
                <a:lnTo>
                  <a:pt x="985532" y="77812"/>
                </a:lnTo>
                <a:lnTo>
                  <a:pt x="988834" y="73139"/>
                </a:lnTo>
                <a:lnTo>
                  <a:pt x="991120" y="67602"/>
                </a:lnTo>
                <a:lnTo>
                  <a:pt x="993406" y="62052"/>
                </a:lnTo>
                <a:lnTo>
                  <a:pt x="994422" y="55689"/>
                </a:lnTo>
                <a:lnTo>
                  <a:pt x="994422" y="48501"/>
                </a:lnTo>
                <a:close/>
              </a:path>
              <a:path w="3731145" h="173786">
                <a:moveTo>
                  <a:pt x="944511" y="73139"/>
                </a:moveTo>
                <a:lnTo>
                  <a:pt x="932827" y="73139"/>
                </a:lnTo>
                <a:lnTo>
                  <a:pt x="932827" y="93230"/>
                </a:lnTo>
                <a:lnTo>
                  <a:pt x="951877" y="93230"/>
                </a:lnTo>
                <a:lnTo>
                  <a:pt x="948702" y="73139"/>
                </a:lnTo>
                <a:lnTo>
                  <a:pt x="944511" y="73139"/>
                </a:lnTo>
                <a:close/>
              </a:path>
              <a:path w="3731145" h="173786">
                <a:moveTo>
                  <a:pt x="1031887" y="136969"/>
                </a:moveTo>
                <a:lnTo>
                  <a:pt x="1037729" y="138950"/>
                </a:lnTo>
                <a:lnTo>
                  <a:pt x="1044714" y="139941"/>
                </a:lnTo>
                <a:lnTo>
                  <a:pt x="1056906" y="139941"/>
                </a:lnTo>
                <a:lnTo>
                  <a:pt x="1060970" y="139661"/>
                </a:lnTo>
                <a:lnTo>
                  <a:pt x="1064780" y="139103"/>
                </a:lnTo>
                <a:lnTo>
                  <a:pt x="1068590" y="138544"/>
                </a:lnTo>
                <a:lnTo>
                  <a:pt x="1072019" y="137883"/>
                </a:lnTo>
                <a:lnTo>
                  <a:pt x="1074940" y="137121"/>
                </a:lnTo>
                <a:lnTo>
                  <a:pt x="1077988" y="136359"/>
                </a:lnTo>
                <a:lnTo>
                  <a:pt x="1080401" y="135585"/>
                </a:lnTo>
                <a:lnTo>
                  <a:pt x="1084211" y="134010"/>
                </a:lnTo>
                <a:lnTo>
                  <a:pt x="1086878" y="131483"/>
                </a:lnTo>
                <a:lnTo>
                  <a:pt x="1087640" y="128930"/>
                </a:lnTo>
                <a:lnTo>
                  <a:pt x="1087767" y="126009"/>
                </a:lnTo>
                <a:lnTo>
                  <a:pt x="1087894" y="123316"/>
                </a:lnTo>
                <a:lnTo>
                  <a:pt x="1087640" y="119214"/>
                </a:lnTo>
                <a:lnTo>
                  <a:pt x="1086497" y="115684"/>
                </a:lnTo>
                <a:lnTo>
                  <a:pt x="1083703" y="115100"/>
                </a:lnTo>
                <a:lnTo>
                  <a:pt x="1080782" y="116039"/>
                </a:lnTo>
                <a:lnTo>
                  <a:pt x="1077226" y="117360"/>
                </a:lnTo>
                <a:lnTo>
                  <a:pt x="1072400" y="118884"/>
                </a:lnTo>
                <a:lnTo>
                  <a:pt x="1069606" y="119570"/>
                </a:lnTo>
                <a:lnTo>
                  <a:pt x="1066304" y="120192"/>
                </a:lnTo>
                <a:lnTo>
                  <a:pt x="1063002" y="120827"/>
                </a:lnTo>
                <a:lnTo>
                  <a:pt x="1059192" y="121145"/>
                </a:lnTo>
                <a:lnTo>
                  <a:pt x="1050556" y="121145"/>
                </a:lnTo>
                <a:lnTo>
                  <a:pt x="1046873" y="120573"/>
                </a:lnTo>
                <a:lnTo>
                  <a:pt x="1043698" y="119456"/>
                </a:lnTo>
                <a:lnTo>
                  <a:pt x="1040650" y="118338"/>
                </a:lnTo>
                <a:lnTo>
                  <a:pt x="1038237" y="116700"/>
                </a:lnTo>
                <a:lnTo>
                  <a:pt x="1034300" y="112407"/>
                </a:lnTo>
                <a:lnTo>
                  <a:pt x="1032903" y="109804"/>
                </a:lnTo>
                <a:lnTo>
                  <a:pt x="1032014" y="106743"/>
                </a:lnTo>
                <a:lnTo>
                  <a:pt x="1031125" y="103670"/>
                </a:lnTo>
                <a:lnTo>
                  <a:pt x="1030617" y="100253"/>
                </a:lnTo>
                <a:lnTo>
                  <a:pt x="1030617" y="80467"/>
                </a:lnTo>
                <a:lnTo>
                  <a:pt x="1030744" y="77355"/>
                </a:lnTo>
                <a:lnTo>
                  <a:pt x="1031252" y="74447"/>
                </a:lnTo>
                <a:lnTo>
                  <a:pt x="1031506" y="43840"/>
                </a:lnTo>
                <a:lnTo>
                  <a:pt x="1025918" y="46151"/>
                </a:lnTo>
                <a:lnTo>
                  <a:pt x="1021219" y="49504"/>
                </a:lnTo>
                <a:lnTo>
                  <a:pt x="1017282" y="53886"/>
                </a:lnTo>
                <a:lnTo>
                  <a:pt x="1013345" y="58280"/>
                </a:lnTo>
                <a:lnTo>
                  <a:pt x="1010424" y="63626"/>
                </a:lnTo>
                <a:lnTo>
                  <a:pt x="1008392" y="69926"/>
                </a:lnTo>
                <a:lnTo>
                  <a:pt x="1006360" y="76225"/>
                </a:lnTo>
                <a:lnTo>
                  <a:pt x="1005344" y="83299"/>
                </a:lnTo>
                <a:lnTo>
                  <a:pt x="1005344" y="99402"/>
                </a:lnTo>
                <a:lnTo>
                  <a:pt x="1006233" y="106591"/>
                </a:lnTo>
                <a:lnTo>
                  <a:pt x="1008265" y="112725"/>
                </a:lnTo>
                <a:lnTo>
                  <a:pt x="1010170" y="118859"/>
                </a:lnTo>
                <a:lnTo>
                  <a:pt x="1013091" y="123939"/>
                </a:lnTo>
                <a:lnTo>
                  <a:pt x="1017028" y="127965"/>
                </a:lnTo>
                <a:lnTo>
                  <a:pt x="1021092" y="131991"/>
                </a:lnTo>
                <a:lnTo>
                  <a:pt x="1025918" y="135001"/>
                </a:lnTo>
                <a:lnTo>
                  <a:pt x="1031887" y="136969"/>
                </a:lnTo>
                <a:close/>
              </a:path>
              <a:path w="3731145" h="173786">
                <a:moveTo>
                  <a:pt x="1032903" y="68960"/>
                </a:moveTo>
                <a:lnTo>
                  <a:pt x="1035697" y="64579"/>
                </a:lnTo>
                <a:lnTo>
                  <a:pt x="1039126" y="60959"/>
                </a:lnTo>
                <a:lnTo>
                  <a:pt x="1043825" y="58585"/>
                </a:lnTo>
                <a:lnTo>
                  <a:pt x="1046619" y="58000"/>
                </a:lnTo>
                <a:lnTo>
                  <a:pt x="1056017" y="58000"/>
                </a:lnTo>
                <a:lnTo>
                  <a:pt x="1060589" y="59994"/>
                </a:lnTo>
                <a:lnTo>
                  <a:pt x="1063637" y="63982"/>
                </a:lnTo>
                <a:lnTo>
                  <a:pt x="1066685" y="67970"/>
                </a:lnTo>
                <a:lnTo>
                  <a:pt x="1068082" y="73469"/>
                </a:lnTo>
                <a:lnTo>
                  <a:pt x="1067828" y="80467"/>
                </a:lnTo>
                <a:lnTo>
                  <a:pt x="1030617" y="80467"/>
                </a:lnTo>
                <a:lnTo>
                  <a:pt x="1030617" y="100253"/>
                </a:lnTo>
                <a:lnTo>
                  <a:pt x="1030617" y="96494"/>
                </a:lnTo>
                <a:lnTo>
                  <a:pt x="1086751" y="96494"/>
                </a:lnTo>
                <a:lnTo>
                  <a:pt x="1089926" y="94322"/>
                </a:lnTo>
                <a:lnTo>
                  <a:pt x="1091958" y="90627"/>
                </a:lnTo>
                <a:lnTo>
                  <a:pt x="1091958" y="77431"/>
                </a:lnTo>
                <a:lnTo>
                  <a:pt x="1091196" y="71691"/>
                </a:lnTo>
                <a:lnTo>
                  <a:pt x="1089672" y="66408"/>
                </a:lnTo>
                <a:lnTo>
                  <a:pt x="1088021" y="61125"/>
                </a:lnTo>
                <a:lnTo>
                  <a:pt x="1085608" y="56565"/>
                </a:lnTo>
                <a:lnTo>
                  <a:pt x="1082179" y="52704"/>
                </a:lnTo>
                <a:lnTo>
                  <a:pt x="1078877" y="48844"/>
                </a:lnTo>
                <a:lnTo>
                  <a:pt x="1074559" y="45821"/>
                </a:lnTo>
                <a:lnTo>
                  <a:pt x="1069225" y="43649"/>
                </a:lnTo>
                <a:lnTo>
                  <a:pt x="1064018" y="41465"/>
                </a:lnTo>
                <a:lnTo>
                  <a:pt x="1057668" y="40373"/>
                </a:lnTo>
                <a:lnTo>
                  <a:pt x="1043317" y="40373"/>
                </a:lnTo>
                <a:lnTo>
                  <a:pt x="1037094" y="41528"/>
                </a:lnTo>
                <a:lnTo>
                  <a:pt x="1031506" y="43840"/>
                </a:lnTo>
                <a:lnTo>
                  <a:pt x="1031252" y="74447"/>
                </a:lnTo>
                <a:lnTo>
                  <a:pt x="1032014" y="71704"/>
                </a:lnTo>
                <a:lnTo>
                  <a:pt x="1032903" y="68960"/>
                </a:lnTo>
                <a:close/>
              </a:path>
              <a:path w="3731145" h="173786">
                <a:moveTo>
                  <a:pt x="1204607" y="162305"/>
                </a:moveTo>
                <a:lnTo>
                  <a:pt x="1204607" y="165061"/>
                </a:lnTo>
                <a:lnTo>
                  <a:pt x="1204861" y="167843"/>
                </a:lnTo>
                <a:lnTo>
                  <a:pt x="1205750" y="170624"/>
                </a:lnTo>
                <a:lnTo>
                  <a:pt x="1208417" y="172504"/>
                </a:lnTo>
                <a:lnTo>
                  <a:pt x="1211592" y="173253"/>
                </a:lnTo>
                <a:lnTo>
                  <a:pt x="1215910" y="173786"/>
                </a:lnTo>
                <a:lnTo>
                  <a:pt x="1223403" y="173786"/>
                </a:lnTo>
                <a:lnTo>
                  <a:pt x="1227721" y="173050"/>
                </a:lnTo>
                <a:lnTo>
                  <a:pt x="1231404" y="171564"/>
                </a:lnTo>
                <a:lnTo>
                  <a:pt x="1234960" y="170078"/>
                </a:lnTo>
                <a:lnTo>
                  <a:pt x="1238008" y="167868"/>
                </a:lnTo>
                <a:lnTo>
                  <a:pt x="1240421" y="164934"/>
                </a:lnTo>
                <a:lnTo>
                  <a:pt x="1242834" y="162001"/>
                </a:lnTo>
                <a:lnTo>
                  <a:pt x="1244612" y="158381"/>
                </a:lnTo>
                <a:lnTo>
                  <a:pt x="1245755" y="154101"/>
                </a:lnTo>
                <a:lnTo>
                  <a:pt x="1247025" y="149809"/>
                </a:lnTo>
                <a:lnTo>
                  <a:pt x="1247533" y="144195"/>
                </a:lnTo>
                <a:lnTo>
                  <a:pt x="1247533" y="46215"/>
                </a:lnTo>
                <a:lnTo>
                  <a:pt x="1245882" y="43560"/>
                </a:lnTo>
                <a:lnTo>
                  <a:pt x="1242707" y="42557"/>
                </a:lnTo>
                <a:lnTo>
                  <a:pt x="1239532" y="42163"/>
                </a:lnTo>
                <a:lnTo>
                  <a:pt x="1230642" y="42163"/>
                </a:lnTo>
                <a:lnTo>
                  <a:pt x="1227467" y="42557"/>
                </a:lnTo>
                <a:lnTo>
                  <a:pt x="1224419" y="43560"/>
                </a:lnTo>
                <a:lnTo>
                  <a:pt x="1222768" y="46215"/>
                </a:lnTo>
                <a:lnTo>
                  <a:pt x="1222768" y="140741"/>
                </a:lnTo>
                <a:lnTo>
                  <a:pt x="1222514" y="143624"/>
                </a:lnTo>
                <a:lnTo>
                  <a:pt x="1222133" y="145440"/>
                </a:lnTo>
                <a:lnTo>
                  <a:pt x="1221117" y="148729"/>
                </a:lnTo>
                <a:lnTo>
                  <a:pt x="1218577" y="151891"/>
                </a:lnTo>
                <a:lnTo>
                  <a:pt x="1216037" y="152946"/>
                </a:lnTo>
                <a:lnTo>
                  <a:pt x="1212862" y="153200"/>
                </a:lnTo>
                <a:lnTo>
                  <a:pt x="1209560" y="152958"/>
                </a:lnTo>
                <a:lnTo>
                  <a:pt x="1206512" y="152869"/>
                </a:lnTo>
                <a:lnTo>
                  <a:pt x="1205115" y="155511"/>
                </a:lnTo>
                <a:lnTo>
                  <a:pt x="1204734" y="158927"/>
                </a:lnTo>
                <a:lnTo>
                  <a:pt x="1204607" y="162305"/>
                </a:lnTo>
                <a:close/>
              </a:path>
              <a:path w="3731145" h="173786">
                <a:moveTo>
                  <a:pt x="1249438" y="16128"/>
                </a:moveTo>
                <a:lnTo>
                  <a:pt x="1249438" y="11315"/>
                </a:lnTo>
                <a:lnTo>
                  <a:pt x="1248549" y="7962"/>
                </a:lnTo>
                <a:lnTo>
                  <a:pt x="1244612" y="4203"/>
                </a:lnTo>
                <a:lnTo>
                  <a:pt x="1240802" y="3263"/>
                </a:lnTo>
                <a:lnTo>
                  <a:pt x="1229626" y="3263"/>
                </a:lnTo>
                <a:lnTo>
                  <a:pt x="1225816" y="4241"/>
                </a:lnTo>
                <a:lnTo>
                  <a:pt x="1221752" y="8128"/>
                </a:lnTo>
                <a:lnTo>
                  <a:pt x="1220736" y="11607"/>
                </a:lnTo>
                <a:lnTo>
                  <a:pt x="1220736" y="21437"/>
                </a:lnTo>
                <a:lnTo>
                  <a:pt x="1221752" y="24777"/>
                </a:lnTo>
                <a:lnTo>
                  <a:pt x="1225689" y="28473"/>
                </a:lnTo>
                <a:lnTo>
                  <a:pt x="1229499" y="29387"/>
                </a:lnTo>
                <a:lnTo>
                  <a:pt x="1240675" y="29387"/>
                </a:lnTo>
                <a:lnTo>
                  <a:pt x="1244485" y="28435"/>
                </a:lnTo>
                <a:lnTo>
                  <a:pt x="1248422" y="24612"/>
                </a:lnTo>
                <a:lnTo>
                  <a:pt x="1249438" y="21145"/>
                </a:lnTo>
                <a:lnTo>
                  <a:pt x="1249438" y="16128"/>
                </a:lnTo>
                <a:close/>
              </a:path>
              <a:path w="3731145" h="173786">
                <a:moveTo>
                  <a:pt x="1314843" y="136677"/>
                </a:moveTo>
                <a:lnTo>
                  <a:pt x="1319415" y="134505"/>
                </a:lnTo>
                <a:lnTo>
                  <a:pt x="1323606" y="131470"/>
                </a:lnTo>
                <a:lnTo>
                  <a:pt x="1327162" y="127571"/>
                </a:lnTo>
                <a:lnTo>
                  <a:pt x="1327162" y="134594"/>
                </a:lnTo>
                <a:lnTo>
                  <a:pt x="1328051" y="136778"/>
                </a:lnTo>
                <a:lnTo>
                  <a:pt x="1330972" y="137909"/>
                </a:lnTo>
                <a:lnTo>
                  <a:pt x="1334401" y="138264"/>
                </a:lnTo>
                <a:lnTo>
                  <a:pt x="1342275" y="138150"/>
                </a:lnTo>
                <a:lnTo>
                  <a:pt x="1346085" y="137299"/>
                </a:lnTo>
                <a:lnTo>
                  <a:pt x="1347736" y="134594"/>
                </a:lnTo>
                <a:lnTo>
                  <a:pt x="1347736" y="69151"/>
                </a:lnTo>
                <a:lnTo>
                  <a:pt x="1347101" y="63906"/>
                </a:lnTo>
                <a:lnTo>
                  <a:pt x="1345577" y="59486"/>
                </a:lnTo>
                <a:lnTo>
                  <a:pt x="1344180" y="55054"/>
                </a:lnTo>
                <a:lnTo>
                  <a:pt x="1341894" y="51447"/>
                </a:lnTo>
                <a:lnTo>
                  <a:pt x="1338719" y="48640"/>
                </a:lnTo>
                <a:lnTo>
                  <a:pt x="1335544" y="45834"/>
                </a:lnTo>
                <a:lnTo>
                  <a:pt x="1331480" y="43764"/>
                </a:lnTo>
                <a:lnTo>
                  <a:pt x="1326527" y="42405"/>
                </a:lnTo>
                <a:lnTo>
                  <a:pt x="1321701" y="41059"/>
                </a:lnTo>
                <a:lnTo>
                  <a:pt x="1315732" y="40373"/>
                </a:lnTo>
                <a:lnTo>
                  <a:pt x="1304937" y="40373"/>
                </a:lnTo>
                <a:lnTo>
                  <a:pt x="1301127" y="40690"/>
                </a:lnTo>
                <a:lnTo>
                  <a:pt x="1297444" y="41325"/>
                </a:lnTo>
                <a:lnTo>
                  <a:pt x="1293761" y="41948"/>
                </a:lnTo>
                <a:lnTo>
                  <a:pt x="1290459" y="42760"/>
                </a:lnTo>
                <a:lnTo>
                  <a:pt x="1287284" y="43738"/>
                </a:lnTo>
                <a:lnTo>
                  <a:pt x="1284236" y="44729"/>
                </a:lnTo>
                <a:lnTo>
                  <a:pt x="1281569" y="45808"/>
                </a:lnTo>
                <a:lnTo>
                  <a:pt x="1276870" y="48120"/>
                </a:lnTo>
                <a:lnTo>
                  <a:pt x="1273441" y="51079"/>
                </a:lnTo>
                <a:lnTo>
                  <a:pt x="1272171" y="54533"/>
                </a:lnTo>
                <a:lnTo>
                  <a:pt x="1272044" y="58191"/>
                </a:lnTo>
                <a:lnTo>
                  <a:pt x="1272044" y="61099"/>
                </a:lnTo>
                <a:lnTo>
                  <a:pt x="1272806" y="64655"/>
                </a:lnTo>
                <a:lnTo>
                  <a:pt x="1274457" y="67500"/>
                </a:lnTo>
                <a:lnTo>
                  <a:pt x="1277505" y="68186"/>
                </a:lnTo>
                <a:lnTo>
                  <a:pt x="1280553" y="66801"/>
                </a:lnTo>
                <a:lnTo>
                  <a:pt x="1284363" y="64858"/>
                </a:lnTo>
                <a:lnTo>
                  <a:pt x="1289316" y="62610"/>
                </a:lnTo>
                <a:lnTo>
                  <a:pt x="1292237" y="61594"/>
                </a:lnTo>
                <a:lnTo>
                  <a:pt x="1295539" y="60667"/>
                </a:lnTo>
                <a:lnTo>
                  <a:pt x="1298714" y="59740"/>
                </a:lnTo>
                <a:lnTo>
                  <a:pt x="1302524" y="59283"/>
                </a:lnTo>
                <a:lnTo>
                  <a:pt x="1309763" y="59283"/>
                </a:lnTo>
                <a:lnTo>
                  <a:pt x="1312430" y="59613"/>
                </a:lnTo>
                <a:lnTo>
                  <a:pt x="1314589" y="60274"/>
                </a:lnTo>
                <a:lnTo>
                  <a:pt x="1318399" y="61950"/>
                </a:lnTo>
                <a:lnTo>
                  <a:pt x="1321066" y="64731"/>
                </a:lnTo>
                <a:lnTo>
                  <a:pt x="1322463" y="68541"/>
                </a:lnTo>
                <a:lnTo>
                  <a:pt x="1323352" y="73037"/>
                </a:lnTo>
                <a:lnTo>
                  <a:pt x="1323352" y="81152"/>
                </a:lnTo>
                <a:lnTo>
                  <a:pt x="1306842" y="81152"/>
                </a:lnTo>
                <a:lnTo>
                  <a:pt x="1299984" y="81749"/>
                </a:lnTo>
                <a:lnTo>
                  <a:pt x="1294015" y="82930"/>
                </a:lnTo>
                <a:lnTo>
                  <a:pt x="1288173" y="84124"/>
                </a:lnTo>
                <a:lnTo>
                  <a:pt x="1283093" y="85953"/>
                </a:lnTo>
                <a:lnTo>
                  <a:pt x="1279156" y="88430"/>
                </a:lnTo>
                <a:lnTo>
                  <a:pt x="1275219" y="90906"/>
                </a:lnTo>
                <a:lnTo>
                  <a:pt x="1272171" y="94043"/>
                </a:lnTo>
                <a:lnTo>
                  <a:pt x="1270139" y="97828"/>
                </a:lnTo>
                <a:lnTo>
                  <a:pt x="1268107" y="101625"/>
                </a:lnTo>
                <a:lnTo>
                  <a:pt x="1267091" y="106095"/>
                </a:lnTo>
                <a:lnTo>
                  <a:pt x="1267091" y="115989"/>
                </a:lnTo>
                <a:lnTo>
                  <a:pt x="1267980" y="120154"/>
                </a:lnTo>
                <a:lnTo>
                  <a:pt x="1269504" y="123710"/>
                </a:lnTo>
                <a:lnTo>
                  <a:pt x="1271155" y="127279"/>
                </a:lnTo>
                <a:lnTo>
                  <a:pt x="1273314" y="130263"/>
                </a:lnTo>
                <a:lnTo>
                  <a:pt x="1276235" y="132664"/>
                </a:lnTo>
                <a:lnTo>
                  <a:pt x="1279029" y="135077"/>
                </a:lnTo>
                <a:lnTo>
                  <a:pt x="1282458" y="136893"/>
                </a:lnTo>
                <a:lnTo>
                  <a:pt x="1286395" y="138112"/>
                </a:lnTo>
                <a:lnTo>
                  <a:pt x="1290332" y="139331"/>
                </a:lnTo>
                <a:lnTo>
                  <a:pt x="1291475" y="114147"/>
                </a:lnTo>
                <a:lnTo>
                  <a:pt x="1291475" y="110451"/>
                </a:lnTo>
                <a:lnTo>
                  <a:pt x="1291856" y="106337"/>
                </a:lnTo>
                <a:lnTo>
                  <a:pt x="1293507" y="102984"/>
                </a:lnTo>
                <a:lnTo>
                  <a:pt x="1296682" y="100355"/>
                </a:lnTo>
                <a:lnTo>
                  <a:pt x="1300746" y="98272"/>
                </a:lnTo>
                <a:lnTo>
                  <a:pt x="1303540" y="97688"/>
                </a:lnTo>
                <a:lnTo>
                  <a:pt x="1306334" y="97091"/>
                </a:lnTo>
                <a:lnTo>
                  <a:pt x="1309763" y="96786"/>
                </a:lnTo>
                <a:lnTo>
                  <a:pt x="1323352" y="96786"/>
                </a:lnTo>
                <a:lnTo>
                  <a:pt x="1323352" y="111836"/>
                </a:lnTo>
                <a:lnTo>
                  <a:pt x="1320304" y="115265"/>
                </a:lnTo>
                <a:lnTo>
                  <a:pt x="1317383" y="117868"/>
                </a:lnTo>
                <a:lnTo>
                  <a:pt x="1314335" y="119659"/>
                </a:lnTo>
                <a:lnTo>
                  <a:pt x="1311414" y="121437"/>
                </a:lnTo>
                <a:lnTo>
                  <a:pt x="1308239" y="122326"/>
                </a:lnTo>
                <a:lnTo>
                  <a:pt x="1300619" y="122326"/>
                </a:lnTo>
                <a:lnTo>
                  <a:pt x="1304937" y="139941"/>
                </a:lnTo>
                <a:lnTo>
                  <a:pt x="1310144" y="138849"/>
                </a:lnTo>
                <a:lnTo>
                  <a:pt x="1314843" y="136677"/>
                </a:lnTo>
                <a:close/>
              </a:path>
              <a:path w="3731145" h="173786">
                <a:moveTo>
                  <a:pt x="1304937" y="139941"/>
                </a:moveTo>
                <a:lnTo>
                  <a:pt x="1300619" y="122326"/>
                </a:lnTo>
                <a:lnTo>
                  <a:pt x="1297317" y="121272"/>
                </a:lnTo>
                <a:lnTo>
                  <a:pt x="1292618" y="117043"/>
                </a:lnTo>
                <a:lnTo>
                  <a:pt x="1291475" y="114147"/>
                </a:lnTo>
                <a:lnTo>
                  <a:pt x="1290332" y="139331"/>
                </a:lnTo>
                <a:lnTo>
                  <a:pt x="1294650" y="139941"/>
                </a:lnTo>
                <a:lnTo>
                  <a:pt x="1304937" y="139941"/>
                </a:lnTo>
                <a:close/>
              </a:path>
              <a:path w="3731145" h="173786">
                <a:moveTo>
                  <a:pt x="1451876" y="56514"/>
                </a:moveTo>
                <a:lnTo>
                  <a:pt x="1450733" y="54076"/>
                </a:lnTo>
                <a:lnTo>
                  <a:pt x="1447685" y="49885"/>
                </a:lnTo>
                <a:lnTo>
                  <a:pt x="1444129" y="46202"/>
                </a:lnTo>
                <a:lnTo>
                  <a:pt x="1439557" y="43370"/>
                </a:lnTo>
                <a:lnTo>
                  <a:pt x="1436890" y="42278"/>
                </a:lnTo>
                <a:lnTo>
                  <a:pt x="1433969" y="41516"/>
                </a:lnTo>
                <a:lnTo>
                  <a:pt x="1431175" y="40754"/>
                </a:lnTo>
                <a:lnTo>
                  <a:pt x="1427873" y="40373"/>
                </a:lnTo>
                <a:lnTo>
                  <a:pt x="1418983" y="40373"/>
                </a:lnTo>
                <a:lnTo>
                  <a:pt x="1413903" y="41694"/>
                </a:lnTo>
                <a:lnTo>
                  <a:pt x="1409077" y="44335"/>
                </a:lnTo>
                <a:lnTo>
                  <a:pt x="1404251" y="46977"/>
                </a:lnTo>
                <a:lnTo>
                  <a:pt x="1399298" y="50939"/>
                </a:lnTo>
                <a:lnTo>
                  <a:pt x="1394472" y="56210"/>
                </a:lnTo>
                <a:lnTo>
                  <a:pt x="1394472" y="46024"/>
                </a:lnTo>
                <a:lnTo>
                  <a:pt x="1393583" y="43789"/>
                </a:lnTo>
                <a:lnTo>
                  <a:pt x="1390535" y="42468"/>
                </a:lnTo>
                <a:lnTo>
                  <a:pt x="1387741" y="42138"/>
                </a:lnTo>
                <a:lnTo>
                  <a:pt x="1380121" y="42138"/>
                </a:lnTo>
                <a:lnTo>
                  <a:pt x="1377454" y="42468"/>
                </a:lnTo>
                <a:lnTo>
                  <a:pt x="1374533" y="43383"/>
                </a:lnTo>
                <a:lnTo>
                  <a:pt x="1373136" y="46024"/>
                </a:lnTo>
                <a:lnTo>
                  <a:pt x="1373136" y="134302"/>
                </a:lnTo>
                <a:lnTo>
                  <a:pt x="1374787" y="136944"/>
                </a:lnTo>
                <a:lnTo>
                  <a:pt x="1377962" y="137845"/>
                </a:lnTo>
                <a:lnTo>
                  <a:pt x="1381137" y="138176"/>
                </a:lnTo>
                <a:lnTo>
                  <a:pt x="1390027" y="138176"/>
                </a:lnTo>
                <a:lnTo>
                  <a:pt x="1393202" y="137845"/>
                </a:lnTo>
                <a:lnTo>
                  <a:pt x="1396377" y="136944"/>
                </a:lnTo>
                <a:lnTo>
                  <a:pt x="1398155" y="134302"/>
                </a:lnTo>
                <a:lnTo>
                  <a:pt x="1398155" y="75615"/>
                </a:lnTo>
                <a:lnTo>
                  <a:pt x="1401584" y="71196"/>
                </a:lnTo>
                <a:lnTo>
                  <a:pt x="1404886" y="67830"/>
                </a:lnTo>
                <a:lnTo>
                  <a:pt x="1407934" y="65519"/>
                </a:lnTo>
                <a:lnTo>
                  <a:pt x="1410982" y="63207"/>
                </a:lnTo>
                <a:lnTo>
                  <a:pt x="1414030" y="62052"/>
                </a:lnTo>
                <a:lnTo>
                  <a:pt x="1416951" y="62052"/>
                </a:lnTo>
                <a:lnTo>
                  <a:pt x="1421396" y="62534"/>
                </a:lnTo>
                <a:lnTo>
                  <a:pt x="1425079" y="64439"/>
                </a:lnTo>
                <a:lnTo>
                  <a:pt x="1427619" y="67551"/>
                </a:lnTo>
                <a:lnTo>
                  <a:pt x="1429524" y="71386"/>
                </a:lnTo>
                <a:lnTo>
                  <a:pt x="1430667" y="76276"/>
                </a:lnTo>
                <a:lnTo>
                  <a:pt x="1430921" y="78981"/>
                </a:lnTo>
                <a:lnTo>
                  <a:pt x="1430921" y="134302"/>
                </a:lnTo>
                <a:lnTo>
                  <a:pt x="1432572" y="136944"/>
                </a:lnTo>
                <a:lnTo>
                  <a:pt x="1435747" y="137845"/>
                </a:lnTo>
                <a:lnTo>
                  <a:pt x="1438922" y="138176"/>
                </a:lnTo>
                <a:lnTo>
                  <a:pt x="1447812" y="138176"/>
                </a:lnTo>
                <a:lnTo>
                  <a:pt x="1450987" y="137845"/>
                </a:lnTo>
                <a:lnTo>
                  <a:pt x="1454162" y="136944"/>
                </a:lnTo>
                <a:lnTo>
                  <a:pt x="1455813" y="134302"/>
                </a:lnTo>
                <a:lnTo>
                  <a:pt x="1455813" y="75615"/>
                </a:lnTo>
                <a:lnTo>
                  <a:pt x="1459369" y="71196"/>
                </a:lnTo>
                <a:lnTo>
                  <a:pt x="1462671" y="67830"/>
                </a:lnTo>
                <a:lnTo>
                  <a:pt x="1465719" y="65519"/>
                </a:lnTo>
                <a:lnTo>
                  <a:pt x="1468767" y="63207"/>
                </a:lnTo>
                <a:lnTo>
                  <a:pt x="1471688" y="62052"/>
                </a:lnTo>
                <a:lnTo>
                  <a:pt x="1474736" y="62052"/>
                </a:lnTo>
                <a:lnTo>
                  <a:pt x="1479181" y="62534"/>
                </a:lnTo>
                <a:lnTo>
                  <a:pt x="1482737" y="64439"/>
                </a:lnTo>
                <a:lnTo>
                  <a:pt x="1485404" y="67551"/>
                </a:lnTo>
                <a:lnTo>
                  <a:pt x="1487309" y="71386"/>
                </a:lnTo>
                <a:lnTo>
                  <a:pt x="1488452" y="76276"/>
                </a:lnTo>
                <a:lnTo>
                  <a:pt x="1488706" y="78981"/>
                </a:lnTo>
                <a:lnTo>
                  <a:pt x="1488706" y="134302"/>
                </a:lnTo>
                <a:lnTo>
                  <a:pt x="1490357" y="136944"/>
                </a:lnTo>
                <a:lnTo>
                  <a:pt x="1493532" y="137845"/>
                </a:lnTo>
                <a:lnTo>
                  <a:pt x="1496707" y="138176"/>
                </a:lnTo>
                <a:lnTo>
                  <a:pt x="1505724" y="138176"/>
                </a:lnTo>
                <a:lnTo>
                  <a:pt x="1508899" y="137845"/>
                </a:lnTo>
                <a:lnTo>
                  <a:pt x="1511947" y="136944"/>
                </a:lnTo>
                <a:lnTo>
                  <a:pt x="1513598" y="134302"/>
                </a:lnTo>
                <a:lnTo>
                  <a:pt x="1513598" y="72707"/>
                </a:lnTo>
                <a:lnTo>
                  <a:pt x="1513090" y="67894"/>
                </a:lnTo>
                <a:lnTo>
                  <a:pt x="1512074" y="63334"/>
                </a:lnTo>
                <a:lnTo>
                  <a:pt x="1510931" y="58788"/>
                </a:lnTo>
                <a:lnTo>
                  <a:pt x="1509153" y="54813"/>
                </a:lnTo>
                <a:lnTo>
                  <a:pt x="1506740" y="51409"/>
                </a:lnTo>
                <a:lnTo>
                  <a:pt x="1504200" y="48018"/>
                </a:lnTo>
                <a:lnTo>
                  <a:pt x="1501025" y="45326"/>
                </a:lnTo>
                <a:lnTo>
                  <a:pt x="1496961" y="43345"/>
                </a:lnTo>
                <a:lnTo>
                  <a:pt x="1492897" y="41363"/>
                </a:lnTo>
                <a:lnTo>
                  <a:pt x="1487944" y="40373"/>
                </a:lnTo>
                <a:lnTo>
                  <a:pt x="1479562" y="40373"/>
                </a:lnTo>
                <a:lnTo>
                  <a:pt x="1474609" y="41325"/>
                </a:lnTo>
                <a:lnTo>
                  <a:pt x="1467116" y="44183"/>
                </a:lnTo>
                <a:lnTo>
                  <a:pt x="1462163" y="47142"/>
                </a:lnTo>
                <a:lnTo>
                  <a:pt x="1459623" y="49187"/>
                </a:lnTo>
                <a:lnTo>
                  <a:pt x="1457083" y="51231"/>
                </a:lnTo>
                <a:lnTo>
                  <a:pt x="1454543" y="53670"/>
                </a:lnTo>
                <a:lnTo>
                  <a:pt x="1451876" y="5651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092579" y="1570884"/>
            <a:ext cx="3954736" cy="585012"/>
          </a:xfrm>
          <a:prstGeom prst="rect">
            <a:avLst/>
          </a:prstGeom>
        </p:spPr>
        <p:txBody>
          <a:bodyPr wrap="square" lIns="0" tIns="28606" rIns="0" bIns="0" rtlCol="0">
            <a:noAutofit/>
          </a:bodyPr>
          <a:lstStyle/>
          <a:p>
            <a:pPr marL="12700">
              <a:lnSpc>
                <a:spcPts val="4505"/>
              </a:lnSpc>
            </a:pPr>
            <a:r>
              <a:rPr sz="4400" b="1" spc="-18" dirty="0" smtClean="0">
                <a:solidFill>
                  <a:srgbClr val="FFFFFF"/>
                </a:solidFill>
                <a:latin typeface="Corbel"/>
                <a:cs typeface="Corbel"/>
              </a:rPr>
              <a:t>Mekanisme AMI</a:t>
            </a:r>
            <a:endParaRPr sz="4400">
              <a:latin typeface="Corbel"/>
              <a:cs typeface="Corbe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6374" y="1718683"/>
            <a:ext cx="1376484" cy="254000"/>
          </a:xfrm>
          <a:prstGeom prst="rect">
            <a:avLst/>
          </a:prstGeom>
        </p:spPr>
        <p:txBody>
          <a:bodyPr wrap="square" lIns="0" tIns="12509" rIns="0" bIns="0" rtlCol="0">
            <a:noAutofit/>
          </a:bodyPr>
          <a:lstStyle/>
          <a:p>
            <a:pPr marL="12700">
              <a:lnSpc>
                <a:spcPts val="1970"/>
              </a:lnSpc>
            </a:pPr>
            <a:r>
              <a:rPr sz="1800" b="1" dirty="0" smtClean="0">
                <a:solidFill>
                  <a:srgbClr val="1E1C11"/>
                </a:solidFill>
                <a:latin typeface="Century Gothic"/>
                <a:cs typeface="Century Gothic"/>
              </a:rPr>
              <a:t>Penjaminan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3540" y="2997422"/>
            <a:ext cx="330461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4" dirty="0" smtClean="0">
                <a:latin typeface="Corbel"/>
                <a:cs typeface="Corbel"/>
              </a:rPr>
              <a:t>1.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8652" y="2997422"/>
            <a:ext cx="978526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2" dirty="0" smtClean="0">
                <a:latin typeface="Corbel"/>
                <a:cs typeface="Corbel"/>
              </a:rPr>
              <a:t>Dapat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68754" y="2997422"/>
            <a:ext cx="1743454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0" dirty="0" smtClean="0">
                <a:latin typeface="Corbel"/>
                <a:cs typeface="Corbel"/>
              </a:rPr>
              <a:t>dituangkan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07079" y="2997422"/>
            <a:ext cx="2560755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15" dirty="0" smtClean="0">
                <a:latin typeface="Corbel"/>
                <a:cs typeface="Corbel"/>
              </a:rPr>
              <a:t>dalam  dokumen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60617" y="2997422"/>
            <a:ext cx="1403953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1" dirty="0" smtClean="0">
                <a:latin typeface="Corbel"/>
                <a:cs typeface="Corbel"/>
              </a:rPr>
              <a:t>Prosedur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57566" y="2997422"/>
            <a:ext cx="856121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dirty="0" smtClean="0">
                <a:latin typeface="Corbel"/>
                <a:cs typeface="Corbel"/>
              </a:rPr>
              <a:t>SPMI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8652" y="3423915"/>
            <a:ext cx="5836664" cy="380796"/>
          </a:xfrm>
          <a:prstGeom prst="rect">
            <a:avLst/>
          </a:prstGeom>
        </p:spPr>
        <p:txBody>
          <a:bodyPr wrap="square" lIns="0" tIns="18415" rIns="0" bIns="0" rtlCol="0">
            <a:noAutofit/>
          </a:bodyPr>
          <a:lstStyle/>
          <a:p>
            <a:pPr marL="12700">
              <a:lnSpc>
                <a:spcPts val="2900"/>
              </a:lnSpc>
            </a:pPr>
            <a:r>
              <a:rPr sz="2800" spc="-1" dirty="0" smtClean="0">
                <a:latin typeface="Corbel"/>
                <a:cs typeface="Corbel"/>
              </a:rPr>
              <a:t>atau Prosedur Operasional Baku (POB).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4003516"/>
            <a:ext cx="353633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dirty="0" smtClean="0">
                <a:latin typeface="Corbel"/>
                <a:cs typeface="Corbel"/>
              </a:rPr>
              <a:t>2.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8652" y="4003516"/>
            <a:ext cx="1403703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1" dirty="0" smtClean="0">
                <a:latin typeface="Corbel"/>
                <a:cs typeface="Corbel"/>
              </a:rPr>
              <a:t>Prosedur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85390" y="4003516"/>
            <a:ext cx="883841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dirty="0" smtClean="0">
                <a:latin typeface="Corbel"/>
                <a:cs typeface="Corbel"/>
              </a:rPr>
              <a:t>Audit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2571" y="4003516"/>
            <a:ext cx="4014176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0" dirty="0" smtClean="0">
                <a:latin typeface="Corbel"/>
                <a:cs typeface="Corbel"/>
              </a:rPr>
              <a:t>Mutu  </a:t>
            </a:r>
            <a:r>
              <a:rPr sz="2800" spc="313" dirty="0" smtClean="0">
                <a:latin typeface="Corbel"/>
                <a:cs typeface="Corbel"/>
              </a:rPr>
              <a:t> </a:t>
            </a:r>
            <a:r>
              <a:rPr sz="2800" spc="-4" dirty="0" smtClean="0">
                <a:latin typeface="Corbel"/>
                <a:cs typeface="Corbel"/>
              </a:rPr>
              <a:t>I</a:t>
            </a:r>
            <a:r>
              <a:rPr sz="2800" spc="0" dirty="0" smtClean="0">
                <a:latin typeface="Corbel"/>
                <a:cs typeface="Corbel"/>
              </a:rPr>
              <a:t>n</a:t>
            </a:r>
            <a:r>
              <a:rPr sz="2800" spc="14" dirty="0" smtClean="0">
                <a:latin typeface="Corbel"/>
                <a:cs typeface="Corbel"/>
              </a:rPr>
              <a:t>t</a:t>
            </a:r>
            <a:r>
              <a:rPr sz="2800" spc="0" dirty="0" smtClean="0">
                <a:latin typeface="Corbel"/>
                <a:cs typeface="Corbel"/>
              </a:rPr>
              <a:t>ernal  </a:t>
            </a:r>
            <a:r>
              <a:rPr sz="2800" spc="350" dirty="0" smtClean="0">
                <a:latin typeface="Corbel"/>
                <a:cs typeface="Corbel"/>
              </a:rPr>
              <a:t> </a:t>
            </a:r>
            <a:r>
              <a:rPr sz="2800" spc="0" dirty="0" smtClean="0">
                <a:latin typeface="Corbel"/>
                <a:cs typeface="Corbel"/>
              </a:rPr>
              <a:t>m</a:t>
            </a:r>
            <a:r>
              <a:rPr sz="2800" spc="9" dirty="0" smtClean="0">
                <a:latin typeface="Corbel"/>
                <a:cs typeface="Corbel"/>
              </a:rPr>
              <a:t>e</a:t>
            </a:r>
            <a:r>
              <a:rPr sz="2800" spc="0" dirty="0" smtClean="0">
                <a:latin typeface="Corbel"/>
                <a:cs typeface="Corbel"/>
              </a:rPr>
              <a:t>ngikuti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50302" y="4003516"/>
            <a:ext cx="1060888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dirty="0" smtClean="0">
                <a:latin typeface="Corbel"/>
                <a:cs typeface="Corbel"/>
              </a:rPr>
              <a:t>kaidah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8652" y="4430236"/>
            <a:ext cx="7925337" cy="138666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 marR="64409">
              <a:lnSpc>
                <a:spcPts val="2895"/>
              </a:lnSpc>
            </a:pPr>
            <a:r>
              <a:rPr sz="2800" spc="-20" dirty="0" smtClean="0">
                <a:latin typeface="Corbel"/>
                <a:cs typeface="Corbel"/>
              </a:rPr>
              <a:t>urutan proses PPEPP.</a:t>
            </a:r>
            <a:endParaRPr sz="2800">
              <a:latin typeface="Corbel"/>
              <a:cs typeface="Corbel"/>
            </a:endParaRPr>
          </a:p>
          <a:p>
            <a:pPr marL="12700">
              <a:lnSpc>
                <a:spcPct val="100626"/>
              </a:lnSpc>
              <a:spcBef>
                <a:spcPts val="1034"/>
              </a:spcBef>
            </a:pPr>
            <a:r>
              <a:rPr sz="2800" spc="59" dirty="0" smtClean="0">
                <a:latin typeface="Corbel"/>
                <a:cs typeface="Corbel"/>
              </a:rPr>
              <a:t>Harus dipastikan bahwa auditor AMI yang bertugas</a:t>
            </a:r>
            <a:endParaRPr sz="2800">
              <a:latin typeface="Corbel"/>
              <a:cs typeface="Corbel"/>
            </a:endParaRPr>
          </a:p>
          <a:p>
            <a:pPr marL="12700" marR="64409">
              <a:lnSpc>
                <a:spcPts val="3365"/>
              </a:lnSpc>
              <a:spcBef>
                <a:spcPts val="168"/>
              </a:spcBef>
            </a:pPr>
            <a:r>
              <a:rPr sz="2800" spc="-8" dirty="0" smtClean="0">
                <a:latin typeface="Corbel"/>
                <a:cs typeface="Corbel"/>
              </a:rPr>
              <a:t>kompeten dan ada surat tugas.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5009129"/>
            <a:ext cx="334727" cy="380796"/>
          </a:xfrm>
          <a:prstGeom prst="rect">
            <a:avLst/>
          </a:prstGeom>
        </p:spPr>
        <p:txBody>
          <a:bodyPr wrap="square" lIns="0" tIns="18415" rIns="0" bIns="0" rtlCol="0">
            <a:noAutofit/>
          </a:bodyPr>
          <a:lstStyle/>
          <a:p>
            <a:pPr marL="12700">
              <a:lnSpc>
                <a:spcPts val="2900"/>
              </a:lnSpc>
            </a:pPr>
            <a:r>
              <a:rPr sz="2800" spc="4" dirty="0" smtClean="0">
                <a:latin typeface="Corbel"/>
                <a:cs typeface="Corbel"/>
              </a:rPr>
              <a:t>3.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5562" y="1067562"/>
            <a:ext cx="8487156" cy="1524000"/>
          </a:xfrm>
          <a:prstGeom prst="rect">
            <a:avLst/>
          </a:prstGeom>
        </p:spPr>
        <p:txBody>
          <a:bodyPr wrap="square" lIns="0" tIns="3740" rIns="0" bIns="0" rtlCol="0">
            <a:noAutofit/>
          </a:bodyPr>
          <a:lstStyle/>
          <a:p>
            <a:pPr>
              <a:lnSpc>
                <a:spcPts val="700"/>
              </a:lnSpc>
            </a:pPr>
            <a:endParaRPr sz="700"/>
          </a:p>
          <a:p>
            <a:pPr marL="633943" marR="7378911" algn="ctr">
              <a:lnSpc>
                <a:spcPct val="102172"/>
              </a:lnSpc>
              <a:spcBef>
                <a:spcPts val="2000"/>
              </a:spcBef>
            </a:pPr>
            <a:r>
              <a:rPr sz="1800" b="1" dirty="0" smtClean="0">
                <a:solidFill>
                  <a:srgbClr val="1E1C11"/>
                </a:solidFill>
                <a:latin typeface="Century Gothic"/>
                <a:cs typeface="Century Gothic"/>
              </a:rPr>
              <a:t>Unit</a:t>
            </a:r>
            <a:endParaRPr sz="1800">
              <a:latin typeface="Century Gothic"/>
              <a:cs typeface="Century Gothic"/>
            </a:endParaRPr>
          </a:p>
          <a:p>
            <a:pPr marL="567715" marR="7311133" algn="ctr">
              <a:lnSpc>
                <a:spcPct val="102172"/>
              </a:lnSpc>
              <a:spcBef>
                <a:spcPts val="2113"/>
              </a:spcBef>
            </a:pPr>
            <a:r>
              <a:rPr sz="1800" b="1" dirty="0" smtClean="0">
                <a:solidFill>
                  <a:srgbClr val="1E1C11"/>
                </a:solidFill>
                <a:latin typeface="Century Gothic"/>
                <a:cs typeface="Century Gothic"/>
              </a:rPr>
              <a:t>Mutu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3840" y="949451"/>
            <a:ext cx="8606028" cy="1719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5562" y="991362"/>
            <a:ext cx="8487156" cy="1600200"/>
          </a:xfrm>
          <a:custGeom>
            <a:avLst/>
            <a:gdLst/>
            <a:ahLst/>
            <a:cxnLst/>
            <a:rect l="l" t="t" r="r" b="b"/>
            <a:pathLst>
              <a:path w="8487156" h="1600200">
                <a:moveTo>
                  <a:pt x="0" y="1600200"/>
                </a:moveTo>
                <a:lnTo>
                  <a:pt x="8487156" y="1600200"/>
                </a:lnTo>
                <a:lnTo>
                  <a:pt x="8487156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5562" y="991362"/>
            <a:ext cx="8487156" cy="1600200"/>
          </a:xfrm>
          <a:custGeom>
            <a:avLst/>
            <a:gdLst/>
            <a:ahLst/>
            <a:cxnLst/>
            <a:rect l="l" t="t" r="r" b="b"/>
            <a:pathLst>
              <a:path w="8487156" h="1600200">
                <a:moveTo>
                  <a:pt x="0" y="1600200"/>
                </a:moveTo>
                <a:lnTo>
                  <a:pt x="8487156" y="1600200"/>
                </a:lnTo>
                <a:lnTo>
                  <a:pt x="8487156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4236" y="1053083"/>
            <a:ext cx="1623059" cy="1400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962" y="1143762"/>
            <a:ext cx="1440180" cy="1223772"/>
          </a:xfrm>
          <a:custGeom>
            <a:avLst/>
            <a:gdLst/>
            <a:ahLst/>
            <a:cxnLst/>
            <a:rect l="l" t="t" r="r" b="b"/>
            <a:pathLst>
              <a:path w="1440180" h="1223772">
                <a:moveTo>
                  <a:pt x="0" y="135762"/>
                </a:moveTo>
                <a:lnTo>
                  <a:pt x="10" y="1089749"/>
                </a:lnTo>
                <a:lnTo>
                  <a:pt x="7344" y="1132153"/>
                </a:lnTo>
                <a:lnTo>
                  <a:pt x="26770" y="1168949"/>
                </a:lnTo>
                <a:lnTo>
                  <a:pt x="56103" y="1197945"/>
                </a:lnTo>
                <a:lnTo>
                  <a:pt x="93158" y="1216950"/>
                </a:lnTo>
                <a:lnTo>
                  <a:pt x="135750" y="1223772"/>
                </a:lnTo>
                <a:lnTo>
                  <a:pt x="1306168" y="1223760"/>
                </a:lnTo>
                <a:lnTo>
                  <a:pt x="1348569" y="1216419"/>
                </a:lnTo>
                <a:lnTo>
                  <a:pt x="1385362" y="1196982"/>
                </a:lnTo>
                <a:lnTo>
                  <a:pt x="1414355" y="1167640"/>
                </a:lnTo>
                <a:lnTo>
                  <a:pt x="1433358" y="1130585"/>
                </a:lnTo>
                <a:lnTo>
                  <a:pt x="1440180" y="1088009"/>
                </a:lnTo>
                <a:lnTo>
                  <a:pt x="1440168" y="134011"/>
                </a:lnTo>
                <a:lnTo>
                  <a:pt x="1432827" y="91610"/>
                </a:lnTo>
                <a:lnTo>
                  <a:pt x="1413390" y="54817"/>
                </a:lnTo>
                <a:lnTo>
                  <a:pt x="1384048" y="25824"/>
                </a:lnTo>
                <a:lnTo>
                  <a:pt x="1346993" y="6821"/>
                </a:lnTo>
                <a:lnTo>
                  <a:pt x="1304417" y="0"/>
                </a:lnTo>
                <a:lnTo>
                  <a:pt x="134008" y="10"/>
                </a:lnTo>
                <a:lnTo>
                  <a:pt x="91592" y="7350"/>
                </a:lnTo>
                <a:lnTo>
                  <a:pt x="54798" y="26786"/>
                </a:lnTo>
                <a:lnTo>
                  <a:pt x="25811" y="56128"/>
                </a:lnTo>
                <a:lnTo>
                  <a:pt x="6817" y="93184"/>
                </a:lnTo>
                <a:lnTo>
                  <a:pt x="0" y="135762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962" y="1143762"/>
            <a:ext cx="1440180" cy="1223772"/>
          </a:xfrm>
          <a:custGeom>
            <a:avLst/>
            <a:gdLst/>
            <a:ahLst/>
            <a:cxnLst/>
            <a:rect l="l" t="t" r="r" b="b"/>
            <a:pathLst>
              <a:path w="1440180" h="1223772">
                <a:moveTo>
                  <a:pt x="0" y="135762"/>
                </a:moveTo>
                <a:lnTo>
                  <a:pt x="6817" y="93184"/>
                </a:lnTo>
                <a:lnTo>
                  <a:pt x="25811" y="56128"/>
                </a:lnTo>
                <a:lnTo>
                  <a:pt x="54798" y="26786"/>
                </a:lnTo>
                <a:lnTo>
                  <a:pt x="91592" y="7350"/>
                </a:lnTo>
                <a:lnTo>
                  <a:pt x="134008" y="10"/>
                </a:lnTo>
                <a:lnTo>
                  <a:pt x="135750" y="0"/>
                </a:lnTo>
                <a:lnTo>
                  <a:pt x="1304417" y="0"/>
                </a:lnTo>
                <a:lnTo>
                  <a:pt x="1346993" y="6821"/>
                </a:lnTo>
                <a:lnTo>
                  <a:pt x="1384048" y="25824"/>
                </a:lnTo>
                <a:lnTo>
                  <a:pt x="1413390" y="54817"/>
                </a:lnTo>
                <a:lnTo>
                  <a:pt x="1432827" y="91610"/>
                </a:lnTo>
                <a:lnTo>
                  <a:pt x="1440168" y="134011"/>
                </a:lnTo>
                <a:lnTo>
                  <a:pt x="1440180" y="135762"/>
                </a:lnTo>
                <a:lnTo>
                  <a:pt x="1440180" y="1088009"/>
                </a:lnTo>
                <a:lnTo>
                  <a:pt x="1433358" y="1130585"/>
                </a:lnTo>
                <a:lnTo>
                  <a:pt x="1414355" y="1167640"/>
                </a:lnTo>
                <a:lnTo>
                  <a:pt x="1385362" y="1196982"/>
                </a:lnTo>
                <a:lnTo>
                  <a:pt x="1348569" y="1216419"/>
                </a:lnTo>
                <a:lnTo>
                  <a:pt x="1306168" y="1223760"/>
                </a:lnTo>
                <a:lnTo>
                  <a:pt x="1304417" y="1223772"/>
                </a:lnTo>
                <a:lnTo>
                  <a:pt x="135750" y="1223772"/>
                </a:lnTo>
                <a:lnTo>
                  <a:pt x="93158" y="1216950"/>
                </a:lnTo>
                <a:lnTo>
                  <a:pt x="56103" y="1197945"/>
                </a:lnTo>
                <a:lnTo>
                  <a:pt x="26770" y="1168949"/>
                </a:lnTo>
                <a:lnTo>
                  <a:pt x="7344" y="1132153"/>
                </a:lnTo>
                <a:lnTo>
                  <a:pt x="10" y="1089749"/>
                </a:lnTo>
                <a:lnTo>
                  <a:pt x="0" y="1088009"/>
                </a:lnTo>
                <a:lnTo>
                  <a:pt x="0" y="13576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7408" y="6438074"/>
            <a:ext cx="3731145" cy="173786"/>
          </a:xfrm>
          <a:custGeom>
            <a:avLst/>
            <a:gdLst/>
            <a:ahLst/>
            <a:cxnLst/>
            <a:rect l="l" t="t" r="r" b="b"/>
            <a:pathLst>
              <a:path w="3731145" h="173786">
                <a:moveTo>
                  <a:pt x="1537728" y="46215"/>
                </a:moveTo>
                <a:lnTo>
                  <a:pt x="1537728" y="134302"/>
                </a:lnTo>
                <a:lnTo>
                  <a:pt x="1539379" y="136944"/>
                </a:lnTo>
                <a:lnTo>
                  <a:pt x="1542554" y="137845"/>
                </a:lnTo>
                <a:lnTo>
                  <a:pt x="1545729" y="138176"/>
                </a:lnTo>
                <a:lnTo>
                  <a:pt x="1554619" y="138176"/>
                </a:lnTo>
                <a:lnTo>
                  <a:pt x="1557794" y="137845"/>
                </a:lnTo>
                <a:lnTo>
                  <a:pt x="1560969" y="136944"/>
                </a:lnTo>
                <a:lnTo>
                  <a:pt x="1562747" y="134302"/>
                </a:lnTo>
                <a:lnTo>
                  <a:pt x="1562747" y="46215"/>
                </a:lnTo>
                <a:lnTo>
                  <a:pt x="1561731" y="43992"/>
                </a:lnTo>
                <a:lnTo>
                  <a:pt x="1559064" y="42837"/>
                </a:lnTo>
                <a:lnTo>
                  <a:pt x="1556270" y="42354"/>
                </a:lnTo>
                <a:lnTo>
                  <a:pt x="1552714" y="42062"/>
                </a:lnTo>
                <a:lnTo>
                  <a:pt x="1545729" y="42163"/>
                </a:lnTo>
                <a:lnTo>
                  <a:pt x="1542554" y="42557"/>
                </a:lnTo>
                <a:lnTo>
                  <a:pt x="1539379" y="43560"/>
                </a:lnTo>
                <a:lnTo>
                  <a:pt x="1537728" y="46215"/>
                </a:lnTo>
                <a:close/>
              </a:path>
              <a:path w="3731145" h="173786">
                <a:moveTo>
                  <a:pt x="1564525" y="16128"/>
                </a:moveTo>
                <a:lnTo>
                  <a:pt x="1564525" y="11315"/>
                </a:lnTo>
                <a:lnTo>
                  <a:pt x="1563636" y="7962"/>
                </a:lnTo>
                <a:lnTo>
                  <a:pt x="1559572" y="4203"/>
                </a:lnTo>
                <a:lnTo>
                  <a:pt x="1555889" y="3263"/>
                </a:lnTo>
                <a:lnTo>
                  <a:pt x="1544713" y="3263"/>
                </a:lnTo>
                <a:lnTo>
                  <a:pt x="1540903" y="4241"/>
                </a:lnTo>
                <a:lnTo>
                  <a:pt x="1536839" y="8128"/>
                </a:lnTo>
                <a:lnTo>
                  <a:pt x="1535823" y="11607"/>
                </a:lnTo>
                <a:lnTo>
                  <a:pt x="1535823" y="21437"/>
                </a:lnTo>
                <a:lnTo>
                  <a:pt x="1536839" y="24777"/>
                </a:lnTo>
                <a:lnTo>
                  <a:pt x="1540776" y="28473"/>
                </a:lnTo>
                <a:lnTo>
                  <a:pt x="1544459" y="29387"/>
                </a:lnTo>
                <a:lnTo>
                  <a:pt x="1555635" y="29387"/>
                </a:lnTo>
                <a:lnTo>
                  <a:pt x="1559445" y="28435"/>
                </a:lnTo>
                <a:lnTo>
                  <a:pt x="1563509" y="24612"/>
                </a:lnTo>
                <a:lnTo>
                  <a:pt x="1564525" y="21145"/>
                </a:lnTo>
                <a:lnTo>
                  <a:pt x="1564525" y="16128"/>
                </a:lnTo>
                <a:close/>
              </a:path>
              <a:path w="3731145" h="173786">
                <a:moveTo>
                  <a:pt x="1588020" y="46024"/>
                </a:moveTo>
                <a:lnTo>
                  <a:pt x="1588020" y="134302"/>
                </a:lnTo>
                <a:lnTo>
                  <a:pt x="1589671" y="136944"/>
                </a:lnTo>
                <a:lnTo>
                  <a:pt x="1592846" y="137845"/>
                </a:lnTo>
                <a:lnTo>
                  <a:pt x="1596021" y="138176"/>
                </a:lnTo>
                <a:lnTo>
                  <a:pt x="1604911" y="138176"/>
                </a:lnTo>
                <a:lnTo>
                  <a:pt x="1608086" y="137845"/>
                </a:lnTo>
                <a:lnTo>
                  <a:pt x="1611261" y="136944"/>
                </a:lnTo>
                <a:lnTo>
                  <a:pt x="1613039" y="134302"/>
                </a:lnTo>
                <a:lnTo>
                  <a:pt x="1613039" y="75615"/>
                </a:lnTo>
                <a:lnTo>
                  <a:pt x="1609356" y="56210"/>
                </a:lnTo>
                <a:lnTo>
                  <a:pt x="1609356" y="46024"/>
                </a:lnTo>
                <a:lnTo>
                  <a:pt x="1607959" y="43383"/>
                </a:lnTo>
                <a:lnTo>
                  <a:pt x="1605419" y="42468"/>
                </a:lnTo>
                <a:lnTo>
                  <a:pt x="1602625" y="42138"/>
                </a:lnTo>
                <a:lnTo>
                  <a:pt x="1595005" y="42138"/>
                </a:lnTo>
                <a:lnTo>
                  <a:pt x="1592338" y="42468"/>
                </a:lnTo>
                <a:lnTo>
                  <a:pt x="1589417" y="43383"/>
                </a:lnTo>
                <a:lnTo>
                  <a:pt x="1588020" y="46024"/>
                </a:lnTo>
                <a:close/>
              </a:path>
              <a:path w="3731145" h="173786">
                <a:moveTo>
                  <a:pt x="1738515" y="136677"/>
                </a:moveTo>
                <a:lnTo>
                  <a:pt x="1743087" y="134505"/>
                </a:lnTo>
                <a:lnTo>
                  <a:pt x="1747278" y="131470"/>
                </a:lnTo>
                <a:lnTo>
                  <a:pt x="1750834" y="127571"/>
                </a:lnTo>
                <a:lnTo>
                  <a:pt x="1750834" y="134594"/>
                </a:lnTo>
                <a:lnTo>
                  <a:pt x="1751723" y="136778"/>
                </a:lnTo>
                <a:lnTo>
                  <a:pt x="1754644" y="137909"/>
                </a:lnTo>
                <a:lnTo>
                  <a:pt x="1758073" y="138264"/>
                </a:lnTo>
                <a:lnTo>
                  <a:pt x="1765947" y="138150"/>
                </a:lnTo>
                <a:lnTo>
                  <a:pt x="1769757" y="137299"/>
                </a:lnTo>
                <a:lnTo>
                  <a:pt x="1771408" y="134594"/>
                </a:lnTo>
                <a:lnTo>
                  <a:pt x="1771408" y="69151"/>
                </a:lnTo>
                <a:lnTo>
                  <a:pt x="1770773" y="63906"/>
                </a:lnTo>
                <a:lnTo>
                  <a:pt x="1769249" y="59486"/>
                </a:lnTo>
                <a:lnTo>
                  <a:pt x="1767852" y="55054"/>
                </a:lnTo>
                <a:lnTo>
                  <a:pt x="1765566" y="51447"/>
                </a:lnTo>
                <a:lnTo>
                  <a:pt x="1762391" y="48640"/>
                </a:lnTo>
                <a:lnTo>
                  <a:pt x="1759216" y="45834"/>
                </a:lnTo>
                <a:lnTo>
                  <a:pt x="1755152" y="43764"/>
                </a:lnTo>
                <a:lnTo>
                  <a:pt x="1750199" y="42405"/>
                </a:lnTo>
                <a:lnTo>
                  <a:pt x="1745373" y="41059"/>
                </a:lnTo>
                <a:lnTo>
                  <a:pt x="1739404" y="40373"/>
                </a:lnTo>
                <a:lnTo>
                  <a:pt x="1728609" y="40373"/>
                </a:lnTo>
                <a:lnTo>
                  <a:pt x="1724799" y="40690"/>
                </a:lnTo>
                <a:lnTo>
                  <a:pt x="1721116" y="41325"/>
                </a:lnTo>
                <a:lnTo>
                  <a:pt x="1717433" y="41948"/>
                </a:lnTo>
                <a:lnTo>
                  <a:pt x="1714131" y="42760"/>
                </a:lnTo>
                <a:lnTo>
                  <a:pt x="1710956" y="43738"/>
                </a:lnTo>
                <a:lnTo>
                  <a:pt x="1707908" y="44729"/>
                </a:lnTo>
                <a:lnTo>
                  <a:pt x="1705241" y="45808"/>
                </a:lnTo>
                <a:lnTo>
                  <a:pt x="1702828" y="46964"/>
                </a:lnTo>
                <a:lnTo>
                  <a:pt x="1698002" y="50126"/>
                </a:lnTo>
                <a:lnTo>
                  <a:pt x="1696097" y="53339"/>
                </a:lnTo>
                <a:lnTo>
                  <a:pt x="1695716" y="56146"/>
                </a:lnTo>
                <a:lnTo>
                  <a:pt x="1695716" y="59715"/>
                </a:lnTo>
                <a:lnTo>
                  <a:pt x="1695970" y="62356"/>
                </a:lnTo>
                <a:lnTo>
                  <a:pt x="1696732" y="65519"/>
                </a:lnTo>
                <a:lnTo>
                  <a:pt x="1699399" y="68186"/>
                </a:lnTo>
                <a:lnTo>
                  <a:pt x="1702574" y="67729"/>
                </a:lnTo>
                <a:lnTo>
                  <a:pt x="1705876" y="65874"/>
                </a:lnTo>
                <a:lnTo>
                  <a:pt x="1710448" y="63741"/>
                </a:lnTo>
                <a:lnTo>
                  <a:pt x="1712988" y="62610"/>
                </a:lnTo>
                <a:lnTo>
                  <a:pt x="1715909" y="61594"/>
                </a:lnTo>
                <a:lnTo>
                  <a:pt x="1719211" y="60667"/>
                </a:lnTo>
                <a:lnTo>
                  <a:pt x="1722386" y="59740"/>
                </a:lnTo>
                <a:lnTo>
                  <a:pt x="1726196" y="59283"/>
                </a:lnTo>
                <a:lnTo>
                  <a:pt x="1733435" y="59283"/>
                </a:lnTo>
                <a:lnTo>
                  <a:pt x="1736102" y="59613"/>
                </a:lnTo>
                <a:lnTo>
                  <a:pt x="1738261" y="60274"/>
                </a:lnTo>
                <a:lnTo>
                  <a:pt x="1742071" y="61950"/>
                </a:lnTo>
                <a:lnTo>
                  <a:pt x="1744738" y="64731"/>
                </a:lnTo>
                <a:lnTo>
                  <a:pt x="1746135" y="68541"/>
                </a:lnTo>
                <a:lnTo>
                  <a:pt x="1747024" y="73037"/>
                </a:lnTo>
                <a:lnTo>
                  <a:pt x="1747024" y="81152"/>
                </a:lnTo>
                <a:lnTo>
                  <a:pt x="1730514" y="81152"/>
                </a:lnTo>
                <a:lnTo>
                  <a:pt x="1723656" y="81749"/>
                </a:lnTo>
                <a:lnTo>
                  <a:pt x="1717687" y="82930"/>
                </a:lnTo>
                <a:lnTo>
                  <a:pt x="1711845" y="84124"/>
                </a:lnTo>
                <a:lnTo>
                  <a:pt x="1706765" y="85953"/>
                </a:lnTo>
                <a:lnTo>
                  <a:pt x="1702828" y="88430"/>
                </a:lnTo>
                <a:lnTo>
                  <a:pt x="1698891" y="90906"/>
                </a:lnTo>
                <a:lnTo>
                  <a:pt x="1695843" y="94043"/>
                </a:lnTo>
                <a:lnTo>
                  <a:pt x="1693811" y="97828"/>
                </a:lnTo>
                <a:lnTo>
                  <a:pt x="1691779" y="101625"/>
                </a:lnTo>
                <a:lnTo>
                  <a:pt x="1690763" y="106095"/>
                </a:lnTo>
                <a:lnTo>
                  <a:pt x="1690763" y="115989"/>
                </a:lnTo>
                <a:lnTo>
                  <a:pt x="1691652" y="120154"/>
                </a:lnTo>
                <a:lnTo>
                  <a:pt x="1693176" y="123710"/>
                </a:lnTo>
                <a:lnTo>
                  <a:pt x="1694827" y="127279"/>
                </a:lnTo>
                <a:lnTo>
                  <a:pt x="1696986" y="130263"/>
                </a:lnTo>
                <a:lnTo>
                  <a:pt x="1699907" y="132664"/>
                </a:lnTo>
                <a:lnTo>
                  <a:pt x="1702701" y="135077"/>
                </a:lnTo>
                <a:lnTo>
                  <a:pt x="1706130" y="136893"/>
                </a:lnTo>
                <a:lnTo>
                  <a:pt x="1710067" y="138112"/>
                </a:lnTo>
                <a:lnTo>
                  <a:pt x="1714004" y="139331"/>
                </a:lnTo>
                <a:lnTo>
                  <a:pt x="1715147" y="114147"/>
                </a:lnTo>
                <a:lnTo>
                  <a:pt x="1715147" y="110451"/>
                </a:lnTo>
                <a:lnTo>
                  <a:pt x="1715528" y="106337"/>
                </a:lnTo>
                <a:lnTo>
                  <a:pt x="1717179" y="102984"/>
                </a:lnTo>
                <a:lnTo>
                  <a:pt x="1720354" y="100355"/>
                </a:lnTo>
                <a:lnTo>
                  <a:pt x="1724418" y="98272"/>
                </a:lnTo>
                <a:lnTo>
                  <a:pt x="1727212" y="97688"/>
                </a:lnTo>
                <a:lnTo>
                  <a:pt x="1730006" y="97091"/>
                </a:lnTo>
                <a:lnTo>
                  <a:pt x="1733435" y="96786"/>
                </a:lnTo>
                <a:lnTo>
                  <a:pt x="1747024" y="96786"/>
                </a:lnTo>
                <a:lnTo>
                  <a:pt x="1747024" y="111836"/>
                </a:lnTo>
                <a:lnTo>
                  <a:pt x="1743976" y="115265"/>
                </a:lnTo>
                <a:lnTo>
                  <a:pt x="1741055" y="117868"/>
                </a:lnTo>
                <a:lnTo>
                  <a:pt x="1738007" y="119659"/>
                </a:lnTo>
                <a:lnTo>
                  <a:pt x="1735086" y="121437"/>
                </a:lnTo>
                <a:lnTo>
                  <a:pt x="1731911" y="122326"/>
                </a:lnTo>
                <a:lnTo>
                  <a:pt x="1724291" y="122326"/>
                </a:lnTo>
                <a:lnTo>
                  <a:pt x="1728609" y="139941"/>
                </a:lnTo>
                <a:lnTo>
                  <a:pt x="1733816" y="138849"/>
                </a:lnTo>
                <a:lnTo>
                  <a:pt x="1738515" y="136677"/>
                </a:lnTo>
                <a:close/>
              </a:path>
              <a:path w="3731145" h="173786">
                <a:moveTo>
                  <a:pt x="1728609" y="139941"/>
                </a:moveTo>
                <a:lnTo>
                  <a:pt x="1724291" y="122326"/>
                </a:lnTo>
                <a:lnTo>
                  <a:pt x="1720989" y="121272"/>
                </a:lnTo>
                <a:lnTo>
                  <a:pt x="1716290" y="117043"/>
                </a:lnTo>
                <a:lnTo>
                  <a:pt x="1715147" y="114147"/>
                </a:lnTo>
                <a:lnTo>
                  <a:pt x="1714004" y="139331"/>
                </a:lnTo>
                <a:lnTo>
                  <a:pt x="1718322" y="139941"/>
                </a:lnTo>
                <a:lnTo>
                  <a:pt x="1728609" y="139941"/>
                </a:lnTo>
                <a:close/>
              </a:path>
              <a:path w="3731145" h="173786">
                <a:moveTo>
                  <a:pt x="2192921" y="136944"/>
                </a:moveTo>
                <a:lnTo>
                  <a:pt x="2195588" y="137845"/>
                </a:lnTo>
                <a:lnTo>
                  <a:pt x="2198255" y="138176"/>
                </a:lnTo>
                <a:lnTo>
                  <a:pt x="2206002" y="138176"/>
                </a:lnTo>
                <a:lnTo>
                  <a:pt x="2208669" y="137845"/>
                </a:lnTo>
                <a:lnTo>
                  <a:pt x="2211336" y="136944"/>
                </a:lnTo>
                <a:lnTo>
                  <a:pt x="2212733" y="134302"/>
                </a:lnTo>
                <a:lnTo>
                  <a:pt x="2212733" y="46024"/>
                </a:lnTo>
                <a:lnTo>
                  <a:pt x="2211082" y="43383"/>
                </a:lnTo>
                <a:lnTo>
                  <a:pt x="2208034" y="42468"/>
                </a:lnTo>
                <a:lnTo>
                  <a:pt x="2204859" y="42138"/>
                </a:lnTo>
                <a:lnTo>
                  <a:pt x="2195969" y="42138"/>
                </a:lnTo>
                <a:lnTo>
                  <a:pt x="2192794" y="42468"/>
                </a:lnTo>
                <a:lnTo>
                  <a:pt x="2189619" y="43383"/>
                </a:lnTo>
                <a:lnTo>
                  <a:pt x="2188095" y="46024"/>
                </a:lnTo>
                <a:lnTo>
                  <a:pt x="2188095" y="104711"/>
                </a:lnTo>
                <a:lnTo>
                  <a:pt x="2184412" y="109131"/>
                </a:lnTo>
                <a:lnTo>
                  <a:pt x="2180983" y="112496"/>
                </a:lnTo>
                <a:lnTo>
                  <a:pt x="2177808" y="114807"/>
                </a:lnTo>
                <a:lnTo>
                  <a:pt x="2174633" y="117119"/>
                </a:lnTo>
                <a:lnTo>
                  <a:pt x="2171458" y="118275"/>
                </a:lnTo>
                <a:lnTo>
                  <a:pt x="2165743" y="118275"/>
                </a:lnTo>
                <a:lnTo>
                  <a:pt x="2159774" y="115874"/>
                </a:lnTo>
                <a:lnTo>
                  <a:pt x="2156980" y="112775"/>
                </a:lnTo>
                <a:lnTo>
                  <a:pt x="2154948" y="108927"/>
                </a:lnTo>
                <a:lnTo>
                  <a:pt x="2153678" y="104051"/>
                </a:lnTo>
                <a:lnTo>
                  <a:pt x="2153424" y="100520"/>
                </a:lnTo>
                <a:lnTo>
                  <a:pt x="2153424" y="46024"/>
                </a:lnTo>
                <a:lnTo>
                  <a:pt x="2151773" y="43383"/>
                </a:lnTo>
                <a:lnTo>
                  <a:pt x="2148598" y="42468"/>
                </a:lnTo>
                <a:lnTo>
                  <a:pt x="2145423" y="42138"/>
                </a:lnTo>
                <a:lnTo>
                  <a:pt x="2136533" y="42138"/>
                </a:lnTo>
                <a:lnTo>
                  <a:pt x="2133358" y="42468"/>
                </a:lnTo>
                <a:lnTo>
                  <a:pt x="2130183" y="43383"/>
                </a:lnTo>
                <a:lnTo>
                  <a:pt x="2128532" y="46024"/>
                </a:lnTo>
                <a:lnTo>
                  <a:pt x="2128532" y="106794"/>
                </a:lnTo>
                <a:lnTo>
                  <a:pt x="2129167" y="112407"/>
                </a:lnTo>
                <a:lnTo>
                  <a:pt x="2130183" y="116928"/>
                </a:lnTo>
                <a:lnTo>
                  <a:pt x="2131326" y="121450"/>
                </a:lnTo>
                <a:lnTo>
                  <a:pt x="2133104" y="125425"/>
                </a:lnTo>
                <a:lnTo>
                  <a:pt x="2135644" y="128854"/>
                </a:lnTo>
                <a:lnTo>
                  <a:pt x="2138184" y="132295"/>
                </a:lnTo>
                <a:lnTo>
                  <a:pt x="2141486" y="135001"/>
                </a:lnTo>
                <a:lnTo>
                  <a:pt x="2145677" y="136969"/>
                </a:lnTo>
                <a:lnTo>
                  <a:pt x="2149741" y="138950"/>
                </a:lnTo>
                <a:lnTo>
                  <a:pt x="2154821" y="139941"/>
                </a:lnTo>
                <a:lnTo>
                  <a:pt x="2166378" y="139941"/>
                </a:lnTo>
                <a:lnTo>
                  <a:pt x="2171585" y="138620"/>
                </a:lnTo>
                <a:lnTo>
                  <a:pt x="2176665" y="135978"/>
                </a:lnTo>
                <a:lnTo>
                  <a:pt x="2181618" y="133349"/>
                </a:lnTo>
                <a:lnTo>
                  <a:pt x="2186571" y="129387"/>
                </a:lnTo>
                <a:lnTo>
                  <a:pt x="2191524" y="124104"/>
                </a:lnTo>
                <a:lnTo>
                  <a:pt x="2191524" y="134302"/>
                </a:lnTo>
                <a:lnTo>
                  <a:pt x="2192921" y="136944"/>
                </a:lnTo>
                <a:close/>
              </a:path>
              <a:path w="3731145" h="173786">
                <a:moveTo>
                  <a:pt x="2243086" y="20205"/>
                </a:moveTo>
                <a:lnTo>
                  <a:pt x="2241562" y="22961"/>
                </a:lnTo>
                <a:lnTo>
                  <a:pt x="2241562" y="42659"/>
                </a:lnTo>
                <a:lnTo>
                  <a:pt x="2231021" y="42659"/>
                </a:lnTo>
                <a:lnTo>
                  <a:pt x="2228354" y="44030"/>
                </a:lnTo>
                <a:lnTo>
                  <a:pt x="2227465" y="46583"/>
                </a:lnTo>
                <a:lnTo>
                  <a:pt x="2227211" y="49225"/>
                </a:lnTo>
                <a:lnTo>
                  <a:pt x="2227084" y="56375"/>
                </a:lnTo>
                <a:lnTo>
                  <a:pt x="2227465" y="58966"/>
                </a:lnTo>
                <a:lnTo>
                  <a:pt x="2228100" y="60515"/>
                </a:lnTo>
                <a:lnTo>
                  <a:pt x="2230894" y="62839"/>
                </a:lnTo>
                <a:lnTo>
                  <a:pt x="2241562" y="62839"/>
                </a:lnTo>
                <a:lnTo>
                  <a:pt x="2241562" y="113487"/>
                </a:lnTo>
                <a:lnTo>
                  <a:pt x="2242070" y="118173"/>
                </a:lnTo>
                <a:lnTo>
                  <a:pt x="2243213" y="122123"/>
                </a:lnTo>
                <a:lnTo>
                  <a:pt x="2244356" y="126085"/>
                </a:lnTo>
                <a:lnTo>
                  <a:pt x="2246261" y="19215"/>
                </a:lnTo>
                <a:lnTo>
                  <a:pt x="2243086" y="20205"/>
                </a:lnTo>
                <a:close/>
              </a:path>
              <a:path w="3731145" h="173786">
                <a:moveTo>
                  <a:pt x="2289441" y="49225"/>
                </a:moveTo>
                <a:lnTo>
                  <a:pt x="2289060" y="46583"/>
                </a:lnTo>
                <a:lnTo>
                  <a:pt x="2288171" y="44030"/>
                </a:lnTo>
                <a:lnTo>
                  <a:pt x="2285504" y="42659"/>
                </a:lnTo>
                <a:lnTo>
                  <a:pt x="2266327" y="42659"/>
                </a:lnTo>
                <a:lnTo>
                  <a:pt x="2266327" y="22961"/>
                </a:lnTo>
                <a:lnTo>
                  <a:pt x="2264676" y="20205"/>
                </a:lnTo>
                <a:lnTo>
                  <a:pt x="2261628" y="19215"/>
                </a:lnTo>
                <a:lnTo>
                  <a:pt x="2258326" y="18884"/>
                </a:lnTo>
                <a:lnTo>
                  <a:pt x="2249563" y="18884"/>
                </a:lnTo>
                <a:lnTo>
                  <a:pt x="2246261" y="19215"/>
                </a:lnTo>
                <a:lnTo>
                  <a:pt x="2244356" y="126085"/>
                </a:lnTo>
                <a:lnTo>
                  <a:pt x="2246134" y="129374"/>
                </a:lnTo>
                <a:lnTo>
                  <a:pt x="2250833" y="134581"/>
                </a:lnTo>
                <a:lnTo>
                  <a:pt x="2257437" y="137769"/>
                </a:lnTo>
                <a:lnTo>
                  <a:pt x="2265438" y="139649"/>
                </a:lnTo>
                <a:lnTo>
                  <a:pt x="2270264" y="139649"/>
                </a:lnTo>
                <a:lnTo>
                  <a:pt x="2266327" y="109131"/>
                </a:lnTo>
                <a:lnTo>
                  <a:pt x="2266327" y="62839"/>
                </a:lnTo>
                <a:lnTo>
                  <a:pt x="2285631" y="62839"/>
                </a:lnTo>
                <a:lnTo>
                  <a:pt x="2287917" y="62064"/>
                </a:lnTo>
                <a:lnTo>
                  <a:pt x="2289187" y="58966"/>
                </a:lnTo>
                <a:lnTo>
                  <a:pt x="2289568" y="56375"/>
                </a:lnTo>
                <a:lnTo>
                  <a:pt x="2289441" y="49225"/>
                </a:lnTo>
                <a:close/>
              </a:path>
              <a:path w="3731145" h="173786">
                <a:moveTo>
                  <a:pt x="2289568" y="125590"/>
                </a:moveTo>
                <a:lnTo>
                  <a:pt x="2289568" y="123748"/>
                </a:lnTo>
                <a:lnTo>
                  <a:pt x="2289314" y="121043"/>
                </a:lnTo>
                <a:lnTo>
                  <a:pt x="2288552" y="117525"/>
                </a:lnTo>
                <a:lnTo>
                  <a:pt x="2285758" y="116598"/>
                </a:lnTo>
                <a:lnTo>
                  <a:pt x="2283091" y="117627"/>
                </a:lnTo>
                <a:lnTo>
                  <a:pt x="2280297" y="118414"/>
                </a:lnTo>
                <a:lnTo>
                  <a:pt x="2276741" y="118757"/>
                </a:lnTo>
                <a:lnTo>
                  <a:pt x="2272804" y="118757"/>
                </a:lnTo>
                <a:lnTo>
                  <a:pt x="2270137" y="117563"/>
                </a:lnTo>
                <a:lnTo>
                  <a:pt x="2267089" y="112737"/>
                </a:lnTo>
                <a:lnTo>
                  <a:pt x="2266327" y="109131"/>
                </a:lnTo>
                <a:lnTo>
                  <a:pt x="2270264" y="139649"/>
                </a:lnTo>
                <a:lnTo>
                  <a:pt x="2273947" y="139547"/>
                </a:lnTo>
                <a:lnTo>
                  <a:pt x="2277630" y="139153"/>
                </a:lnTo>
                <a:lnTo>
                  <a:pt x="2280805" y="138506"/>
                </a:lnTo>
                <a:lnTo>
                  <a:pt x="2284869" y="137223"/>
                </a:lnTo>
                <a:lnTo>
                  <a:pt x="2288171" y="134912"/>
                </a:lnTo>
                <a:lnTo>
                  <a:pt x="2288933" y="132270"/>
                </a:lnTo>
                <a:lnTo>
                  <a:pt x="2289568" y="128498"/>
                </a:lnTo>
                <a:lnTo>
                  <a:pt x="2289568" y="125590"/>
                </a:lnTo>
                <a:close/>
              </a:path>
              <a:path w="3731145" h="173786">
                <a:moveTo>
                  <a:pt x="2371229" y="136944"/>
                </a:moveTo>
                <a:lnTo>
                  <a:pt x="2373896" y="137845"/>
                </a:lnTo>
                <a:lnTo>
                  <a:pt x="2376563" y="138176"/>
                </a:lnTo>
                <a:lnTo>
                  <a:pt x="2384310" y="138176"/>
                </a:lnTo>
                <a:lnTo>
                  <a:pt x="2386977" y="137845"/>
                </a:lnTo>
                <a:lnTo>
                  <a:pt x="2389644" y="136944"/>
                </a:lnTo>
                <a:lnTo>
                  <a:pt x="2391041" y="134302"/>
                </a:lnTo>
                <a:lnTo>
                  <a:pt x="2391041" y="46024"/>
                </a:lnTo>
                <a:lnTo>
                  <a:pt x="2389390" y="43383"/>
                </a:lnTo>
                <a:lnTo>
                  <a:pt x="2386342" y="42468"/>
                </a:lnTo>
                <a:lnTo>
                  <a:pt x="2383167" y="42138"/>
                </a:lnTo>
                <a:lnTo>
                  <a:pt x="2374277" y="42138"/>
                </a:lnTo>
                <a:lnTo>
                  <a:pt x="2371102" y="42468"/>
                </a:lnTo>
                <a:lnTo>
                  <a:pt x="2367927" y="43383"/>
                </a:lnTo>
                <a:lnTo>
                  <a:pt x="2366403" y="46024"/>
                </a:lnTo>
                <a:lnTo>
                  <a:pt x="2366403" y="104711"/>
                </a:lnTo>
                <a:lnTo>
                  <a:pt x="2362720" y="109131"/>
                </a:lnTo>
                <a:lnTo>
                  <a:pt x="2359291" y="112496"/>
                </a:lnTo>
                <a:lnTo>
                  <a:pt x="2356116" y="114807"/>
                </a:lnTo>
                <a:lnTo>
                  <a:pt x="2352941" y="117119"/>
                </a:lnTo>
                <a:lnTo>
                  <a:pt x="2349766" y="118275"/>
                </a:lnTo>
                <a:lnTo>
                  <a:pt x="2346591" y="118275"/>
                </a:lnTo>
                <a:lnTo>
                  <a:pt x="2341892" y="117792"/>
                </a:lnTo>
                <a:lnTo>
                  <a:pt x="2338082" y="115874"/>
                </a:lnTo>
                <a:lnTo>
                  <a:pt x="2335288" y="112775"/>
                </a:lnTo>
                <a:lnTo>
                  <a:pt x="2333256" y="108927"/>
                </a:lnTo>
                <a:lnTo>
                  <a:pt x="2331986" y="104051"/>
                </a:lnTo>
                <a:lnTo>
                  <a:pt x="2331732" y="100520"/>
                </a:lnTo>
                <a:lnTo>
                  <a:pt x="2331732" y="46024"/>
                </a:lnTo>
                <a:lnTo>
                  <a:pt x="2330081" y="43383"/>
                </a:lnTo>
                <a:lnTo>
                  <a:pt x="2326906" y="42468"/>
                </a:lnTo>
                <a:lnTo>
                  <a:pt x="2323731" y="42138"/>
                </a:lnTo>
                <a:lnTo>
                  <a:pt x="2314841" y="42138"/>
                </a:lnTo>
                <a:lnTo>
                  <a:pt x="2311666" y="42468"/>
                </a:lnTo>
                <a:lnTo>
                  <a:pt x="2308491" y="43383"/>
                </a:lnTo>
                <a:lnTo>
                  <a:pt x="2306840" y="46024"/>
                </a:lnTo>
                <a:lnTo>
                  <a:pt x="2306840" y="106794"/>
                </a:lnTo>
                <a:lnTo>
                  <a:pt x="2307475" y="112407"/>
                </a:lnTo>
                <a:lnTo>
                  <a:pt x="2308491" y="116928"/>
                </a:lnTo>
                <a:lnTo>
                  <a:pt x="2309634" y="121450"/>
                </a:lnTo>
                <a:lnTo>
                  <a:pt x="2311412" y="125425"/>
                </a:lnTo>
                <a:lnTo>
                  <a:pt x="2313952" y="128854"/>
                </a:lnTo>
                <a:lnTo>
                  <a:pt x="2316492" y="132295"/>
                </a:lnTo>
                <a:lnTo>
                  <a:pt x="2319794" y="135001"/>
                </a:lnTo>
                <a:lnTo>
                  <a:pt x="2323985" y="136969"/>
                </a:lnTo>
                <a:lnTo>
                  <a:pt x="2328049" y="138950"/>
                </a:lnTo>
                <a:lnTo>
                  <a:pt x="2333129" y="139941"/>
                </a:lnTo>
                <a:lnTo>
                  <a:pt x="2344686" y="139941"/>
                </a:lnTo>
                <a:lnTo>
                  <a:pt x="2349893" y="138620"/>
                </a:lnTo>
                <a:lnTo>
                  <a:pt x="2354973" y="135978"/>
                </a:lnTo>
                <a:lnTo>
                  <a:pt x="2359926" y="133349"/>
                </a:lnTo>
                <a:lnTo>
                  <a:pt x="2364879" y="129387"/>
                </a:lnTo>
                <a:lnTo>
                  <a:pt x="2369832" y="124104"/>
                </a:lnTo>
                <a:lnTo>
                  <a:pt x="2369832" y="134302"/>
                </a:lnTo>
                <a:lnTo>
                  <a:pt x="2371229" y="136944"/>
                </a:lnTo>
                <a:close/>
              </a:path>
              <a:path w="3731145" h="173786">
                <a:moveTo>
                  <a:pt x="2417965" y="135089"/>
                </a:moveTo>
                <a:lnTo>
                  <a:pt x="2405900" y="162407"/>
                </a:lnTo>
                <a:lnTo>
                  <a:pt x="2405519" y="163131"/>
                </a:lnTo>
                <a:lnTo>
                  <a:pt x="2406789" y="165912"/>
                </a:lnTo>
                <a:lnTo>
                  <a:pt x="2410091" y="166484"/>
                </a:lnTo>
                <a:lnTo>
                  <a:pt x="2413520" y="166573"/>
                </a:lnTo>
                <a:lnTo>
                  <a:pt x="2417711" y="166319"/>
                </a:lnTo>
                <a:lnTo>
                  <a:pt x="2421394" y="165417"/>
                </a:lnTo>
                <a:lnTo>
                  <a:pt x="2424188" y="162902"/>
                </a:lnTo>
                <a:lnTo>
                  <a:pt x="2437396" y="143903"/>
                </a:lnTo>
                <a:lnTo>
                  <a:pt x="2438793" y="141985"/>
                </a:lnTo>
                <a:lnTo>
                  <a:pt x="2440952" y="138315"/>
                </a:lnTo>
                <a:lnTo>
                  <a:pt x="2442603" y="134632"/>
                </a:lnTo>
                <a:lnTo>
                  <a:pt x="2443746" y="130809"/>
                </a:lnTo>
                <a:lnTo>
                  <a:pt x="2444508" y="126631"/>
                </a:lnTo>
                <a:lnTo>
                  <a:pt x="2444889" y="122097"/>
                </a:lnTo>
                <a:lnTo>
                  <a:pt x="2444889" y="119456"/>
                </a:lnTo>
                <a:lnTo>
                  <a:pt x="2444635" y="115404"/>
                </a:lnTo>
                <a:lnTo>
                  <a:pt x="2443619" y="112623"/>
                </a:lnTo>
                <a:lnTo>
                  <a:pt x="2440698" y="110121"/>
                </a:lnTo>
                <a:lnTo>
                  <a:pt x="2437650" y="109410"/>
                </a:lnTo>
                <a:lnTo>
                  <a:pt x="2433967" y="109067"/>
                </a:lnTo>
                <a:lnTo>
                  <a:pt x="2429268" y="109067"/>
                </a:lnTo>
                <a:lnTo>
                  <a:pt x="2425458" y="109410"/>
                </a:lnTo>
                <a:lnTo>
                  <a:pt x="2422283" y="110121"/>
                </a:lnTo>
                <a:lnTo>
                  <a:pt x="2419235" y="112623"/>
                </a:lnTo>
                <a:lnTo>
                  <a:pt x="2418219" y="115404"/>
                </a:lnTo>
                <a:lnTo>
                  <a:pt x="2417965" y="119456"/>
                </a:lnTo>
                <a:lnTo>
                  <a:pt x="2417965" y="135089"/>
                </a:lnTo>
                <a:close/>
              </a:path>
              <a:path w="3731145" h="173786">
                <a:moveTo>
                  <a:pt x="2609989" y="111632"/>
                </a:moveTo>
                <a:lnTo>
                  <a:pt x="2611259" y="107937"/>
                </a:lnTo>
                <a:lnTo>
                  <a:pt x="2611894" y="103822"/>
                </a:lnTo>
                <a:lnTo>
                  <a:pt x="2611894" y="94907"/>
                </a:lnTo>
                <a:lnTo>
                  <a:pt x="2611259" y="90982"/>
                </a:lnTo>
                <a:lnTo>
                  <a:pt x="2609862" y="87490"/>
                </a:lnTo>
                <a:lnTo>
                  <a:pt x="2608592" y="83997"/>
                </a:lnTo>
                <a:lnTo>
                  <a:pt x="2606814" y="80937"/>
                </a:lnTo>
                <a:lnTo>
                  <a:pt x="2604528" y="78333"/>
                </a:lnTo>
                <a:lnTo>
                  <a:pt x="2602242" y="75730"/>
                </a:lnTo>
                <a:lnTo>
                  <a:pt x="2599575" y="73596"/>
                </a:lnTo>
                <a:lnTo>
                  <a:pt x="2596527" y="71945"/>
                </a:lnTo>
                <a:lnTo>
                  <a:pt x="2593479" y="70307"/>
                </a:lnTo>
                <a:lnTo>
                  <a:pt x="2590050" y="69151"/>
                </a:lnTo>
                <a:lnTo>
                  <a:pt x="2586494" y="68491"/>
                </a:lnTo>
                <a:lnTo>
                  <a:pt x="2586748" y="133807"/>
                </a:lnTo>
                <a:lnTo>
                  <a:pt x="2590431" y="132486"/>
                </a:lnTo>
                <a:lnTo>
                  <a:pt x="2593860" y="130809"/>
                </a:lnTo>
                <a:lnTo>
                  <a:pt x="2596908" y="128765"/>
                </a:lnTo>
                <a:lnTo>
                  <a:pt x="2599956" y="126720"/>
                </a:lnTo>
                <a:lnTo>
                  <a:pt x="2602623" y="124269"/>
                </a:lnTo>
                <a:lnTo>
                  <a:pt x="2604782" y="121437"/>
                </a:lnTo>
                <a:lnTo>
                  <a:pt x="2607068" y="118592"/>
                </a:lnTo>
                <a:lnTo>
                  <a:pt x="2608719" y="115328"/>
                </a:lnTo>
                <a:lnTo>
                  <a:pt x="2609989" y="111632"/>
                </a:lnTo>
                <a:close/>
              </a:path>
              <a:path w="3731145" h="173786">
                <a:moveTo>
                  <a:pt x="2584843" y="100152"/>
                </a:moveTo>
                <a:lnTo>
                  <a:pt x="2584843" y="102997"/>
                </a:lnTo>
                <a:lnTo>
                  <a:pt x="2584335" y="105524"/>
                </a:lnTo>
                <a:lnTo>
                  <a:pt x="2582303" y="109943"/>
                </a:lnTo>
                <a:lnTo>
                  <a:pt x="2579128" y="113271"/>
                </a:lnTo>
                <a:lnTo>
                  <a:pt x="2575191" y="115874"/>
                </a:lnTo>
                <a:lnTo>
                  <a:pt x="2570746" y="137350"/>
                </a:lnTo>
                <a:lnTo>
                  <a:pt x="2574937" y="136728"/>
                </a:lnTo>
                <a:lnTo>
                  <a:pt x="2579128" y="136105"/>
                </a:lnTo>
                <a:lnTo>
                  <a:pt x="2583065" y="135127"/>
                </a:lnTo>
                <a:lnTo>
                  <a:pt x="2586748" y="133807"/>
                </a:lnTo>
                <a:lnTo>
                  <a:pt x="2584843" y="100152"/>
                </a:lnTo>
                <a:close/>
              </a:path>
              <a:path w="3731145" h="173786">
                <a:moveTo>
                  <a:pt x="2519946" y="134454"/>
                </a:moveTo>
                <a:lnTo>
                  <a:pt x="2522867" y="137020"/>
                </a:lnTo>
                <a:lnTo>
                  <a:pt x="2526931" y="137667"/>
                </a:lnTo>
                <a:lnTo>
                  <a:pt x="2566047" y="137667"/>
                </a:lnTo>
                <a:lnTo>
                  <a:pt x="2570746" y="137350"/>
                </a:lnTo>
                <a:lnTo>
                  <a:pt x="2575191" y="115874"/>
                </a:lnTo>
                <a:lnTo>
                  <a:pt x="2570238" y="117398"/>
                </a:lnTo>
                <a:lnTo>
                  <a:pt x="2567190" y="117779"/>
                </a:lnTo>
                <a:lnTo>
                  <a:pt x="2544711" y="117779"/>
                </a:lnTo>
                <a:lnTo>
                  <a:pt x="2544711" y="81356"/>
                </a:lnTo>
                <a:lnTo>
                  <a:pt x="2560205" y="81356"/>
                </a:lnTo>
                <a:lnTo>
                  <a:pt x="2562999" y="62356"/>
                </a:lnTo>
                <a:lnTo>
                  <a:pt x="2544711" y="62356"/>
                </a:lnTo>
                <a:lnTo>
                  <a:pt x="2544711" y="29095"/>
                </a:lnTo>
                <a:lnTo>
                  <a:pt x="2561856" y="29095"/>
                </a:lnTo>
                <a:lnTo>
                  <a:pt x="2565158" y="29463"/>
                </a:lnTo>
                <a:lnTo>
                  <a:pt x="2567571" y="30187"/>
                </a:lnTo>
                <a:lnTo>
                  <a:pt x="2571889" y="31953"/>
                </a:lnTo>
                <a:lnTo>
                  <a:pt x="2575064" y="34658"/>
                </a:lnTo>
                <a:lnTo>
                  <a:pt x="2577096" y="38404"/>
                </a:lnTo>
                <a:lnTo>
                  <a:pt x="2578239" y="42760"/>
                </a:lnTo>
                <a:lnTo>
                  <a:pt x="2578239" y="45326"/>
                </a:lnTo>
                <a:lnTo>
                  <a:pt x="2577858" y="49834"/>
                </a:lnTo>
                <a:lnTo>
                  <a:pt x="2576461" y="53987"/>
                </a:lnTo>
                <a:lnTo>
                  <a:pt x="2574683" y="83502"/>
                </a:lnTo>
                <a:lnTo>
                  <a:pt x="2579001" y="86296"/>
                </a:lnTo>
                <a:lnTo>
                  <a:pt x="2582430" y="89852"/>
                </a:lnTo>
                <a:lnTo>
                  <a:pt x="2584335" y="94538"/>
                </a:lnTo>
                <a:lnTo>
                  <a:pt x="2584843" y="97193"/>
                </a:lnTo>
                <a:lnTo>
                  <a:pt x="2584843" y="100152"/>
                </a:lnTo>
                <a:lnTo>
                  <a:pt x="2586748" y="133807"/>
                </a:lnTo>
                <a:lnTo>
                  <a:pt x="2586494" y="68491"/>
                </a:lnTo>
                <a:lnTo>
                  <a:pt x="2589288" y="67436"/>
                </a:lnTo>
                <a:lnTo>
                  <a:pt x="2591828" y="66039"/>
                </a:lnTo>
                <a:lnTo>
                  <a:pt x="2596273" y="62610"/>
                </a:lnTo>
                <a:lnTo>
                  <a:pt x="2599575" y="58394"/>
                </a:lnTo>
                <a:lnTo>
                  <a:pt x="2602242" y="53657"/>
                </a:lnTo>
                <a:lnTo>
                  <a:pt x="2603131" y="50914"/>
                </a:lnTo>
                <a:lnTo>
                  <a:pt x="2603893" y="48183"/>
                </a:lnTo>
                <a:lnTo>
                  <a:pt x="2604274" y="45262"/>
                </a:lnTo>
                <a:lnTo>
                  <a:pt x="2604274" y="36614"/>
                </a:lnTo>
                <a:lnTo>
                  <a:pt x="2603258" y="31800"/>
                </a:lnTo>
                <a:lnTo>
                  <a:pt x="2601353" y="27711"/>
                </a:lnTo>
                <a:lnTo>
                  <a:pt x="2599321" y="23621"/>
                </a:lnTo>
                <a:lnTo>
                  <a:pt x="2596527" y="20243"/>
                </a:lnTo>
                <a:lnTo>
                  <a:pt x="2592717" y="17564"/>
                </a:lnTo>
                <a:lnTo>
                  <a:pt x="2589034" y="14897"/>
                </a:lnTo>
                <a:lnTo>
                  <a:pt x="2584462" y="12903"/>
                </a:lnTo>
                <a:lnTo>
                  <a:pt x="2579001" y="11582"/>
                </a:lnTo>
                <a:lnTo>
                  <a:pt x="2573540" y="10261"/>
                </a:lnTo>
                <a:lnTo>
                  <a:pt x="2566936" y="9601"/>
                </a:lnTo>
                <a:lnTo>
                  <a:pt x="2524772" y="9601"/>
                </a:lnTo>
                <a:lnTo>
                  <a:pt x="2521343" y="11531"/>
                </a:lnTo>
                <a:lnTo>
                  <a:pt x="2519184" y="14909"/>
                </a:lnTo>
                <a:lnTo>
                  <a:pt x="2519184" y="132359"/>
                </a:lnTo>
                <a:lnTo>
                  <a:pt x="2519946" y="134454"/>
                </a:lnTo>
                <a:close/>
              </a:path>
              <a:path w="3731145" h="173786">
                <a:moveTo>
                  <a:pt x="2562999" y="62356"/>
                </a:moveTo>
                <a:lnTo>
                  <a:pt x="2560205" y="81356"/>
                </a:lnTo>
                <a:lnTo>
                  <a:pt x="2564904" y="81356"/>
                </a:lnTo>
                <a:lnTo>
                  <a:pt x="2568714" y="81787"/>
                </a:lnTo>
                <a:lnTo>
                  <a:pt x="2571762" y="82638"/>
                </a:lnTo>
                <a:lnTo>
                  <a:pt x="2574683" y="83502"/>
                </a:lnTo>
                <a:lnTo>
                  <a:pt x="2576461" y="53987"/>
                </a:lnTo>
                <a:lnTo>
                  <a:pt x="2573794" y="57353"/>
                </a:lnTo>
                <a:lnTo>
                  <a:pt x="2570492" y="60121"/>
                </a:lnTo>
                <a:lnTo>
                  <a:pt x="2566047" y="61899"/>
                </a:lnTo>
                <a:lnTo>
                  <a:pt x="2562999" y="62356"/>
                </a:lnTo>
                <a:close/>
              </a:path>
              <a:path w="3731145" h="173786">
                <a:moveTo>
                  <a:pt x="2653423" y="136969"/>
                </a:moveTo>
                <a:lnTo>
                  <a:pt x="2659265" y="138950"/>
                </a:lnTo>
                <a:lnTo>
                  <a:pt x="2666250" y="139941"/>
                </a:lnTo>
                <a:lnTo>
                  <a:pt x="2678442" y="139941"/>
                </a:lnTo>
                <a:lnTo>
                  <a:pt x="2682506" y="139661"/>
                </a:lnTo>
                <a:lnTo>
                  <a:pt x="2686316" y="139103"/>
                </a:lnTo>
                <a:lnTo>
                  <a:pt x="2690126" y="138544"/>
                </a:lnTo>
                <a:lnTo>
                  <a:pt x="2693555" y="137883"/>
                </a:lnTo>
                <a:lnTo>
                  <a:pt x="2696476" y="137121"/>
                </a:lnTo>
                <a:lnTo>
                  <a:pt x="2699524" y="136359"/>
                </a:lnTo>
                <a:lnTo>
                  <a:pt x="2701937" y="135585"/>
                </a:lnTo>
                <a:lnTo>
                  <a:pt x="2705747" y="134010"/>
                </a:lnTo>
                <a:lnTo>
                  <a:pt x="2708414" y="131483"/>
                </a:lnTo>
                <a:lnTo>
                  <a:pt x="2709176" y="128930"/>
                </a:lnTo>
                <a:lnTo>
                  <a:pt x="2709430" y="123316"/>
                </a:lnTo>
                <a:lnTo>
                  <a:pt x="2709176" y="119214"/>
                </a:lnTo>
                <a:lnTo>
                  <a:pt x="2708033" y="115684"/>
                </a:lnTo>
                <a:lnTo>
                  <a:pt x="2705239" y="115100"/>
                </a:lnTo>
                <a:lnTo>
                  <a:pt x="2702318" y="116039"/>
                </a:lnTo>
                <a:lnTo>
                  <a:pt x="2698762" y="117360"/>
                </a:lnTo>
                <a:lnTo>
                  <a:pt x="2693936" y="118884"/>
                </a:lnTo>
                <a:lnTo>
                  <a:pt x="2691142" y="119570"/>
                </a:lnTo>
                <a:lnTo>
                  <a:pt x="2687840" y="120192"/>
                </a:lnTo>
                <a:lnTo>
                  <a:pt x="2684538" y="120827"/>
                </a:lnTo>
                <a:lnTo>
                  <a:pt x="2680728" y="121145"/>
                </a:lnTo>
                <a:lnTo>
                  <a:pt x="2672092" y="121145"/>
                </a:lnTo>
                <a:lnTo>
                  <a:pt x="2668409" y="120573"/>
                </a:lnTo>
                <a:lnTo>
                  <a:pt x="2665234" y="119456"/>
                </a:lnTo>
                <a:lnTo>
                  <a:pt x="2662186" y="118338"/>
                </a:lnTo>
                <a:lnTo>
                  <a:pt x="2659773" y="116700"/>
                </a:lnTo>
                <a:lnTo>
                  <a:pt x="2655836" y="112407"/>
                </a:lnTo>
                <a:lnTo>
                  <a:pt x="2654439" y="109804"/>
                </a:lnTo>
                <a:lnTo>
                  <a:pt x="2653550" y="106743"/>
                </a:lnTo>
                <a:lnTo>
                  <a:pt x="2652661" y="103670"/>
                </a:lnTo>
                <a:lnTo>
                  <a:pt x="2652153" y="100253"/>
                </a:lnTo>
                <a:lnTo>
                  <a:pt x="2652280" y="77355"/>
                </a:lnTo>
                <a:lnTo>
                  <a:pt x="2652788" y="74447"/>
                </a:lnTo>
                <a:lnTo>
                  <a:pt x="2653042" y="43840"/>
                </a:lnTo>
                <a:lnTo>
                  <a:pt x="2647454" y="46151"/>
                </a:lnTo>
                <a:lnTo>
                  <a:pt x="2642755" y="49504"/>
                </a:lnTo>
                <a:lnTo>
                  <a:pt x="2638818" y="53886"/>
                </a:lnTo>
                <a:lnTo>
                  <a:pt x="2634881" y="58280"/>
                </a:lnTo>
                <a:lnTo>
                  <a:pt x="2631960" y="63626"/>
                </a:lnTo>
                <a:lnTo>
                  <a:pt x="2629928" y="69926"/>
                </a:lnTo>
                <a:lnTo>
                  <a:pt x="2627896" y="76225"/>
                </a:lnTo>
                <a:lnTo>
                  <a:pt x="2626880" y="83299"/>
                </a:lnTo>
                <a:lnTo>
                  <a:pt x="2626880" y="99402"/>
                </a:lnTo>
                <a:lnTo>
                  <a:pt x="2627769" y="106591"/>
                </a:lnTo>
                <a:lnTo>
                  <a:pt x="2629801" y="112725"/>
                </a:lnTo>
                <a:lnTo>
                  <a:pt x="2631706" y="118859"/>
                </a:lnTo>
                <a:lnTo>
                  <a:pt x="2634627" y="123939"/>
                </a:lnTo>
                <a:lnTo>
                  <a:pt x="2638564" y="127965"/>
                </a:lnTo>
                <a:lnTo>
                  <a:pt x="2642628" y="131991"/>
                </a:lnTo>
                <a:lnTo>
                  <a:pt x="2647454" y="135001"/>
                </a:lnTo>
                <a:lnTo>
                  <a:pt x="2653423" y="136969"/>
                </a:lnTo>
                <a:close/>
              </a:path>
              <a:path w="3731145" h="173786">
                <a:moveTo>
                  <a:pt x="2654439" y="68960"/>
                </a:moveTo>
                <a:lnTo>
                  <a:pt x="2657233" y="64579"/>
                </a:lnTo>
                <a:lnTo>
                  <a:pt x="2660662" y="60959"/>
                </a:lnTo>
                <a:lnTo>
                  <a:pt x="2665361" y="58585"/>
                </a:lnTo>
                <a:lnTo>
                  <a:pt x="2668155" y="58000"/>
                </a:lnTo>
                <a:lnTo>
                  <a:pt x="2677553" y="58000"/>
                </a:lnTo>
                <a:lnTo>
                  <a:pt x="2682125" y="59994"/>
                </a:lnTo>
                <a:lnTo>
                  <a:pt x="2685173" y="63982"/>
                </a:lnTo>
                <a:lnTo>
                  <a:pt x="2688221" y="67970"/>
                </a:lnTo>
                <a:lnTo>
                  <a:pt x="2689618" y="73469"/>
                </a:lnTo>
                <a:lnTo>
                  <a:pt x="2689364" y="80467"/>
                </a:lnTo>
                <a:lnTo>
                  <a:pt x="2652153" y="80467"/>
                </a:lnTo>
                <a:lnTo>
                  <a:pt x="2652153" y="100253"/>
                </a:lnTo>
                <a:lnTo>
                  <a:pt x="2652153" y="96494"/>
                </a:lnTo>
                <a:lnTo>
                  <a:pt x="2705874" y="96494"/>
                </a:lnTo>
                <a:lnTo>
                  <a:pt x="2703715" y="52704"/>
                </a:lnTo>
                <a:lnTo>
                  <a:pt x="2700413" y="48844"/>
                </a:lnTo>
                <a:lnTo>
                  <a:pt x="2696095" y="45821"/>
                </a:lnTo>
                <a:lnTo>
                  <a:pt x="2690761" y="43649"/>
                </a:lnTo>
                <a:lnTo>
                  <a:pt x="2685554" y="41465"/>
                </a:lnTo>
                <a:lnTo>
                  <a:pt x="2679204" y="40373"/>
                </a:lnTo>
                <a:lnTo>
                  <a:pt x="2664853" y="40373"/>
                </a:lnTo>
                <a:lnTo>
                  <a:pt x="2658630" y="41528"/>
                </a:lnTo>
                <a:lnTo>
                  <a:pt x="2653042" y="43840"/>
                </a:lnTo>
                <a:lnTo>
                  <a:pt x="2652788" y="74447"/>
                </a:lnTo>
                <a:lnTo>
                  <a:pt x="2653550" y="71704"/>
                </a:lnTo>
                <a:lnTo>
                  <a:pt x="2654439" y="68960"/>
                </a:lnTo>
                <a:close/>
              </a:path>
              <a:path w="3731145" h="173786">
                <a:moveTo>
                  <a:pt x="2711208" y="66408"/>
                </a:moveTo>
                <a:lnTo>
                  <a:pt x="2709557" y="61125"/>
                </a:lnTo>
                <a:lnTo>
                  <a:pt x="2707144" y="56565"/>
                </a:lnTo>
                <a:lnTo>
                  <a:pt x="2703715" y="52704"/>
                </a:lnTo>
                <a:lnTo>
                  <a:pt x="2705874" y="96494"/>
                </a:lnTo>
                <a:lnTo>
                  <a:pt x="2708287" y="96494"/>
                </a:lnTo>
                <a:lnTo>
                  <a:pt x="2711462" y="94322"/>
                </a:lnTo>
                <a:lnTo>
                  <a:pt x="2713494" y="90627"/>
                </a:lnTo>
                <a:lnTo>
                  <a:pt x="2713494" y="77431"/>
                </a:lnTo>
                <a:lnTo>
                  <a:pt x="2712732" y="71691"/>
                </a:lnTo>
                <a:lnTo>
                  <a:pt x="2711208" y="66408"/>
                </a:lnTo>
                <a:close/>
              </a:path>
              <a:path w="3731145" h="173786">
                <a:moveTo>
                  <a:pt x="2734068" y="4152"/>
                </a:moveTo>
                <a:lnTo>
                  <a:pt x="2734068" y="134302"/>
                </a:lnTo>
                <a:lnTo>
                  <a:pt x="2735719" y="136944"/>
                </a:lnTo>
                <a:lnTo>
                  <a:pt x="2738894" y="137845"/>
                </a:lnTo>
                <a:lnTo>
                  <a:pt x="2742069" y="138176"/>
                </a:lnTo>
                <a:lnTo>
                  <a:pt x="2750959" y="138176"/>
                </a:lnTo>
                <a:lnTo>
                  <a:pt x="2754134" y="137845"/>
                </a:lnTo>
                <a:lnTo>
                  <a:pt x="2757309" y="136944"/>
                </a:lnTo>
                <a:lnTo>
                  <a:pt x="2759087" y="134302"/>
                </a:lnTo>
                <a:lnTo>
                  <a:pt x="2759087" y="4152"/>
                </a:lnTo>
                <a:lnTo>
                  <a:pt x="2757309" y="1396"/>
                </a:lnTo>
                <a:lnTo>
                  <a:pt x="2754134" y="393"/>
                </a:lnTo>
                <a:lnTo>
                  <a:pt x="2750959" y="0"/>
                </a:lnTo>
                <a:lnTo>
                  <a:pt x="2742069" y="0"/>
                </a:lnTo>
                <a:lnTo>
                  <a:pt x="2738894" y="393"/>
                </a:lnTo>
                <a:lnTo>
                  <a:pt x="2735719" y="1396"/>
                </a:lnTo>
                <a:lnTo>
                  <a:pt x="2734068" y="4152"/>
                </a:lnTo>
                <a:close/>
              </a:path>
              <a:path w="3731145" h="173786">
                <a:moveTo>
                  <a:pt x="2991243" y="136677"/>
                </a:moveTo>
                <a:lnTo>
                  <a:pt x="2995815" y="134505"/>
                </a:lnTo>
                <a:lnTo>
                  <a:pt x="3000006" y="131470"/>
                </a:lnTo>
                <a:lnTo>
                  <a:pt x="3003562" y="127571"/>
                </a:lnTo>
                <a:lnTo>
                  <a:pt x="3003562" y="134594"/>
                </a:lnTo>
                <a:lnTo>
                  <a:pt x="3004451" y="136778"/>
                </a:lnTo>
                <a:lnTo>
                  <a:pt x="3007372" y="137909"/>
                </a:lnTo>
                <a:lnTo>
                  <a:pt x="3010801" y="138264"/>
                </a:lnTo>
                <a:lnTo>
                  <a:pt x="3018675" y="138150"/>
                </a:lnTo>
                <a:lnTo>
                  <a:pt x="3022485" y="137299"/>
                </a:lnTo>
                <a:lnTo>
                  <a:pt x="3024136" y="134594"/>
                </a:lnTo>
                <a:lnTo>
                  <a:pt x="3024136" y="69151"/>
                </a:lnTo>
                <a:lnTo>
                  <a:pt x="3023501" y="63906"/>
                </a:lnTo>
                <a:lnTo>
                  <a:pt x="3021977" y="59486"/>
                </a:lnTo>
                <a:lnTo>
                  <a:pt x="3020580" y="55054"/>
                </a:lnTo>
                <a:lnTo>
                  <a:pt x="3018294" y="51447"/>
                </a:lnTo>
                <a:lnTo>
                  <a:pt x="3015119" y="48640"/>
                </a:lnTo>
                <a:lnTo>
                  <a:pt x="3011944" y="45834"/>
                </a:lnTo>
                <a:lnTo>
                  <a:pt x="3007880" y="43764"/>
                </a:lnTo>
                <a:lnTo>
                  <a:pt x="3002927" y="42405"/>
                </a:lnTo>
                <a:lnTo>
                  <a:pt x="2998101" y="41059"/>
                </a:lnTo>
                <a:lnTo>
                  <a:pt x="2992132" y="40373"/>
                </a:lnTo>
                <a:lnTo>
                  <a:pt x="2981337" y="40373"/>
                </a:lnTo>
                <a:lnTo>
                  <a:pt x="2977527" y="40690"/>
                </a:lnTo>
                <a:lnTo>
                  <a:pt x="2973844" y="41325"/>
                </a:lnTo>
                <a:lnTo>
                  <a:pt x="2970161" y="41948"/>
                </a:lnTo>
                <a:lnTo>
                  <a:pt x="2966859" y="42760"/>
                </a:lnTo>
                <a:lnTo>
                  <a:pt x="2963684" y="43738"/>
                </a:lnTo>
                <a:lnTo>
                  <a:pt x="2960636" y="44729"/>
                </a:lnTo>
                <a:lnTo>
                  <a:pt x="2957969" y="45808"/>
                </a:lnTo>
                <a:lnTo>
                  <a:pt x="2953270" y="48120"/>
                </a:lnTo>
                <a:lnTo>
                  <a:pt x="2949841" y="51079"/>
                </a:lnTo>
                <a:lnTo>
                  <a:pt x="2948571" y="54533"/>
                </a:lnTo>
                <a:lnTo>
                  <a:pt x="2948444" y="61099"/>
                </a:lnTo>
                <a:lnTo>
                  <a:pt x="2949206" y="64655"/>
                </a:lnTo>
                <a:lnTo>
                  <a:pt x="2950857" y="67500"/>
                </a:lnTo>
                <a:lnTo>
                  <a:pt x="2953905" y="68186"/>
                </a:lnTo>
                <a:lnTo>
                  <a:pt x="2956953" y="66801"/>
                </a:lnTo>
                <a:lnTo>
                  <a:pt x="2960763" y="64858"/>
                </a:lnTo>
                <a:lnTo>
                  <a:pt x="2965716" y="62610"/>
                </a:lnTo>
                <a:lnTo>
                  <a:pt x="2968637" y="61594"/>
                </a:lnTo>
                <a:lnTo>
                  <a:pt x="2971939" y="60667"/>
                </a:lnTo>
                <a:lnTo>
                  <a:pt x="2975114" y="59740"/>
                </a:lnTo>
                <a:lnTo>
                  <a:pt x="2978924" y="59283"/>
                </a:lnTo>
                <a:lnTo>
                  <a:pt x="2986163" y="59283"/>
                </a:lnTo>
                <a:lnTo>
                  <a:pt x="2988830" y="59613"/>
                </a:lnTo>
                <a:lnTo>
                  <a:pt x="2990989" y="60274"/>
                </a:lnTo>
                <a:lnTo>
                  <a:pt x="2994799" y="61950"/>
                </a:lnTo>
                <a:lnTo>
                  <a:pt x="2997466" y="64731"/>
                </a:lnTo>
                <a:lnTo>
                  <a:pt x="2998863" y="68541"/>
                </a:lnTo>
                <a:lnTo>
                  <a:pt x="2999752" y="73037"/>
                </a:lnTo>
                <a:lnTo>
                  <a:pt x="2999752" y="81152"/>
                </a:lnTo>
                <a:lnTo>
                  <a:pt x="2983242" y="81152"/>
                </a:lnTo>
                <a:lnTo>
                  <a:pt x="2976384" y="81749"/>
                </a:lnTo>
                <a:lnTo>
                  <a:pt x="2970415" y="82930"/>
                </a:lnTo>
                <a:lnTo>
                  <a:pt x="2964573" y="84124"/>
                </a:lnTo>
                <a:lnTo>
                  <a:pt x="2959493" y="85953"/>
                </a:lnTo>
                <a:lnTo>
                  <a:pt x="2955556" y="88430"/>
                </a:lnTo>
                <a:lnTo>
                  <a:pt x="2951619" y="90906"/>
                </a:lnTo>
                <a:lnTo>
                  <a:pt x="2948571" y="94043"/>
                </a:lnTo>
                <a:lnTo>
                  <a:pt x="2946539" y="97828"/>
                </a:lnTo>
                <a:lnTo>
                  <a:pt x="2944507" y="101625"/>
                </a:lnTo>
                <a:lnTo>
                  <a:pt x="2943491" y="106095"/>
                </a:lnTo>
                <a:lnTo>
                  <a:pt x="2943491" y="115989"/>
                </a:lnTo>
                <a:lnTo>
                  <a:pt x="2944380" y="120154"/>
                </a:lnTo>
                <a:lnTo>
                  <a:pt x="2945904" y="123710"/>
                </a:lnTo>
                <a:lnTo>
                  <a:pt x="2947555" y="127279"/>
                </a:lnTo>
                <a:lnTo>
                  <a:pt x="2949714" y="130263"/>
                </a:lnTo>
                <a:lnTo>
                  <a:pt x="2952635" y="132664"/>
                </a:lnTo>
                <a:lnTo>
                  <a:pt x="2955429" y="135077"/>
                </a:lnTo>
                <a:lnTo>
                  <a:pt x="2958858" y="136893"/>
                </a:lnTo>
                <a:lnTo>
                  <a:pt x="2962795" y="138112"/>
                </a:lnTo>
                <a:lnTo>
                  <a:pt x="2966732" y="139331"/>
                </a:lnTo>
                <a:lnTo>
                  <a:pt x="2967875" y="114147"/>
                </a:lnTo>
                <a:lnTo>
                  <a:pt x="2967875" y="110451"/>
                </a:lnTo>
                <a:lnTo>
                  <a:pt x="2968256" y="106337"/>
                </a:lnTo>
                <a:lnTo>
                  <a:pt x="2969907" y="102984"/>
                </a:lnTo>
                <a:lnTo>
                  <a:pt x="2973082" y="100355"/>
                </a:lnTo>
                <a:lnTo>
                  <a:pt x="2977146" y="98272"/>
                </a:lnTo>
                <a:lnTo>
                  <a:pt x="2979940" y="97688"/>
                </a:lnTo>
                <a:lnTo>
                  <a:pt x="2982734" y="97091"/>
                </a:lnTo>
                <a:lnTo>
                  <a:pt x="2986163" y="96786"/>
                </a:lnTo>
                <a:lnTo>
                  <a:pt x="2999752" y="96786"/>
                </a:lnTo>
                <a:lnTo>
                  <a:pt x="2999752" y="111836"/>
                </a:lnTo>
                <a:lnTo>
                  <a:pt x="2996704" y="115265"/>
                </a:lnTo>
                <a:lnTo>
                  <a:pt x="2993783" y="117868"/>
                </a:lnTo>
                <a:lnTo>
                  <a:pt x="2990735" y="119659"/>
                </a:lnTo>
                <a:lnTo>
                  <a:pt x="2987814" y="121437"/>
                </a:lnTo>
                <a:lnTo>
                  <a:pt x="2984639" y="122326"/>
                </a:lnTo>
                <a:lnTo>
                  <a:pt x="2977019" y="122326"/>
                </a:lnTo>
                <a:lnTo>
                  <a:pt x="2981337" y="139941"/>
                </a:lnTo>
                <a:lnTo>
                  <a:pt x="2986544" y="138849"/>
                </a:lnTo>
                <a:lnTo>
                  <a:pt x="2991243" y="136677"/>
                </a:lnTo>
                <a:close/>
              </a:path>
              <a:path w="3731145" h="173786">
                <a:moveTo>
                  <a:pt x="2981337" y="139941"/>
                </a:moveTo>
                <a:lnTo>
                  <a:pt x="2977019" y="122326"/>
                </a:lnTo>
                <a:lnTo>
                  <a:pt x="2973717" y="121272"/>
                </a:lnTo>
                <a:lnTo>
                  <a:pt x="2969018" y="117043"/>
                </a:lnTo>
                <a:lnTo>
                  <a:pt x="2967875" y="114147"/>
                </a:lnTo>
                <a:lnTo>
                  <a:pt x="2966732" y="139331"/>
                </a:lnTo>
                <a:lnTo>
                  <a:pt x="2971050" y="139941"/>
                </a:lnTo>
                <a:lnTo>
                  <a:pt x="2981337" y="139941"/>
                </a:lnTo>
                <a:close/>
              </a:path>
              <a:path w="3731145" h="173786">
                <a:moveTo>
                  <a:pt x="3039884" y="43599"/>
                </a:moveTo>
                <a:lnTo>
                  <a:pt x="3038995" y="46545"/>
                </a:lnTo>
                <a:lnTo>
                  <a:pt x="3039503" y="49631"/>
                </a:lnTo>
                <a:lnTo>
                  <a:pt x="3040392" y="53047"/>
                </a:lnTo>
                <a:lnTo>
                  <a:pt x="3063760" y="132918"/>
                </a:lnTo>
                <a:lnTo>
                  <a:pt x="3065538" y="136232"/>
                </a:lnTo>
                <a:lnTo>
                  <a:pt x="3068586" y="137566"/>
                </a:lnTo>
                <a:lnTo>
                  <a:pt x="3072269" y="138010"/>
                </a:lnTo>
                <a:lnTo>
                  <a:pt x="3076841" y="138264"/>
                </a:lnTo>
                <a:lnTo>
                  <a:pt x="3086112" y="138201"/>
                </a:lnTo>
                <a:lnTo>
                  <a:pt x="3090176" y="137934"/>
                </a:lnTo>
                <a:lnTo>
                  <a:pt x="3095510" y="135635"/>
                </a:lnTo>
                <a:lnTo>
                  <a:pt x="3110242" y="79273"/>
                </a:lnTo>
                <a:lnTo>
                  <a:pt x="3110623" y="79273"/>
                </a:lnTo>
                <a:lnTo>
                  <a:pt x="3125482" y="132918"/>
                </a:lnTo>
                <a:lnTo>
                  <a:pt x="3127260" y="136232"/>
                </a:lnTo>
                <a:lnTo>
                  <a:pt x="3130435" y="137566"/>
                </a:lnTo>
                <a:lnTo>
                  <a:pt x="3133991" y="138010"/>
                </a:lnTo>
                <a:lnTo>
                  <a:pt x="3138690" y="138264"/>
                </a:lnTo>
                <a:lnTo>
                  <a:pt x="3147834" y="138201"/>
                </a:lnTo>
                <a:lnTo>
                  <a:pt x="3153422" y="137667"/>
                </a:lnTo>
                <a:lnTo>
                  <a:pt x="3156851" y="135635"/>
                </a:lnTo>
                <a:lnTo>
                  <a:pt x="3181743" y="53047"/>
                </a:lnTo>
                <a:lnTo>
                  <a:pt x="3182886" y="48501"/>
                </a:lnTo>
                <a:lnTo>
                  <a:pt x="3183140" y="45821"/>
                </a:lnTo>
                <a:lnTo>
                  <a:pt x="3182632" y="44094"/>
                </a:lnTo>
                <a:lnTo>
                  <a:pt x="3179965" y="42608"/>
                </a:lnTo>
                <a:lnTo>
                  <a:pt x="3177171" y="42265"/>
                </a:lnTo>
                <a:lnTo>
                  <a:pt x="3173615" y="42062"/>
                </a:lnTo>
                <a:lnTo>
                  <a:pt x="3168662" y="42062"/>
                </a:lnTo>
                <a:lnTo>
                  <a:pt x="3165106" y="42265"/>
                </a:lnTo>
                <a:lnTo>
                  <a:pt x="3159772" y="43726"/>
                </a:lnTo>
                <a:lnTo>
                  <a:pt x="3141738" y="111137"/>
                </a:lnTo>
                <a:lnTo>
                  <a:pt x="3141230" y="111239"/>
                </a:lnTo>
                <a:lnTo>
                  <a:pt x="3123704" y="45923"/>
                </a:lnTo>
                <a:lnTo>
                  <a:pt x="3121799" y="43294"/>
                </a:lnTo>
                <a:lnTo>
                  <a:pt x="3118878" y="42468"/>
                </a:lnTo>
                <a:lnTo>
                  <a:pt x="3115830" y="42138"/>
                </a:lnTo>
                <a:lnTo>
                  <a:pt x="3106940" y="42125"/>
                </a:lnTo>
                <a:lnTo>
                  <a:pt x="3103892" y="42392"/>
                </a:lnTo>
                <a:lnTo>
                  <a:pt x="3100336" y="43726"/>
                </a:lnTo>
                <a:lnTo>
                  <a:pt x="3098939" y="46316"/>
                </a:lnTo>
                <a:lnTo>
                  <a:pt x="3082429" y="111137"/>
                </a:lnTo>
                <a:lnTo>
                  <a:pt x="3082048" y="111137"/>
                </a:lnTo>
                <a:lnTo>
                  <a:pt x="3064522" y="46316"/>
                </a:lnTo>
                <a:lnTo>
                  <a:pt x="3060839" y="42621"/>
                </a:lnTo>
                <a:lnTo>
                  <a:pt x="3057918" y="42265"/>
                </a:lnTo>
                <a:lnTo>
                  <a:pt x="3054108" y="42062"/>
                </a:lnTo>
                <a:lnTo>
                  <a:pt x="3049028" y="42062"/>
                </a:lnTo>
                <a:lnTo>
                  <a:pt x="3045472" y="42265"/>
                </a:lnTo>
                <a:lnTo>
                  <a:pt x="3042551" y="42608"/>
                </a:lnTo>
                <a:lnTo>
                  <a:pt x="3039884" y="43599"/>
                </a:lnTo>
                <a:close/>
              </a:path>
              <a:path w="3731145" h="173786">
                <a:moveTo>
                  <a:pt x="3239655" y="136677"/>
                </a:moveTo>
                <a:lnTo>
                  <a:pt x="3244227" y="134505"/>
                </a:lnTo>
                <a:lnTo>
                  <a:pt x="3248418" y="131470"/>
                </a:lnTo>
                <a:lnTo>
                  <a:pt x="3251974" y="127571"/>
                </a:lnTo>
                <a:lnTo>
                  <a:pt x="3251974" y="134594"/>
                </a:lnTo>
                <a:lnTo>
                  <a:pt x="3252863" y="136778"/>
                </a:lnTo>
                <a:lnTo>
                  <a:pt x="3255784" y="137909"/>
                </a:lnTo>
                <a:lnTo>
                  <a:pt x="3259213" y="138264"/>
                </a:lnTo>
                <a:lnTo>
                  <a:pt x="3267087" y="138150"/>
                </a:lnTo>
                <a:lnTo>
                  <a:pt x="3270897" y="137299"/>
                </a:lnTo>
                <a:lnTo>
                  <a:pt x="3272548" y="134594"/>
                </a:lnTo>
                <a:lnTo>
                  <a:pt x="3272548" y="69151"/>
                </a:lnTo>
                <a:lnTo>
                  <a:pt x="3271913" y="63906"/>
                </a:lnTo>
                <a:lnTo>
                  <a:pt x="3270389" y="59486"/>
                </a:lnTo>
                <a:lnTo>
                  <a:pt x="3268992" y="55054"/>
                </a:lnTo>
                <a:lnTo>
                  <a:pt x="3266706" y="51447"/>
                </a:lnTo>
                <a:lnTo>
                  <a:pt x="3263531" y="48640"/>
                </a:lnTo>
                <a:lnTo>
                  <a:pt x="3260356" y="45834"/>
                </a:lnTo>
                <a:lnTo>
                  <a:pt x="3256292" y="43764"/>
                </a:lnTo>
                <a:lnTo>
                  <a:pt x="3251339" y="42405"/>
                </a:lnTo>
                <a:lnTo>
                  <a:pt x="3246513" y="41059"/>
                </a:lnTo>
                <a:lnTo>
                  <a:pt x="3240544" y="40373"/>
                </a:lnTo>
                <a:lnTo>
                  <a:pt x="3229749" y="40373"/>
                </a:lnTo>
                <a:lnTo>
                  <a:pt x="3225939" y="40690"/>
                </a:lnTo>
                <a:lnTo>
                  <a:pt x="3222256" y="41325"/>
                </a:lnTo>
                <a:lnTo>
                  <a:pt x="3218573" y="41948"/>
                </a:lnTo>
                <a:lnTo>
                  <a:pt x="3215271" y="42760"/>
                </a:lnTo>
                <a:lnTo>
                  <a:pt x="3212096" y="43738"/>
                </a:lnTo>
                <a:lnTo>
                  <a:pt x="3209048" y="44729"/>
                </a:lnTo>
                <a:lnTo>
                  <a:pt x="3206381" y="45808"/>
                </a:lnTo>
                <a:lnTo>
                  <a:pt x="3201682" y="48120"/>
                </a:lnTo>
                <a:lnTo>
                  <a:pt x="3198253" y="51079"/>
                </a:lnTo>
                <a:lnTo>
                  <a:pt x="3196983" y="54533"/>
                </a:lnTo>
                <a:lnTo>
                  <a:pt x="3196856" y="61099"/>
                </a:lnTo>
                <a:lnTo>
                  <a:pt x="3197618" y="64655"/>
                </a:lnTo>
                <a:lnTo>
                  <a:pt x="3199269" y="67500"/>
                </a:lnTo>
                <a:lnTo>
                  <a:pt x="3202317" y="68186"/>
                </a:lnTo>
                <a:lnTo>
                  <a:pt x="3205365" y="66801"/>
                </a:lnTo>
                <a:lnTo>
                  <a:pt x="3209175" y="64858"/>
                </a:lnTo>
                <a:lnTo>
                  <a:pt x="3214128" y="62610"/>
                </a:lnTo>
                <a:lnTo>
                  <a:pt x="3217049" y="61594"/>
                </a:lnTo>
                <a:lnTo>
                  <a:pt x="3220351" y="60667"/>
                </a:lnTo>
                <a:lnTo>
                  <a:pt x="3223526" y="59740"/>
                </a:lnTo>
                <a:lnTo>
                  <a:pt x="3227336" y="59283"/>
                </a:lnTo>
                <a:lnTo>
                  <a:pt x="3234575" y="59283"/>
                </a:lnTo>
                <a:lnTo>
                  <a:pt x="3237242" y="59613"/>
                </a:lnTo>
                <a:lnTo>
                  <a:pt x="3239401" y="60274"/>
                </a:lnTo>
                <a:lnTo>
                  <a:pt x="3243211" y="61950"/>
                </a:lnTo>
                <a:lnTo>
                  <a:pt x="3245878" y="64731"/>
                </a:lnTo>
                <a:lnTo>
                  <a:pt x="3247275" y="68541"/>
                </a:lnTo>
                <a:lnTo>
                  <a:pt x="3248164" y="73037"/>
                </a:lnTo>
                <a:lnTo>
                  <a:pt x="3248164" y="81152"/>
                </a:lnTo>
                <a:lnTo>
                  <a:pt x="3231654" y="81152"/>
                </a:lnTo>
                <a:lnTo>
                  <a:pt x="3224796" y="81749"/>
                </a:lnTo>
                <a:lnTo>
                  <a:pt x="3218827" y="82930"/>
                </a:lnTo>
                <a:lnTo>
                  <a:pt x="3212985" y="84124"/>
                </a:lnTo>
                <a:lnTo>
                  <a:pt x="3207905" y="85953"/>
                </a:lnTo>
                <a:lnTo>
                  <a:pt x="3203968" y="88430"/>
                </a:lnTo>
                <a:lnTo>
                  <a:pt x="3200031" y="90906"/>
                </a:lnTo>
                <a:lnTo>
                  <a:pt x="3196983" y="94043"/>
                </a:lnTo>
                <a:lnTo>
                  <a:pt x="3194951" y="97828"/>
                </a:lnTo>
                <a:lnTo>
                  <a:pt x="3192919" y="101625"/>
                </a:lnTo>
                <a:lnTo>
                  <a:pt x="3191903" y="106095"/>
                </a:lnTo>
                <a:lnTo>
                  <a:pt x="3191903" y="115989"/>
                </a:lnTo>
                <a:lnTo>
                  <a:pt x="3192792" y="120154"/>
                </a:lnTo>
                <a:lnTo>
                  <a:pt x="3194316" y="123710"/>
                </a:lnTo>
                <a:lnTo>
                  <a:pt x="3195967" y="127279"/>
                </a:lnTo>
                <a:lnTo>
                  <a:pt x="3198126" y="130263"/>
                </a:lnTo>
                <a:lnTo>
                  <a:pt x="3201047" y="132664"/>
                </a:lnTo>
                <a:lnTo>
                  <a:pt x="3203841" y="135077"/>
                </a:lnTo>
                <a:lnTo>
                  <a:pt x="3207270" y="136893"/>
                </a:lnTo>
                <a:lnTo>
                  <a:pt x="3211207" y="138112"/>
                </a:lnTo>
                <a:lnTo>
                  <a:pt x="3215144" y="139331"/>
                </a:lnTo>
                <a:lnTo>
                  <a:pt x="3216287" y="114147"/>
                </a:lnTo>
                <a:lnTo>
                  <a:pt x="3216287" y="110451"/>
                </a:lnTo>
                <a:lnTo>
                  <a:pt x="3216668" y="106337"/>
                </a:lnTo>
                <a:lnTo>
                  <a:pt x="3218319" y="102984"/>
                </a:lnTo>
                <a:lnTo>
                  <a:pt x="3221494" y="100355"/>
                </a:lnTo>
                <a:lnTo>
                  <a:pt x="3225558" y="98272"/>
                </a:lnTo>
                <a:lnTo>
                  <a:pt x="3228352" y="97688"/>
                </a:lnTo>
                <a:lnTo>
                  <a:pt x="3231146" y="97091"/>
                </a:lnTo>
                <a:lnTo>
                  <a:pt x="3234575" y="96786"/>
                </a:lnTo>
                <a:lnTo>
                  <a:pt x="3248164" y="96786"/>
                </a:lnTo>
                <a:lnTo>
                  <a:pt x="3248164" y="111836"/>
                </a:lnTo>
                <a:lnTo>
                  <a:pt x="3245116" y="115265"/>
                </a:lnTo>
                <a:lnTo>
                  <a:pt x="3242195" y="117868"/>
                </a:lnTo>
                <a:lnTo>
                  <a:pt x="3239147" y="119659"/>
                </a:lnTo>
                <a:lnTo>
                  <a:pt x="3236226" y="121437"/>
                </a:lnTo>
                <a:lnTo>
                  <a:pt x="3233051" y="122326"/>
                </a:lnTo>
                <a:lnTo>
                  <a:pt x="3225431" y="122326"/>
                </a:lnTo>
                <a:lnTo>
                  <a:pt x="3229749" y="139941"/>
                </a:lnTo>
                <a:lnTo>
                  <a:pt x="3234956" y="138849"/>
                </a:lnTo>
                <a:lnTo>
                  <a:pt x="3239655" y="136677"/>
                </a:lnTo>
                <a:close/>
              </a:path>
              <a:path w="3731145" h="173786">
                <a:moveTo>
                  <a:pt x="3229749" y="139941"/>
                </a:moveTo>
                <a:lnTo>
                  <a:pt x="3225431" y="122326"/>
                </a:lnTo>
                <a:lnTo>
                  <a:pt x="3222129" y="121272"/>
                </a:lnTo>
                <a:lnTo>
                  <a:pt x="3217430" y="117043"/>
                </a:lnTo>
                <a:lnTo>
                  <a:pt x="3216287" y="114147"/>
                </a:lnTo>
                <a:lnTo>
                  <a:pt x="3215144" y="139331"/>
                </a:lnTo>
                <a:lnTo>
                  <a:pt x="3219462" y="139941"/>
                </a:lnTo>
                <a:lnTo>
                  <a:pt x="3229749" y="139941"/>
                </a:lnTo>
                <a:close/>
              </a:path>
              <a:path w="3731145" h="173786">
                <a:moveTo>
                  <a:pt x="3415677" y="57175"/>
                </a:moveTo>
                <a:lnTo>
                  <a:pt x="3416439" y="53149"/>
                </a:lnTo>
                <a:lnTo>
                  <a:pt x="3417201" y="49123"/>
                </a:lnTo>
                <a:lnTo>
                  <a:pt x="3417582" y="45034"/>
                </a:lnTo>
                <a:lnTo>
                  <a:pt x="3417582" y="36118"/>
                </a:lnTo>
                <a:lnTo>
                  <a:pt x="3416820" y="31686"/>
                </a:lnTo>
                <a:lnTo>
                  <a:pt x="3415169" y="27558"/>
                </a:lnTo>
                <a:lnTo>
                  <a:pt x="3413645" y="23444"/>
                </a:lnTo>
                <a:lnTo>
                  <a:pt x="3411105" y="19875"/>
                </a:lnTo>
                <a:lnTo>
                  <a:pt x="3407803" y="16878"/>
                </a:lnTo>
                <a:lnTo>
                  <a:pt x="3404501" y="13868"/>
                </a:lnTo>
                <a:lnTo>
                  <a:pt x="3405517" y="75958"/>
                </a:lnTo>
                <a:lnTo>
                  <a:pt x="3408946" y="70815"/>
                </a:lnTo>
                <a:lnTo>
                  <a:pt x="3411486" y="66166"/>
                </a:lnTo>
                <a:lnTo>
                  <a:pt x="3414026" y="61506"/>
                </a:lnTo>
                <a:lnTo>
                  <a:pt x="3415677" y="57175"/>
                </a:lnTo>
                <a:close/>
              </a:path>
              <a:path w="3731145" h="173786">
                <a:moveTo>
                  <a:pt x="3382784" y="101244"/>
                </a:moveTo>
                <a:lnTo>
                  <a:pt x="3383912" y="100118"/>
                </a:lnTo>
                <a:lnTo>
                  <a:pt x="3393418" y="90244"/>
                </a:lnTo>
                <a:lnTo>
                  <a:pt x="3400945" y="81597"/>
                </a:lnTo>
                <a:lnTo>
                  <a:pt x="3405517" y="75958"/>
                </a:lnTo>
                <a:lnTo>
                  <a:pt x="3404501" y="13868"/>
                </a:lnTo>
                <a:lnTo>
                  <a:pt x="3400437" y="11531"/>
                </a:lnTo>
                <a:lnTo>
                  <a:pt x="3395484" y="9842"/>
                </a:lnTo>
                <a:lnTo>
                  <a:pt x="3390404" y="8166"/>
                </a:lnTo>
                <a:lnTo>
                  <a:pt x="3384562" y="7327"/>
                </a:lnTo>
                <a:lnTo>
                  <a:pt x="3373767" y="7327"/>
                </a:lnTo>
                <a:lnTo>
                  <a:pt x="3369703" y="7721"/>
                </a:lnTo>
                <a:lnTo>
                  <a:pt x="3365766" y="8508"/>
                </a:lnTo>
                <a:lnTo>
                  <a:pt x="3361829" y="9296"/>
                </a:lnTo>
                <a:lnTo>
                  <a:pt x="3358273" y="10274"/>
                </a:lnTo>
                <a:lnTo>
                  <a:pt x="3355098" y="11429"/>
                </a:lnTo>
                <a:lnTo>
                  <a:pt x="3351923" y="12585"/>
                </a:lnTo>
                <a:lnTo>
                  <a:pt x="3349129" y="13766"/>
                </a:lnTo>
                <a:lnTo>
                  <a:pt x="3346970" y="14998"/>
                </a:lnTo>
                <a:lnTo>
                  <a:pt x="3343160" y="17221"/>
                </a:lnTo>
                <a:lnTo>
                  <a:pt x="3340620" y="20040"/>
                </a:lnTo>
                <a:lnTo>
                  <a:pt x="3339604" y="22783"/>
                </a:lnTo>
                <a:lnTo>
                  <a:pt x="3339350" y="25717"/>
                </a:lnTo>
                <a:lnTo>
                  <a:pt x="3339350" y="32638"/>
                </a:lnTo>
                <a:lnTo>
                  <a:pt x="3339731" y="35750"/>
                </a:lnTo>
                <a:lnTo>
                  <a:pt x="3340747" y="39484"/>
                </a:lnTo>
                <a:lnTo>
                  <a:pt x="3343541" y="40474"/>
                </a:lnTo>
                <a:lnTo>
                  <a:pt x="3346335" y="38938"/>
                </a:lnTo>
                <a:lnTo>
                  <a:pt x="3349637" y="36804"/>
                </a:lnTo>
                <a:lnTo>
                  <a:pt x="3354209" y="34353"/>
                </a:lnTo>
                <a:lnTo>
                  <a:pt x="3356876" y="33248"/>
                </a:lnTo>
                <a:lnTo>
                  <a:pt x="3359924" y="32257"/>
                </a:lnTo>
                <a:lnTo>
                  <a:pt x="3362845" y="31280"/>
                </a:lnTo>
                <a:lnTo>
                  <a:pt x="3366401" y="30784"/>
                </a:lnTo>
                <a:lnTo>
                  <a:pt x="3373005" y="30784"/>
                </a:lnTo>
                <a:lnTo>
                  <a:pt x="3375418" y="31191"/>
                </a:lnTo>
                <a:lnTo>
                  <a:pt x="3379482" y="32842"/>
                </a:lnTo>
                <a:lnTo>
                  <a:pt x="3382530" y="35432"/>
                </a:lnTo>
                <a:lnTo>
                  <a:pt x="3384943" y="38582"/>
                </a:lnTo>
                <a:lnTo>
                  <a:pt x="3386340" y="42468"/>
                </a:lnTo>
                <a:lnTo>
                  <a:pt x="3386721" y="46710"/>
                </a:lnTo>
                <a:lnTo>
                  <a:pt x="3386340" y="51600"/>
                </a:lnTo>
                <a:lnTo>
                  <a:pt x="3385832" y="54241"/>
                </a:lnTo>
                <a:lnTo>
                  <a:pt x="3385324" y="56870"/>
                </a:lnTo>
                <a:lnTo>
                  <a:pt x="3384181" y="59766"/>
                </a:lnTo>
                <a:lnTo>
                  <a:pt x="3382657" y="62890"/>
                </a:lnTo>
                <a:lnTo>
                  <a:pt x="3381133" y="66027"/>
                </a:lnTo>
                <a:lnTo>
                  <a:pt x="3379101" y="69494"/>
                </a:lnTo>
                <a:lnTo>
                  <a:pt x="3376434" y="73291"/>
                </a:lnTo>
                <a:lnTo>
                  <a:pt x="3373640" y="77076"/>
                </a:lnTo>
                <a:lnTo>
                  <a:pt x="3370084" y="81292"/>
                </a:lnTo>
                <a:lnTo>
                  <a:pt x="3365639" y="85902"/>
                </a:lnTo>
                <a:lnTo>
                  <a:pt x="3343541" y="109664"/>
                </a:lnTo>
                <a:lnTo>
                  <a:pt x="3340239" y="113474"/>
                </a:lnTo>
                <a:lnTo>
                  <a:pt x="3338207" y="117030"/>
                </a:lnTo>
                <a:lnTo>
                  <a:pt x="3337318" y="119633"/>
                </a:lnTo>
                <a:lnTo>
                  <a:pt x="3336937" y="122745"/>
                </a:lnTo>
                <a:lnTo>
                  <a:pt x="3337064" y="130975"/>
                </a:lnTo>
                <a:lnTo>
                  <a:pt x="3337572" y="133870"/>
                </a:lnTo>
                <a:lnTo>
                  <a:pt x="3339477" y="136499"/>
                </a:lnTo>
                <a:lnTo>
                  <a:pt x="3342398" y="137540"/>
                </a:lnTo>
                <a:lnTo>
                  <a:pt x="3418725" y="137667"/>
                </a:lnTo>
                <a:lnTo>
                  <a:pt x="3421519" y="136144"/>
                </a:lnTo>
                <a:lnTo>
                  <a:pt x="3422408" y="133324"/>
                </a:lnTo>
                <a:lnTo>
                  <a:pt x="3422662" y="130619"/>
                </a:lnTo>
                <a:lnTo>
                  <a:pt x="3422662" y="123634"/>
                </a:lnTo>
                <a:lnTo>
                  <a:pt x="3422281" y="120929"/>
                </a:lnTo>
                <a:lnTo>
                  <a:pt x="3421265" y="118186"/>
                </a:lnTo>
                <a:lnTo>
                  <a:pt x="3418344" y="116585"/>
                </a:lnTo>
                <a:lnTo>
                  <a:pt x="3367798" y="116585"/>
                </a:lnTo>
                <a:lnTo>
                  <a:pt x="3382784" y="101244"/>
                </a:lnTo>
                <a:close/>
              </a:path>
              <a:path w="3731145" h="173786">
                <a:moveTo>
                  <a:pt x="3490226" y="117195"/>
                </a:moveTo>
                <a:lnTo>
                  <a:pt x="3486289" y="118846"/>
                </a:lnTo>
                <a:lnTo>
                  <a:pt x="3481463" y="119265"/>
                </a:lnTo>
                <a:lnTo>
                  <a:pt x="3478034" y="119265"/>
                </a:lnTo>
                <a:lnTo>
                  <a:pt x="3475113" y="118554"/>
                </a:lnTo>
                <a:lnTo>
                  <a:pt x="3472700" y="117132"/>
                </a:lnTo>
                <a:lnTo>
                  <a:pt x="3468255" y="113233"/>
                </a:lnTo>
                <a:lnTo>
                  <a:pt x="3471684" y="139941"/>
                </a:lnTo>
                <a:lnTo>
                  <a:pt x="3489083" y="139941"/>
                </a:lnTo>
                <a:lnTo>
                  <a:pt x="3496449" y="138391"/>
                </a:lnTo>
                <a:lnTo>
                  <a:pt x="3502418" y="135293"/>
                </a:lnTo>
                <a:lnTo>
                  <a:pt x="3508387" y="132194"/>
                </a:lnTo>
                <a:lnTo>
                  <a:pt x="3513213" y="127736"/>
                </a:lnTo>
                <a:lnTo>
                  <a:pt x="3516896" y="121932"/>
                </a:lnTo>
                <a:lnTo>
                  <a:pt x="3520706" y="116128"/>
                </a:lnTo>
                <a:lnTo>
                  <a:pt x="3523373" y="109092"/>
                </a:lnTo>
                <a:lnTo>
                  <a:pt x="3525024" y="100850"/>
                </a:lnTo>
                <a:lnTo>
                  <a:pt x="3526949" y="86528"/>
                </a:lnTo>
                <a:lnTo>
                  <a:pt x="3527437" y="73139"/>
                </a:lnTo>
                <a:lnTo>
                  <a:pt x="3527424" y="70569"/>
                </a:lnTo>
                <a:lnTo>
                  <a:pt x="3526878" y="57344"/>
                </a:lnTo>
                <a:lnTo>
                  <a:pt x="3525532" y="45478"/>
                </a:lnTo>
                <a:lnTo>
                  <a:pt x="3524135" y="37325"/>
                </a:lnTo>
                <a:lnTo>
                  <a:pt x="3521849" y="30429"/>
                </a:lnTo>
                <a:lnTo>
                  <a:pt x="3518420" y="24790"/>
                </a:lnTo>
                <a:lnTo>
                  <a:pt x="3515118" y="19151"/>
                </a:lnTo>
                <a:lnTo>
                  <a:pt x="3510546" y="14833"/>
                </a:lnTo>
                <a:lnTo>
                  <a:pt x="3504704" y="11823"/>
                </a:lnTo>
                <a:lnTo>
                  <a:pt x="3498989" y="8826"/>
                </a:lnTo>
                <a:lnTo>
                  <a:pt x="3491750" y="7327"/>
                </a:lnTo>
                <a:lnTo>
                  <a:pt x="3474351" y="7327"/>
                </a:lnTo>
                <a:lnTo>
                  <a:pt x="3467112" y="8877"/>
                </a:lnTo>
                <a:lnTo>
                  <a:pt x="3461143" y="11976"/>
                </a:lnTo>
                <a:lnTo>
                  <a:pt x="3455174" y="15074"/>
                </a:lnTo>
                <a:lnTo>
                  <a:pt x="3450348" y="19532"/>
                </a:lnTo>
                <a:lnTo>
                  <a:pt x="3446538" y="25336"/>
                </a:lnTo>
                <a:lnTo>
                  <a:pt x="3442855" y="31140"/>
                </a:lnTo>
                <a:lnTo>
                  <a:pt x="3440188" y="38188"/>
                </a:lnTo>
                <a:lnTo>
                  <a:pt x="3438410" y="46469"/>
                </a:lnTo>
                <a:lnTo>
                  <a:pt x="3436416" y="60783"/>
                </a:lnTo>
                <a:lnTo>
                  <a:pt x="3435870" y="74129"/>
                </a:lnTo>
                <a:lnTo>
                  <a:pt x="3435886" y="76705"/>
                </a:lnTo>
                <a:lnTo>
                  <a:pt x="3436502" y="89919"/>
                </a:lnTo>
                <a:lnTo>
                  <a:pt x="3437902" y="101790"/>
                </a:lnTo>
                <a:lnTo>
                  <a:pt x="3439299" y="109943"/>
                </a:lnTo>
                <a:lnTo>
                  <a:pt x="3441712" y="116839"/>
                </a:lnTo>
                <a:lnTo>
                  <a:pt x="3445014" y="122478"/>
                </a:lnTo>
                <a:lnTo>
                  <a:pt x="3448443" y="128117"/>
                </a:lnTo>
                <a:lnTo>
                  <a:pt x="3452888" y="132435"/>
                </a:lnTo>
                <a:lnTo>
                  <a:pt x="3458730" y="135445"/>
                </a:lnTo>
                <a:lnTo>
                  <a:pt x="3464445" y="138442"/>
                </a:lnTo>
                <a:lnTo>
                  <a:pt x="3463302" y="95453"/>
                </a:lnTo>
                <a:lnTo>
                  <a:pt x="3462540" y="89484"/>
                </a:lnTo>
                <a:lnTo>
                  <a:pt x="3462159" y="81953"/>
                </a:lnTo>
                <a:lnTo>
                  <a:pt x="3462159" y="65379"/>
                </a:lnTo>
                <a:lnTo>
                  <a:pt x="3462413" y="58851"/>
                </a:lnTo>
                <a:lnTo>
                  <a:pt x="3463048" y="53251"/>
                </a:lnTo>
                <a:lnTo>
                  <a:pt x="3463683" y="47637"/>
                </a:lnTo>
                <a:lnTo>
                  <a:pt x="3464699" y="42951"/>
                </a:lnTo>
                <a:lnTo>
                  <a:pt x="3466096" y="39192"/>
                </a:lnTo>
                <a:lnTo>
                  <a:pt x="3467620" y="35432"/>
                </a:lnTo>
                <a:lnTo>
                  <a:pt x="3469652" y="32613"/>
                </a:lnTo>
                <a:lnTo>
                  <a:pt x="3474732" y="28854"/>
                </a:lnTo>
                <a:lnTo>
                  <a:pt x="3477907" y="27914"/>
                </a:lnTo>
                <a:lnTo>
                  <a:pt x="3481844" y="27914"/>
                </a:lnTo>
                <a:lnTo>
                  <a:pt x="3486162" y="28206"/>
                </a:lnTo>
                <a:lnTo>
                  <a:pt x="3489845" y="29387"/>
                </a:lnTo>
                <a:lnTo>
                  <a:pt x="3492893" y="31813"/>
                </a:lnTo>
                <a:lnTo>
                  <a:pt x="3495560" y="35128"/>
                </a:lnTo>
                <a:lnTo>
                  <a:pt x="3497719" y="39890"/>
                </a:lnTo>
                <a:lnTo>
                  <a:pt x="3498481" y="42786"/>
                </a:lnTo>
                <a:lnTo>
                  <a:pt x="3499243" y="46215"/>
                </a:lnTo>
                <a:lnTo>
                  <a:pt x="3499878" y="49644"/>
                </a:lnTo>
                <a:lnTo>
                  <a:pt x="3500386" y="53695"/>
                </a:lnTo>
                <a:lnTo>
                  <a:pt x="3500767" y="58343"/>
                </a:lnTo>
                <a:lnTo>
                  <a:pt x="3501021" y="62991"/>
                </a:lnTo>
                <a:lnTo>
                  <a:pt x="3501275" y="68351"/>
                </a:lnTo>
                <a:lnTo>
                  <a:pt x="3501148" y="84023"/>
                </a:lnTo>
                <a:lnTo>
                  <a:pt x="3500894" y="88176"/>
                </a:lnTo>
                <a:lnTo>
                  <a:pt x="3500640" y="92341"/>
                </a:lnTo>
                <a:lnTo>
                  <a:pt x="3500259" y="96062"/>
                </a:lnTo>
                <a:lnTo>
                  <a:pt x="3499624" y="99364"/>
                </a:lnTo>
                <a:lnTo>
                  <a:pt x="3498989" y="102666"/>
                </a:lnTo>
                <a:lnTo>
                  <a:pt x="3498227" y="105562"/>
                </a:lnTo>
                <a:lnTo>
                  <a:pt x="3496195" y="110578"/>
                </a:lnTo>
                <a:lnTo>
                  <a:pt x="3493528" y="114312"/>
                </a:lnTo>
                <a:lnTo>
                  <a:pt x="3490226" y="117195"/>
                </a:lnTo>
                <a:close/>
              </a:path>
              <a:path w="3731145" h="173786">
                <a:moveTo>
                  <a:pt x="3468255" y="113233"/>
                </a:moveTo>
                <a:lnTo>
                  <a:pt x="3466604" y="109702"/>
                </a:lnTo>
                <a:lnTo>
                  <a:pt x="3465080" y="106172"/>
                </a:lnTo>
                <a:lnTo>
                  <a:pt x="3463937" y="101422"/>
                </a:lnTo>
                <a:lnTo>
                  <a:pt x="3463302" y="95453"/>
                </a:lnTo>
                <a:lnTo>
                  <a:pt x="3464445" y="138442"/>
                </a:lnTo>
                <a:lnTo>
                  <a:pt x="3471684" y="139941"/>
                </a:lnTo>
                <a:lnTo>
                  <a:pt x="3468255" y="113233"/>
                </a:lnTo>
                <a:close/>
              </a:path>
              <a:path w="3731145" h="173786">
                <a:moveTo>
                  <a:pt x="3546995" y="36029"/>
                </a:moveTo>
                <a:lnTo>
                  <a:pt x="3546995" y="40119"/>
                </a:lnTo>
                <a:lnTo>
                  <a:pt x="3547376" y="43446"/>
                </a:lnTo>
                <a:lnTo>
                  <a:pt x="3549027" y="46926"/>
                </a:lnTo>
                <a:lnTo>
                  <a:pt x="3551694" y="46799"/>
                </a:lnTo>
                <a:lnTo>
                  <a:pt x="3554488" y="45618"/>
                </a:lnTo>
                <a:lnTo>
                  <a:pt x="3575062" y="34239"/>
                </a:lnTo>
                <a:lnTo>
                  <a:pt x="3575062" y="117576"/>
                </a:lnTo>
                <a:lnTo>
                  <a:pt x="3551186" y="117576"/>
                </a:lnTo>
                <a:lnTo>
                  <a:pt x="3548392" y="119849"/>
                </a:lnTo>
                <a:lnTo>
                  <a:pt x="3547630" y="122974"/>
                </a:lnTo>
                <a:lnTo>
                  <a:pt x="3547376" y="125856"/>
                </a:lnTo>
                <a:lnTo>
                  <a:pt x="3547376" y="129616"/>
                </a:lnTo>
                <a:lnTo>
                  <a:pt x="3547630" y="132473"/>
                </a:lnTo>
                <a:lnTo>
                  <a:pt x="3548519" y="135534"/>
                </a:lnTo>
                <a:lnTo>
                  <a:pt x="3551186" y="137667"/>
                </a:lnTo>
                <a:lnTo>
                  <a:pt x="3621798" y="137667"/>
                </a:lnTo>
                <a:lnTo>
                  <a:pt x="3624338" y="136296"/>
                </a:lnTo>
                <a:lnTo>
                  <a:pt x="3625354" y="133756"/>
                </a:lnTo>
                <a:lnTo>
                  <a:pt x="3625735" y="131190"/>
                </a:lnTo>
                <a:lnTo>
                  <a:pt x="3625735" y="124256"/>
                </a:lnTo>
                <a:lnTo>
                  <a:pt x="3625354" y="121678"/>
                </a:lnTo>
                <a:lnTo>
                  <a:pt x="3624465" y="119062"/>
                </a:lnTo>
                <a:lnTo>
                  <a:pt x="3621798" y="117576"/>
                </a:lnTo>
                <a:lnTo>
                  <a:pt x="3600970" y="117576"/>
                </a:lnTo>
                <a:lnTo>
                  <a:pt x="3600843" y="10693"/>
                </a:lnTo>
                <a:lnTo>
                  <a:pt x="3598176" y="9118"/>
                </a:lnTo>
                <a:lnTo>
                  <a:pt x="3595509" y="8851"/>
                </a:lnTo>
                <a:lnTo>
                  <a:pt x="3591953" y="8712"/>
                </a:lnTo>
                <a:lnTo>
                  <a:pt x="3584460" y="8762"/>
                </a:lnTo>
                <a:lnTo>
                  <a:pt x="3581285" y="8953"/>
                </a:lnTo>
                <a:lnTo>
                  <a:pt x="3578110" y="9994"/>
                </a:lnTo>
                <a:lnTo>
                  <a:pt x="3550551" y="27812"/>
                </a:lnTo>
                <a:lnTo>
                  <a:pt x="3548265" y="29756"/>
                </a:lnTo>
                <a:lnTo>
                  <a:pt x="3547249" y="32677"/>
                </a:lnTo>
                <a:lnTo>
                  <a:pt x="3546995" y="36029"/>
                </a:lnTo>
                <a:close/>
              </a:path>
              <a:path w="3731145" h="173786">
                <a:moveTo>
                  <a:pt x="3721620" y="56210"/>
                </a:moveTo>
                <a:lnTo>
                  <a:pt x="3723398" y="53581"/>
                </a:lnTo>
                <a:lnTo>
                  <a:pt x="3724922" y="50787"/>
                </a:lnTo>
                <a:lnTo>
                  <a:pt x="3725938" y="47853"/>
                </a:lnTo>
                <a:lnTo>
                  <a:pt x="3726954" y="44919"/>
                </a:lnTo>
                <a:lnTo>
                  <a:pt x="3727462" y="41897"/>
                </a:lnTo>
                <a:lnTo>
                  <a:pt x="3727462" y="34112"/>
                </a:lnTo>
                <a:lnTo>
                  <a:pt x="3726700" y="29844"/>
                </a:lnTo>
                <a:lnTo>
                  <a:pt x="3725049" y="25984"/>
                </a:lnTo>
                <a:lnTo>
                  <a:pt x="3723525" y="22123"/>
                </a:lnTo>
                <a:lnTo>
                  <a:pt x="3721112" y="18808"/>
                </a:lnTo>
                <a:lnTo>
                  <a:pt x="3717937" y="16027"/>
                </a:lnTo>
                <a:lnTo>
                  <a:pt x="3714762" y="63690"/>
                </a:lnTo>
                <a:lnTo>
                  <a:pt x="3717429" y="61340"/>
                </a:lnTo>
                <a:lnTo>
                  <a:pt x="3719715" y="58851"/>
                </a:lnTo>
                <a:lnTo>
                  <a:pt x="3721620" y="56210"/>
                </a:lnTo>
                <a:close/>
              </a:path>
              <a:path w="3731145" h="173786">
                <a:moveTo>
                  <a:pt x="3687330" y="61061"/>
                </a:moveTo>
                <a:lnTo>
                  <a:pt x="3684155" y="59347"/>
                </a:lnTo>
                <a:lnTo>
                  <a:pt x="3681488" y="57734"/>
                </a:lnTo>
                <a:lnTo>
                  <a:pt x="3676789" y="54698"/>
                </a:lnTo>
                <a:lnTo>
                  <a:pt x="3678821" y="85839"/>
                </a:lnTo>
                <a:lnTo>
                  <a:pt x="3681488" y="84188"/>
                </a:lnTo>
                <a:lnTo>
                  <a:pt x="3684536" y="82537"/>
                </a:lnTo>
                <a:lnTo>
                  <a:pt x="3687965" y="84251"/>
                </a:lnTo>
                <a:lnTo>
                  <a:pt x="3691013" y="85940"/>
                </a:lnTo>
                <a:lnTo>
                  <a:pt x="3693680" y="87591"/>
                </a:lnTo>
                <a:lnTo>
                  <a:pt x="3696347" y="89242"/>
                </a:lnTo>
                <a:lnTo>
                  <a:pt x="3700284" y="92735"/>
                </a:lnTo>
                <a:lnTo>
                  <a:pt x="3703332" y="96418"/>
                </a:lnTo>
                <a:lnTo>
                  <a:pt x="3704983" y="100444"/>
                </a:lnTo>
                <a:lnTo>
                  <a:pt x="3705364" y="105105"/>
                </a:lnTo>
                <a:lnTo>
                  <a:pt x="3705364" y="109994"/>
                </a:lnTo>
                <a:lnTo>
                  <a:pt x="3703713" y="113817"/>
                </a:lnTo>
                <a:lnTo>
                  <a:pt x="3700538" y="116585"/>
                </a:lnTo>
                <a:lnTo>
                  <a:pt x="3697363" y="119354"/>
                </a:lnTo>
                <a:lnTo>
                  <a:pt x="3692537" y="120738"/>
                </a:lnTo>
                <a:lnTo>
                  <a:pt x="3679456" y="120738"/>
                </a:lnTo>
                <a:lnTo>
                  <a:pt x="3674503" y="119392"/>
                </a:lnTo>
                <a:lnTo>
                  <a:pt x="3671201" y="116687"/>
                </a:lnTo>
                <a:lnTo>
                  <a:pt x="3667772" y="113982"/>
                </a:lnTo>
                <a:lnTo>
                  <a:pt x="3666121" y="110058"/>
                </a:lnTo>
                <a:lnTo>
                  <a:pt x="3665359" y="137769"/>
                </a:lnTo>
                <a:lnTo>
                  <a:pt x="3670820" y="139217"/>
                </a:lnTo>
                <a:lnTo>
                  <a:pt x="3677170" y="139941"/>
                </a:lnTo>
                <a:lnTo>
                  <a:pt x="3692029" y="139941"/>
                </a:lnTo>
                <a:lnTo>
                  <a:pt x="3698760" y="139141"/>
                </a:lnTo>
                <a:lnTo>
                  <a:pt x="3704602" y="137515"/>
                </a:lnTo>
                <a:lnTo>
                  <a:pt x="3710317" y="135902"/>
                </a:lnTo>
                <a:lnTo>
                  <a:pt x="3715270" y="133527"/>
                </a:lnTo>
                <a:lnTo>
                  <a:pt x="3719207" y="130390"/>
                </a:lnTo>
                <a:lnTo>
                  <a:pt x="3723144" y="127253"/>
                </a:lnTo>
                <a:lnTo>
                  <a:pt x="3726065" y="123418"/>
                </a:lnTo>
                <a:lnTo>
                  <a:pt x="3728097" y="118859"/>
                </a:lnTo>
                <a:lnTo>
                  <a:pt x="3730129" y="114312"/>
                </a:lnTo>
                <a:lnTo>
                  <a:pt x="3731145" y="109131"/>
                </a:lnTo>
                <a:lnTo>
                  <a:pt x="3731145" y="99694"/>
                </a:lnTo>
                <a:lnTo>
                  <a:pt x="3730510" y="96329"/>
                </a:lnTo>
                <a:lnTo>
                  <a:pt x="3729367" y="93230"/>
                </a:lnTo>
                <a:lnTo>
                  <a:pt x="3728224" y="90131"/>
                </a:lnTo>
                <a:lnTo>
                  <a:pt x="3726573" y="87210"/>
                </a:lnTo>
                <a:lnTo>
                  <a:pt x="3724414" y="84467"/>
                </a:lnTo>
                <a:lnTo>
                  <a:pt x="3722128" y="81737"/>
                </a:lnTo>
                <a:lnTo>
                  <a:pt x="3719461" y="79171"/>
                </a:lnTo>
                <a:lnTo>
                  <a:pt x="3716286" y="76796"/>
                </a:lnTo>
                <a:lnTo>
                  <a:pt x="3713238" y="74422"/>
                </a:lnTo>
                <a:lnTo>
                  <a:pt x="3709555" y="72186"/>
                </a:lnTo>
                <a:lnTo>
                  <a:pt x="3705618" y="70065"/>
                </a:lnTo>
                <a:lnTo>
                  <a:pt x="3709047" y="68160"/>
                </a:lnTo>
                <a:lnTo>
                  <a:pt x="3712095" y="66027"/>
                </a:lnTo>
                <a:lnTo>
                  <a:pt x="3714762" y="63690"/>
                </a:lnTo>
                <a:lnTo>
                  <a:pt x="3717937" y="16027"/>
                </a:lnTo>
                <a:lnTo>
                  <a:pt x="3714635" y="13258"/>
                </a:lnTo>
                <a:lnTo>
                  <a:pt x="3710571" y="11112"/>
                </a:lnTo>
                <a:lnTo>
                  <a:pt x="3705491" y="9601"/>
                </a:lnTo>
                <a:lnTo>
                  <a:pt x="3700411" y="8077"/>
                </a:lnTo>
                <a:lnTo>
                  <a:pt x="3694442" y="7327"/>
                </a:lnTo>
                <a:lnTo>
                  <a:pt x="3680218" y="7327"/>
                </a:lnTo>
                <a:lnTo>
                  <a:pt x="3673995" y="8153"/>
                </a:lnTo>
                <a:lnTo>
                  <a:pt x="3668534" y="9791"/>
                </a:lnTo>
                <a:lnTo>
                  <a:pt x="3669296" y="36194"/>
                </a:lnTo>
                <a:lnTo>
                  <a:pt x="3670566" y="32677"/>
                </a:lnTo>
                <a:lnTo>
                  <a:pt x="3673233" y="30137"/>
                </a:lnTo>
                <a:lnTo>
                  <a:pt x="3676027" y="27597"/>
                </a:lnTo>
                <a:lnTo>
                  <a:pt x="3680091" y="26327"/>
                </a:lnTo>
                <a:lnTo>
                  <a:pt x="3688473" y="26327"/>
                </a:lnTo>
                <a:lnTo>
                  <a:pt x="3691013" y="26657"/>
                </a:lnTo>
                <a:lnTo>
                  <a:pt x="3695077" y="27978"/>
                </a:lnTo>
                <a:lnTo>
                  <a:pt x="3698252" y="30238"/>
                </a:lnTo>
                <a:lnTo>
                  <a:pt x="3700792" y="33083"/>
                </a:lnTo>
                <a:lnTo>
                  <a:pt x="3702062" y="36779"/>
                </a:lnTo>
                <a:lnTo>
                  <a:pt x="3702443" y="41173"/>
                </a:lnTo>
                <a:lnTo>
                  <a:pt x="3702443" y="45135"/>
                </a:lnTo>
                <a:lnTo>
                  <a:pt x="3701046" y="48729"/>
                </a:lnTo>
                <a:lnTo>
                  <a:pt x="3698506" y="51955"/>
                </a:lnTo>
                <a:lnTo>
                  <a:pt x="3695839" y="55194"/>
                </a:lnTo>
                <a:lnTo>
                  <a:pt x="3692156" y="58229"/>
                </a:lnTo>
                <a:lnTo>
                  <a:pt x="3687330" y="61061"/>
                </a:lnTo>
                <a:close/>
              </a:path>
              <a:path w="3731145" h="173786">
                <a:moveTo>
                  <a:pt x="3644150" y="41770"/>
                </a:moveTo>
                <a:lnTo>
                  <a:pt x="3644150" y="45326"/>
                </a:lnTo>
                <a:lnTo>
                  <a:pt x="3644658" y="48628"/>
                </a:lnTo>
                <a:lnTo>
                  <a:pt x="3645674" y="51663"/>
                </a:lnTo>
                <a:lnTo>
                  <a:pt x="3646690" y="54698"/>
                </a:lnTo>
                <a:lnTo>
                  <a:pt x="3648087" y="57480"/>
                </a:lnTo>
                <a:lnTo>
                  <a:pt x="3649992" y="60020"/>
                </a:lnTo>
                <a:lnTo>
                  <a:pt x="3654310" y="64909"/>
                </a:lnTo>
                <a:lnTo>
                  <a:pt x="3656977" y="67055"/>
                </a:lnTo>
                <a:lnTo>
                  <a:pt x="3659644" y="69202"/>
                </a:lnTo>
                <a:lnTo>
                  <a:pt x="3662692" y="71196"/>
                </a:lnTo>
                <a:lnTo>
                  <a:pt x="3666121" y="73037"/>
                </a:lnTo>
                <a:lnTo>
                  <a:pt x="3661930" y="75222"/>
                </a:lnTo>
                <a:lnTo>
                  <a:pt x="3658247" y="77508"/>
                </a:lnTo>
                <a:lnTo>
                  <a:pt x="3655072" y="79921"/>
                </a:lnTo>
                <a:lnTo>
                  <a:pt x="3651897" y="82321"/>
                </a:lnTo>
                <a:lnTo>
                  <a:pt x="3649103" y="84899"/>
                </a:lnTo>
                <a:lnTo>
                  <a:pt x="3647071" y="87642"/>
                </a:lnTo>
                <a:lnTo>
                  <a:pt x="3644912" y="90373"/>
                </a:lnTo>
                <a:lnTo>
                  <a:pt x="3643261" y="93344"/>
                </a:lnTo>
                <a:lnTo>
                  <a:pt x="3642118" y="96545"/>
                </a:lnTo>
                <a:lnTo>
                  <a:pt x="3641102" y="99745"/>
                </a:lnTo>
                <a:lnTo>
                  <a:pt x="3640594" y="103162"/>
                </a:lnTo>
                <a:lnTo>
                  <a:pt x="3640594" y="112128"/>
                </a:lnTo>
                <a:lnTo>
                  <a:pt x="3641483" y="116865"/>
                </a:lnTo>
                <a:lnTo>
                  <a:pt x="3643261" y="120992"/>
                </a:lnTo>
                <a:lnTo>
                  <a:pt x="3645166" y="125120"/>
                </a:lnTo>
                <a:lnTo>
                  <a:pt x="3647960" y="128574"/>
                </a:lnTo>
                <a:lnTo>
                  <a:pt x="3651643" y="131381"/>
                </a:lnTo>
                <a:lnTo>
                  <a:pt x="3655326" y="134188"/>
                </a:lnTo>
                <a:lnTo>
                  <a:pt x="3659898" y="136309"/>
                </a:lnTo>
                <a:lnTo>
                  <a:pt x="3665359" y="137769"/>
                </a:lnTo>
                <a:lnTo>
                  <a:pt x="3666121" y="110058"/>
                </a:lnTo>
                <a:lnTo>
                  <a:pt x="3666121" y="104901"/>
                </a:lnTo>
                <a:lnTo>
                  <a:pt x="3666502" y="100444"/>
                </a:lnTo>
                <a:lnTo>
                  <a:pt x="3668026" y="96418"/>
                </a:lnTo>
                <a:lnTo>
                  <a:pt x="3670693" y="92684"/>
                </a:lnTo>
                <a:lnTo>
                  <a:pt x="3674122" y="89141"/>
                </a:lnTo>
                <a:lnTo>
                  <a:pt x="3678821" y="85839"/>
                </a:lnTo>
                <a:lnTo>
                  <a:pt x="3676789" y="54698"/>
                </a:lnTo>
                <a:lnTo>
                  <a:pt x="3673487" y="51561"/>
                </a:lnTo>
                <a:lnTo>
                  <a:pt x="3670947" y="48298"/>
                </a:lnTo>
                <a:lnTo>
                  <a:pt x="3669550" y="44729"/>
                </a:lnTo>
                <a:lnTo>
                  <a:pt x="3669296" y="40678"/>
                </a:lnTo>
                <a:lnTo>
                  <a:pt x="3669296" y="36194"/>
                </a:lnTo>
                <a:lnTo>
                  <a:pt x="3668534" y="9791"/>
                </a:lnTo>
                <a:lnTo>
                  <a:pt x="3663073" y="11442"/>
                </a:lnTo>
                <a:lnTo>
                  <a:pt x="3658628" y="13804"/>
                </a:lnTo>
                <a:lnTo>
                  <a:pt x="3655072" y="16878"/>
                </a:lnTo>
                <a:lnTo>
                  <a:pt x="3651389" y="19938"/>
                </a:lnTo>
                <a:lnTo>
                  <a:pt x="3648722" y="23571"/>
                </a:lnTo>
                <a:lnTo>
                  <a:pt x="3646944" y="27762"/>
                </a:lnTo>
                <a:lnTo>
                  <a:pt x="3645166" y="31953"/>
                </a:lnTo>
                <a:lnTo>
                  <a:pt x="3644150" y="36614"/>
                </a:lnTo>
                <a:lnTo>
                  <a:pt x="3644150" y="41770"/>
                </a:lnTo>
                <a:close/>
              </a:path>
              <a:path w="3731145" h="173786">
                <a:moveTo>
                  <a:pt x="2786011" y="136944"/>
                </a:moveTo>
                <a:lnTo>
                  <a:pt x="2789186" y="137845"/>
                </a:lnTo>
                <a:lnTo>
                  <a:pt x="2792361" y="138176"/>
                </a:lnTo>
                <a:lnTo>
                  <a:pt x="2801251" y="138176"/>
                </a:lnTo>
                <a:lnTo>
                  <a:pt x="2804426" y="137845"/>
                </a:lnTo>
                <a:lnTo>
                  <a:pt x="2807601" y="136944"/>
                </a:lnTo>
                <a:lnTo>
                  <a:pt x="2809379" y="134302"/>
                </a:lnTo>
                <a:lnTo>
                  <a:pt x="2809379" y="75615"/>
                </a:lnTo>
                <a:lnTo>
                  <a:pt x="2812808" y="71196"/>
                </a:lnTo>
                <a:lnTo>
                  <a:pt x="2816110" y="67830"/>
                </a:lnTo>
                <a:lnTo>
                  <a:pt x="2819158" y="65519"/>
                </a:lnTo>
                <a:lnTo>
                  <a:pt x="2822206" y="63207"/>
                </a:lnTo>
                <a:lnTo>
                  <a:pt x="2825254" y="62052"/>
                </a:lnTo>
                <a:lnTo>
                  <a:pt x="2828175" y="62052"/>
                </a:lnTo>
                <a:lnTo>
                  <a:pt x="2832620" y="62534"/>
                </a:lnTo>
                <a:lnTo>
                  <a:pt x="2836303" y="64439"/>
                </a:lnTo>
                <a:lnTo>
                  <a:pt x="2838843" y="67551"/>
                </a:lnTo>
                <a:lnTo>
                  <a:pt x="2840748" y="71386"/>
                </a:lnTo>
                <a:lnTo>
                  <a:pt x="2841891" y="76276"/>
                </a:lnTo>
                <a:lnTo>
                  <a:pt x="2842145" y="78981"/>
                </a:lnTo>
                <a:lnTo>
                  <a:pt x="2842145" y="134302"/>
                </a:lnTo>
                <a:lnTo>
                  <a:pt x="2843796" y="136944"/>
                </a:lnTo>
                <a:lnTo>
                  <a:pt x="2846971" y="137845"/>
                </a:lnTo>
                <a:lnTo>
                  <a:pt x="2850146" y="138176"/>
                </a:lnTo>
                <a:lnTo>
                  <a:pt x="2859036" y="138176"/>
                </a:lnTo>
                <a:lnTo>
                  <a:pt x="2862211" y="137845"/>
                </a:lnTo>
                <a:lnTo>
                  <a:pt x="2865386" y="136944"/>
                </a:lnTo>
                <a:lnTo>
                  <a:pt x="2867037" y="134302"/>
                </a:lnTo>
                <a:lnTo>
                  <a:pt x="2867037" y="75615"/>
                </a:lnTo>
                <a:lnTo>
                  <a:pt x="2870593" y="71196"/>
                </a:lnTo>
                <a:lnTo>
                  <a:pt x="2873895" y="67830"/>
                </a:lnTo>
                <a:lnTo>
                  <a:pt x="2876943" y="65519"/>
                </a:lnTo>
                <a:lnTo>
                  <a:pt x="2879991" y="63207"/>
                </a:lnTo>
                <a:lnTo>
                  <a:pt x="2882912" y="62052"/>
                </a:lnTo>
                <a:lnTo>
                  <a:pt x="2885960" y="62052"/>
                </a:lnTo>
                <a:lnTo>
                  <a:pt x="2890405" y="62534"/>
                </a:lnTo>
                <a:lnTo>
                  <a:pt x="2893961" y="64439"/>
                </a:lnTo>
                <a:lnTo>
                  <a:pt x="2896628" y="67551"/>
                </a:lnTo>
                <a:lnTo>
                  <a:pt x="2898533" y="71386"/>
                </a:lnTo>
                <a:lnTo>
                  <a:pt x="2899676" y="76276"/>
                </a:lnTo>
                <a:lnTo>
                  <a:pt x="2899930" y="78981"/>
                </a:lnTo>
                <a:lnTo>
                  <a:pt x="2899930" y="134302"/>
                </a:lnTo>
                <a:lnTo>
                  <a:pt x="2901581" y="136944"/>
                </a:lnTo>
                <a:lnTo>
                  <a:pt x="2904756" y="137845"/>
                </a:lnTo>
                <a:lnTo>
                  <a:pt x="2907931" y="138176"/>
                </a:lnTo>
                <a:lnTo>
                  <a:pt x="2916948" y="138176"/>
                </a:lnTo>
                <a:lnTo>
                  <a:pt x="2920123" y="137845"/>
                </a:lnTo>
                <a:lnTo>
                  <a:pt x="2923171" y="136944"/>
                </a:lnTo>
                <a:lnTo>
                  <a:pt x="2924822" y="134302"/>
                </a:lnTo>
                <a:lnTo>
                  <a:pt x="2924822" y="72707"/>
                </a:lnTo>
                <a:lnTo>
                  <a:pt x="2924314" y="67894"/>
                </a:lnTo>
                <a:lnTo>
                  <a:pt x="2923298" y="63334"/>
                </a:lnTo>
                <a:lnTo>
                  <a:pt x="2922155" y="58788"/>
                </a:lnTo>
                <a:lnTo>
                  <a:pt x="2920377" y="54813"/>
                </a:lnTo>
                <a:lnTo>
                  <a:pt x="2917964" y="51409"/>
                </a:lnTo>
                <a:lnTo>
                  <a:pt x="2915424" y="48018"/>
                </a:lnTo>
                <a:lnTo>
                  <a:pt x="2912249" y="45326"/>
                </a:lnTo>
                <a:lnTo>
                  <a:pt x="2908185" y="43345"/>
                </a:lnTo>
                <a:lnTo>
                  <a:pt x="2904121" y="41363"/>
                </a:lnTo>
                <a:lnTo>
                  <a:pt x="2899168" y="40373"/>
                </a:lnTo>
                <a:lnTo>
                  <a:pt x="2890786" y="40373"/>
                </a:lnTo>
                <a:lnTo>
                  <a:pt x="2883293" y="41948"/>
                </a:lnTo>
                <a:lnTo>
                  <a:pt x="2878340" y="44183"/>
                </a:lnTo>
                <a:lnTo>
                  <a:pt x="2873387" y="47142"/>
                </a:lnTo>
                <a:lnTo>
                  <a:pt x="2870847" y="49187"/>
                </a:lnTo>
                <a:lnTo>
                  <a:pt x="2865767" y="53670"/>
                </a:lnTo>
                <a:lnTo>
                  <a:pt x="2863100" y="56514"/>
                </a:lnTo>
                <a:lnTo>
                  <a:pt x="2861957" y="54076"/>
                </a:lnTo>
                <a:lnTo>
                  <a:pt x="2858909" y="49885"/>
                </a:lnTo>
                <a:lnTo>
                  <a:pt x="2855353" y="46202"/>
                </a:lnTo>
                <a:lnTo>
                  <a:pt x="2850781" y="43370"/>
                </a:lnTo>
                <a:lnTo>
                  <a:pt x="2848114" y="42278"/>
                </a:lnTo>
                <a:lnTo>
                  <a:pt x="2845193" y="41516"/>
                </a:lnTo>
                <a:lnTo>
                  <a:pt x="2842399" y="40754"/>
                </a:lnTo>
                <a:lnTo>
                  <a:pt x="2839097" y="40373"/>
                </a:lnTo>
                <a:lnTo>
                  <a:pt x="2830207" y="40373"/>
                </a:lnTo>
                <a:lnTo>
                  <a:pt x="2825127" y="41694"/>
                </a:lnTo>
                <a:lnTo>
                  <a:pt x="2820301" y="44335"/>
                </a:lnTo>
                <a:lnTo>
                  <a:pt x="2815475" y="46977"/>
                </a:lnTo>
                <a:lnTo>
                  <a:pt x="2810522" y="50939"/>
                </a:lnTo>
                <a:lnTo>
                  <a:pt x="2805696" y="56210"/>
                </a:lnTo>
                <a:lnTo>
                  <a:pt x="2805696" y="46024"/>
                </a:lnTo>
                <a:lnTo>
                  <a:pt x="2804299" y="43383"/>
                </a:lnTo>
                <a:lnTo>
                  <a:pt x="2801759" y="42468"/>
                </a:lnTo>
                <a:lnTo>
                  <a:pt x="2798965" y="42138"/>
                </a:lnTo>
                <a:lnTo>
                  <a:pt x="2791345" y="42138"/>
                </a:lnTo>
                <a:lnTo>
                  <a:pt x="2788678" y="42468"/>
                </a:lnTo>
                <a:lnTo>
                  <a:pt x="2785757" y="43383"/>
                </a:lnTo>
                <a:lnTo>
                  <a:pt x="2784360" y="46024"/>
                </a:lnTo>
                <a:lnTo>
                  <a:pt x="2784360" y="134302"/>
                </a:lnTo>
                <a:lnTo>
                  <a:pt x="2786011" y="136944"/>
                </a:lnTo>
                <a:close/>
              </a:path>
              <a:path w="3731145" h="173786">
                <a:moveTo>
                  <a:pt x="2080018" y="136842"/>
                </a:moveTo>
                <a:lnTo>
                  <a:pt x="2083066" y="137769"/>
                </a:lnTo>
                <a:lnTo>
                  <a:pt x="2086241" y="138163"/>
                </a:lnTo>
                <a:lnTo>
                  <a:pt x="2095131" y="138163"/>
                </a:lnTo>
                <a:lnTo>
                  <a:pt x="2098306" y="137769"/>
                </a:lnTo>
                <a:lnTo>
                  <a:pt x="2101481" y="136842"/>
                </a:lnTo>
                <a:lnTo>
                  <a:pt x="2103005" y="134099"/>
                </a:lnTo>
                <a:lnTo>
                  <a:pt x="2103005" y="19989"/>
                </a:lnTo>
                <a:lnTo>
                  <a:pt x="2101989" y="14300"/>
                </a:lnTo>
                <a:lnTo>
                  <a:pt x="2096020" y="9829"/>
                </a:lnTo>
                <a:lnTo>
                  <a:pt x="2092718" y="9601"/>
                </a:lnTo>
                <a:lnTo>
                  <a:pt x="2072779" y="9601"/>
                </a:lnTo>
                <a:lnTo>
                  <a:pt x="2065286" y="11683"/>
                </a:lnTo>
                <a:lnTo>
                  <a:pt x="2060460" y="17513"/>
                </a:lnTo>
                <a:lnTo>
                  <a:pt x="2058428" y="21767"/>
                </a:lnTo>
                <a:lnTo>
                  <a:pt x="2057539" y="24549"/>
                </a:lnTo>
                <a:lnTo>
                  <a:pt x="2028837" y="100647"/>
                </a:lnTo>
                <a:lnTo>
                  <a:pt x="2028456" y="100647"/>
                </a:lnTo>
                <a:lnTo>
                  <a:pt x="2000770" y="24345"/>
                </a:lnTo>
                <a:lnTo>
                  <a:pt x="2000008" y="21577"/>
                </a:lnTo>
                <a:lnTo>
                  <a:pt x="1999119" y="19253"/>
                </a:lnTo>
                <a:lnTo>
                  <a:pt x="1996960" y="15493"/>
                </a:lnTo>
                <a:lnTo>
                  <a:pt x="1990610" y="10833"/>
                </a:lnTo>
                <a:lnTo>
                  <a:pt x="1986165" y="9842"/>
                </a:lnTo>
                <a:lnTo>
                  <a:pt x="1983625" y="9601"/>
                </a:lnTo>
                <a:lnTo>
                  <a:pt x="1960638" y="9601"/>
                </a:lnTo>
                <a:lnTo>
                  <a:pt x="1958225" y="10490"/>
                </a:lnTo>
                <a:lnTo>
                  <a:pt x="1954669" y="14058"/>
                </a:lnTo>
                <a:lnTo>
                  <a:pt x="1953780" y="16624"/>
                </a:lnTo>
                <a:lnTo>
                  <a:pt x="1953780" y="134099"/>
                </a:lnTo>
                <a:lnTo>
                  <a:pt x="1955304" y="136842"/>
                </a:lnTo>
                <a:lnTo>
                  <a:pt x="1958479" y="137769"/>
                </a:lnTo>
                <a:lnTo>
                  <a:pt x="1961654" y="138163"/>
                </a:lnTo>
                <a:lnTo>
                  <a:pt x="1970417" y="138163"/>
                </a:lnTo>
                <a:lnTo>
                  <a:pt x="1973592" y="137769"/>
                </a:lnTo>
                <a:lnTo>
                  <a:pt x="1976767" y="136842"/>
                </a:lnTo>
                <a:lnTo>
                  <a:pt x="1978418" y="134099"/>
                </a:lnTo>
                <a:lnTo>
                  <a:pt x="1978418" y="29883"/>
                </a:lnTo>
                <a:lnTo>
                  <a:pt x="2014486" y="134010"/>
                </a:lnTo>
                <a:lnTo>
                  <a:pt x="2019058" y="137579"/>
                </a:lnTo>
                <a:lnTo>
                  <a:pt x="2025408" y="138264"/>
                </a:lnTo>
                <a:lnTo>
                  <a:pt x="2029980" y="138264"/>
                </a:lnTo>
                <a:lnTo>
                  <a:pt x="2036330" y="137794"/>
                </a:lnTo>
                <a:lnTo>
                  <a:pt x="2041029" y="134010"/>
                </a:lnTo>
                <a:lnTo>
                  <a:pt x="2078113" y="29883"/>
                </a:lnTo>
                <a:lnTo>
                  <a:pt x="2078367" y="29883"/>
                </a:lnTo>
                <a:lnTo>
                  <a:pt x="2078367" y="134099"/>
                </a:lnTo>
                <a:lnTo>
                  <a:pt x="2080018" y="136842"/>
                </a:lnTo>
                <a:close/>
              </a:path>
              <a:path w="3731145" h="173786">
                <a:moveTo>
                  <a:pt x="1821827" y="75615"/>
                </a:moveTo>
                <a:lnTo>
                  <a:pt x="1825256" y="71196"/>
                </a:lnTo>
                <a:lnTo>
                  <a:pt x="1828685" y="67830"/>
                </a:lnTo>
                <a:lnTo>
                  <a:pt x="1831860" y="65519"/>
                </a:lnTo>
                <a:lnTo>
                  <a:pt x="1835162" y="63207"/>
                </a:lnTo>
                <a:lnTo>
                  <a:pt x="1838337" y="62052"/>
                </a:lnTo>
                <a:lnTo>
                  <a:pt x="1841512" y="62052"/>
                </a:lnTo>
                <a:lnTo>
                  <a:pt x="1846211" y="62534"/>
                </a:lnTo>
                <a:lnTo>
                  <a:pt x="1849894" y="64439"/>
                </a:lnTo>
                <a:lnTo>
                  <a:pt x="1852688" y="67551"/>
                </a:lnTo>
                <a:lnTo>
                  <a:pt x="1854720" y="71386"/>
                </a:lnTo>
                <a:lnTo>
                  <a:pt x="1855990" y="76276"/>
                </a:lnTo>
                <a:lnTo>
                  <a:pt x="1856371" y="79641"/>
                </a:lnTo>
                <a:lnTo>
                  <a:pt x="1856371" y="134302"/>
                </a:lnTo>
                <a:lnTo>
                  <a:pt x="1858022" y="136944"/>
                </a:lnTo>
                <a:lnTo>
                  <a:pt x="1861070" y="137845"/>
                </a:lnTo>
                <a:lnTo>
                  <a:pt x="1864372" y="138176"/>
                </a:lnTo>
                <a:lnTo>
                  <a:pt x="1873135" y="138176"/>
                </a:lnTo>
                <a:lnTo>
                  <a:pt x="1876437" y="137845"/>
                </a:lnTo>
                <a:lnTo>
                  <a:pt x="1879485" y="136944"/>
                </a:lnTo>
                <a:lnTo>
                  <a:pt x="1881136" y="134302"/>
                </a:lnTo>
                <a:lnTo>
                  <a:pt x="1881136" y="73367"/>
                </a:lnTo>
                <a:lnTo>
                  <a:pt x="1880628" y="67894"/>
                </a:lnTo>
                <a:lnTo>
                  <a:pt x="1879485" y="63334"/>
                </a:lnTo>
                <a:lnTo>
                  <a:pt x="1878342" y="58788"/>
                </a:lnTo>
                <a:lnTo>
                  <a:pt x="1876564" y="54813"/>
                </a:lnTo>
                <a:lnTo>
                  <a:pt x="1874024" y="51409"/>
                </a:lnTo>
                <a:lnTo>
                  <a:pt x="1871484" y="48018"/>
                </a:lnTo>
                <a:lnTo>
                  <a:pt x="1868055" y="45326"/>
                </a:lnTo>
                <a:lnTo>
                  <a:pt x="1863991" y="43345"/>
                </a:lnTo>
                <a:lnTo>
                  <a:pt x="1859800" y="41363"/>
                </a:lnTo>
                <a:lnTo>
                  <a:pt x="1854847" y="40373"/>
                </a:lnTo>
                <a:lnTo>
                  <a:pt x="1843290" y="40373"/>
                </a:lnTo>
                <a:lnTo>
                  <a:pt x="1838083" y="41694"/>
                </a:lnTo>
                <a:lnTo>
                  <a:pt x="1833003" y="44335"/>
                </a:lnTo>
                <a:lnTo>
                  <a:pt x="1827923" y="46977"/>
                </a:lnTo>
                <a:lnTo>
                  <a:pt x="1822970" y="50939"/>
                </a:lnTo>
                <a:lnTo>
                  <a:pt x="1818144" y="56210"/>
                </a:lnTo>
                <a:lnTo>
                  <a:pt x="1818144" y="46024"/>
                </a:lnTo>
                <a:lnTo>
                  <a:pt x="1817255" y="43789"/>
                </a:lnTo>
                <a:lnTo>
                  <a:pt x="1814207" y="42468"/>
                </a:lnTo>
                <a:lnTo>
                  <a:pt x="1811413" y="42138"/>
                </a:lnTo>
                <a:lnTo>
                  <a:pt x="1803793" y="42138"/>
                </a:lnTo>
                <a:lnTo>
                  <a:pt x="1801126" y="42468"/>
                </a:lnTo>
                <a:lnTo>
                  <a:pt x="1798205" y="43383"/>
                </a:lnTo>
                <a:lnTo>
                  <a:pt x="1796808" y="46024"/>
                </a:lnTo>
                <a:lnTo>
                  <a:pt x="1796808" y="134302"/>
                </a:lnTo>
                <a:lnTo>
                  <a:pt x="1798459" y="136944"/>
                </a:lnTo>
                <a:lnTo>
                  <a:pt x="1801634" y="137845"/>
                </a:lnTo>
                <a:lnTo>
                  <a:pt x="1804809" y="138176"/>
                </a:lnTo>
                <a:lnTo>
                  <a:pt x="1813699" y="138176"/>
                </a:lnTo>
                <a:lnTo>
                  <a:pt x="1816874" y="137845"/>
                </a:lnTo>
                <a:lnTo>
                  <a:pt x="1820049" y="136944"/>
                </a:lnTo>
                <a:lnTo>
                  <a:pt x="1821827" y="134302"/>
                </a:lnTo>
                <a:lnTo>
                  <a:pt x="1821827" y="75615"/>
                </a:lnTo>
                <a:close/>
              </a:path>
              <a:path w="3731145" h="173786">
                <a:moveTo>
                  <a:pt x="1649234" y="136944"/>
                </a:moveTo>
                <a:lnTo>
                  <a:pt x="1652282" y="137845"/>
                </a:lnTo>
                <a:lnTo>
                  <a:pt x="1655584" y="138176"/>
                </a:lnTo>
                <a:lnTo>
                  <a:pt x="1664347" y="138176"/>
                </a:lnTo>
                <a:lnTo>
                  <a:pt x="1667649" y="137845"/>
                </a:lnTo>
                <a:lnTo>
                  <a:pt x="1670697" y="136944"/>
                </a:lnTo>
                <a:lnTo>
                  <a:pt x="1672348" y="134302"/>
                </a:lnTo>
                <a:lnTo>
                  <a:pt x="1672348" y="73367"/>
                </a:lnTo>
                <a:lnTo>
                  <a:pt x="1671840" y="67894"/>
                </a:lnTo>
                <a:lnTo>
                  <a:pt x="1670697" y="63334"/>
                </a:lnTo>
                <a:lnTo>
                  <a:pt x="1669554" y="58788"/>
                </a:lnTo>
                <a:lnTo>
                  <a:pt x="1667776" y="54813"/>
                </a:lnTo>
                <a:lnTo>
                  <a:pt x="1665236" y="51409"/>
                </a:lnTo>
                <a:lnTo>
                  <a:pt x="1662696" y="48018"/>
                </a:lnTo>
                <a:lnTo>
                  <a:pt x="1659267" y="45326"/>
                </a:lnTo>
                <a:lnTo>
                  <a:pt x="1655203" y="43345"/>
                </a:lnTo>
                <a:lnTo>
                  <a:pt x="1651012" y="41363"/>
                </a:lnTo>
                <a:lnTo>
                  <a:pt x="1646059" y="40373"/>
                </a:lnTo>
                <a:lnTo>
                  <a:pt x="1634502" y="40373"/>
                </a:lnTo>
                <a:lnTo>
                  <a:pt x="1629295" y="41694"/>
                </a:lnTo>
                <a:lnTo>
                  <a:pt x="1624215" y="44335"/>
                </a:lnTo>
                <a:lnTo>
                  <a:pt x="1619135" y="46977"/>
                </a:lnTo>
                <a:lnTo>
                  <a:pt x="1614182" y="50939"/>
                </a:lnTo>
                <a:lnTo>
                  <a:pt x="1609356" y="56210"/>
                </a:lnTo>
                <a:lnTo>
                  <a:pt x="1613039" y="75615"/>
                </a:lnTo>
                <a:lnTo>
                  <a:pt x="1616468" y="71196"/>
                </a:lnTo>
                <a:lnTo>
                  <a:pt x="1619897" y="67830"/>
                </a:lnTo>
                <a:lnTo>
                  <a:pt x="1623072" y="65519"/>
                </a:lnTo>
                <a:lnTo>
                  <a:pt x="1626374" y="63207"/>
                </a:lnTo>
                <a:lnTo>
                  <a:pt x="1629549" y="62052"/>
                </a:lnTo>
                <a:lnTo>
                  <a:pt x="1632724" y="62052"/>
                </a:lnTo>
                <a:lnTo>
                  <a:pt x="1637423" y="62534"/>
                </a:lnTo>
                <a:lnTo>
                  <a:pt x="1641106" y="64439"/>
                </a:lnTo>
                <a:lnTo>
                  <a:pt x="1643900" y="67551"/>
                </a:lnTo>
                <a:lnTo>
                  <a:pt x="1645932" y="71386"/>
                </a:lnTo>
                <a:lnTo>
                  <a:pt x="1647202" y="76276"/>
                </a:lnTo>
                <a:lnTo>
                  <a:pt x="1647583" y="79641"/>
                </a:lnTo>
                <a:lnTo>
                  <a:pt x="1647583" y="134302"/>
                </a:lnTo>
                <a:lnTo>
                  <a:pt x="1649234" y="136944"/>
                </a:lnTo>
                <a:close/>
              </a:path>
              <a:path w="3731145" h="173786">
                <a:moveTo>
                  <a:pt x="1173746" y="136944"/>
                </a:moveTo>
                <a:lnTo>
                  <a:pt x="1176794" y="137845"/>
                </a:lnTo>
                <a:lnTo>
                  <a:pt x="1180096" y="138176"/>
                </a:lnTo>
                <a:lnTo>
                  <a:pt x="1188859" y="138176"/>
                </a:lnTo>
                <a:lnTo>
                  <a:pt x="1192161" y="137845"/>
                </a:lnTo>
                <a:lnTo>
                  <a:pt x="1195209" y="136944"/>
                </a:lnTo>
                <a:lnTo>
                  <a:pt x="1196860" y="134302"/>
                </a:lnTo>
                <a:lnTo>
                  <a:pt x="1196860" y="73367"/>
                </a:lnTo>
                <a:lnTo>
                  <a:pt x="1196352" y="67894"/>
                </a:lnTo>
                <a:lnTo>
                  <a:pt x="1195209" y="63334"/>
                </a:lnTo>
                <a:lnTo>
                  <a:pt x="1194066" y="58788"/>
                </a:lnTo>
                <a:lnTo>
                  <a:pt x="1192288" y="54813"/>
                </a:lnTo>
                <a:lnTo>
                  <a:pt x="1189748" y="51409"/>
                </a:lnTo>
                <a:lnTo>
                  <a:pt x="1187208" y="48018"/>
                </a:lnTo>
                <a:lnTo>
                  <a:pt x="1183779" y="45326"/>
                </a:lnTo>
                <a:lnTo>
                  <a:pt x="1179715" y="43345"/>
                </a:lnTo>
                <a:lnTo>
                  <a:pt x="1175524" y="41363"/>
                </a:lnTo>
                <a:lnTo>
                  <a:pt x="1170571" y="40373"/>
                </a:lnTo>
                <a:lnTo>
                  <a:pt x="1159014" y="40373"/>
                </a:lnTo>
                <a:lnTo>
                  <a:pt x="1153807" y="41694"/>
                </a:lnTo>
                <a:lnTo>
                  <a:pt x="1148727" y="44335"/>
                </a:lnTo>
                <a:lnTo>
                  <a:pt x="1143647" y="46977"/>
                </a:lnTo>
                <a:lnTo>
                  <a:pt x="1138694" y="50939"/>
                </a:lnTo>
                <a:lnTo>
                  <a:pt x="1133868" y="56210"/>
                </a:lnTo>
                <a:lnTo>
                  <a:pt x="1137551" y="75615"/>
                </a:lnTo>
                <a:lnTo>
                  <a:pt x="1140980" y="71196"/>
                </a:lnTo>
                <a:lnTo>
                  <a:pt x="1144409" y="67830"/>
                </a:lnTo>
                <a:lnTo>
                  <a:pt x="1147584" y="65519"/>
                </a:lnTo>
                <a:lnTo>
                  <a:pt x="1150886" y="63207"/>
                </a:lnTo>
                <a:lnTo>
                  <a:pt x="1154061" y="62052"/>
                </a:lnTo>
                <a:lnTo>
                  <a:pt x="1157236" y="62052"/>
                </a:lnTo>
                <a:lnTo>
                  <a:pt x="1161935" y="62534"/>
                </a:lnTo>
                <a:lnTo>
                  <a:pt x="1165618" y="64439"/>
                </a:lnTo>
                <a:lnTo>
                  <a:pt x="1168412" y="67551"/>
                </a:lnTo>
                <a:lnTo>
                  <a:pt x="1170444" y="71386"/>
                </a:lnTo>
                <a:lnTo>
                  <a:pt x="1171714" y="76276"/>
                </a:lnTo>
                <a:lnTo>
                  <a:pt x="1172095" y="79641"/>
                </a:lnTo>
                <a:lnTo>
                  <a:pt x="1172095" y="134302"/>
                </a:lnTo>
                <a:lnTo>
                  <a:pt x="1173746" y="136944"/>
                </a:lnTo>
                <a:close/>
              </a:path>
              <a:path w="3731145" h="173786">
                <a:moveTo>
                  <a:pt x="1114183" y="136944"/>
                </a:moveTo>
                <a:lnTo>
                  <a:pt x="1117358" y="137845"/>
                </a:lnTo>
                <a:lnTo>
                  <a:pt x="1120533" y="138176"/>
                </a:lnTo>
                <a:lnTo>
                  <a:pt x="1129423" y="138176"/>
                </a:lnTo>
                <a:lnTo>
                  <a:pt x="1132598" y="137845"/>
                </a:lnTo>
                <a:lnTo>
                  <a:pt x="1135773" y="136944"/>
                </a:lnTo>
                <a:lnTo>
                  <a:pt x="1137551" y="134302"/>
                </a:lnTo>
                <a:lnTo>
                  <a:pt x="1137551" y="75615"/>
                </a:lnTo>
                <a:lnTo>
                  <a:pt x="1133868" y="56210"/>
                </a:lnTo>
                <a:lnTo>
                  <a:pt x="1133868" y="46024"/>
                </a:lnTo>
                <a:lnTo>
                  <a:pt x="1132471" y="43383"/>
                </a:lnTo>
                <a:lnTo>
                  <a:pt x="1129931" y="42468"/>
                </a:lnTo>
                <a:lnTo>
                  <a:pt x="1127137" y="42138"/>
                </a:lnTo>
                <a:lnTo>
                  <a:pt x="1119517" y="42138"/>
                </a:lnTo>
                <a:lnTo>
                  <a:pt x="1116850" y="42468"/>
                </a:lnTo>
                <a:lnTo>
                  <a:pt x="1113929" y="43383"/>
                </a:lnTo>
                <a:lnTo>
                  <a:pt x="1112532" y="46024"/>
                </a:lnTo>
                <a:lnTo>
                  <a:pt x="1112532" y="134302"/>
                </a:lnTo>
                <a:lnTo>
                  <a:pt x="1114183" y="136944"/>
                </a:lnTo>
                <a:close/>
              </a:path>
              <a:path w="3731145" h="173786">
                <a:moveTo>
                  <a:pt x="67640" y="133959"/>
                </a:moveTo>
                <a:lnTo>
                  <a:pt x="69723" y="105943"/>
                </a:lnTo>
                <a:lnTo>
                  <a:pt x="66459" y="109677"/>
                </a:lnTo>
                <a:lnTo>
                  <a:pt x="62382" y="112458"/>
                </a:lnTo>
                <a:lnTo>
                  <a:pt x="57505" y="114312"/>
                </a:lnTo>
                <a:lnTo>
                  <a:pt x="56188" y="136462"/>
                </a:lnTo>
                <a:lnTo>
                  <a:pt x="67640" y="133959"/>
                </a:lnTo>
                <a:close/>
              </a:path>
              <a:path w="3731145" h="173786">
                <a:moveTo>
                  <a:pt x="736" y="134454"/>
                </a:moveTo>
                <a:lnTo>
                  <a:pt x="3708" y="137020"/>
                </a:lnTo>
                <a:lnTo>
                  <a:pt x="7721" y="137667"/>
                </a:lnTo>
                <a:lnTo>
                  <a:pt x="43008" y="137594"/>
                </a:lnTo>
                <a:lnTo>
                  <a:pt x="56188" y="136462"/>
                </a:lnTo>
                <a:lnTo>
                  <a:pt x="57505" y="114312"/>
                </a:lnTo>
                <a:lnTo>
                  <a:pt x="52616" y="116154"/>
                </a:lnTo>
                <a:lnTo>
                  <a:pt x="46609" y="117081"/>
                </a:lnTo>
                <a:lnTo>
                  <a:pt x="25933" y="117081"/>
                </a:lnTo>
                <a:lnTo>
                  <a:pt x="25933" y="29984"/>
                </a:lnTo>
                <a:lnTo>
                  <a:pt x="47078" y="29984"/>
                </a:lnTo>
                <a:lnTo>
                  <a:pt x="53530" y="31064"/>
                </a:lnTo>
                <a:lnTo>
                  <a:pt x="58445" y="33197"/>
                </a:lnTo>
                <a:lnTo>
                  <a:pt x="63360" y="35344"/>
                </a:lnTo>
                <a:lnTo>
                  <a:pt x="67386" y="38328"/>
                </a:lnTo>
                <a:lnTo>
                  <a:pt x="70510" y="42163"/>
                </a:lnTo>
                <a:lnTo>
                  <a:pt x="73647" y="45986"/>
                </a:lnTo>
                <a:lnTo>
                  <a:pt x="75920" y="50507"/>
                </a:lnTo>
                <a:lnTo>
                  <a:pt x="77343" y="55714"/>
                </a:lnTo>
                <a:lnTo>
                  <a:pt x="78765" y="60934"/>
                </a:lnTo>
                <a:lnTo>
                  <a:pt x="79476" y="66573"/>
                </a:lnTo>
                <a:lnTo>
                  <a:pt x="79476" y="80035"/>
                </a:lnTo>
                <a:lnTo>
                  <a:pt x="78663" y="86499"/>
                </a:lnTo>
                <a:lnTo>
                  <a:pt x="77050" y="92036"/>
                </a:lnTo>
                <a:lnTo>
                  <a:pt x="75425" y="97586"/>
                </a:lnTo>
                <a:lnTo>
                  <a:pt x="72986" y="102222"/>
                </a:lnTo>
                <a:lnTo>
                  <a:pt x="69723" y="105943"/>
                </a:lnTo>
                <a:lnTo>
                  <a:pt x="67640" y="133959"/>
                </a:lnTo>
                <a:lnTo>
                  <a:pt x="75857" y="131483"/>
                </a:lnTo>
                <a:lnTo>
                  <a:pt x="82842" y="127609"/>
                </a:lnTo>
                <a:lnTo>
                  <a:pt x="88582" y="122326"/>
                </a:lnTo>
                <a:lnTo>
                  <a:pt x="94322" y="117043"/>
                </a:lnTo>
                <a:lnTo>
                  <a:pt x="98717" y="110235"/>
                </a:lnTo>
                <a:lnTo>
                  <a:pt x="101790" y="101892"/>
                </a:lnTo>
                <a:lnTo>
                  <a:pt x="103194" y="97574"/>
                </a:lnTo>
                <a:lnTo>
                  <a:pt x="105588" y="85550"/>
                </a:lnTo>
                <a:lnTo>
                  <a:pt x="106387" y="71754"/>
                </a:lnTo>
                <a:lnTo>
                  <a:pt x="106370" y="69797"/>
                </a:lnTo>
                <a:lnTo>
                  <a:pt x="105185" y="56565"/>
                </a:lnTo>
                <a:lnTo>
                  <a:pt x="102133" y="44932"/>
                </a:lnTo>
                <a:lnTo>
                  <a:pt x="99301" y="37210"/>
                </a:lnTo>
                <a:lnTo>
                  <a:pt x="95161" y="30733"/>
                </a:lnTo>
                <a:lnTo>
                  <a:pt x="89712" y="25488"/>
                </a:lnTo>
                <a:lnTo>
                  <a:pt x="84277" y="20243"/>
                </a:lnTo>
                <a:lnTo>
                  <a:pt x="77571" y="16281"/>
                </a:lnTo>
                <a:lnTo>
                  <a:pt x="69621" y="13601"/>
                </a:lnTo>
                <a:lnTo>
                  <a:pt x="54434" y="10351"/>
                </a:lnTo>
                <a:lnTo>
                  <a:pt x="40576" y="9601"/>
                </a:lnTo>
                <a:lnTo>
                  <a:pt x="5537" y="9601"/>
                </a:lnTo>
                <a:lnTo>
                  <a:pt x="2222" y="11531"/>
                </a:lnTo>
                <a:lnTo>
                  <a:pt x="0" y="14909"/>
                </a:lnTo>
                <a:lnTo>
                  <a:pt x="0" y="132359"/>
                </a:lnTo>
                <a:lnTo>
                  <a:pt x="736" y="134454"/>
                </a:lnTo>
                <a:close/>
              </a:path>
              <a:path w="3731145" h="173786">
                <a:moveTo>
                  <a:pt x="126530" y="46215"/>
                </a:moveTo>
                <a:lnTo>
                  <a:pt x="126530" y="134302"/>
                </a:lnTo>
                <a:lnTo>
                  <a:pt x="128193" y="136944"/>
                </a:lnTo>
                <a:lnTo>
                  <a:pt x="131381" y="137845"/>
                </a:lnTo>
                <a:lnTo>
                  <a:pt x="134543" y="138176"/>
                </a:lnTo>
                <a:lnTo>
                  <a:pt x="143459" y="138176"/>
                </a:lnTo>
                <a:lnTo>
                  <a:pt x="146621" y="137845"/>
                </a:lnTo>
                <a:lnTo>
                  <a:pt x="149809" y="136944"/>
                </a:lnTo>
                <a:lnTo>
                  <a:pt x="151472" y="134302"/>
                </a:lnTo>
                <a:lnTo>
                  <a:pt x="151472" y="46215"/>
                </a:lnTo>
                <a:lnTo>
                  <a:pt x="149809" y="43560"/>
                </a:lnTo>
                <a:lnTo>
                  <a:pt x="146621" y="42557"/>
                </a:lnTo>
                <a:lnTo>
                  <a:pt x="143459" y="42163"/>
                </a:lnTo>
                <a:lnTo>
                  <a:pt x="134543" y="42163"/>
                </a:lnTo>
                <a:lnTo>
                  <a:pt x="131381" y="42557"/>
                </a:lnTo>
                <a:lnTo>
                  <a:pt x="128193" y="43560"/>
                </a:lnTo>
                <a:lnTo>
                  <a:pt x="126530" y="46215"/>
                </a:lnTo>
                <a:close/>
              </a:path>
              <a:path w="3731145" h="173786">
                <a:moveTo>
                  <a:pt x="153352" y="16128"/>
                </a:moveTo>
                <a:lnTo>
                  <a:pt x="153352" y="11315"/>
                </a:lnTo>
                <a:lnTo>
                  <a:pt x="152361" y="7962"/>
                </a:lnTo>
                <a:lnTo>
                  <a:pt x="148399" y="4203"/>
                </a:lnTo>
                <a:lnTo>
                  <a:pt x="144640" y="3263"/>
                </a:lnTo>
                <a:lnTo>
                  <a:pt x="133489" y="3263"/>
                </a:lnTo>
                <a:lnTo>
                  <a:pt x="129679" y="4241"/>
                </a:lnTo>
                <a:lnTo>
                  <a:pt x="125653" y="8128"/>
                </a:lnTo>
                <a:lnTo>
                  <a:pt x="124650" y="11607"/>
                </a:lnTo>
                <a:lnTo>
                  <a:pt x="124650" y="21437"/>
                </a:lnTo>
                <a:lnTo>
                  <a:pt x="125615" y="24777"/>
                </a:lnTo>
                <a:lnTo>
                  <a:pt x="129514" y="28473"/>
                </a:lnTo>
                <a:lnTo>
                  <a:pt x="133286" y="29387"/>
                </a:lnTo>
                <a:lnTo>
                  <a:pt x="144437" y="29387"/>
                </a:lnTo>
                <a:lnTo>
                  <a:pt x="148234" y="28435"/>
                </a:lnTo>
                <a:lnTo>
                  <a:pt x="152323" y="24612"/>
                </a:lnTo>
                <a:lnTo>
                  <a:pt x="153352" y="21145"/>
                </a:lnTo>
                <a:lnTo>
                  <a:pt x="153352" y="16128"/>
                </a:lnTo>
                <a:close/>
              </a:path>
              <a:path w="3731145" h="173786">
                <a:moveTo>
                  <a:pt x="200101" y="136944"/>
                </a:moveTo>
                <a:lnTo>
                  <a:pt x="201764" y="134302"/>
                </a:lnTo>
                <a:lnTo>
                  <a:pt x="201764" y="79273"/>
                </a:lnTo>
                <a:lnTo>
                  <a:pt x="203606" y="76377"/>
                </a:lnTo>
                <a:lnTo>
                  <a:pt x="206959" y="71945"/>
                </a:lnTo>
                <a:lnTo>
                  <a:pt x="210121" y="68389"/>
                </a:lnTo>
                <a:lnTo>
                  <a:pt x="213093" y="66014"/>
                </a:lnTo>
                <a:lnTo>
                  <a:pt x="215912" y="64579"/>
                </a:lnTo>
                <a:lnTo>
                  <a:pt x="218681" y="63741"/>
                </a:lnTo>
                <a:lnTo>
                  <a:pt x="221259" y="63741"/>
                </a:lnTo>
                <a:lnTo>
                  <a:pt x="224332" y="64312"/>
                </a:lnTo>
                <a:lnTo>
                  <a:pt x="226885" y="65087"/>
                </a:lnTo>
                <a:lnTo>
                  <a:pt x="229539" y="65912"/>
                </a:lnTo>
                <a:lnTo>
                  <a:pt x="232473" y="64490"/>
                </a:lnTo>
                <a:lnTo>
                  <a:pt x="233197" y="61594"/>
                </a:lnTo>
                <a:lnTo>
                  <a:pt x="233464" y="58559"/>
                </a:lnTo>
                <a:lnTo>
                  <a:pt x="233502" y="49974"/>
                </a:lnTo>
                <a:lnTo>
                  <a:pt x="233362" y="47205"/>
                </a:lnTo>
                <a:lnTo>
                  <a:pt x="232854" y="44234"/>
                </a:lnTo>
                <a:lnTo>
                  <a:pt x="230162" y="41808"/>
                </a:lnTo>
                <a:lnTo>
                  <a:pt x="227393" y="41020"/>
                </a:lnTo>
                <a:lnTo>
                  <a:pt x="224332" y="40525"/>
                </a:lnTo>
                <a:lnTo>
                  <a:pt x="221551" y="40373"/>
                </a:lnTo>
                <a:lnTo>
                  <a:pt x="217855" y="40627"/>
                </a:lnTo>
                <a:lnTo>
                  <a:pt x="214160" y="41617"/>
                </a:lnTo>
                <a:lnTo>
                  <a:pt x="210477" y="43738"/>
                </a:lnTo>
                <a:lnTo>
                  <a:pt x="206679" y="46697"/>
                </a:lnTo>
                <a:lnTo>
                  <a:pt x="202590" y="50990"/>
                </a:lnTo>
                <a:lnTo>
                  <a:pt x="200406" y="53708"/>
                </a:lnTo>
                <a:lnTo>
                  <a:pt x="198094" y="57010"/>
                </a:lnTo>
                <a:lnTo>
                  <a:pt x="198094" y="46024"/>
                </a:lnTo>
                <a:lnTo>
                  <a:pt x="196735" y="43383"/>
                </a:lnTo>
                <a:lnTo>
                  <a:pt x="194144" y="42468"/>
                </a:lnTo>
                <a:lnTo>
                  <a:pt x="191363" y="42138"/>
                </a:lnTo>
                <a:lnTo>
                  <a:pt x="183769" y="42138"/>
                </a:lnTo>
                <a:lnTo>
                  <a:pt x="181063" y="42468"/>
                </a:lnTo>
                <a:lnTo>
                  <a:pt x="178244" y="43383"/>
                </a:lnTo>
                <a:lnTo>
                  <a:pt x="176822" y="46024"/>
                </a:lnTo>
                <a:lnTo>
                  <a:pt x="176822" y="134302"/>
                </a:lnTo>
                <a:lnTo>
                  <a:pt x="178485" y="136944"/>
                </a:lnTo>
                <a:lnTo>
                  <a:pt x="181673" y="137845"/>
                </a:lnTo>
                <a:lnTo>
                  <a:pt x="184835" y="138176"/>
                </a:lnTo>
                <a:lnTo>
                  <a:pt x="193751" y="138176"/>
                </a:lnTo>
                <a:lnTo>
                  <a:pt x="196913" y="137845"/>
                </a:lnTo>
                <a:lnTo>
                  <a:pt x="200101" y="136944"/>
                </a:lnTo>
                <a:close/>
              </a:path>
              <a:path w="3731145" h="173786">
                <a:moveTo>
                  <a:pt x="269379" y="68960"/>
                </a:moveTo>
                <a:lnTo>
                  <a:pt x="272110" y="64579"/>
                </a:lnTo>
                <a:lnTo>
                  <a:pt x="275615" y="60959"/>
                </a:lnTo>
                <a:lnTo>
                  <a:pt x="280289" y="58585"/>
                </a:lnTo>
                <a:lnTo>
                  <a:pt x="283044" y="58000"/>
                </a:lnTo>
                <a:lnTo>
                  <a:pt x="292481" y="58000"/>
                </a:lnTo>
                <a:lnTo>
                  <a:pt x="297116" y="59994"/>
                </a:lnTo>
                <a:lnTo>
                  <a:pt x="300126" y="63982"/>
                </a:lnTo>
                <a:lnTo>
                  <a:pt x="303123" y="67970"/>
                </a:lnTo>
                <a:lnTo>
                  <a:pt x="304520" y="73469"/>
                </a:lnTo>
                <a:lnTo>
                  <a:pt x="304330" y="80467"/>
                </a:lnTo>
                <a:lnTo>
                  <a:pt x="267119" y="80467"/>
                </a:lnTo>
                <a:lnTo>
                  <a:pt x="267119" y="100253"/>
                </a:lnTo>
                <a:lnTo>
                  <a:pt x="267119" y="96494"/>
                </a:lnTo>
                <a:lnTo>
                  <a:pt x="323227" y="96494"/>
                </a:lnTo>
                <a:lnTo>
                  <a:pt x="326453" y="94322"/>
                </a:lnTo>
                <a:lnTo>
                  <a:pt x="328472" y="90627"/>
                </a:lnTo>
                <a:lnTo>
                  <a:pt x="328472" y="77431"/>
                </a:lnTo>
                <a:lnTo>
                  <a:pt x="327685" y="71691"/>
                </a:lnTo>
                <a:lnTo>
                  <a:pt x="326097" y="66408"/>
                </a:lnTo>
                <a:lnTo>
                  <a:pt x="324523" y="61125"/>
                </a:lnTo>
                <a:lnTo>
                  <a:pt x="322046" y="56565"/>
                </a:lnTo>
                <a:lnTo>
                  <a:pt x="318681" y="52704"/>
                </a:lnTo>
                <a:lnTo>
                  <a:pt x="315315" y="48844"/>
                </a:lnTo>
                <a:lnTo>
                  <a:pt x="311010" y="45821"/>
                </a:lnTo>
                <a:lnTo>
                  <a:pt x="305765" y="43649"/>
                </a:lnTo>
                <a:lnTo>
                  <a:pt x="300520" y="41465"/>
                </a:lnTo>
                <a:lnTo>
                  <a:pt x="294195" y="40373"/>
                </a:lnTo>
                <a:lnTo>
                  <a:pt x="279819" y="40373"/>
                </a:lnTo>
                <a:lnTo>
                  <a:pt x="273532" y="41528"/>
                </a:lnTo>
                <a:lnTo>
                  <a:pt x="267957" y="43840"/>
                </a:lnTo>
                <a:lnTo>
                  <a:pt x="267246" y="77355"/>
                </a:lnTo>
                <a:lnTo>
                  <a:pt x="267728" y="74447"/>
                </a:lnTo>
                <a:lnTo>
                  <a:pt x="268554" y="71704"/>
                </a:lnTo>
                <a:lnTo>
                  <a:pt x="269379" y="68960"/>
                </a:lnTo>
                <a:close/>
              </a:path>
              <a:path w="3731145" h="173786">
                <a:moveTo>
                  <a:pt x="316865" y="135585"/>
                </a:moveTo>
                <a:lnTo>
                  <a:pt x="320687" y="134010"/>
                </a:lnTo>
                <a:lnTo>
                  <a:pt x="323329" y="131483"/>
                </a:lnTo>
                <a:lnTo>
                  <a:pt x="324053" y="128930"/>
                </a:lnTo>
                <a:lnTo>
                  <a:pt x="324281" y="126009"/>
                </a:lnTo>
                <a:lnTo>
                  <a:pt x="324319" y="123316"/>
                </a:lnTo>
                <a:lnTo>
                  <a:pt x="324167" y="119214"/>
                </a:lnTo>
                <a:lnTo>
                  <a:pt x="323037" y="115684"/>
                </a:lnTo>
                <a:lnTo>
                  <a:pt x="320167" y="115100"/>
                </a:lnTo>
                <a:lnTo>
                  <a:pt x="317296" y="116039"/>
                </a:lnTo>
                <a:lnTo>
                  <a:pt x="313715" y="117360"/>
                </a:lnTo>
                <a:lnTo>
                  <a:pt x="308902" y="118884"/>
                </a:lnTo>
                <a:lnTo>
                  <a:pt x="306044" y="119570"/>
                </a:lnTo>
                <a:lnTo>
                  <a:pt x="302742" y="120192"/>
                </a:lnTo>
                <a:lnTo>
                  <a:pt x="299440" y="120827"/>
                </a:lnTo>
                <a:lnTo>
                  <a:pt x="295617" y="121145"/>
                </a:lnTo>
                <a:lnTo>
                  <a:pt x="286969" y="121145"/>
                </a:lnTo>
                <a:lnTo>
                  <a:pt x="283298" y="120573"/>
                </a:lnTo>
                <a:lnTo>
                  <a:pt x="280225" y="119456"/>
                </a:lnTo>
                <a:lnTo>
                  <a:pt x="277164" y="118338"/>
                </a:lnTo>
                <a:lnTo>
                  <a:pt x="274650" y="116700"/>
                </a:lnTo>
                <a:lnTo>
                  <a:pt x="270764" y="112407"/>
                </a:lnTo>
                <a:lnTo>
                  <a:pt x="269341" y="109804"/>
                </a:lnTo>
                <a:lnTo>
                  <a:pt x="268452" y="106743"/>
                </a:lnTo>
                <a:lnTo>
                  <a:pt x="267563" y="103670"/>
                </a:lnTo>
                <a:lnTo>
                  <a:pt x="267119" y="100253"/>
                </a:lnTo>
                <a:lnTo>
                  <a:pt x="267246" y="77355"/>
                </a:lnTo>
                <a:lnTo>
                  <a:pt x="267957" y="43840"/>
                </a:lnTo>
                <a:lnTo>
                  <a:pt x="262382" y="46151"/>
                </a:lnTo>
                <a:lnTo>
                  <a:pt x="257644" y="49504"/>
                </a:lnTo>
                <a:lnTo>
                  <a:pt x="253758" y="53886"/>
                </a:lnTo>
                <a:lnTo>
                  <a:pt x="249859" y="58280"/>
                </a:lnTo>
                <a:lnTo>
                  <a:pt x="246887" y="63626"/>
                </a:lnTo>
                <a:lnTo>
                  <a:pt x="244843" y="69926"/>
                </a:lnTo>
                <a:lnTo>
                  <a:pt x="242798" y="76225"/>
                </a:lnTo>
                <a:lnTo>
                  <a:pt x="241782" y="83299"/>
                </a:lnTo>
                <a:lnTo>
                  <a:pt x="241782" y="99402"/>
                </a:lnTo>
                <a:lnTo>
                  <a:pt x="242747" y="106591"/>
                </a:lnTo>
                <a:lnTo>
                  <a:pt x="244703" y="112725"/>
                </a:lnTo>
                <a:lnTo>
                  <a:pt x="246646" y="118859"/>
                </a:lnTo>
                <a:lnTo>
                  <a:pt x="249593" y="123939"/>
                </a:lnTo>
                <a:lnTo>
                  <a:pt x="253555" y="127965"/>
                </a:lnTo>
                <a:lnTo>
                  <a:pt x="257517" y="131991"/>
                </a:lnTo>
                <a:lnTo>
                  <a:pt x="262445" y="135001"/>
                </a:lnTo>
                <a:lnTo>
                  <a:pt x="268351" y="136969"/>
                </a:lnTo>
                <a:lnTo>
                  <a:pt x="274256" y="138950"/>
                </a:lnTo>
                <a:lnTo>
                  <a:pt x="281139" y="139941"/>
                </a:lnTo>
                <a:lnTo>
                  <a:pt x="293344" y="139941"/>
                </a:lnTo>
                <a:lnTo>
                  <a:pt x="297434" y="139661"/>
                </a:lnTo>
                <a:lnTo>
                  <a:pt x="301256" y="139103"/>
                </a:lnTo>
                <a:lnTo>
                  <a:pt x="305092" y="138544"/>
                </a:lnTo>
                <a:lnTo>
                  <a:pt x="308483" y="137883"/>
                </a:lnTo>
                <a:lnTo>
                  <a:pt x="311454" y="137121"/>
                </a:lnTo>
                <a:lnTo>
                  <a:pt x="314426" y="136359"/>
                </a:lnTo>
                <a:lnTo>
                  <a:pt x="316865" y="135585"/>
                </a:lnTo>
                <a:close/>
              </a:path>
              <a:path w="3731145" h="173786">
                <a:moveTo>
                  <a:pt x="422998" y="138176"/>
                </a:moveTo>
                <a:lnTo>
                  <a:pt x="426300" y="137845"/>
                </a:lnTo>
                <a:lnTo>
                  <a:pt x="429514" y="137020"/>
                </a:lnTo>
                <a:lnTo>
                  <a:pt x="431076" y="134404"/>
                </a:lnTo>
                <a:lnTo>
                  <a:pt x="430530" y="131775"/>
                </a:lnTo>
                <a:lnTo>
                  <a:pt x="428802" y="128358"/>
                </a:lnTo>
                <a:lnTo>
                  <a:pt x="398919" y="82143"/>
                </a:lnTo>
                <a:lnTo>
                  <a:pt x="424751" y="52844"/>
                </a:lnTo>
                <a:lnTo>
                  <a:pt x="426478" y="50406"/>
                </a:lnTo>
                <a:lnTo>
                  <a:pt x="427710" y="47104"/>
                </a:lnTo>
                <a:lnTo>
                  <a:pt x="426719" y="43789"/>
                </a:lnTo>
                <a:lnTo>
                  <a:pt x="423964" y="42722"/>
                </a:lnTo>
                <a:lnTo>
                  <a:pt x="420941" y="42303"/>
                </a:lnTo>
                <a:lnTo>
                  <a:pt x="417194" y="42062"/>
                </a:lnTo>
                <a:lnTo>
                  <a:pt x="412241" y="42062"/>
                </a:lnTo>
                <a:lnTo>
                  <a:pt x="408559" y="42303"/>
                </a:lnTo>
                <a:lnTo>
                  <a:pt x="405599" y="42722"/>
                </a:lnTo>
                <a:lnTo>
                  <a:pt x="402539" y="43840"/>
                </a:lnTo>
                <a:lnTo>
                  <a:pt x="400100" y="46520"/>
                </a:lnTo>
                <a:lnTo>
                  <a:pt x="373976" y="81648"/>
                </a:lnTo>
                <a:lnTo>
                  <a:pt x="373976" y="4152"/>
                </a:lnTo>
                <a:lnTo>
                  <a:pt x="372313" y="1396"/>
                </a:lnTo>
                <a:lnTo>
                  <a:pt x="369125" y="393"/>
                </a:lnTo>
                <a:lnTo>
                  <a:pt x="365963" y="0"/>
                </a:lnTo>
                <a:lnTo>
                  <a:pt x="357047" y="0"/>
                </a:lnTo>
                <a:lnTo>
                  <a:pt x="353885" y="393"/>
                </a:lnTo>
                <a:lnTo>
                  <a:pt x="350697" y="1396"/>
                </a:lnTo>
                <a:lnTo>
                  <a:pt x="349034" y="4152"/>
                </a:lnTo>
                <a:lnTo>
                  <a:pt x="349034" y="134302"/>
                </a:lnTo>
                <a:lnTo>
                  <a:pt x="350697" y="136944"/>
                </a:lnTo>
                <a:lnTo>
                  <a:pt x="353885" y="137845"/>
                </a:lnTo>
                <a:lnTo>
                  <a:pt x="357047" y="138176"/>
                </a:lnTo>
                <a:lnTo>
                  <a:pt x="365963" y="138176"/>
                </a:lnTo>
                <a:lnTo>
                  <a:pt x="369125" y="137845"/>
                </a:lnTo>
                <a:lnTo>
                  <a:pt x="372313" y="136944"/>
                </a:lnTo>
                <a:lnTo>
                  <a:pt x="373976" y="134302"/>
                </a:lnTo>
                <a:lnTo>
                  <a:pt x="373976" y="87591"/>
                </a:lnTo>
                <a:lnTo>
                  <a:pt x="403364" y="134099"/>
                </a:lnTo>
                <a:lnTo>
                  <a:pt x="405549" y="136715"/>
                </a:lnTo>
                <a:lnTo>
                  <a:pt x="408559" y="137718"/>
                </a:lnTo>
                <a:lnTo>
                  <a:pt x="411632" y="138061"/>
                </a:lnTo>
                <a:lnTo>
                  <a:pt x="415505" y="138264"/>
                </a:lnTo>
                <a:lnTo>
                  <a:pt x="422998" y="138176"/>
                </a:lnTo>
                <a:close/>
              </a:path>
              <a:path w="3731145" h="173786">
                <a:moveTo>
                  <a:pt x="497306" y="125590"/>
                </a:moveTo>
                <a:lnTo>
                  <a:pt x="497306" y="123748"/>
                </a:lnTo>
                <a:lnTo>
                  <a:pt x="497052" y="121043"/>
                </a:lnTo>
                <a:lnTo>
                  <a:pt x="496316" y="117525"/>
                </a:lnTo>
                <a:lnTo>
                  <a:pt x="493560" y="116598"/>
                </a:lnTo>
                <a:lnTo>
                  <a:pt x="490918" y="117627"/>
                </a:lnTo>
                <a:lnTo>
                  <a:pt x="488099" y="118414"/>
                </a:lnTo>
                <a:lnTo>
                  <a:pt x="484530" y="118757"/>
                </a:lnTo>
                <a:lnTo>
                  <a:pt x="480644" y="118757"/>
                </a:lnTo>
                <a:lnTo>
                  <a:pt x="477939" y="117563"/>
                </a:lnTo>
                <a:lnTo>
                  <a:pt x="474903" y="112737"/>
                </a:lnTo>
                <a:lnTo>
                  <a:pt x="474141" y="109131"/>
                </a:lnTo>
                <a:lnTo>
                  <a:pt x="474141" y="62839"/>
                </a:lnTo>
                <a:lnTo>
                  <a:pt x="493445" y="62839"/>
                </a:lnTo>
                <a:lnTo>
                  <a:pt x="495655" y="62064"/>
                </a:lnTo>
                <a:lnTo>
                  <a:pt x="496976" y="58966"/>
                </a:lnTo>
                <a:lnTo>
                  <a:pt x="497306" y="56375"/>
                </a:lnTo>
                <a:lnTo>
                  <a:pt x="497217" y="49225"/>
                </a:lnTo>
                <a:lnTo>
                  <a:pt x="496887" y="46583"/>
                </a:lnTo>
                <a:lnTo>
                  <a:pt x="495985" y="44030"/>
                </a:lnTo>
                <a:lnTo>
                  <a:pt x="493344" y="42659"/>
                </a:lnTo>
                <a:lnTo>
                  <a:pt x="474141" y="42659"/>
                </a:lnTo>
                <a:lnTo>
                  <a:pt x="474141" y="22961"/>
                </a:lnTo>
                <a:lnTo>
                  <a:pt x="472490" y="20205"/>
                </a:lnTo>
                <a:lnTo>
                  <a:pt x="469379" y="19215"/>
                </a:lnTo>
                <a:lnTo>
                  <a:pt x="466140" y="18884"/>
                </a:lnTo>
                <a:lnTo>
                  <a:pt x="457301" y="18884"/>
                </a:lnTo>
                <a:lnTo>
                  <a:pt x="454063" y="19215"/>
                </a:lnTo>
                <a:lnTo>
                  <a:pt x="450862" y="20205"/>
                </a:lnTo>
                <a:lnTo>
                  <a:pt x="449300" y="22961"/>
                </a:lnTo>
                <a:lnTo>
                  <a:pt x="449300" y="42659"/>
                </a:lnTo>
                <a:lnTo>
                  <a:pt x="438810" y="42659"/>
                </a:lnTo>
                <a:lnTo>
                  <a:pt x="436168" y="44030"/>
                </a:lnTo>
                <a:lnTo>
                  <a:pt x="435267" y="46583"/>
                </a:lnTo>
                <a:lnTo>
                  <a:pt x="434936" y="49225"/>
                </a:lnTo>
                <a:lnTo>
                  <a:pt x="434847" y="56375"/>
                </a:lnTo>
                <a:lnTo>
                  <a:pt x="435178" y="58966"/>
                </a:lnTo>
                <a:lnTo>
                  <a:pt x="435838" y="60515"/>
                </a:lnTo>
                <a:lnTo>
                  <a:pt x="438708" y="62839"/>
                </a:lnTo>
                <a:lnTo>
                  <a:pt x="449300" y="62839"/>
                </a:lnTo>
                <a:lnTo>
                  <a:pt x="449300" y="113487"/>
                </a:lnTo>
                <a:lnTo>
                  <a:pt x="449859" y="118173"/>
                </a:lnTo>
                <a:lnTo>
                  <a:pt x="450977" y="122123"/>
                </a:lnTo>
                <a:lnTo>
                  <a:pt x="452107" y="126085"/>
                </a:lnTo>
                <a:lnTo>
                  <a:pt x="453847" y="129374"/>
                </a:lnTo>
                <a:lnTo>
                  <a:pt x="456234" y="131978"/>
                </a:lnTo>
                <a:lnTo>
                  <a:pt x="458609" y="134581"/>
                </a:lnTo>
                <a:lnTo>
                  <a:pt x="461606" y="136512"/>
                </a:lnTo>
                <a:lnTo>
                  <a:pt x="465239" y="137769"/>
                </a:lnTo>
                <a:lnTo>
                  <a:pt x="468858" y="139014"/>
                </a:lnTo>
                <a:lnTo>
                  <a:pt x="473151" y="139649"/>
                </a:lnTo>
                <a:lnTo>
                  <a:pt x="481774" y="139547"/>
                </a:lnTo>
                <a:lnTo>
                  <a:pt x="485406" y="139153"/>
                </a:lnTo>
                <a:lnTo>
                  <a:pt x="488645" y="138506"/>
                </a:lnTo>
                <a:lnTo>
                  <a:pt x="492696" y="137223"/>
                </a:lnTo>
                <a:lnTo>
                  <a:pt x="495909" y="134912"/>
                </a:lnTo>
                <a:lnTo>
                  <a:pt x="496760" y="132270"/>
                </a:lnTo>
                <a:lnTo>
                  <a:pt x="497306" y="128498"/>
                </a:lnTo>
                <a:lnTo>
                  <a:pt x="497306" y="125590"/>
                </a:lnTo>
                <a:close/>
              </a:path>
              <a:path w="3731145" h="173786">
                <a:moveTo>
                  <a:pt x="545096" y="117817"/>
                </a:moveTo>
                <a:lnTo>
                  <a:pt x="542328" y="116344"/>
                </a:lnTo>
                <a:lnTo>
                  <a:pt x="540131" y="114249"/>
                </a:lnTo>
                <a:lnTo>
                  <a:pt x="538518" y="111544"/>
                </a:lnTo>
                <a:lnTo>
                  <a:pt x="536905" y="108838"/>
                </a:lnTo>
                <a:lnTo>
                  <a:pt x="535724" y="105651"/>
                </a:lnTo>
                <a:lnTo>
                  <a:pt x="535000" y="101993"/>
                </a:lnTo>
                <a:lnTo>
                  <a:pt x="534276" y="98323"/>
                </a:lnTo>
                <a:lnTo>
                  <a:pt x="534009" y="136677"/>
                </a:lnTo>
                <a:lnTo>
                  <a:pt x="539813" y="138849"/>
                </a:lnTo>
                <a:lnTo>
                  <a:pt x="546646" y="139941"/>
                </a:lnTo>
                <a:lnTo>
                  <a:pt x="545096" y="117817"/>
                </a:lnTo>
                <a:close/>
              </a:path>
              <a:path w="3731145" h="173786">
                <a:moveTo>
                  <a:pt x="534009" y="136677"/>
                </a:moveTo>
                <a:lnTo>
                  <a:pt x="534276" y="98323"/>
                </a:lnTo>
                <a:lnTo>
                  <a:pt x="533908" y="94322"/>
                </a:lnTo>
                <a:lnTo>
                  <a:pt x="533908" y="85280"/>
                </a:lnTo>
                <a:lnTo>
                  <a:pt x="534365" y="81102"/>
                </a:lnTo>
                <a:lnTo>
                  <a:pt x="535254" y="77444"/>
                </a:lnTo>
                <a:lnTo>
                  <a:pt x="536143" y="73786"/>
                </a:lnTo>
                <a:lnTo>
                  <a:pt x="537476" y="70650"/>
                </a:lnTo>
                <a:lnTo>
                  <a:pt x="539254" y="68046"/>
                </a:lnTo>
                <a:lnTo>
                  <a:pt x="541045" y="65430"/>
                </a:lnTo>
                <a:lnTo>
                  <a:pt x="543318" y="63461"/>
                </a:lnTo>
                <a:lnTo>
                  <a:pt x="546087" y="62102"/>
                </a:lnTo>
                <a:lnTo>
                  <a:pt x="548855" y="60756"/>
                </a:lnTo>
                <a:lnTo>
                  <a:pt x="552094" y="60070"/>
                </a:lnTo>
                <a:lnTo>
                  <a:pt x="559943" y="60070"/>
                </a:lnTo>
                <a:lnTo>
                  <a:pt x="563384" y="60832"/>
                </a:lnTo>
                <a:lnTo>
                  <a:pt x="566127" y="62356"/>
                </a:lnTo>
                <a:lnTo>
                  <a:pt x="568871" y="63868"/>
                </a:lnTo>
                <a:lnTo>
                  <a:pt x="571055" y="65976"/>
                </a:lnTo>
                <a:lnTo>
                  <a:pt x="572706" y="68681"/>
                </a:lnTo>
                <a:lnTo>
                  <a:pt x="574357" y="71386"/>
                </a:lnTo>
                <a:lnTo>
                  <a:pt x="575525" y="74574"/>
                </a:lnTo>
                <a:lnTo>
                  <a:pt x="576224" y="78231"/>
                </a:lnTo>
                <a:lnTo>
                  <a:pt x="576922" y="81902"/>
                </a:lnTo>
                <a:lnTo>
                  <a:pt x="577265" y="85902"/>
                </a:lnTo>
                <a:lnTo>
                  <a:pt x="577265" y="94945"/>
                </a:lnTo>
                <a:lnTo>
                  <a:pt x="576834" y="99123"/>
                </a:lnTo>
                <a:lnTo>
                  <a:pt x="575970" y="102781"/>
                </a:lnTo>
                <a:lnTo>
                  <a:pt x="575119" y="106438"/>
                </a:lnTo>
                <a:lnTo>
                  <a:pt x="573798" y="109562"/>
                </a:lnTo>
                <a:lnTo>
                  <a:pt x="572020" y="112128"/>
                </a:lnTo>
                <a:lnTo>
                  <a:pt x="570230" y="114706"/>
                </a:lnTo>
                <a:lnTo>
                  <a:pt x="567956" y="116674"/>
                </a:lnTo>
                <a:lnTo>
                  <a:pt x="565188" y="118021"/>
                </a:lnTo>
                <a:lnTo>
                  <a:pt x="562419" y="119379"/>
                </a:lnTo>
                <a:lnTo>
                  <a:pt x="559155" y="120053"/>
                </a:lnTo>
                <a:lnTo>
                  <a:pt x="551294" y="120053"/>
                </a:lnTo>
                <a:lnTo>
                  <a:pt x="547865" y="119303"/>
                </a:lnTo>
                <a:lnTo>
                  <a:pt x="545096" y="117817"/>
                </a:lnTo>
                <a:lnTo>
                  <a:pt x="546646" y="139941"/>
                </a:lnTo>
                <a:lnTo>
                  <a:pt x="562610" y="139941"/>
                </a:lnTo>
                <a:lnTo>
                  <a:pt x="569709" y="138722"/>
                </a:lnTo>
                <a:lnTo>
                  <a:pt x="575779" y="136283"/>
                </a:lnTo>
                <a:lnTo>
                  <a:pt x="581850" y="133845"/>
                </a:lnTo>
                <a:lnTo>
                  <a:pt x="586892" y="130378"/>
                </a:lnTo>
                <a:lnTo>
                  <a:pt x="590918" y="125895"/>
                </a:lnTo>
                <a:lnTo>
                  <a:pt x="594944" y="121399"/>
                </a:lnTo>
                <a:lnTo>
                  <a:pt x="597954" y="116052"/>
                </a:lnTo>
                <a:lnTo>
                  <a:pt x="599922" y="109854"/>
                </a:lnTo>
                <a:lnTo>
                  <a:pt x="601903" y="103657"/>
                </a:lnTo>
                <a:lnTo>
                  <a:pt x="602894" y="96786"/>
                </a:lnTo>
                <a:lnTo>
                  <a:pt x="602894" y="81419"/>
                </a:lnTo>
                <a:lnTo>
                  <a:pt x="601967" y="74460"/>
                </a:lnTo>
                <a:lnTo>
                  <a:pt x="600125" y="68389"/>
                </a:lnTo>
                <a:lnTo>
                  <a:pt x="598271" y="62318"/>
                </a:lnTo>
                <a:lnTo>
                  <a:pt x="595452" y="57200"/>
                </a:lnTo>
                <a:lnTo>
                  <a:pt x="591667" y="53047"/>
                </a:lnTo>
                <a:lnTo>
                  <a:pt x="587870" y="48894"/>
                </a:lnTo>
                <a:lnTo>
                  <a:pt x="583069" y="45745"/>
                </a:lnTo>
                <a:lnTo>
                  <a:pt x="577265" y="43599"/>
                </a:lnTo>
                <a:lnTo>
                  <a:pt x="571461" y="41452"/>
                </a:lnTo>
                <a:lnTo>
                  <a:pt x="564591" y="40373"/>
                </a:lnTo>
                <a:lnTo>
                  <a:pt x="548563" y="40373"/>
                </a:lnTo>
                <a:lnTo>
                  <a:pt x="541489" y="41605"/>
                </a:lnTo>
                <a:lnTo>
                  <a:pt x="535444" y="44043"/>
                </a:lnTo>
                <a:lnTo>
                  <a:pt x="529412" y="46481"/>
                </a:lnTo>
                <a:lnTo>
                  <a:pt x="524383" y="49923"/>
                </a:lnTo>
                <a:lnTo>
                  <a:pt x="520357" y="54381"/>
                </a:lnTo>
                <a:lnTo>
                  <a:pt x="516331" y="58839"/>
                </a:lnTo>
                <a:lnTo>
                  <a:pt x="513308" y="64185"/>
                </a:lnTo>
                <a:lnTo>
                  <a:pt x="511302" y="70421"/>
                </a:lnTo>
                <a:lnTo>
                  <a:pt x="509282" y="76657"/>
                </a:lnTo>
                <a:lnTo>
                  <a:pt x="508279" y="83527"/>
                </a:lnTo>
                <a:lnTo>
                  <a:pt x="508279" y="98844"/>
                </a:lnTo>
                <a:lnTo>
                  <a:pt x="509206" y="105765"/>
                </a:lnTo>
                <a:lnTo>
                  <a:pt x="511047" y="111836"/>
                </a:lnTo>
                <a:lnTo>
                  <a:pt x="512902" y="117906"/>
                </a:lnTo>
                <a:lnTo>
                  <a:pt x="515734" y="123024"/>
                </a:lnTo>
                <a:lnTo>
                  <a:pt x="519556" y="127177"/>
                </a:lnTo>
                <a:lnTo>
                  <a:pt x="523392" y="131330"/>
                </a:lnTo>
                <a:lnTo>
                  <a:pt x="528205" y="134505"/>
                </a:lnTo>
                <a:lnTo>
                  <a:pt x="534009" y="136677"/>
                </a:lnTo>
                <a:close/>
              </a:path>
              <a:path w="3731145" h="173786">
                <a:moveTo>
                  <a:pt x="646633" y="136944"/>
                </a:moveTo>
                <a:lnTo>
                  <a:pt x="648296" y="134302"/>
                </a:lnTo>
                <a:lnTo>
                  <a:pt x="648296" y="79273"/>
                </a:lnTo>
                <a:lnTo>
                  <a:pt x="650138" y="76377"/>
                </a:lnTo>
                <a:lnTo>
                  <a:pt x="653491" y="71945"/>
                </a:lnTo>
                <a:lnTo>
                  <a:pt x="656653" y="68389"/>
                </a:lnTo>
                <a:lnTo>
                  <a:pt x="659625" y="66014"/>
                </a:lnTo>
                <a:lnTo>
                  <a:pt x="662444" y="64579"/>
                </a:lnTo>
                <a:lnTo>
                  <a:pt x="665213" y="63741"/>
                </a:lnTo>
                <a:lnTo>
                  <a:pt x="667791" y="63741"/>
                </a:lnTo>
                <a:lnTo>
                  <a:pt x="670864" y="64312"/>
                </a:lnTo>
                <a:lnTo>
                  <a:pt x="673417" y="65087"/>
                </a:lnTo>
                <a:lnTo>
                  <a:pt x="676071" y="65912"/>
                </a:lnTo>
                <a:lnTo>
                  <a:pt x="679005" y="64490"/>
                </a:lnTo>
                <a:lnTo>
                  <a:pt x="679729" y="61594"/>
                </a:lnTo>
                <a:lnTo>
                  <a:pt x="679996" y="58559"/>
                </a:lnTo>
                <a:lnTo>
                  <a:pt x="680034" y="49974"/>
                </a:lnTo>
                <a:lnTo>
                  <a:pt x="679894" y="47205"/>
                </a:lnTo>
                <a:lnTo>
                  <a:pt x="679386" y="44234"/>
                </a:lnTo>
                <a:lnTo>
                  <a:pt x="676694" y="41808"/>
                </a:lnTo>
                <a:lnTo>
                  <a:pt x="673925" y="41020"/>
                </a:lnTo>
                <a:lnTo>
                  <a:pt x="670864" y="40525"/>
                </a:lnTo>
                <a:lnTo>
                  <a:pt x="668083" y="40373"/>
                </a:lnTo>
                <a:lnTo>
                  <a:pt x="664387" y="40627"/>
                </a:lnTo>
                <a:lnTo>
                  <a:pt x="660692" y="41617"/>
                </a:lnTo>
                <a:lnTo>
                  <a:pt x="657009" y="43738"/>
                </a:lnTo>
                <a:lnTo>
                  <a:pt x="653211" y="46697"/>
                </a:lnTo>
                <a:lnTo>
                  <a:pt x="649122" y="50990"/>
                </a:lnTo>
                <a:lnTo>
                  <a:pt x="646938" y="53708"/>
                </a:lnTo>
                <a:lnTo>
                  <a:pt x="644626" y="57010"/>
                </a:lnTo>
                <a:lnTo>
                  <a:pt x="644626" y="46024"/>
                </a:lnTo>
                <a:lnTo>
                  <a:pt x="643267" y="43383"/>
                </a:lnTo>
                <a:lnTo>
                  <a:pt x="640676" y="42468"/>
                </a:lnTo>
                <a:lnTo>
                  <a:pt x="637895" y="42138"/>
                </a:lnTo>
                <a:lnTo>
                  <a:pt x="630301" y="42138"/>
                </a:lnTo>
                <a:lnTo>
                  <a:pt x="627595" y="42468"/>
                </a:lnTo>
                <a:lnTo>
                  <a:pt x="624776" y="43383"/>
                </a:lnTo>
                <a:lnTo>
                  <a:pt x="623354" y="46024"/>
                </a:lnTo>
                <a:lnTo>
                  <a:pt x="623354" y="134302"/>
                </a:lnTo>
                <a:lnTo>
                  <a:pt x="625017" y="136944"/>
                </a:lnTo>
                <a:lnTo>
                  <a:pt x="628205" y="137845"/>
                </a:lnTo>
                <a:lnTo>
                  <a:pt x="631367" y="138176"/>
                </a:lnTo>
                <a:lnTo>
                  <a:pt x="640283" y="138176"/>
                </a:lnTo>
                <a:lnTo>
                  <a:pt x="643445" y="137845"/>
                </a:lnTo>
                <a:lnTo>
                  <a:pt x="646633" y="136944"/>
                </a:lnTo>
                <a:close/>
              </a:path>
              <a:path w="3731145" h="173786">
                <a:moveTo>
                  <a:pt x="732624" y="136677"/>
                </a:moveTo>
                <a:lnTo>
                  <a:pt x="737273" y="134505"/>
                </a:lnTo>
                <a:lnTo>
                  <a:pt x="741413" y="131470"/>
                </a:lnTo>
                <a:lnTo>
                  <a:pt x="745045" y="127571"/>
                </a:lnTo>
                <a:lnTo>
                  <a:pt x="745045" y="134594"/>
                </a:lnTo>
                <a:lnTo>
                  <a:pt x="745883" y="136778"/>
                </a:lnTo>
                <a:lnTo>
                  <a:pt x="748753" y="137909"/>
                </a:lnTo>
                <a:lnTo>
                  <a:pt x="752271" y="138264"/>
                </a:lnTo>
                <a:lnTo>
                  <a:pt x="760094" y="138150"/>
                </a:lnTo>
                <a:lnTo>
                  <a:pt x="763981" y="137299"/>
                </a:lnTo>
                <a:lnTo>
                  <a:pt x="765632" y="134594"/>
                </a:lnTo>
                <a:lnTo>
                  <a:pt x="765632" y="69151"/>
                </a:lnTo>
                <a:lnTo>
                  <a:pt x="764895" y="63906"/>
                </a:lnTo>
                <a:lnTo>
                  <a:pt x="763447" y="59486"/>
                </a:lnTo>
                <a:lnTo>
                  <a:pt x="762000" y="55054"/>
                </a:lnTo>
                <a:lnTo>
                  <a:pt x="759688" y="51447"/>
                </a:lnTo>
                <a:lnTo>
                  <a:pt x="756526" y="48640"/>
                </a:lnTo>
                <a:lnTo>
                  <a:pt x="753351" y="45834"/>
                </a:lnTo>
                <a:lnTo>
                  <a:pt x="749312" y="43764"/>
                </a:lnTo>
                <a:lnTo>
                  <a:pt x="744397" y="42405"/>
                </a:lnTo>
                <a:lnTo>
                  <a:pt x="739482" y="41059"/>
                </a:lnTo>
                <a:lnTo>
                  <a:pt x="733564" y="40373"/>
                </a:lnTo>
                <a:lnTo>
                  <a:pt x="722744" y="40373"/>
                </a:lnTo>
                <a:lnTo>
                  <a:pt x="718959" y="40690"/>
                </a:lnTo>
                <a:lnTo>
                  <a:pt x="715302" y="41325"/>
                </a:lnTo>
                <a:lnTo>
                  <a:pt x="711644" y="41948"/>
                </a:lnTo>
                <a:lnTo>
                  <a:pt x="708253" y="42760"/>
                </a:lnTo>
                <a:lnTo>
                  <a:pt x="705154" y="43738"/>
                </a:lnTo>
                <a:lnTo>
                  <a:pt x="702056" y="44729"/>
                </a:lnTo>
                <a:lnTo>
                  <a:pt x="699350" y="45808"/>
                </a:lnTo>
                <a:lnTo>
                  <a:pt x="694728" y="48120"/>
                </a:lnTo>
                <a:lnTo>
                  <a:pt x="691261" y="51079"/>
                </a:lnTo>
                <a:lnTo>
                  <a:pt x="689978" y="54533"/>
                </a:lnTo>
                <a:lnTo>
                  <a:pt x="689813" y="58191"/>
                </a:lnTo>
                <a:lnTo>
                  <a:pt x="689914" y="61099"/>
                </a:lnTo>
                <a:lnTo>
                  <a:pt x="690587" y="64655"/>
                </a:lnTo>
                <a:lnTo>
                  <a:pt x="692340" y="67500"/>
                </a:lnTo>
                <a:lnTo>
                  <a:pt x="695325" y="68186"/>
                </a:lnTo>
                <a:lnTo>
                  <a:pt x="698372" y="66801"/>
                </a:lnTo>
                <a:lnTo>
                  <a:pt x="702157" y="64858"/>
                </a:lnTo>
                <a:lnTo>
                  <a:pt x="707174" y="62610"/>
                </a:lnTo>
                <a:lnTo>
                  <a:pt x="710057" y="61594"/>
                </a:lnTo>
                <a:lnTo>
                  <a:pt x="713320" y="60667"/>
                </a:lnTo>
                <a:lnTo>
                  <a:pt x="716584" y="59740"/>
                </a:lnTo>
                <a:lnTo>
                  <a:pt x="720293" y="59283"/>
                </a:lnTo>
                <a:lnTo>
                  <a:pt x="727621" y="59283"/>
                </a:lnTo>
                <a:lnTo>
                  <a:pt x="730275" y="59613"/>
                </a:lnTo>
                <a:lnTo>
                  <a:pt x="732421" y="60274"/>
                </a:lnTo>
                <a:lnTo>
                  <a:pt x="736282" y="61950"/>
                </a:lnTo>
                <a:lnTo>
                  <a:pt x="738860" y="64731"/>
                </a:lnTo>
                <a:lnTo>
                  <a:pt x="740333" y="68541"/>
                </a:lnTo>
                <a:lnTo>
                  <a:pt x="741184" y="73037"/>
                </a:lnTo>
                <a:lnTo>
                  <a:pt x="741184" y="81152"/>
                </a:lnTo>
                <a:lnTo>
                  <a:pt x="724712" y="81152"/>
                </a:lnTo>
                <a:lnTo>
                  <a:pt x="717829" y="81749"/>
                </a:lnTo>
                <a:lnTo>
                  <a:pt x="711885" y="82930"/>
                </a:lnTo>
                <a:lnTo>
                  <a:pt x="705942" y="84124"/>
                </a:lnTo>
                <a:lnTo>
                  <a:pt x="700976" y="85953"/>
                </a:lnTo>
                <a:lnTo>
                  <a:pt x="696988" y="88430"/>
                </a:lnTo>
                <a:lnTo>
                  <a:pt x="693000" y="90906"/>
                </a:lnTo>
                <a:lnTo>
                  <a:pt x="689991" y="94043"/>
                </a:lnTo>
                <a:lnTo>
                  <a:pt x="687984" y="97828"/>
                </a:lnTo>
                <a:lnTo>
                  <a:pt x="685977" y="101625"/>
                </a:lnTo>
                <a:lnTo>
                  <a:pt x="684961" y="106095"/>
                </a:lnTo>
                <a:lnTo>
                  <a:pt x="684961" y="115989"/>
                </a:lnTo>
                <a:lnTo>
                  <a:pt x="685761" y="120154"/>
                </a:lnTo>
                <a:lnTo>
                  <a:pt x="687336" y="123710"/>
                </a:lnTo>
                <a:lnTo>
                  <a:pt x="688924" y="127279"/>
                </a:lnTo>
                <a:lnTo>
                  <a:pt x="691146" y="130263"/>
                </a:lnTo>
                <a:lnTo>
                  <a:pt x="694016" y="132664"/>
                </a:lnTo>
                <a:lnTo>
                  <a:pt x="696887" y="135077"/>
                </a:lnTo>
                <a:lnTo>
                  <a:pt x="700290" y="136893"/>
                </a:lnTo>
                <a:lnTo>
                  <a:pt x="704215" y="138112"/>
                </a:lnTo>
                <a:lnTo>
                  <a:pt x="708139" y="139331"/>
                </a:lnTo>
                <a:lnTo>
                  <a:pt x="709307" y="114147"/>
                </a:lnTo>
                <a:lnTo>
                  <a:pt x="709307" y="110451"/>
                </a:lnTo>
                <a:lnTo>
                  <a:pt x="709726" y="106337"/>
                </a:lnTo>
                <a:lnTo>
                  <a:pt x="711377" y="102984"/>
                </a:lnTo>
                <a:lnTo>
                  <a:pt x="714463" y="100355"/>
                </a:lnTo>
                <a:lnTo>
                  <a:pt x="718553" y="98272"/>
                </a:lnTo>
                <a:lnTo>
                  <a:pt x="721385" y="97688"/>
                </a:lnTo>
                <a:lnTo>
                  <a:pt x="724230" y="97091"/>
                </a:lnTo>
                <a:lnTo>
                  <a:pt x="727659" y="96786"/>
                </a:lnTo>
                <a:lnTo>
                  <a:pt x="741184" y="96786"/>
                </a:lnTo>
                <a:lnTo>
                  <a:pt x="741184" y="111836"/>
                </a:lnTo>
                <a:lnTo>
                  <a:pt x="738149" y="115265"/>
                </a:lnTo>
                <a:lnTo>
                  <a:pt x="735164" y="117868"/>
                </a:lnTo>
                <a:lnTo>
                  <a:pt x="732218" y="119659"/>
                </a:lnTo>
                <a:lnTo>
                  <a:pt x="729284" y="121437"/>
                </a:lnTo>
                <a:lnTo>
                  <a:pt x="726071" y="122326"/>
                </a:lnTo>
                <a:lnTo>
                  <a:pt x="718413" y="122326"/>
                </a:lnTo>
                <a:lnTo>
                  <a:pt x="722807" y="139941"/>
                </a:lnTo>
                <a:lnTo>
                  <a:pt x="727964" y="138849"/>
                </a:lnTo>
                <a:lnTo>
                  <a:pt x="732624" y="136677"/>
                </a:lnTo>
                <a:close/>
              </a:path>
              <a:path w="3731145" h="173786">
                <a:moveTo>
                  <a:pt x="722807" y="139941"/>
                </a:moveTo>
                <a:lnTo>
                  <a:pt x="718413" y="122326"/>
                </a:lnTo>
                <a:lnTo>
                  <a:pt x="715162" y="121272"/>
                </a:lnTo>
                <a:lnTo>
                  <a:pt x="710488" y="117043"/>
                </a:lnTo>
                <a:lnTo>
                  <a:pt x="709307" y="114147"/>
                </a:lnTo>
                <a:lnTo>
                  <a:pt x="708139" y="139331"/>
                </a:lnTo>
                <a:lnTo>
                  <a:pt x="712444" y="139941"/>
                </a:lnTo>
                <a:lnTo>
                  <a:pt x="722807" y="139941"/>
                </a:lnTo>
                <a:close/>
              </a:path>
              <a:path w="3731145" h="173786">
                <a:moveTo>
                  <a:pt x="795286" y="20205"/>
                </a:moveTo>
                <a:lnTo>
                  <a:pt x="793724" y="22961"/>
                </a:lnTo>
                <a:lnTo>
                  <a:pt x="793724" y="42659"/>
                </a:lnTo>
                <a:lnTo>
                  <a:pt x="783234" y="42659"/>
                </a:lnTo>
                <a:lnTo>
                  <a:pt x="780592" y="44030"/>
                </a:lnTo>
                <a:lnTo>
                  <a:pt x="779691" y="46583"/>
                </a:lnTo>
                <a:lnTo>
                  <a:pt x="779360" y="49225"/>
                </a:lnTo>
                <a:lnTo>
                  <a:pt x="779272" y="56375"/>
                </a:lnTo>
                <a:lnTo>
                  <a:pt x="779602" y="58966"/>
                </a:lnTo>
                <a:lnTo>
                  <a:pt x="780262" y="60515"/>
                </a:lnTo>
                <a:lnTo>
                  <a:pt x="783132" y="62839"/>
                </a:lnTo>
                <a:lnTo>
                  <a:pt x="793724" y="62839"/>
                </a:lnTo>
                <a:lnTo>
                  <a:pt x="793724" y="113487"/>
                </a:lnTo>
                <a:lnTo>
                  <a:pt x="794283" y="118173"/>
                </a:lnTo>
                <a:lnTo>
                  <a:pt x="795401" y="122123"/>
                </a:lnTo>
                <a:lnTo>
                  <a:pt x="796531" y="126085"/>
                </a:lnTo>
                <a:lnTo>
                  <a:pt x="798271" y="129374"/>
                </a:lnTo>
                <a:lnTo>
                  <a:pt x="800658" y="131978"/>
                </a:lnTo>
                <a:lnTo>
                  <a:pt x="803033" y="134581"/>
                </a:lnTo>
                <a:lnTo>
                  <a:pt x="806030" y="136512"/>
                </a:lnTo>
                <a:lnTo>
                  <a:pt x="809663" y="137769"/>
                </a:lnTo>
                <a:lnTo>
                  <a:pt x="813282" y="139014"/>
                </a:lnTo>
                <a:lnTo>
                  <a:pt x="817575" y="139649"/>
                </a:lnTo>
                <a:lnTo>
                  <a:pt x="826147" y="139547"/>
                </a:lnTo>
                <a:lnTo>
                  <a:pt x="829830" y="139153"/>
                </a:lnTo>
                <a:lnTo>
                  <a:pt x="833005" y="138506"/>
                </a:lnTo>
                <a:lnTo>
                  <a:pt x="837069" y="137223"/>
                </a:lnTo>
                <a:lnTo>
                  <a:pt x="840371" y="134912"/>
                </a:lnTo>
                <a:lnTo>
                  <a:pt x="841133" y="132270"/>
                </a:lnTo>
                <a:lnTo>
                  <a:pt x="841768" y="128498"/>
                </a:lnTo>
                <a:lnTo>
                  <a:pt x="841768" y="123748"/>
                </a:lnTo>
                <a:lnTo>
                  <a:pt x="841260" y="119849"/>
                </a:lnTo>
                <a:lnTo>
                  <a:pt x="840117" y="116839"/>
                </a:lnTo>
                <a:lnTo>
                  <a:pt x="837450" y="116839"/>
                </a:lnTo>
                <a:lnTo>
                  <a:pt x="834529" y="117919"/>
                </a:lnTo>
                <a:lnTo>
                  <a:pt x="831481" y="118643"/>
                </a:lnTo>
                <a:lnTo>
                  <a:pt x="825004" y="118757"/>
                </a:lnTo>
                <a:lnTo>
                  <a:pt x="822363" y="117563"/>
                </a:lnTo>
                <a:lnTo>
                  <a:pt x="819327" y="112737"/>
                </a:lnTo>
                <a:lnTo>
                  <a:pt x="818565" y="109131"/>
                </a:lnTo>
                <a:lnTo>
                  <a:pt x="818565" y="62839"/>
                </a:lnTo>
                <a:lnTo>
                  <a:pt x="837831" y="62839"/>
                </a:lnTo>
                <a:lnTo>
                  <a:pt x="840117" y="62064"/>
                </a:lnTo>
                <a:lnTo>
                  <a:pt x="841387" y="58966"/>
                </a:lnTo>
                <a:lnTo>
                  <a:pt x="841768" y="56375"/>
                </a:lnTo>
                <a:lnTo>
                  <a:pt x="841768" y="52755"/>
                </a:lnTo>
                <a:lnTo>
                  <a:pt x="841641" y="49225"/>
                </a:lnTo>
                <a:lnTo>
                  <a:pt x="841260" y="46583"/>
                </a:lnTo>
                <a:lnTo>
                  <a:pt x="840371" y="44030"/>
                </a:lnTo>
                <a:lnTo>
                  <a:pt x="837704" y="42659"/>
                </a:lnTo>
                <a:lnTo>
                  <a:pt x="818565" y="42659"/>
                </a:lnTo>
                <a:lnTo>
                  <a:pt x="818565" y="22961"/>
                </a:lnTo>
                <a:lnTo>
                  <a:pt x="816914" y="20205"/>
                </a:lnTo>
                <a:lnTo>
                  <a:pt x="813803" y="19215"/>
                </a:lnTo>
                <a:lnTo>
                  <a:pt x="810564" y="18884"/>
                </a:lnTo>
                <a:lnTo>
                  <a:pt x="801725" y="18884"/>
                </a:lnTo>
                <a:lnTo>
                  <a:pt x="798487" y="19215"/>
                </a:lnTo>
                <a:lnTo>
                  <a:pt x="795286" y="20205"/>
                </a:lnTo>
                <a:close/>
              </a:path>
              <a:path w="3731145" h="173786">
                <a:moveTo>
                  <a:pt x="994422" y="48501"/>
                </a:moveTo>
                <a:lnTo>
                  <a:pt x="994422" y="43281"/>
                </a:lnTo>
                <a:lnTo>
                  <a:pt x="993787" y="38582"/>
                </a:lnTo>
                <a:lnTo>
                  <a:pt x="992263" y="34391"/>
                </a:lnTo>
                <a:lnTo>
                  <a:pt x="990866" y="30200"/>
                </a:lnTo>
                <a:lnTo>
                  <a:pt x="988707" y="26542"/>
                </a:lnTo>
                <a:lnTo>
                  <a:pt x="985913" y="23406"/>
                </a:lnTo>
                <a:lnTo>
                  <a:pt x="983119" y="20269"/>
                </a:lnTo>
                <a:lnTo>
                  <a:pt x="979817" y="17678"/>
                </a:lnTo>
                <a:lnTo>
                  <a:pt x="975880" y="15633"/>
                </a:lnTo>
                <a:lnTo>
                  <a:pt x="971943" y="13588"/>
                </a:lnTo>
                <a:lnTo>
                  <a:pt x="968133" y="12192"/>
                </a:lnTo>
                <a:lnTo>
                  <a:pt x="964323" y="11429"/>
                </a:lnTo>
                <a:lnTo>
                  <a:pt x="960513" y="10667"/>
                </a:lnTo>
                <a:lnTo>
                  <a:pt x="957211" y="10172"/>
                </a:lnTo>
                <a:lnTo>
                  <a:pt x="954417" y="9944"/>
                </a:lnTo>
                <a:lnTo>
                  <a:pt x="951750" y="9715"/>
                </a:lnTo>
                <a:lnTo>
                  <a:pt x="912888" y="9601"/>
                </a:lnTo>
                <a:lnTo>
                  <a:pt x="909205" y="11925"/>
                </a:lnTo>
                <a:lnTo>
                  <a:pt x="906792" y="15798"/>
                </a:lnTo>
                <a:lnTo>
                  <a:pt x="906792" y="134099"/>
                </a:lnTo>
                <a:lnTo>
                  <a:pt x="907808" y="136410"/>
                </a:lnTo>
                <a:lnTo>
                  <a:pt x="910475" y="137502"/>
                </a:lnTo>
                <a:lnTo>
                  <a:pt x="913396" y="137960"/>
                </a:lnTo>
                <a:lnTo>
                  <a:pt x="917206" y="138264"/>
                </a:lnTo>
                <a:lnTo>
                  <a:pt x="924445" y="138163"/>
                </a:lnTo>
                <a:lnTo>
                  <a:pt x="927747" y="137769"/>
                </a:lnTo>
                <a:lnTo>
                  <a:pt x="931049" y="136842"/>
                </a:lnTo>
                <a:lnTo>
                  <a:pt x="932827" y="134099"/>
                </a:lnTo>
                <a:lnTo>
                  <a:pt x="932827" y="29692"/>
                </a:lnTo>
                <a:lnTo>
                  <a:pt x="946543" y="29692"/>
                </a:lnTo>
                <a:lnTo>
                  <a:pt x="949210" y="29870"/>
                </a:lnTo>
                <a:lnTo>
                  <a:pt x="951750" y="30238"/>
                </a:lnTo>
                <a:lnTo>
                  <a:pt x="954290" y="30594"/>
                </a:lnTo>
                <a:lnTo>
                  <a:pt x="958989" y="32854"/>
                </a:lnTo>
                <a:lnTo>
                  <a:pt x="963307" y="36385"/>
                </a:lnTo>
                <a:lnTo>
                  <a:pt x="964831" y="39293"/>
                </a:lnTo>
                <a:lnTo>
                  <a:pt x="966482" y="42189"/>
                </a:lnTo>
                <a:lnTo>
                  <a:pt x="967244" y="45885"/>
                </a:lnTo>
                <a:lnTo>
                  <a:pt x="967244" y="53670"/>
                </a:lnTo>
                <a:lnTo>
                  <a:pt x="966736" y="56730"/>
                </a:lnTo>
                <a:lnTo>
                  <a:pt x="965847" y="59524"/>
                </a:lnTo>
                <a:lnTo>
                  <a:pt x="964958" y="62331"/>
                </a:lnTo>
                <a:lnTo>
                  <a:pt x="961783" y="66751"/>
                </a:lnTo>
                <a:lnTo>
                  <a:pt x="957719" y="70332"/>
                </a:lnTo>
                <a:lnTo>
                  <a:pt x="954925" y="71450"/>
                </a:lnTo>
                <a:lnTo>
                  <a:pt x="952131" y="72580"/>
                </a:lnTo>
                <a:lnTo>
                  <a:pt x="948702" y="73139"/>
                </a:lnTo>
                <a:lnTo>
                  <a:pt x="951877" y="93230"/>
                </a:lnTo>
                <a:lnTo>
                  <a:pt x="959243" y="92240"/>
                </a:lnTo>
                <a:lnTo>
                  <a:pt x="965466" y="90258"/>
                </a:lnTo>
                <a:lnTo>
                  <a:pt x="971689" y="88277"/>
                </a:lnTo>
                <a:lnTo>
                  <a:pt x="977023" y="85394"/>
                </a:lnTo>
                <a:lnTo>
                  <a:pt x="981341" y="81597"/>
                </a:lnTo>
                <a:lnTo>
                  <a:pt x="985532" y="77812"/>
                </a:lnTo>
                <a:lnTo>
                  <a:pt x="988834" y="73139"/>
                </a:lnTo>
                <a:lnTo>
                  <a:pt x="991120" y="67602"/>
                </a:lnTo>
                <a:lnTo>
                  <a:pt x="993406" y="62052"/>
                </a:lnTo>
                <a:lnTo>
                  <a:pt x="994422" y="55689"/>
                </a:lnTo>
                <a:lnTo>
                  <a:pt x="994422" y="48501"/>
                </a:lnTo>
                <a:close/>
              </a:path>
              <a:path w="3731145" h="173786">
                <a:moveTo>
                  <a:pt x="944511" y="73139"/>
                </a:moveTo>
                <a:lnTo>
                  <a:pt x="932827" y="73139"/>
                </a:lnTo>
                <a:lnTo>
                  <a:pt x="932827" y="93230"/>
                </a:lnTo>
                <a:lnTo>
                  <a:pt x="951877" y="93230"/>
                </a:lnTo>
                <a:lnTo>
                  <a:pt x="948702" y="73139"/>
                </a:lnTo>
                <a:lnTo>
                  <a:pt x="944511" y="73139"/>
                </a:lnTo>
                <a:close/>
              </a:path>
              <a:path w="3731145" h="173786">
                <a:moveTo>
                  <a:pt x="1031887" y="136969"/>
                </a:moveTo>
                <a:lnTo>
                  <a:pt x="1037729" y="138950"/>
                </a:lnTo>
                <a:lnTo>
                  <a:pt x="1044714" y="139941"/>
                </a:lnTo>
                <a:lnTo>
                  <a:pt x="1056906" y="139941"/>
                </a:lnTo>
                <a:lnTo>
                  <a:pt x="1060970" y="139661"/>
                </a:lnTo>
                <a:lnTo>
                  <a:pt x="1064780" y="139103"/>
                </a:lnTo>
                <a:lnTo>
                  <a:pt x="1068590" y="138544"/>
                </a:lnTo>
                <a:lnTo>
                  <a:pt x="1072019" y="137883"/>
                </a:lnTo>
                <a:lnTo>
                  <a:pt x="1074940" y="137121"/>
                </a:lnTo>
                <a:lnTo>
                  <a:pt x="1077988" y="136359"/>
                </a:lnTo>
                <a:lnTo>
                  <a:pt x="1080401" y="135585"/>
                </a:lnTo>
                <a:lnTo>
                  <a:pt x="1084211" y="134010"/>
                </a:lnTo>
                <a:lnTo>
                  <a:pt x="1086878" y="131483"/>
                </a:lnTo>
                <a:lnTo>
                  <a:pt x="1087640" y="128930"/>
                </a:lnTo>
                <a:lnTo>
                  <a:pt x="1087767" y="126009"/>
                </a:lnTo>
                <a:lnTo>
                  <a:pt x="1087894" y="123316"/>
                </a:lnTo>
                <a:lnTo>
                  <a:pt x="1087640" y="119214"/>
                </a:lnTo>
                <a:lnTo>
                  <a:pt x="1086497" y="115684"/>
                </a:lnTo>
                <a:lnTo>
                  <a:pt x="1083703" y="115100"/>
                </a:lnTo>
                <a:lnTo>
                  <a:pt x="1080782" y="116039"/>
                </a:lnTo>
                <a:lnTo>
                  <a:pt x="1077226" y="117360"/>
                </a:lnTo>
                <a:lnTo>
                  <a:pt x="1072400" y="118884"/>
                </a:lnTo>
                <a:lnTo>
                  <a:pt x="1069606" y="119570"/>
                </a:lnTo>
                <a:lnTo>
                  <a:pt x="1066304" y="120192"/>
                </a:lnTo>
                <a:lnTo>
                  <a:pt x="1063002" y="120827"/>
                </a:lnTo>
                <a:lnTo>
                  <a:pt x="1059192" y="121145"/>
                </a:lnTo>
                <a:lnTo>
                  <a:pt x="1050556" y="121145"/>
                </a:lnTo>
                <a:lnTo>
                  <a:pt x="1046873" y="120573"/>
                </a:lnTo>
                <a:lnTo>
                  <a:pt x="1043698" y="119456"/>
                </a:lnTo>
                <a:lnTo>
                  <a:pt x="1040650" y="118338"/>
                </a:lnTo>
                <a:lnTo>
                  <a:pt x="1038237" y="116700"/>
                </a:lnTo>
                <a:lnTo>
                  <a:pt x="1034300" y="112407"/>
                </a:lnTo>
                <a:lnTo>
                  <a:pt x="1032903" y="109804"/>
                </a:lnTo>
                <a:lnTo>
                  <a:pt x="1032014" y="106743"/>
                </a:lnTo>
                <a:lnTo>
                  <a:pt x="1031125" y="103670"/>
                </a:lnTo>
                <a:lnTo>
                  <a:pt x="1030617" y="100253"/>
                </a:lnTo>
                <a:lnTo>
                  <a:pt x="1030617" y="80467"/>
                </a:lnTo>
                <a:lnTo>
                  <a:pt x="1030744" y="77355"/>
                </a:lnTo>
                <a:lnTo>
                  <a:pt x="1031252" y="74447"/>
                </a:lnTo>
                <a:lnTo>
                  <a:pt x="1031506" y="43840"/>
                </a:lnTo>
                <a:lnTo>
                  <a:pt x="1025918" y="46151"/>
                </a:lnTo>
                <a:lnTo>
                  <a:pt x="1021219" y="49504"/>
                </a:lnTo>
                <a:lnTo>
                  <a:pt x="1017282" y="53886"/>
                </a:lnTo>
                <a:lnTo>
                  <a:pt x="1013345" y="58280"/>
                </a:lnTo>
                <a:lnTo>
                  <a:pt x="1010424" y="63626"/>
                </a:lnTo>
                <a:lnTo>
                  <a:pt x="1008392" y="69926"/>
                </a:lnTo>
                <a:lnTo>
                  <a:pt x="1006360" y="76225"/>
                </a:lnTo>
                <a:lnTo>
                  <a:pt x="1005344" y="83299"/>
                </a:lnTo>
                <a:lnTo>
                  <a:pt x="1005344" y="99402"/>
                </a:lnTo>
                <a:lnTo>
                  <a:pt x="1006233" y="106591"/>
                </a:lnTo>
                <a:lnTo>
                  <a:pt x="1008265" y="112725"/>
                </a:lnTo>
                <a:lnTo>
                  <a:pt x="1010170" y="118859"/>
                </a:lnTo>
                <a:lnTo>
                  <a:pt x="1013091" y="123939"/>
                </a:lnTo>
                <a:lnTo>
                  <a:pt x="1017028" y="127965"/>
                </a:lnTo>
                <a:lnTo>
                  <a:pt x="1021092" y="131991"/>
                </a:lnTo>
                <a:lnTo>
                  <a:pt x="1025918" y="135001"/>
                </a:lnTo>
                <a:lnTo>
                  <a:pt x="1031887" y="136969"/>
                </a:lnTo>
                <a:close/>
              </a:path>
              <a:path w="3731145" h="173786">
                <a:moveTo>
                  <a:pt x="1032903" y="68960"/>
                </a:moveTo>
                <a:lnTo>
                  <a:pt x="1035697" y="64579"/>
                </a:lnTo>
                <a:lnTo>
                  <a:pt x="1039126" y="60959"/>
                </a:lnTo>
                <a:lnTo>
                  <a:pt x="1043825" y="58585"/>
                </a:lnTo>
                <a:lnTo>
                  <a:pt x="1046619" y="58000"/>
                </a:lnTo>
                <a:lnTo>
                  <a:pt x="1056017" y="58000"/>
                </a:lnTo>
                <a:lnTo>
                  <a:pt x="1060589" y="59994"/>
                </a:lnTo>
                <a:lnTo>
                  <a:pt x="1063637" y="63982"/>
                </a:lnTo>
                <a:lnTo>
                  <a:pt x="1066685" y="67970"/>
                </a:lnTo>
                <a:lnTo>
                  <a:pt x="1068082" y="73469"/>
                </a:lnTo>
                <a:lnTo>
                  <a:pt x="1067828" y="80467"/>
                </a:lnTo>
                <a:lnTo>
                  <a:pt x="1030617" y="80467"/>
                </a:lnTo>
                <a:lnTo>
                  <a:pt x="1030617" y="100253"/>
                </a:lnTo>
                <a:lnTo>
                  <a:pt x="1030617" y="96494"/>
                </a:lnTo>
                <a:lnTo>
                  <a:pt x="1086751" y="96494"/>
                </a:lnTo>
                <a:lnTo>
                  <a:pt x="1089926" y="94322"/>
                </a:lnTo>
                <a:lnTo>
                  <a:pt x="1091958" y="90627"/>
                </a:lnTo>
                <a:lnTo>
                  <a:pt x="1091958" y="77431"/>
                </a:lnTo>
                <a:lnTo>
                  <a:pt x="1091196" y="71691"/>
                </a:lnTo>
                <a:lnTo>
                  <a:pt x="1089672" y="66408"/>
                </a:lnTo>
                <a:lnTo>
                  <a:pt x="1088021" y="61125"/>
                </a:lnTo>
                <a:lnTo>
                  <a:pt x="1085608" y="56565"/>
                </a:lnTo>
                <a:lnTo>
                  <a:pt x="1082179" y="52704"/>
                </a:lnTo>
                <a:lnTo>
                  <a:pt x="1078877" y="48844"/>
                </a:lnTo>
                <a:lnTo>
                  <a:pt x="1074559" y="45821"/>
                </a:lnTo>
                <a:lnTo>
                  <a:pt x="1069225" y="43649"/>
                </a:lnTo>
                <a:lnTo>
                  <a:pt x="1064018" y="41465"/>
                </a:lnTo>
                <a:lnTo>
                  <a:pt x="1057668" y="40373"/>
                </a:lnTo>
                <a:lnTo>
                  <a:pt x="1043317" y="40373"/>
                </a:lnTo>
                <a:lnTo>
                  <a:pt x="1037094" y="41528"/>
                </a:lnTo>
                <a:lnTo>
                  <a:pt x="1031506" y="43840"/>
                </a:lnTo>
                <a:lnTo>
                  <a:pt x="1031252" y="74447"/>
                </a:lnTo>
                <a:lnTo>
                  <a:pt x="1032014" y="71704"/>
                </a:lnTo>
                <a:lnTo>
                  <a:pt x="1032903" y="68960"/>
                </a:lnTo>
                <a:close/>
              </a:path>
              <a:path w="3731145" h="173786">
                <a:moveTo>
                  <a:pt x="1204607" y="162305"/>
                </a:moveTo>
                <a:lnTo>
                  <a:pt x="1204607" y="165061"/>
                </a:lnTo>
                <a:lnTo>
                  <a:pt x="1204861" y="167843"/>
                </a:lnTo>
                <a:lnTo>
                  <a:pt x="1205750" y="170624"/>
                </a:lnTo>
                <a:lnTo>
                  <a:pt x="1208417" y="172504"/>
                </a:lnTo>
                <a:lnTo>
                  <a:pt x="1211592" y="173253"/>
                </a:lnTo>
                <a:lnTo>
                  <a:pt x="1215910" y="173786"/>
                </a:lnTo>
                <a:lnTo>
                  <a:pt x="1223403" y="173786"/>
                </a:lnTo>
                <a:lnTo>
                  <a:pt x="1227721" y="173050"/>
                </a:lnTo>
                <a:lnTo>
                  <a:pt x="1231404" y="171564"/>
                </a:lnTo>
                <a:lnTo>
                  <a:pt x="1234960" y="170078"/>
                </a:lnTo>
                <a:lnTo>
                  <a:pt x="1238008" y="167868"/>
                </a:lnTo>
                <a:lnTo>
                  <a:pt x="1240421" y="164934"/>
                </a:lnTo>
                <a:lnTo>
                  <a:pt x="1242834" y="162001"/>
                </a:lnTo>
                <a:lnTo>
                  <a:pt x="1244612" y="158381"/>
                </a:lnTo>
                <a:lnTo>
                  <a:pt x="1245755" y="154101"/>
                </a:lnTo>
                <a:lnTo>
                  <a:pt x="1247025" y="149809"/>
                </a:lnTo>
                <a:lnTo>
                  <a:pt x="1247533" y="144195"/>
                </a:lnTo>
                <a:lnTo>
                  <a:pt x="1247533" y="46215"/>
                </a:lnTo>
                <a:lnTo>
                  <a:pt x="1245882" y="43560"/>
                </a:lnTo>
                <a:lnTo>
                  <a:pt x="1242707" y="42557"/>
                </a:lnTo>
                <a:lnTo>
                  <a:pt x="1239532" y="42163"/>
                </a:lnTo>
                <a:lnTo>
                  <a:pt x="1230642" y="42163"/>
                </a:lnTo>
                <a:lnTo>
                  <a:pt x="1227467" y="42557"/>
                </a:lnTo>
                <a:lnTo>
                  <a:pt x="1224419" y="43560"/>
                </a:lnTo>
                <a:lnTo>
                  <a:pt x="1222768" y="46215"/>
                </a:lnTo>
                <a:lnTo>
                  <a:pt x="1222768" y="140741"/>
                </a:lnTo>
                <a:lnTo>
                  <a:pt x="1222514" y="143624"/>
                </a:lnTo>
                <a:lnTo>
                  <a:pt x="1222133" y="145440"/>
                </a:lnTo>
                <a:lnTo>
                  <a:pt x="1221117" y="148729"/>
                </a:lnTo>
                <a:lnTo>
                  <a:pt x="1218577" y="151891"/>
                </a:lnTo>
                <a:lnTo>
                  <a:pt x="1216037" y="152946"/>
                </a:lnTo>
                <a:lnTo>
                  <a:pt x="1212862" y="153200"/>
                </a:lnTo>
                <a:lnTo>
                  <a:pt x="1209560" y="152958"/>
                </a:lnTo>
                <a:lnTo>
                  <a:pt x="1206512" y="152869"/>
                </a:lnTo>
                <a:lnTo>
                  <a:pt x="1205115" y="155511"/>
                </a:lnTo>
                <a:lnTo>
                  <a:pt x="1204734" y="158927"/>
                </a:lnTo>
                <a:lnTo>
                  <a:pt x="1204607" y="162305"/>
                </a:lnTo>
                <a:close/>
              </a:path>
              <a:path w="3731145" h="173786">
                <a:moveTo>
                  <a:pt x="1249438" y="16128"/>
                </a:moveTo>
                <a:lnTo>
                  <a:pt x="1249438" y="11315"/>
                </a:lnTo>
                <a:lnTo>
                  <a:pt x="1248549" y="7962"/>
                </a:lnTo>
                <a:lnTo>
                  <a:pt x="1244612" y="4203"/>
                </a:lnTo>
                <a:lnTo>
                  <a:pt x="1240802" y="3263"/>
                </a:lnTo>
                <a:lnTo>
                  <a:pt x="1229626" y="3263"/>
                </a:lnTo>
                <a:lnTo>
                  <a:pt x="1225816" y="4241"/>
                </a:lnTo>
                <a:lnTo>
                  <a:pt x="1221752" y="8128"/>
                </a:lnTo>
                <a:lnTo>
                  <a:pt x="1220736" y="11607"/>
                </a:lnTo>
                <a:lnTo>
                  <a:pt x="1220736" y="21437"/>
                </a:lnTo>
                <a:lnTo>
                  <a:pt x="1221752" y="24777"/>
                </a:lnTo>
                <a:lnTo>
                  <a:pt x="1225689" y="28473"/>
                </a:lnTo>
                <a:lnTo>
                  <a:pt x="1229499" y="29387"/>
                </a:lnTo>
                <a:lnTo>
                  <a:pt x="1240675" y="29387"/>
                </a:lnTo>
                <a:lnTo>
                  <a:pt x="1244485" y="28435"/>
                </a:lnTo>
                <a:lnTo>
                  <a:pt x="1248422" y="24612"/>
                </a:lnTo>
                <a:lnTo>
                  <a:pt x="1249438" y="21145"/>
                </a:lnTo>
                <a:lnTo>
                  <a:pt x="1249438" y="16128"/>
                </a:lnTo>
                <a:close/>
              </a:path>
              <a:path w="3731145" h="173786">
                <a:moveTo>
                  <a:pt x="1314843" y="136677"/>
                </a:moveTo>
                <a:lnTo>
                  <a:pt x="1319415" y="134505"/>
                </a:lnTo>
                <a:lnTo>
                  <a:pt x="1323606" y="131470"/>
                </a:lnTo>
                <a:lnTo>
                  <a:pt x="1327162" y="127571"/>
                </a:lnTo>
                <a:lnTo>
                  <a:pt x="1327162" y="134594"/>
                </a:lnTo>
                <a:lnTo>
                  <a:pt x="1328051" y="136778"/>
                </a:lnTo>
                <a:lnTo>
                  <a:pt x="1330972" y="137909"/>
                </a:lnTo>
                <a:lnTo>
                  <a:pt x="1334401" y="138264"/>
                </a:lnTo>
                <a:lnTo>
                  <a:pt x="1342275" y="138150"/>
                </a:lnTo>
                <a:lnTo>
                  <a:pt x="1346085" y="137299"/>
                </a:lnTo>
                <a:lnTo>
                  <a:pt x="1347736" y="134594"/>
                </a:lnTo>
                <a:lnTo>
                  <a:pt x="1347736" y="69151"/>
                </a:lnTo>
                <a:lnTo>
                  <a:pt x="1347101" y="63906"/>
                </a:lnTo>
                <a:lnTo>
                  <a:pt x="1345577" y="59486"/>
                </a:lnTo>
                <a:lnTo>
                  <a:pt x="1344180" y="55054"/>
                </a:lnTo>
                <a:lnTo>
                  <a:pt x="1341894" y="51447"/>
                </a:lnTo>
                <a:lnTo>
                  <a:pt x="1338719" y="48640"/>
                </a:lnTo>
                <a:lnTo>
                  <a:pt x="1335544" y="45834"/>
                </a:lnTo>
                <a:lnTo>
                  <a:pt x="1331480" y="43764"/>
                </a:lnTo>
                <a:lnTo>
                  <a:pt x="1326527" y="42405"/>
                </a:lnTo>
                <a:lnTo>
                  <a:pt x="1321701" y="41059"/>
                </a:lnTo>
                <a:lnTo>
                  <a:pt x="1315732" y="40373"/>
                </a:lnTo>
                <a:lnTo>
                  <a:pt x="1304937" y="40373"/>
                </a:lnTo>
                <a:lnTo>
                  <a:pt x="1301127" y="40690"/>
                </a:lnTo>
                <a:lnTo>
                  <a:pt x="1297444" y="41325"/>
                </a:lnTo>
                <a:lnTo>
                  <a:pt x="1293761" y="41948"/>
                </a:lnTo>
                <a:lnTo>
                  <a:pt x="1290459" y="42760"/>
                </a:lnTo>
                <a:lnTo>
                  <a:pt x="1287284" y="43738"/>
                </a:lnTo>
                <a:lnTo>
                  <a:pt x="1284236" y="44729"/>
                </a:lnTo>
                <a:lnTo>
                  <a:pt x="1281569" y="45808"/>
                </a:lnTo>
                <a:lnTo>
                  <a:pt x="1276870" y="48120"/>
                </a:lnTo>
                <a:lnTo>
                  <a:pt x="1273441" y="51079"/>
                </a:lnTo>
                <a:lnTo>
                  <a:pt x="1272171" y="54533"/>
                </a:lnTo>
                <a:lnTo>
                  <a:pt x="1272044" y="58191"/>
                </a:lnTo>
                <a:lnTo>
                  <a:pt x="1272044" y="61099"/>
                </a:lnTo>
                <a:lnTo>
                  <a:pt x="1272806" y="64655"/>
                </a:lnTo>
                <a:lnTo>
                  <a:pt x="1274457" y="67500"/>
                </a:lnTo>
                <a:lnTo>
                  <a:pt x="1277505" y="68186"/>
                </a:lnTo>
                <a:lnTo>
                  <a:pt x="1280553" y="66801"/>
                </a:lnTo>
                <a:lnTo>
                  <a:pt x="1284363" y="64858"/>
                </a:lnTo>
                <a:lnTo>
                  <a:pt x="1289316" y="62610"/>
                </a:lnTo>
                <a:lnTo>
                  <a:pt x="1292237" y="61594"/>
                </a:lnTo>
                <a:lnTo>
                  <a:pt x="1295539" y="60667"/>
                </a:lnTo>
                <a:lnTo>
                  <a:pt x="1298714" y="59740"/>
                </a:lnTo>
                <a:lnTo>
                  <a:pt x="1302524" y="59283"/>
                </a:lnTo>
                <a:lnTo>
                  <a:pt x="1309763" y="59283"/>
                </a:lnTo>
                <a:lnTo>
                  <a:pt x="1312430" y="59613"/>
                </a:lnTo>
                <a:lnTo>
                  <a:pt x="1314589" y="60274"/>
                </a:lnTo>
                <a:lnTo>
                  <a:pt x="1318399" y="61950"/>
                </a:lnTo>
                <a:lnTo>
                  <a:pt x="1321066" y="64731"/>
                </a:lnTo>
                <a:lnTo>
                  <a:pt x="1322463" y="68541"/>
                </a:lnTo>
                <a:lnTo>
                  <a:pt x="1323352" y="73037"/>
                </a:lnTo>
                <a:lnTo>
                  <a:pt x="1323352" y="81152"/>
                </a:lnTo>
                <a:lnTo>
                  <a:pt x="1306842" y="81152"/>
                </a:lnTo>
                <a:lnTo>
                  <a:pt x="1299984" y="81749"/>
                </a:lnTo>
                <a:lnTo>
                  <a:pt x="1294015" y="82930"/>
                </a:lnTo>
                <a:lnTo>
                  <a:pt x="1288173" y="84124"/>
                </a:lnTo>
                <a:lnTo>
                  <a:pt x="1283093" y="85953"/>
                </a:lnTo>
                <a:lnTo>
                  <a:pt x="1279156" y="88430"/>
                </a:lnTo>
                <a:lnTo>
                  <a:pt x="1275219" y="90906"/>
                </a:lnTo>
                <a:lnTo>
                  <a:pt x="1272171" y="94043"/>
                </a:lnTo>
                <a:lnTo>
                  <a:pt x="1270139" y="97828"/>
                </a:lnTo>
                <a:lnTo>
                  <a:pt x="1268107" y="101625"/>
                </a:lnTo>
                <a:lnTo>
                  <a:pt x="1267091" y="106095"/>
                </a:lnTo>
                <a:lnTo>
                  <a:pt x="1267091" y="115989"/>
                </a:lnTo>
                <a:lnTo>
                  <a:pt x="1267980" y="120154"/>
                </a:lnTo>
                <a:lnTo>
                  <a:pt x="1269504" y="123710"/>
                </a:lnTo>
                <a:lnTo>
                  <a:pt x="1271155" y="127279"/>
                </a:lnTo>
                <a:lnTo>
                  <a:pt x="1273314" y="130263"/>
                </a:lnTo>
                <a:lnTo>
                  <a:pt x="1276235" y="132664"/>
                </a:lnTo>
                <a:lnTo>
                  <a:pt x="1279029" y="135077"/>
                </a:lnTo>
                <a:lnTo>
                  <a:pt x="1282458" y="136893"/>
                </a:lnTo>
                <a:lnTo>
                  <a:pt x="1286395" y="138112"/>
                </a:lnTo>
                <a:lnTo>
                  <a:pt x="1290332" y="139331"/>
                </a:lnTo>
                <a:lnTo>
                  <a:pt x="1291475" y="114147"/>
                </a:lnTo>
                <a:lnTo>
                  <a:pt x="1291475" y="110451"/>
                </a:lnTo>
                <a:lnTo>
                  <a:pt x="1291856" y="106337"/>
                </a:lnTo>
                <a:lnTo>
                  <a:pt x="1293507" y="102984"/>
                </a:lnTo>
                <a:lnTo>
                  <a:pt x="1296682" y="100355"/>
                </a:lnTo>
                <a:lnTo>
                  <a:pt x="1300746" y="98272"/>
                </a:lnTo>
                <a:lnTo>
                  <a:pt x="1303540" y="97688"/>
                </a:lnTo>
                <a:lnTo>
                  <a:pt x="1306334" y="97091"/>
                </a:lnTo>
                <a:lnTo>
                  <a:pt x="1309763" y="96786"/>
                </a:lnTo>
                <a:lnTo>
                  <a:pt x="1323352" y="96786"/>
                </a:lnTo>
                <a:lnTo>
                  <a:pt x="1323352" y="111836"/>
                </a:lnTo>
                <a:lnTo>
                  <a:pt x="1320304" y="115265"/>
                </a:lnTo>
                <a:lnTo>
                  <a:pt x="1317383" y="117868"/>
                </a:lnTo>
                <a:lnTo>
                  <a:pt x="1314335" y="119659"/>
                </a:lnTo>
                <a:lnTo>
                  <a:pt x="1311414" y="121437"/>
                </a:lnTo>
                <a:lnTo>
                  <a:pt x="1308239" y="122326"/>
                </a:lnTo>
                <a:lnTo>
                  <a:pt x="1300619" y="122326"/>
                </a:lnTo>
                <a:lnTo>
                  <a:pt x="1304937" y="139941"/>
                </a:lnTo>
                <a:lnTo>
                  <a:pt x="1310144" y="138849"/>
                </a:lnTo>
                <a:lnTo>
                  <a:pt x="1314843" y="136677"/>
                </a:lnTo>
                <a:close/>
              </a:path>
              <a:path w="3731145" h="173786">
                <a:moveTo>
                  <a:pt x="1304937" y="139941"/>
                </a:moveTo>
                <a:lnTo>
                  <a:pt x="1300619" y="122326"/>
                </a:lnTo>
                <a:lnTo>
                  <a:pt x="1297317" y="121272"/>
                </a:lnTo>
                <a:lnTo>
                  <a:pt x="1292618" y="117043"/>
                </a:lnTo>
                <a:lnTo>
                  <a:pt x="1291475" y="114147"/>
                </a:lnTo>
                <a:lnTo>
                  <a:pt x="1290332" y="139331"/>
                </a:lnTo>
                <a:lnTo>
                  <a:pt x="1294650" y="139941"/>
                </a:lnTo>
                <a:lnTo>
                  <a:pt x="1304937" y="139941"/>
                </a:lnTo>
                <a:close/>
              </a:path>
              <a:path w="3731145" h="173786">
                <a:moveTo>
                  <a:pt x="1451876" y="56514"/>
                </a:moveTo>
                <a:lnTo>
                  <a:pt x="1450733" y="54076"/>
                </a:lnTo>
                <a:lnTo>
                  <a:pt x="1447685" y="49885"/>
                </a:lnTo>
                <a:lnTo>
                  <a:pt x="1444129" y="46202"/>
                </a:lnTo>
                <a:lnTo>
                  <a:pt x="1439557" y="43370"/>
                </a:lnTo>
                <a:lnTo>
                  <a:pt x="1436890" y="42278"/>
                </a:lnTo>
                <a:lnTo>
                  <a:pt x="1433969" y="41516"/>
                </a:lnTo>
                <a:lnTo>
                  <a:pt x="1431175" y="40754"/>
                </a:lnTo>
                <a:lnTo>
                  <a:pt x="1427873" y="40373"/>
                </a:lnTo>
                <a:lnTo>
                  <a:pt x="1418983" y="40373"/>
                </a:lnTo>
                <a:lnTo>
                  <a:pt x="1413903" y="41694"/>
                </a:lnTo>
                <a:lnTo>
                  <a:pt x="1409077" y="44335"/>
                </a:lnTo>
                <a:lnTo>
                  <a:pt x="1404251" y="46977"/>
                </a:lnTo>
                <a:lnTo>
                  <a:pt x="1399298" y="50939"/>
                </a:lnTo>
                <a:lnTo>
                  <a:pt x="1394472" y="56210"/>
                </a:lnTo>
                <a:lnTo>
                  <a:pt x="1394472" y="46024"/>
                </a:lnTo>
                <a:lnTo>
                  <a:pt x="1393583" y="43789"/>
                </a:lnTo>
                <a:lnTo>
                  <a:pt x="1390535" y="42468"/>
                </a:lnTo>
                <a:lnTo>
                  <a:pt x="1387741" y="42138"/>
                </a:lnTo>
                <a:lnTo>
                  <a:pt x="1380121" y="42138"/>
                </a:lnTo>
                <a:lnTo>
                  <a:pt x="1377454" y="42468"/>
                </a:lnTo>
                <a:lnTo>
                  <a:pt x="1374533" y="43383"/>
                </a:lnTo>
                <a:lnTo>
                  <a:pt x="1373136" y="46024"/>
                </a:lnTo>
                <a:lnTo>
                  <a:pt x="1373136" y="134302"/>
                </a:lnTo>
                <a:lnTo>
                  <a:pt x="1374787" y="136944"/>
                </a:lnTo>
                <a:lnTo>
                  <a:pt x="1377962" y="137845"/>
                </a:lnTo>
                <a:lnTo>
                  <a:pt x="1381137" y="138176"/>
                </a:lnTo>
                <a:lnTo>
                  <a:pt x="1390027" y="138176"/>
                </a:lnTo>
                <a:lnTo>
                  <a:pt x="1393202" y="137845"/>
                </a:lnTo>
                <a:lnTo>
                  <a:pt x="1396377" y="136944"/>
                </a:lnTo>
                <a:lnTo>
                  <a:pt x="1398155" y="134302"/>
                </a:lnTo>
                <a:lnTo>
                  <a:pt x="1398155" y="75615"/>
                </a:lnTo>
                <a:lnTo>
                  <a:pt x="1401584" y="71196"/>
                </a:lnTo>
                <a:lnTo>
                  <a:pt x="1404886" y="67830"/>
                </a:lnTo>
                <a:lnTo>
                  <a:pt x="1407934" y="65519"/>
                </a:lnTo>
                <a:lnTo>
                  <a:pt x="1410982" y="63207"/>
                </a:lnTo>
                <a:lnTo>
                  <a:pt x="1414030" y="62052"/>
                </a:lnTo>
                <a:lnTo>
                  <a:pt x="1416951" y="62052"/>
                </a:lnTo>
                <a:lnTo>
                  <a:pt x="1421396" y="62534"/>
                </a:lnTo>
                <a:lnTo>
                  <a:pt x="1425079" y="64439"/>
                </a:lnTo>
                <a:lnTo>
                  <a:pt x="1427619" y="67551"/>
                </a:lnTo>
                <a:lnTo>
                  <a:pt x="1429524" y="71386"/>
                </a:lnTo>
                <a:lnTo>
                  <a:pt x="1430667" y="76276"/>
                </a:lnTo>
                <a:lnTo>
                  <a:pt x="1430921" y="78981"/>
                </a:lnTo>
                <a:lnTo>
                  <a:pt x="1430921" y="134302"/>
                </a:lnTo>
                <a:lnTo>
                  <a:pt x="1432572" y="136944"/>
                </a:lnTo>
                <a:lnTo>
                  <a:pt x="1435747" y="137845"/>
                </a:lnTo>
                <a:lnTo>
                  <a:pt x="1438922" y="138176"/>
                </a:lnTo>
                <a:lnTo>
                  <a:pt x="1447812" y="138176"/>
                </a:lnTo>
                <a:lnTo>
                  <a:pt x="1450987" y="137845"/>
                </a:lnTo>
                <a:lnTo>
                  <a:pt x="1454162" y="136944"/>
                </a:lnTo>
                <a:lnTo>
                  <a:pt x="1455813" y="134302"/>
                </a:lnTo>
                <a:lnTo>
                  <a:pt x="1455813" y="75615"/>
                </a:lnTo>
                <a:lnTo>
                  <a:pt x="1459369" y="71196"/>
                </a:lnTo>
                <a:lnTo>
                  <a:pt x="1462671" y="67830"/>
                </a:lnTo>
                <a:lnTo>
                  <a:pt x="1465719" y="65519"/>
                </a:lnTo>
                <a:lnTo>
                  <a:pt x="1468767" y="63207"/>
                </a:lnTo>
                <a:lnTo>
                  <a:pt x="1471688" y="62052"/>
                </a:lnTo>
                <a:lnTo>
                  <a:pt x="1474736" y="62052"/>
                </a:lnTo>
                <a:lnTo>
                  <a:pt x="1479181" y="62534"/>
                </a:lnTo>
                <a:lnTo>
                  <a:pt x="1482737" y="64439"/>
                </a:lnTo>
                <a:lnTo>
                  <a:pt x="1485404" y="67551"/>
                </a:lnTo>
                <a:lnTo>
                  <a:pt x="1487309" y="71386"/>
                </a:lnTo>
                <a:lnTo>
                  <a:pt x="1488452" y="76276"/>
                </a:lnTo>
                <a:lnTo>
                  <a:pt x="1488706" y="78981"/>
                </a:lnTo>
                <a:lnTo>
                  <a:pt x="1488706" y="134302"/>
                </a:lnTo>
                <a:lnTo>
                  <a:pt x="1490357" y="136944"/>
                </a:lnTo>
                <a:lnTo>
                  <a:pt x="1493532" y="137845"/>
                </a:lnTo>
                <a:lnTo>
                  <a:pt x="1496707" y="138176"/>
                </a:lnTo>
                <a:lnTo>
                  <a:pt x="1505724" y="138176"/>
                </a:lnTo>
                <a:lnTo>
                  <a:pt x="1508899" y="137845"/>
                </a:lnTo>
                <a:lnTo>
                  <a:pt x="1511947" y="136944"/>
                </a:lnTo>
                <a:lnTo>
                  <a:pt x="1513598" y="134302"/>
                </a:lnTo>
                <a:lnTo>
                  <a:pt x="1513598" y="72707"/>
                </a:lnTo>
                <a:lnTo>
                  <a:pt x="1513090" y="67894"/>
                </a:lnTo>
                <a:lnTo>
                  <a:pt x="1512074" y="63334"/>
                </a:lnTo>
                <a:lnTo>
                  <a:pt x="1510931" y="58788"/>
                </a:lnTo>
                <a:lnTo>
                  <a:pt x="1509153" y="54813"/>
                </a:lnTo>
                <a:lnTo>
                  <a:pt x="1506740" y="51409"/>
                </a:lnTo>
                <a:lnTo>
                  <a:pt x="1504200" y="48018"/>
                </a:lnTo>
                <a:lnTo>
                  <a:pt x="1501025" y="45326"/>
                </a:lnTo>
                <a:lnTo>
                  <a:pt x="1496961" y="43345"/>
                </a:lnTo>
                <a:lnTo>
                  <a:pt x="1492897" y="41363"/>
                </a:lnTo>
                <a:lnTo>
                  <a:pt x="1487944" y="40373"/>
                </a:lnTo>
                <a:lnTo>
                  <a:pt x="1479562" y="40373"/>
                </a:lnTo>
                <a:lnTo>
                  <a:pt x="1474609" y="41325"/>
                </a:lnTo>
                <a:lnTo>
                  <a:pt x="1467116" y="44183"/>
                </a:lnTo>
                <a:lnTo>
                  <a:pt x="1462163" y="47142"/>
                </a:lnTo>
                <a:lnTo>
                  <a:pt x="1459623" y="49187"/>
                </a:lnTo>
                <a:lnTo>
                  <a:pt x="1457083" y="51231"/>
                </a:lnTo>
                <a:lnTo>
                  <a:pt x="1454543" y="53670"/>
                </a:lnTo>
                <a:lnTo>
                  <a:pt x="1451876" y="5651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08403" y="1571317"/>
            <a:ext cx="4116078" cy="533196"/>
          </a:xfrm>
          <a:prstGeom prst="rect">
            <a:avLst/>
          </a:prstGeom>
        </p:spPr>
        <p:txBody>
          <a:bodyPr wrap="square" lIns="0" tIns="26035" rIns="0" bIns="0" rtlCol="0">
            <a:noAutofit/>
          </a:bodyPr>
          <a:lstStyle/>
          <a:p>
            <a:pPr marL="12700">
              <a:lnSpc>
                <a:spcPts val="4100"/>
              </a:lnSpc>
            </a:pPr>
            <a:r>
              <a:rPr sz="4000" b="1" spc="1" dirty="0" smtClean="0">
                <a:solidFill>
                  <a:srgbClr val="FFFFFF"/>
                </a:solidFill>
                <a:latin typeface="Corbel"/>
                <a:cs typeface="Corbel"/>
              </a:rPr>
              <a:t>Learning by Doing</a:t>
            </a:r>
            <a:endParaRPr sz="4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9942" y="1631949"/>
            <a:ext cx="673402" cy="279907"/>
          </a:xfrm>
          <a:prstGeom prst="rect">
            <a:avLst/>
          </a:prstGeom>
        </p:spPr>
        <p:txBody>
          <a:bodyPr wrap="square" lIns="0" tIns="13843" rIns="0" bIns="0" rtlCol="0">
            <a:noAutofit/>
          </a:bodyPr>
          <a:lstStyle/>
          <a:p>
            <a:pPr marL="12700">
              <a:lnSpc>
                <a:spcPts val="2180"/>
              </a:lnSpc>
            </a:pPr>
            <a:r>
              <a:rPr sz="2000" b="1" spc="-2" dirty="0" smtClean="0">
                <a:solidFill>
                  <a:srgbClr val="1E1C11"/>
                </a:solidFill>
                <a:latin typeface="Century Gothic"/>
                <a:cs typeface="Century Gothic"/>
              </a:rPr>
              <a:t>Mutu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2692622"/>
            <a:ext cx="330461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4" dirty="0" smtClean="0">
                <a:latin typeface="Corbel"/>
                <a:cs typeface="Corbel"/>
              </a:rPr>
              <a:t>1.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8652" y="2692622"/>
            <a:ext cx="8023835" cy="3246196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 marR="51709">
              <a:lnSpc>
                <a:spcPts val="2895"/>
              </a:lnSpc>
            </a:pPr>
            <a:r>
              <a:rPr sz="2800" spc="-4" dirty="0" smtClean="0">
                <a:latin typeface="Corbel"/>
                <a:cs typeface="Corbel"/>
              </a:rPr>
              <a:t>Selalu proaktif meningkatkan pengetahuan tentang</a:t>
            </a:r>
            <a:endParaRPr sz="2800">
              <a:latin typeface="Corbel"/>
              <a:cs typeface="Corbel"/>
            </a:endParaRPr>
          </a:p>
          <a:p>
            <a:pPr marL="12700" marR="51709">
              <a:lnSpc>
                <a:spcPts val="3360"/>
              </a:lnSpc>
              <a:spcBef>
                <a:spcPts val="23"/>
              </a:spcBef>
            </a:pPr>
            <a:r>
              <a:rPr sz="2800" spc="-4" dirty="0" smtClean="0">
                <a:latin typeface="Corbel"/>
                <a:cs typeface="Corbel"/>
              </a:rPr>
              <a:t>AMI (mekanisme, lingkup, jadwal, dll).</a:t>
            </a:r>
            <a:endParaRPr sz="2800">
              <a:latin typeface="Corbel"/>
              <a:cs typeface="Corbel"/>
            </a:endParaRPr>
          </a:p>
          <a:p>
            <a:pPr marL="12700">
              <a:lnSpc>
                <a:spcPts val="3360"/>
              </a:lnSpc>
              <a:spcBef>
                <a:spcPts val="1156"/>
              </a:spcBef>
            </a:pPr>
            <a:r>
              <a:rPr sz="2800" dirty="0" smtClean="0">
                <a:latin typeface="Corbel"/>
                <a:cs typeface="Corbel"/>
              </a:rPr>
              <a:t>Menin</a:t>
            </a:r>
            <a:r>
              <a:rPr sz="2800" spc="9" dirty="0" smtClean="0">
                <a:latin typeface="Corbel"/>
                <a:cs typeface="Corbel"/>
              </a:rPr>
              <a:t>g</a:t>
            </a:r>
            <a:r>
              <a:rPr sz="2800" spc="0" dirty="0" smtClean="0">
                <a:latin typeface="Corbel"/>
                <a:cs typeface="Corbel"/>
              </a:rPr>
              <a:t>katkan</a:t>
            </a:r>
            <a:r>
              <a:rPr sz="2800" spc="-126" dirty="0" smtClean="0">
                <a:latin typeface="Corbel"/>
                <a:cs typeface="Corbel"/>
              </a:rPr>
              <a:t> </a:t>
            </a:r>
            <a:r>
              <a:rPr sz="2800" spc="0" dirty="0" smtClean="0">
                <a:latin typeface="Corbel"/>
                <a:cs typeface="Corbel"/>
              </a:rPr>
              <a:t>wawa</a:t>
            </a:r>
            <a:r>
              <a:rPr sz="2800" spc="4" dirty="0" smtClean="0">
                <a:latin typeface="Corbel"/>
                <a:cs typeface="Corbel"/>
              </a:rPr>
              <a:t>s</a:t>
            </a:r>
            <a:r>
              <a:rPr sz="2800" spc="0" dirty="0" smtClean="0">
                <a:latin typeface="Corbel"/>
                <a:cs typeface="Corbel"/>
              </a:rPr>
              <a:t>an</a:t>
            </a:r>
            <a:r>
              <a:rPr sz="2800" spc="-87" dirty="0" smtClean="0">
                <a:latin typeface="Corbel"/>
                <a:cs typeface="Corbel"/>
              </a:rPr>
              <a:t> </a:t>
            </a:r>
            <a:r>
              <a:rPr sz="2800" spc="0" dirty="0" smtClean="0">
                <a:latin typeface="Corbel"/>
                <a:cs typeface="Corbel"/>
              </a:rPr>
              <a:t>te</a:t>
            </a:r>
            <a:r>
              <a:rPr sz="2800" spc="4" dirty="0" smtClean="0">
                <a:latin typeface="Corbel"/>
                <a:cs typeface="Corbel"/>
              </a:rPr>
              <a:t>n</a:t>
            </a:r>
            <a:r>
              <a:rPr sz="2800" spc="0" dirty="0" smtClean="0">
                <a:latin typeface="Corbel"/>
                <a:cs typeface="Corbel"/>
              </a:rPr>
              <a:t>tang</a:t>
            </a:r>
            <a:r>
              <a:rPr sz="2800" spc="-91" dirty="0" smtClean="0">
                <a:latin typeface="Corbel"/>
                <a:cs typeface="Corbel"/>
              </a:rPr>
              <a:t> </a:t>
            </a:r>
            <a:r>
              <a:rPr sz="2800" spc="0" dirty="0" smtClean="0">
                <a:latin typeface="Corbel"/>
                <a:cs typeface="Corbel"/>
              </a:rPr>
              <a:t>lingkup</a:t>
            </a:r>
            <a:r>
              <a:rPr sz="2800" spc="9" dirty="0" smtClean="0">
                <a:latin typeface="Corbel"/>
                <a:cs typeface="Corbel"/>
              </a:rPr>
              <a:t> </a:t>
            </a:r>
            <a:r>
              <a:rPr sz="2800" spc="0" dirty="0" smtClean="0">
                <a:latin typeface="Corbel"/>
                <a:cs typeface="Corbel"/>
              </a:rPr>
              <a:t>dan</a:t>
            </a:r>
            <a:r>
              <a:rPr sz="2800" spc="-43" dirty="0" smtClean="0">
                <a:latin typeface="Corbel"/>
                <a:cs typeface="Corbel"/>
              </a:rPr>
              <a:t> </a:t>
            </a:r>
            <a:r>
              <a:rPr sz="2800" spc="0" dirty="0" smtClean="0">
                <a:latin typeface="Corbel"/>
                <a:cs typeface="Corbel"/>
              </a:rPr>
              <a:t>area</a:t>
            </a:r>
            <a:r>
              <a:rPr sz="2800" spc="-99" dirty="0" smtClean="0">
                <a:latin typeface="Corbel"/>
                <a:cs typeface="Corbel"/>
              </a:rPr>
              <a:t> </a:t>
            </a:r>
            <a:r>
              <a:rPr sz="2800" spc="0" dirty="0" smtClean="0">
                <a:latin typeface="Corbel"/>
                <a:cs typeface="Corbel"/>
              </a:rPr>
              <a:t>AMI </a:t>
            </a:r>
            <a:r>
              <a:rPr sz="2800" spc="4" dirty="0" smtClean="0">
                <a:latin typeface="Corbel"/>
                <a:cs typeface="Corbel"/>
              </a:rPr>
              <a:t>(</a:t>
            </a:r>
            <a:r>
              <a:rPr sz="2800" spc="-64" dirty="0" smtClean="0">
                <a:latin typeface="Corbel"/>
                <a:cs typeface="Corbel"/>
              </a:rPr>
              <a:t>k</a:t>
            </a:r>
            <a:r>
              <a:rPr sz="2800" spc="0" dirty="0" smtClean="0">
                <a:latin typeface="Corbel"/>
                <a:cs typeface="Corbel"/>
              </a:rPr>
              <a:t>eorganisasian</a:t>
            </a:r>
            <a:r>
              <a:rPr sz="2800" spc="-114" dirty="0" smtClean="0">
                <a:latin typeface="Corbel"/>
                <a:cs typeface="Corbel"/>
              </a:rPr>
              <a:t> </a:t>
            </a:r>
            <a:r>
              <a:rPr sz="2800" spc="0" dirty="0" smtClean="0">
                <a:latin typeface="Corbel"/>
                <a:cs typeface="Corbel"/>
              </a:rPr>
              <a:t>institusi,</a:t>
            </a:r>
            <a:r>
              <a:rPr sz="2800" spc="34" dirty="0" smtClean="0">
                <a:latin typeface="Corbel"/>
                <a:cs typeface="Corbel"/>
              </a:rPr>
              <a:t> </a:t>
            </a:r>
            <a:r>
              <a:rPr sz="2800" spc="0" dirty="0" smtClean="0">
                <a:latin typeface="Corbel"/>
                <a:cs typeface="Corbel"/>
              </a:rPr>
              <a:t>sistem</a:t>
            </a:r>
            <a:r>
              <a:rPr sz="2800" spc="-55" dirty="0" smtClean="0">
                <a:latin typeface="Corbel"/>
                <a:cs typeface="Corbel"/>
              </a:rPr>
              <a:t> </a:t>
            </a:r>
            <a:r>
              <a:rPr sz="2800" spc="0" dirty="0" smtClean="0">
                <a:latin typeface="Corbel"/>
                <a:cs typeface="Corbel"/>
              </a:rPr>
              <a:t>manajemen,</a:t>
            </a:r>
            <a:r>
              <a:rPr sz="2800" spc="-125" dirty="0" smtClean="0">
                <a:latin typeface="Corbel"/>
                <a:cs typeface="Corbel"/>
              </a:rPr>
              <a:t> </a:t>
            </a:r>
            <a:r>
              <a:rPr sz="2800" spc="0" dirty="0" smtClean="0">
                <a:latin typeface="Corbel"/>
                <a:cs typeface="Corbel"/>
              </a:rPr>
              <a:t>dan lin</a:t>
            </a:r>
            <a:r>
              <a:rPr sz="2800" spc="4" dirty="0" smtClean="0">
                <a:latin typeface="Corbel"/>
                <a:cs typeface="Corbel"/>
              </a:rPr>
              <a:t>g</a:t>
            </a:r>
            <a:r>
              <a:rPr sz="2800" spc="0" dirty="0" smtClean="0">
                <a:latin typeface="Corbel"/>
                <a:cs typeface="Corbel"/>
              </a:rPr>
              <a:t>kup</a:t>
            </a:r>
            <a:r>
              <a:rPr sz="2800" spc="-37" dirty="0" smtClean="0">
                <a:latin typeface="Corbel"/>
                <a:cs typeface="Corbel"/>
              </a:rPr>
              <a:t> </a:t>
            </a:r>
            <a:r>
              <a:rPr sz="2800" spc="0" dirty="0" smtClean="0">
                <a:latin typeface="Corbel"/>
                <a:cs typeface="Corbel"/>
              </a:rPr>
              <a:t>t</a:t>
            </a:r>
            <a:r>
              <a:rPr sz="2800" spc="9" dirty="0" smtClean="0">
                <a:latin typeface="Corbel"/>
                <a:cs typeface="Corbel"/>
              </a:rPr>
              <a:t>u</a:t>
            </a:r>
            <a:r>
              <a:rPr sz="2800" spc="0" dirty="0" smtClean="0">
                <a:latin typeface="Corbel"/>
                <a:cs typeface="Corbel"/>
              </a:rPr>
              <a:t>gas</a:t>
            </a:r>
            <a:r>
              <a:rPr sz="2800" spc="-29" dirty="0" smtClean="0">
                <a:latin typeface="Corbel"/>
                <a:cs typeface="Corbel"/>
              </a:rPr>
              <a:t> </a:t>
            </a:r>
            <a:r>
              <a:rPr sz="2800" spc="0" dirty="0" smtClean="0">
                <a:latin typeface="Corbel"/>
                <a:cs typeface="Corbel"/>
              </a:rPr>
              <a:t>u</a:t>
            </a:r>
            <a:r>
              <a:rPr sz="2800" spc="9" dirty="0" smtClean="0">
                <a:latin typeface="Corbel"/>
                <a:cs typeface="Corbel"/>
              </a:rPr>
              <a:t>n</a:t>
            </a:r>
            <a:r>
              <a:rPr sz="2800" spc="0" dirty="0" smtClean="0">
                <a:latin typeface="Corbel"/>
                <a:cs typeface="Corbel"/>
              </a:rPr>
              <a:t>it</a:t>
            </a:r>
            <a:r>
              <a:rPr sz="2800" spc="-29" dirty="0" smtClean="0">
                <a:latin typeface="Corbel"/>
                <a:cs typeface="Corbel"/>
              </a:rPr>
              <a:t> </a:t>
            </a:r>
            <a:r>
              <a:rPr sz="2800" spc="4" dirty="0" smtClean="0">
                <a:latin typeface="Corbel"/>
                <a:cs typeface="Corbel"/>
              </a:rPr>
              <a:t>d</a:t>
            </a:r>
            <a:r>
              <a:rPr sz="2800" spc="0" dirty="0" smtClean="0">
                <a:latin typeface="Corbel"/>
                <a:cs typeface="Corbel"/>
              </a:rPr>
              <a:t>an</a:t>
            </a:r>
            <a:r>
              <a:rPr sz="2800" spc="-38" dirty="0" smtClean="0">
                <a:latin typeface="Corbel"/>
                <a:cs typeface="Corbel"/>
              </a:rPr>
              <a:t> </a:t>
            </a:r>
            <a:r>
              <a:rPr sz="2800" spc="0" dirty="0" smtClean="0">
                <a:latin typeface="Corbel"/>
                <a:cs typeface="Corbel"/>
              </a:rPr>
              <a:t>perso</a:t>
            </a:r>
            <a:r>
              <a:rPr sz="2800" spc="-64" dirty="0" smtClean="0">
                <a:latin typeface="Corbel"/>
                <a:cs typeface="Corbel"/>
              </a:rPr>
              <a:t>n</a:t>
            </a:r>
            <a:r>
              <a:rPr sz="2800" spc="0" dirty="0" smtClean="0">
                <a:latin typeface="Corbel"/>
                <a:cs typeface="Corbel"/>
              </a:rPr>
              <a:t>).</a:t>
            </a:r>
            <a:endParaRPr sz="2800">
              <a:latin typeface="Corbel"/>
              <a:cs typeface="Corbel"/>
            </a:endParaRPr>
          </a:p>
          <a:p>
            <a:pPr marL="12700" marR="436034">
              <a:lnSpc>
                <a:spcPts val="3360"/>
              </a:lnSpc>
              <a:spcBef>
                <a:spcPts val="1203"/>
              </a:spcBef>
            </a:pPr>
            <a:r>
              <a:rPr sz="2800" spc="-8" dirty="0" smtClean="0">
                <a:latin typeface="Corbel"/>
                <a:cs typeface="Corbel"/>
              </a:rPr>
              <a:t>Berkoordinasi dengan partner dan melakukan audit dokumen maupun lapangan.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3698716"/>
            <a:ext cx="353633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dirty="0" smtClean="0">
                <a:latin typeface="Corbel"/>
                <a:cs typeface="Corbel"/>
              </a:rPr>
              <a:t>2.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5131657"/>
            <a:ext cx="334740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4" dirty="0" smtClean="0">
                <a:latin typeface="Corbel"/>
                <a:cs typeface="Corbel"/>
              </a:rPr>
              <a:t>3.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5562" y="991362"/>
            <a:ext cx="8487156" cy="160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426872">
              <a:lnSpc>
                <a:spcPct val="102172"/>
              </a:lnSpc>
              <a:spcBef>
                <a:spcPts val="1372"/>
              </a:spcBef>
            </a:pPr>
            <a:r>
              <a:rPr sz="2000" b="1" dirty="0" smtClean="0">
                <a:solidFill>
                  <a:srgbClr val="1E1C11"/>
                </a:solidFill>
                <a:latin typeface="Century Gothic"/>
                <a:cs typeface="Century Gothic"/>
              </a:rPr>
              <a:t>Auditor</a:t>
            </a:r>
            <a:endParaRPr sz="2000">
              <a:latin typeface="Century Gothic"/>
              <a:cs typeface="Century Gothic"/>
            </a:endParaRPr>
          </a:p>
          <a:p>
            <a:pPr marL="408584">
              <a:lnSpc>
                <a:spcPct val="102172"/>
              </a:lnSpc>
              <a:spcBef>
                <a:spcPts val="2347"/>
              </a:spcBef>
            </a:pPr>
            <a:r>
              <a:rPr sz="2000" b="1" spc="0" dirty="0" smtClean="0">
                <a:solidFill>
                  <a:srgbClr val="1E1C11"/>
                </a:solidFill>
                <a:latin typeface="Century Gothic"/>
                <a:cs typeface="Century Gothic"/>
              </a:rPr>
              <a:t>Internal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39362" y="2439162"/>
            <a:ext cx="1214627" cy="457200"/>
          </a:xfrm>
          <a:custGeom>
            <a:avLst/>
            <a:gdLst/>
            <a:ahLst/>
            <a:cxnLst/>
            <a:rect l="l" t="t" r="r" b="b"/>
            <a:pathLst>
              <a:path w="1214627" h="457200">
                <a:moveTo>
                  <a:pt x="986027" y="342900"/>
                </a:moveTo>
                <a:lnTo>
                  <a:pt x="986027" y="457200"/>
                </a:lnTo>
                <a:lnTo>
                  <a:pt x="1214627" y="228600"/>
                </a:lnTo>
                <a:lnTo>
                  <a:pt x="986027" y="0"/>
                </a:lnTo>
                <a:lnTo>
                  <a:pt x="986027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986027" y="3429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9362" y="2439162"/>
            <a:ext cx="1214627" cy="457200"/>
          </a:xfrm>
          <a:custGeom>
            <a:avLst/>
            <a:gdLst/>
            <a:ahLst/>
            <a:cxnLst/>
            <a:rect l="l" t="t" r="r" b="b"/>
            <a:pathLst>
              <a:path w="1214627" h="457200">
                <a:moveTo>
                  <a:pt x="0" y="114300"/>
                </a:moveTo>
                <a:lnTo>
                  <a:pt x="986027" y="114300"/>
                </a:lnTo>
                <a:lnTo>
                  <a:pt x="986027" y="0"/>
                </a:lnTo>
                <a:lnTo>
                  <a:pt x="1214627" y="228600"/>
                </a:lnTo>
                <a:lnTo>
                  <a:pt x="986027" y="457200"/>
                </a:lnTo>
                <a:lnTo>
                  <a:pt x="986027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7408" y="6438074"/>
            <a:ext cx="3731145" cy="173786"/>
          </a:xfrm>
          <a:custGeom>
            <a:avLst/>
            <a:gdLst/>
            <a:ahLst/>
            <a:cxnLst/>
            <a:rect l="l" t="t" r="r" b="b"/>
            <a:pathLst>
              <a:path w="3731145" h="173786">
                <a:moveTo>
                  <a:pt x="1537728" y="46215"/>
                </a:moveTo>
                <a:lnTo>
                  <a:pt x="1537728" y="134302"/>
                </a:lnTo>
                <a:lnTo>
                  <a:pt x="1539379" y="136944"/>
                </a:lnTo>
                <a:lnTo>
                  <a:pt x="1542554" y="137845"/>
                </a:lnTo>
                <a:lnTo>
                  <a:pt x="1545729" y="138176"/>
                </a:lnTo>
                <a:lnTo>
                  <a:pt x="1554619" y="138176"/>
                </a:lnTo>
                <a:lnTo>
                  <a:pt x="1557794" y="137845"/>
                </a:lnTo>
                <a:lnTo>
                  <a:pt x="1560969" y="136944"/>
                </a:lnTo>
                <a:lnTo>
                  <a:pt x="1562747" y="134302"/>
                </a:lnTo>
                <a:lnTo>
                  <a:pt x="1562747" y="46215"/>
                </a:lnTo>
                <a:lnTo>
                  <a:pt x="1561731" y="43992"/>
                </a:lnTo>
                <a:lnTo>
                  <a:pt x="1559064" y="42837"/>
                </a:lnTo>
                <a:lnTo>
                  <a:pt x="1556270" y="42354"/>
                </a:lnTo>
                <a:lnTo>
                  <a:pt x="1552714" y="42062"/>
                </a:lnTo>
                <a:lnTo>
                  <a:pt x="1545729" y="42163"/>
                </a:lnTo>
                <a:lnTo>
                  <a:pt x="1542554" y="42557"/>
                </a:lnTo>
                <a:lnTo>
                  <a:pt x="1539379" y="43560"/>
                </a:lnTo>
                <a:lnTo>
                  <a:pt x="1537728" y="46215"/>
                </a:lnTo>
                <a:close/>
              </a:path>
              <a:path w="3731145" h="173786">
                <a:moveTo>
                  <a:pt x="1564525" y="16128"/>
                </a:moveTo>
                <a:lnTo>
                  <a:pt x="1564525" y="11315"/>
                </a:lnTo>
                <a:lnTo>
                  <a:pt x="1563636" y="7962"/>
                </a:lnTo>
                <a:lnTo>
                  <a:pt x="1559572" y="4203"/>
                </a:lnTo>
                <a:lnTo>
                  <a:pt x="1555889" y="3263"/>
                </a:lnTo>
                <a:lnTo>
                  <a:pt x="1544713" y="3263"/>
                </a:lnTo>
                <a:lnTo>
                  <a:pt x="1540903" y="4241"/>
                </a:lnTo>
                <a:lnTo>
                  <a:pt x="1536839" y="8128"/>
                </a:lnTo>
                <a:lnTo>
                  <a:pt x="1535823" y="11607"/>
                </a:lnTo>
                <a:lnTo>
                  <a:pt x="1535823" y="21437"/>
                </a:lnTo>
                <a:lnTo>
                  <a:pt x="1536839" y="24777"/>
                </a:lnTo>
                <a:lnTo>
                  <a:pt x="1540776" y="28473"/>
                </a:lnTo>
                <a:lnTo>
                  <a:pt x="1544459" y="29387"/>
                </a:lnTo>
                <a:lnTo>
                  <a:pt x="1555635" y="29387"/>
                </a:lnTo>
                <a:lnTo>
                  <a:pt x="1559445" y="28435"/>
                </a:lnTo>
                <a:lnTo>
                  <a:pt x="1563509" y="24612"/>
                </a:lnTo>
                <a:lnTo>
                  <a:pt x="1564525" y="21145"/>
                </a:lnTo>
                <a:lnTo>
                  <a:pt x="1564525" y="16128"/>
                </a:lnTo>
                <a:close/>
              </a:path>
              <a:path w="3731145" h="173786">
                <a:moveTo>
                  <a:pt x="1588020" y="46024"/>
                </a:moveTo>
                <a:lnTo>
                  <a:pt x="1588020" y="134302"/>
                </a:lnTo>
                <a:lnTo>
                  <a:pt x="1589671" y="136944"/>
                </a:lnTo>
                <a:lnTo>
                  <a:pt x="1592846" y="137845"/>
                </a:lnTo>
                <a:lnTo>
                  <a:pt x="1596021" y="138176"/>
                </a:lnTo>
                <a:lnTo>
                  <a:pt x="1604911" y="138176"/>
                </a:lnTo>
                <a:lnTo>
                  <a:pt x="1608086" y="137845"/>
                </a:lnTo>
                <a:lnTo>
                  <a:pt x="1611261" y="136944"/>
                </a:lnTo>
                <a:lnTo>
                  <a:pt x="1613039" y="134302"/>
                </a:lnTo>
                <a:lnTo>
                  <a:pt x="1613039" y="75615"/>
                </a:lnTo>
                <a:lnTo>
                  <a:pt x="1609356" y="56210"/>
                </a:lnTo>
                <a:lnTo>
                  <a:pt x="1609356" y="46024"/>
                </a:lnTo>
                <a:lnTo>
                  <a:pt x="1607959" y="43383"/>
                </a:lnTo>
                <a:lnTo>
                  <a:pt x="1605419" y="42468"/>
                </a:lnTo>
                <a:lnTo>
                  <a:pt x="1602625" y="42138"/>
                </a:lnTo>
                <a:lnTo>
                  <a:pt x="1595005" y="42138"/>
                </a:lnTo>
                <a:lnTo>
                  <a:pt x="1592338" y="42468"/>
                </a:lnTo>
                <a:lnTo>
                  <a:pt x="1589417" y="43383"/>
                </a:lnTo>
                <a:lnTo>
                  <a:pt x="1588020" y="46024"/>
                </a:lnTo>
                <a:close/>
              </a:path>
              <a:path w="3731145" h="173786">
                <a:moveTo>
                  <a:pt x="1738515" y="136677"/>
                </a:moveTo>
                <a:lnTo>
                  <a:pt x="1743087" y="134505"/>
                </a:lnTo>
                <a:lnTo>
                  <a:pt x="1747278" y="131470"/>
                </a:lnTo>
                <a:lnTo>
                  <a:pt x="1750834" y="127571"/>
                </a:lnTo>
                <a:lnTo>
                  <a:pt x="1750834" y="134594"/>
                </a:lnTo>
                <a:lnTo>
                  <a:pt x="1751723" y="136778"/>
                </a:lnTo>
                <a:lnTo>
                  <a:pt x="1754644" y="137909"/>
                </a:lnTo>
                <a:lnTo>
                  <a:pt x="1758073" y="138264"/>
                </a:lnTo>
                <a:lnTo>
                  <a:pt x="1765947" y="138150"/>
                </a:lnTo>
                <a:lnTo>
                  <a:pt x="1769757" y="137299"/>
                </a:lnTo>
                <a:lnTo>
                  <a:pt x="1771408" y="134594"/>
                </a:lnTo>
                <a:lnTo>
                  <a:pt x="1771408" y="69151"/>
                </a:lnTo>
                <a:lnTo>
                  <a:pt x="1770773" y="63906"/>
                </a:lnTo>
                <a:lnTo>
                  <a:pt x="1769249" y="59486"/>
                </a:lnTo>
                <a:lnTo>
                  <a:pt x="1767852" y="55054"/>
                </a:lnTo>
                <a:lnTo>
                  <a:pt x="1765566" y="51447"/>
                </a:lnTo>
                <a:lnTo>
                  <a:pt x="1762391" y="48640"/>
                </a:lnTo>
                <a:lnTo>
                  <a:pt x="1759216" y="45834"/>
                </a:lnTo>
                <a:lnTo>
                  <a:pt x="1755152" y="43764"/>
                </a:lnTo>
                <a:lnTo>
                  <a:pt x="1750199" y="42405"/>
                </a:lnTo>
                <a:lnTo>
                  <a:pt x="1745373" y="41059"/>
                </a:lnTo>
                <a:lnTo>
                  <a:pt x="1739404" y="40373"/>
                </a:lnTo>
                <a:lnTo>
                  <a:pt x="1728609" y="40373"/>
                </a:lnTo>
                <a:lnTo>
                  <a:pt x="1724799" y="40690"/>
                </a:lnTo>
                <a:lnTo>
                  <a:pt x="1721116" y="41325"/>
                </a:lnTo>
                <a:lnTo>
                  <a:pt x="1717433" y="41948"/>
                </a:lnTo>
                <a:lnTo>
                  <a:pt x="1714131" y="42760"/>
                </a:lnTo>
                <a:lnTo>
                  <a:pt x="1710956" y="43738"/>
                </a:lnTo>
                <a:lnTo>
                  <a:pt x="1707908" y="44729"/>
                </a:lnTo>
                <a:lnTo>
                  <a:pt x="1705241" y="45808"/>
                </a:lnTo>
                <a:lnTo>
                  <a:pt x="1702828" y="46964"/>
                </a:lnTo>
                <a:lnTo>
                  <a:pt x="1698002" y="50126"/>
                </a:lnTo>
                <a:lnTo>
                  <a:pt x="1696097" y="53339"/>
                </a:lnTo>
                <a:lnTo>
                  <a:pt x="1695716" y="56146"/>
                </a:lnTo>
                <a:lnTo>
                  <a:pt x="1695716" y="59715"/>
                </a:lnTo>
                <a:lnTo>
                  <a:pt x="1695970" y="62356"/>
                </a:lnTo>
                <a:lnTo>
                  <a:pt x="1696732" y="65519"/>
                </a:lnTo>
                <a:lnTo>
                  <a:pt x="1699399" y="68186"/>
                </a:lnTo>
                <a:lnTo>
                  <a:pt x="1702574" y="67729"/>
                </a:lnTo>
                <a:lnTo>
                  <a:pt x="1705876" y="65874"/>
                </a:lnTo>
                <a:lnTo>
                  <a:pt x="1710448" y="63741"/>
                </a:lnTo>
                <a:lnTo>
                  <a:pt x="1712988" y="62610"/>
                </a:lnTo>
                <a:lnTo>
                  <a:pt x="1715909" y="61594"/>
                </a:lnTo>
                <a:lnTo>
                  <a:pt x="1719211" y="60667"/>
                </a:lnTo>
                <a:lnTo>
                  <a:pt x="1722386" y="59740"/>
                </a:lnTo>
                <a:lnTo>
                  <a:pt x="1726196" y="59283"/>
                </a:lnTo>
                <a:lnTo>
                  <a:pt x="1733435" y="59283"/>
                </a:lnTo>
                <a:lnTo>
                  <a:pt x="1736102" y="59613"/>
                </a:lnTo>
                <a:lnTo>
                  <a:pt x="1738261" y="60274"/>
                </a:lnTo>
                <a:lnTo>
                  <a:pt x="1742071" y="61950"/>
                </a:lnTo>
                <a:lnTo>
                  <a:pt x="1744738" y="64731"/>
                </a:lnTo>
                <a:lnTo>
                  <a:pt x="1746135" y="68541"/>
                </a:lnTo>
                <a:lnTo>
                  <a:pt x="1747024" y="73037"/>
                </a:lnTo>
                <a:lnTo>
                  <a:pt x="1747024" y="81152"/>
                </a:lnTo>
                <a:lnTo>
                  <a:pt x="1730514" y="81152"/>
                </a:lnTo>
                <a:lnTo>
                  <a:pt x="1723656" y="81749"/>
                </a:lnTo>
                <a:lnTo>
                  <a:pt x="1717687" y="82930"/>
                </a:lnTo>
                <a:lnTo>
                  <a:pt x="1711845" y="84124"/>
                </a:lnTo>
                <a:lnTo>
                  <a:pt x="1706765" y="85953"/>
                </a:lnTo>
                <a:lnTo>
                  <a:pt x="1702828" y="88430"/>
                </a:lnTo>
                <a:lnTo>
                  <a:pt x="1698891" y="90906"/>
                </a:lnTo>
                <a:lnTo>
                  <a:pt x="1695843" y="94043"/>
                </a:lnTo>
                <a:lnTo>
                  <a:pt x="1693811" y="97828"/>
                </a:lnTo>
                <a:lnTo>
                  <a:pt x="1691779" y="101625"/>
                </a:lnTo>
                <a:lnTo>
                  <a:pt x="1690763" y="106095"/>
                </a:lnTo>
                <a:lnTo>
                  <a:pt x="1690763" y="115989"/>
                </a:lnTo>
                <a:lnTo>
                  <a:pt x="1691652" y="120154"/>
                </a:lnTo>
                <a:lnTo>
                  <a:pt x="1693176" y="123710"/>
                </a:lnTo>
                <a:lnTo>
                  <a:pt x="1694827" y="127279"/>
                </a:lnTo>
                <a:lnTo>
                  <a:pt x="1696986" y="130263"/>
                </a:lnTo>
                <a:lnTo>
                  <a:pt x="1699907" y="132664"/>
                </a:lnTo>
                <a:lnTo>
                  <a:pt x="1702701" y="135077"/>
                </a:lnTo>
                <a:lnTo>
                  <a:pt x="1706130" y="136893"/>
                </a:lnTo>
                <a:lnTo>
                  <a:pt x="1710067" y="138112"/>
                </a:lnTo>
                <a:lnTo>
                  <a:pt x="1714004" y="139331"/>
                </a:lnTo>
                <a:lnTo>
                  <a:pt x="1715147" y="114147"/>
                </a:lnTo>
                <a:lnTo>
                  <a:pt x="1715147" y="110451"/>
                </a:lnTo>
                <a:lnTo>
                  <a:pt x="1715528" y="106337"/>
                </a:lnTo>
                <a:lnTo>
                  <a:pt x="1717179" y="102984"/>
                </a:lnTo>
                <a:lnTo>
                  <a:pt x="1720354" y="100355"/>
                </a:lnTo>
                <a:lnTo>
                  <a:pt x="1724418" y="98272"/>
                </a:lnTo>
                <a:lnTo>
                  <a:pt x="1727212" y="97688"/>
                </a:lnTo>
                <a:lnTo>
                  <a:pt x="1730006" y="97091"/>
                </a:lnTo>
                <a:lnTo>
                  <a:pt x="1733435" y="96786"/>
                </a:lnTo>
                <a:lnTo>
                  <a:pt x="1747024" y="96786"/>
                </a:lnTo>
                <a:lnTo>
                  <a:pt x="1747024" y="111836"/>
                </a:lnTo>
                <a:lnTo>
                  <a:pt x="1743976" y="115265"/>
                </a:lnTo>
                <a:lnTo>
                  <a:pt x="1741055" y="117868"/>
                </a:lnTo>
                <a:lnTo>
                  <a:pt x="1738007" y="119659"/>
                </a:lnTo>
                <a:lnTo>
                  <a:pt x="1735086" y="121437"/>
                </a:lnTo>
                <a:lnTo>
                  <a:pt x="1731911" y="122326"/>
                </a:lnTo>
                <a:lnTo>
                  <a:pt x="1724291" y="122326"/>
                </a:lnTo>
                <a:lnTo>
                  <a:pt x="1728609" y="139941"/>
                </a:lnTo>
                <a:lnTo>
                  <a:pt x="1733816" y="138849"/>
                </a:lnTo>
                <a:lnTo>
                  <a:pt x="1738515" y="136677"/>
                </a:lnTo>
                <a:close/>
              </a:path>
              <a:path w="3731145" h="173786">
                <a:moveTo>
                  <a:pt x="1728609" y="139941"/>
                </a:moveTo>
                <a:lnTo>
                  <a:pt x="1724291" y="122326"/>
                </a:lnTo>
                <a:lnTo>
                  <a:pt x="1720989" y="121272"/>
                </a:lnTo>
                <a:lnTo>
                  <a:pt x="1716290" y="117043"/>
                </a:lnTo>
                <a:lnTo>
                  <a:pt x="1715147" y="114147"/>
                </a:lnTo>
                <a:lnTo>
                  <a:pt x="1714004" y="139331"/>
                </a:lnTo>
                <a:lnTo>
                  <a:pt x="1718322" y="139941"/>
                </a:lnTo>
                <a:lnTo>
                  <a:pt x="1728609" y="139941"/>
                </a:lnTo>
                <a:close/>
              </a:path>
              <a:path w="3731145" h="173786">
                <a:moveTo>
                  <a:pt x="2192921" y="136944"/>
                </a:moveTo>
                <a:lnTo>
                  <a:pt x="2195588" y="137845"/>
                </a:lnTo>
                <a:lnTo>
                  <a:pt x="2198255" y="138176"/>
                </a:lnTo>
                <a:lnTo>
                  <a:pt x="2206002" y="138176"/>
                </a:lnTo>
                <a:lnTo>
                  <a:pt x="2208669" y="137845"/>
                </a:lnTo>
                <a:lnTo>
                  <a:pt x="2211336" y="136944"/>
                </a:lnTo>
                <a:lnTo>
                  <a:pt x="2212733" y="134302"/>
                </a:lnTo>
                <a:lnTo>
                  <a:pt x="2212733" y="46024"/>
                </a:lnTo>
                <a:lnTo>
                  <a:pt x="2211082" y="43383"/>
                </a:lnTo>
                <a:lnTo>
                  <a:pt x="2208034" y="42468"/>
                </a:lnTo>
                <a:lnTo>
                  <a:pt x="2204859" y="42138"/>
                </a:lnTo>
                <a:lnTo>
                  <a:pt x="2195969" y="42138"/>
                </a:lnTo>
                <a:lnTo>
                  <a:pt x="2192794" y="42468"/>
                </a:lnTo>
                <a:lnTo>
                  <a:pt x="2189619" y="43383"/>
                </a:lnTo>
                <a:lnTo>
                  <a:pt x="2188095" y="46024"/>
                </a:lnTo>
                <a:lnTo>
                  <a:pt x="2188095" y="104711"/>
                </a:lnTo>
                <a:lnTo>
                  <a:pt x="2184412" y="109131"/>
                </a:lnTo>
                <a:lnTo>
                  <a:pt x="2180983" y="112496"/>
                </a:lnTo>
                <a:lnTo>
                  <a:pt x="2177808" y="114807"/>
                </a:lnTo>
                <a:lnTo>
                  <a:pt x="2174633" y="117119"/>
                </a:lnTo>
                <a:lnTo>
                  <a:pt x="2171458" y="118275"/>
                </a:lnTo>
                <a:lnTo>
                  <a:pt x="2165743" y="118275"/>
                </a:lnTo>
                <a:lnTo>
                  <a:pt x="2159774" y="115874"/>
                </a:lnTo>
                <a:lnTo>
                  <a:pt x="2156980" y="112775"/>
                </a:lnTo>
                <a:lnTo>
                  <a:pt x="2154948" y="108927"/>
                </a:lnTo>
                <a:lnTo>
                  <a:pt x="2153678" y="104051"/>
                </a:lnTo>
                <a:lnTo>
                  <a:pt x="2153424" y="100520"/>
                </a:lnTo>
                <a:lnTo>
                  <a:pt x="2153424" y="46024"/>
                </a:lnTo>
                <a:lnTo>
                  <a:pt x="2151773" y="43383"/>
                </a:lnTo>
                <a:lnTo>
                  <a:pt x="2148598" y="42468"/>
                </a:lnTo>
                <a:lnTo>
                  <a:pt x="2145423" y="42138"/>
                </a:lnTo>
                <a:lnTo>
                  <a:pt x="2136533" y="42138"/>
                </a:lnTo>
                <a:lnTo>
                  <a:pt x="2133358" y="42468"/>
                </a:lnTo>
                <a:lnTo>
                  <a:pt x="2130183" y="43383"/>
                </a:lnTo>
                <a:lnTo>
                  <a:pt x="2128532" y="46024"/>
                </a:lnTo>
                <a:lnTo>
                  <a:pt x="2128532" y="106794"/>
                </a:lnTo>
                <a:lnTo>
                  <a:pt x="2129167" y="112407"/>
                </a:lnTo>
                <a:lnTo>
                  <a:pt x="2130183" y="116928"/>
                </a:lnTo>
                <a:lnTo>
                  <a:pt x="2131326" y="121450"/>
                </a:lnTo>
                <a:lnTo>
                  <a:pt x="2133104" y="125425"/>
                </a:lnTo>
                <a:lnTo>
                  <a:pt x="2135644" y="128854"/>
                </a:lnTo>
                <a:lnTo>
                  <a:pt x="2138184" y="132295"/>
                </a:lnTo>
                <a:lnTo>
                  <a:pt x="2141486" y="135001"/>
                </a:lnTo>
                <a:lnTo>
                  <a:pt x="2145677" y="136969"/>
                </a:lnTo>
                <a:lnTo>
                  <a:pt x="2149741" y="138950"/>
                </a:lnTo>
                <a:lnTo>
                  <a:pt x="2154821" y="139941"/>
                </a:lnTo>
                <a:lnTo>
                  <a:pt x="2166378" y="139941"/>
                </a:lnTo>
                <a:lnTo>
                  <a:pt x="2171585" y="138620"/>
                </a:lnTo>
                <a:lnTo>
                  <a:pt x="2176665" y="135978"/>
                </a:lnTo>
                <a:lnTo>
                  <a:pt x="2181618" y="133349"/>
                </a:lnTo>
                <a:lnTo>
                  <a:pt x="2186571" y="129387"/>
                </a:lnTo>
                <a:lnTo>
                  <a:pt x="2191524" y="124104"/>
                </a:lnTo>
                <a:lnTo>
                  <a:pt x="2191524" y="134302"/>
                </a:lnTo>
                <a:lnTo>
                  <a:pt x="2192921" y="136944"/>
                </a:lnTo>
                <a:close/>
              </a:path>
              <a:path w="3731145" h="173786">
                <a:moveTo>
                  <a:pt x="2243086" y="20205"/>
                </a:moveTo>
                <a:lnTo>
                  <a:pt x="2241562" y="22961"/>
                </a:lnTo>
                <a:lnTo>
                  <a:pt x="2241562" y="42659"/>
                </a:lnTo>
                <a:lnTo>
                  <a:pt x="2231021" y="42659"/>
                </a:lnTo>
                <a:lnTo>
                  <a:pt x="2228354" y="44030"/>
                </a:lnTo>
                <a:lnTo>
                  <a:pt x="2227465" y="46583"/>
                </a:lnTo>
                <a:lnTo>
                  <a:pt x="2227211" y="49225"/>
                </a:lnTo>
                <a:lnTo>
                  <a:pt x="2227084" y="56375"/>
                </a:lnTo>
                <a:lnTo>
                  <a:pt x="2227465" y="58966"/>
                </a:lnTo>
                <a:lnTo>
                  <a:pt x="2228100" y="60515"/>
                </a:lnTo>
                <a:lnTo>
                  <a:pt x="2230894" y="62839"/>
                </a:lnTo>
                <a:lnTo>
                  <a:pt x="2241562" y="62839"/>
                </a:lnTo>
                <a:lnTo>
                  <a:pt x="2241562" y="113487"/>
                </a:lnTo>
                <a:lnTo>
                  <a:pt x="2242070" y="118173"/>
                </a:lnTo>
                <a:lnTo>
                  <a:pt x="2243213" y="122123"/>
                </a:lnTo>
                <a:lnTo>
                  <a:pt x="2244356" y="126085"/>
                </a:lnTo>
                <a:lnTo>
                  <a:pt x="2246261" y="19215"/>
                </a:lnTo>
                <a:lnTo>
                  <a:pt x="2243086" y="20205"/>
                </a:lnTo>
                <a:close/>
              </a:path>
              <a:path w="3731145" h="173786">
                <a:moveTo>
                  <a:pt x="2289441" y="49225"/>
                </a:moveTo>
                <a:lnTo>
                  <a:pt x="2289060" y="46583"/>
                </a:lnTo>
                <a:lnTo>
                  <a:pt x="2288171" y="44030"/>
                </a:lnTo>
                <a:lnTo>
                  <a:pt x="2285504" y="42659"/>
                </a:lnTo>
                <a:lnTo>
                  <a:pt x="2266327" y="42659"/>
                </a:lnTo>
                <a:lnTo>
                  <a:pt x="2266327" y="22961"/>
                </a:lnTo>
                <a:lnTo>
                  <a:pt x="2264676" y="20205"/>
                </a:lnTo>
                <a:lnTo>
                  <a:pt x="2261628" y="19215"/>
                </a:lnTo>
                <a:lnTo>
                  <a:pt x="2258326" y="18884"/>
                </a:lnTo>
                <a:lnTo>
                  <a:pt x="2249563" y="18884"/>
                </a:lnTo>
                <a:lnTo>
                  <a:pt x="2246261" y="19215"/>
                </a:lnTo>
                <a:lnTo>
                  <a:pt x="2244356" y="126085"/>
                </a:lnTo>
                <a:lnTo>
                  <a:pt x="2246134" y="129374"/>
                </a:lnTo>
                <a:lnTo>
                  <a:pt x="2250833" y="134581"/>
                </a:lnTo>
                <a:lnTo>
                  <a:pt x="2257437" y="137769"/>
                </a:lnTo>
                <a:lnTo>
                  <a:pt x="2265438" y="139649"/>
                </a:lnTo>
                <a:lnTo>
                  <a:pt x="2270264" y="139649"/>
                </a:lnTo>
                <a:lnTo>
                  <a:pt x="2266327" y="109131"/>
                </a:lnTo>
                <a:lnTo>
                  <a:pt x="2266327" y="62839"/>
                </a:lnTo>
                <a:lnTo>
                  <a:pt x="2285631" y="62839"/>
                </a:lnTo>
                <a:lnTo>
                  <a:pt x="2287917" y="62064"/>
                </a:lnTo>
                <a:lnTo>
                  <a:pt x="2289187" y="58966"/>
                </a:lnTo>
                <a:lnTo>
                  <a:pt x="2289568" y="56375"/>
                </a:lnTo>
                <a:lnTo>
                  <a:pt x="2289441" y="49225"/>
                </a:lnTo>
                <a:close/>
              </a:path>
              <a:path w="3731145" h="173786">
                <a:moveTo>
                  <a:pt x="2289568" y="125590"/>
                </a:moveTo>
                <a:lnTo>
                  <a:pt x="2289568" y="123748"/>
                </a:lnTo>
                <a:lnTo>
                  <a:pt x="2289314" y="121043"/>
                </a:lnTo>
                <a:lnTo>
                  <a:pt x="2288552" y="117525"/>
                </a:lnTo>
                <a:lnTo>
                  <a:pt x="2285758" y="116598"/>
                </a:lnTo>
                <a:lnTo>
                  <a:pt x="2283091" y="117627"/>
                </a:lnTo>
                <a:lnTo>
                  <a:pt x="2280297" y="118414"/>
                </a:lnTo>
                <a:lnTo>
                  <a:pt x="2276741" y="118757"/>
                </a:lnTo>
                <a:lnTo>
                  <a:pt x="2272804" y="118757"/>
                </a:lnTo>
                <a:lnTo>
                  <a:pt x="2270137" y="117563"/>
                </a:lnTo>
                <a:lnTo>
                  <a:pt x="2267089" y="112737"/>
                </a:lnTo>
                <a:lnTo>
                  <a:pt x="2266327" y="109131"/>
                </a:lnTo>
                <a:lnTo>
                  <a:pt x="2270264" y="139649"/>
                </a:lnTo>
                <a:lnTo>
                  <a:pt x="2273947" y="139547"/>
                </a:lnTo>
                <a:lnTo>
                  <a:pt x="2277630" y="139153"/>
                </a:lnTo>
                <a:lnTo>
                  <a:pt x="2280805" y="138506"/>
                </a:lnTo>
                <a:lnTo>
                  <a:pt x="2284869" y="137223"/>
                </a:lnTo>
                <a:lnTo>
                  <a:pt x="2288171" y="134912"/>
                </a:lnTo>
                <a:lnTo>
                  <a:pt x="2288933" y="132270"/>
                </a:lnTo>
                <a:lnTo>
                  <a:pt x="2289568" y="128498"/>
                </a:lnTo>
                <a:lnTo>
                  <a:pt x="2289568" y="125590"/>
                </a:lnTo>
                <a:close/>
              </a:path>
              <a:path w="3731145" h="173786">
                <a:moveTo>
                  <a:pt x="2371229" y="136944"/>
                </a:moveTo>
                <a:lnTo>
                  <a:pt x="2373896" y="137845"/>
                </a:lnTo>
                <a:lnTo>
                  <a:pt x="2376563" y="138176"/>
                </a:lnTo>
                <a:lnTo>
                  <a:pt x="2384310" y="138176"/>
                </a:lnTo>
                <a:lnTo>
                  <a:pt x="2386977" y="137845"/>
                </a:lnTo>
                <a:lnTo>
                  <a:pt x="2389644" y="136944"/>
                </a:lnTo>
                <a:lnTo>
                  <a:pt x="2391041" y="134302"/>
                </a:lnTo>
                <a:lnTo>
                  <a:pt x="2391041" y="46024"/>
                </a:lnTo>
                <a:lnTo>
                  <a:pt x="2389390" y="43383"/>
                </a:lnTo>
                <a:lnTo>
                  <a:pt x="2386342" y="42468"/>
                </a:lnTo>
                <a:lnTo>
                  <a:pt x="2383167" y="42138"/>
                </a:lnTo>
                <a:lnTo>
                  <a:pt x="2374277" y="42138"/>
                </a:lnTo>
                <a:lnTo>
                  <a:pt x="2371102" y="42468"/>
                </a:lnTo>
                <a:lnTo>
                  <a:pt x="2367927" y="43383"/>
                </a:lnTo>
                <a:lnTo>
                  <a:pt x="2366403" y="46024"/>
                </a:lnTo>
                <a:lnTo>
                  <a:pt x="2366403" y="104711"/>
                </a:lnTo>
                <a:lnTo>
                  <a:pt x="2362720" y="109131"/>
                </a:lnTo>
                <a:lnTo>
                  <a:pt x="2359291" y="112496"/>
                </a:lnTo>
                <a:lnTo>
                  <a:pt x="2356116" y="114807"/>
                </a:lnTo>
                <a:lnTo>
                  <a:pt x="2352941" y="117119"/>
                </a:lnTo>
                <a:lnTo>
                  <a:pt x="2349766" y="118275"/>
                </a:lnTo>
                <a:lnTo>
                  <a:pt x="2346591" y="118275"/>
                </a:lnTo>
                <a:lnTo>
                  <a:pt x="2341892" y="117792"/>
                </a:lnTo>
                <a:lnTo>
                  <a:pt x="2338082" y="115874"/>
                </a:lnTo>
                <a:lnTo>
                  <a:pt x="2335288" y="112775"/>
                </a:lnTo>
                <a:lnTo>
                  <a:pt x="2333256" y="108927"/>
                </a:lnTo>
                <a:lnTo>
                  <a:pt x="2331986" y="104051"/>
                </a:lnTo>
                <a:lnTo>
                  <a:pt x="2331732" y="100520"/>
                </a:lnTo>
                <a:lnTo>
                  <a:pt x="2331732" y="46024"/>
                </a:lnTo>
                <a:lnTo>
                  <a:pt x="2330081" y="43383"/>
                </a:lnTo>
                <a:lnTo>
                  <a:pt x="2326906" y="42468"/>
                </a:lnTo>
                <a:lnTo>
                  <a:pt x="2323731" y="42138"/>
                </a:lnTo>
                <a:lnTo>
                  <a:pt x="2314841" y="42138"/>
                </a:lnTo>
                <a:lnTo>
                  <a:pt x="2311666" y="42468"/>
                </a:lnTo>
                <a:lnTo>
                  <a:pt x="2308491" y="43383"/>
                </a:lnTo>
                <a:lnTo>
                  <a:pt x="2306840" y="46024"/>
                </a:lnTo>
                <a:lnTo>
                  <a:pt x="2306840" y="106794"/>
                </a:lnTo>
                <a:lnTo>
                  <a:pt x="2307475" y="112407"/>
                </a:lnTo>
                <a:lnTo>
                  <a:pt x="2308491" y="116928"/>
                </a:lnTo>
                <a:lnTo>
                  <a:pt x="2309634" y="121450"/>
                </a:lnTo>
                <a:lnTo>
                  <a:pt x="2311412" y="125425"/>
                </a:lnTo>
                <a:lnTo>
                  <a:pt x="2313952" y="128854"/>
                </a:lnTo>
                <a:lnTo>
                  <a:pt x="2316492" y="132295"/>
                </a:lnTo>
                <a:lnTo>
                  <a:pt x="2319794" y="135001"/>
                </a:lnTo>
                <a:lnTo>
                  <a:pt x="2323985" y="136969"/>
                </a:lnTo>
                <a:lnTo>
                  <a:pt x="2328049" y="138950"/>
                </a:lnTo>
                <a:lnTo>
                  <a:pt x="2333129" y="139941"/>
                </a:lnTo>
                <a:lnTo>
                  <a:pt x="2344686" y="139941"/>
                </a:lnTo>
                <a:lnTo>
                  <a:pt x="2349893" y="138620"/>
                </a:lnTo>
                <a:lnTo>
                  <a:pt x="2354973" y="135978"/>
                </a:lnTo>
                <a:lnTo>
                  <a:pt x="2359926" y="133349"/>
                </a:lnTo>
                <a:lnTo>
                  <a:pt x="2364879" y="129387"/>
                </a:lnTo>
                <a:lnTo>
                  <a:pt x="2369832" y="124104"/>
                </a:lnTo>
                <a:lnTo>
                  <a:pt x="2369832" y="134302"/>
                </a:lnTo>
                <a:lnTo>
                  <a:pt x="2371229" y="136944"/>
                </a:lnTo>
                <a:close/>
              </a:path>
              <a:path w="3731145" h="173786">
                <a:moveTo>
                  <a:pt x="2417965" y="135089"/>
                </a:moveTo>
                <a:lnTo>
                  <a:pt x="2405900" y="162407"/>
                </a:lnTo>
                <a:lnTo>
                  <a:pt x="2405519" y="163131"/>
                </a:lnTo>
                <a:lnTo>
                  <a:pt x="2406789" y="165912"/>
                </a:lnTo>
                <a:lnTo>
                  <a:pt x="2410091" y="166484"/>
                </a:lnTo>
                <a:lnTo>
                  <a:pt x="2413520" y="166573"/>
                </a:lnTo>
                <a:lnTo>
                  <a:pt x="2417711" y="166319"/>
                </a:lnTo>
                <a:lnTo>
                  <a:pt x="2421394" y="165417"/>
                </a:lnTo>
                <a:lnTo>
                  <a:pt x="2424188" y="162902"/>
                </a:lnTo>
                <a:lnTo>
                  <a:pt x="2437396" y="143903"/>
                </a:lnTo>
                <a:lnTo>
                  <a:pt x="2438793" y="141985"/>
                </a:lnTo>
                <a:lnTo>
                  <a:pt x="2440952" y="138315"/>
                </a:lnTo>
                <a:lnTo>
                  <a:pt x="2442603" y="134632"/>
                </a:lnTo>
                <a:lnTo>
                  <a:pt x="2443746" y="130809"/>
                </a:lnTo>
                <a:lnTo>
                  <a:pt x="2444508" y="126631"/>
                </a:lnTo>
                <a:lnTo>
                  <a:pt x="2444889" y="122097"/>
                </a:lnTo>
                <a:lnTo>
                  <a:pt x="2444889" y="119456"/>
                </a:lnTo>
                <a:lnTo>
                  <a:pt x="2444635" y="115404"/>
                </a:lnTo>
                <a:lnTo>
                  <a:pt x="2443619" y="112623"/>
                </a:lnTo>
                <a:lnTo>
                  <a:pt x="2440698" y="110121"/>
                </a:lnTo>
                <a:lnTo>
                  <a:pt x="2437650" y="109410"/>
                </a:lnTo>
                <a:lnTo>
                  <a:pt x="2433967" y="109067"/>
                </a:lnTo>
                <a:lnTo>
                  <a:pt x="2429268" y="109067"/>
                </a:lnTo>
                <a:lnTo>
                  <a:pt x="2425458" y="109410"/>
                </a:lnTo>
                <a:lnTo>
                  <a:pt x="2422283" y="110121"/>
                </a:lnTo>
                <a:lnTo>
                  <a:pt x="2419235" y="112623"/>
                </a:lnTo>
                <a:lnTo>
                  <a:pt x="2418219" y="115404"/>
                </a:lnTo>
                <a:lnTo>
                  <a:pt x="2417965" y="119456"/>
                </a:lnTo>
                <a:lnTo>
                  <a:pt x="2417965" y="135089"/>
                </a:lnTo>
                <a:close/>
              </a:path>
              <a:path w="3731145" h="173786">
                <a:moveTo>
                  <a:pt x="2609989" y="111632"/>
                </a:moveTo>
                <a:lnTo>
                  <a:pt x="2611259" y="107937"/>
                </a:lnTo>
                <a:lnTo>
                  <a:pt x="2611894" y="103822"/>
                </a:lnTo>
                <a:lnTo>
                  <a:pt x="2611894" y="94907"/>
                </a:lnTo>
                <a:lnTo>
                  <a:pt x="2611259" y="90982"/>
                </a:lnTo>
                <a:lnTo>
                  <a:pt x="2609862" y="87490"/>
                </a:lnTo>
                <a:lnTo>
                  <a:pt x="2608592" y="83997"/>
                </a:lnTo>
                <a:lnTo>
                  <a:pt x="2606814" y="80937"/>
                </a:lnTo>
                <a:lnTo>
                  <a:pt x="2604528" y="78333"/>
                </a:lnTo>
                <a:lnTo>
                  <a:pt x="2602242" y="75730"/>
                </a:lnTo>
                <a:lnTo>
                  <a:pt x="2599575" y="73596"/>
                </a:lnTo>
                <a:lnTo>
                  <a:pt x="2596527" y="71945"/>
                </a:lnTo>
                <a:lnTo>
                  <a:pt x="2593479" y="70307"/>
                </a:lnTo>
                <a:lnTo>
                  <a:pt x="2590050" y="69151"/>
                </a:lnTo>
                <a:lnTo>
                  <a:pt x="2586494" y="68491"/>
                </a:lnTo>
                <a:lnTo>
                  <a:pt x="2586748" y="133807"/>
                </a:lnTo>
                <a:lnTo>
                  <a:pt x="2590431" y="132486"/>
                </a:lnTo>
                <a:lnTo>
                  <a:pt x="2593860" y="130809"/>
                </a:lnTo>
                <a:lnTo>
                  <a:pt x="2596908" y="128765"/>
                </a:lnTo>
                <a:lnTo>
                  <a:pt x="2599956" y="126720"/>
                </a:lnTo>
                <a:lnTo>
                  <a:pt x="2602623" y="124269"/>
                </a:lnTo>
                <a:lnTo>
                  <a:pt x="2604782" y="121437"/>
                </a:lnTo>
                <a:lnTo>
                  <a:pt x="2607068" y="118592"/>
                </a:lnTo>
                <a:lnTo>
                  <a:pt x="2608719" y="115328"/>
                </a:lnTo>
                <a:lnTo>
                  <a:pt x="2609989" y="111632"/>
                </a:lnTo>
                <a:close/>
              </a:path>
              <a:path w="3731145" h="173786">
                <a:moveTo>
                  <a:pt x="2584843" y="100152"/>
                </a:moveTo>
                <a:lnTo>
                  <a:pt x="2584843" y="102997"/>
                </a:lnTo>
                <a:lnTo>
                  <a:pt x="2584335" y="105524"/>
                </a:lnTo>
                <a:lnTo>
                  <a:pt x="2582303" y="109943"/>
                </a:lnTo>
                <a:lnTo>
                  <a:pt x="2579128" y="113271"/>
                </a:lnTo>
                <a:lnTo>
                  <a:pt x="2575191" y="115874"/>
                </a:lnTo>
                <a:lnTo>
                  <a:pt x="2570746" y="137350"/>
                </a:lnTo>
                <a:lnTo>
                  <a:pt x="2574937" y="136728"/>
                </a:lnTo>
                <a:lnTo>
                  <a:pt x="2579128" y="136105"/>
                </a:lnTo>
                <a:lnTo>
                  <a:pt x="2583065" y="135127"/>
                </a:lnTo>
                <a:lnTo>
                  <a:pt x="2586748" y="133807"/>
                </a:lnTo>
                <a:lnTo>
                  <a:pt x="2584843" y="100152"/>
                </a:lnTo>
                <a:close/>
              </a:path>
              <a:path w="3731145" h="173786">
                <a:moveTo>
                  <a:pt x="2519946" y="134454"/>
                </a:moveTo>
                <a:lnTo>
                  <a:pt x="2522867" y="137020"/>
                </a:lnTo>
                <a:lnTo>
                  <a:pt x="2526931" y="137667"/>
                </a:lnTo>
                <a:lnTo>
                  <a:pt x="2566047" y="137667"/>
                </a:lnTo>
                <a:lnTo>
                  <a:pt x="2570746" y="137350"/>
                </a:lnTo>
                <a:lnTo>
                  <a:pt x="2575191" y="115874"/>
                </a:lnTo>
                <a:lnTo>
                  <a:pt x="2570238" y="117398"/>
                </a:lnTo>
                <a:lnTo>
                  <a:pt x="2567190" y="117779"/>
                </a:lnTo>
                <a:lnTo>
                  <a:pt x="2544711" y="117779"/>
                </a:lnTo>
                <a:lnTo>
                  <a:pt x="2544711" y="81356"/>
                </a:lnTo>
                <a:lnTo>
                  <a:pt x="2560205" y="81356"/>
                </a:lnTo>
                <a:lnTo>
                  <a:pt x="2562999" y="62356"/>
                </a:lnTo>
                <a:lnTo>
                  <a:pt x="2544711" y="62356"/>
                </a:lnTo>
                <a:lnTo>
                  <a:pt x="2544711" y="29095"/>
                </a:lnTo>
                <a:lnTo>
                  <a:pt x="2561856" y="29095"/>
                </a:lnTo>
                <a:lnTo>
                  <a:pt x="2565158" y="29463"/>
                </a:lnTo>
                <a:lnTo>
                  <a:pt x="2567571" y="30187"/>
                </a:lnTo>
                <a:lnTo>
                  <a:pt x="2571889" y="31953"/>
                </a:lnTo>
                <a:lnTo>
                  <a:pt x="2575064" y="34658"/>
                </a:lnTo>
                <a:lnTo>
                  <a:pt x="2577096" y="38404"/>
                </a:lnTo>
                <a:lnTo>
                  <a:pt x="2578239" y="42760"/>
                </a:lnTo>
                <a:lnTo>
                  <a:pt x="2578239" y="45326"/>
                </a:lnTo>
                <a:lnTo>
                  <a:pt x="2577858" y="49834"/>
                </a:lnTo>
                <a:lnTo>
                  <a:pt x="2576461" y="53987"/>
                </a:lnTo>
                <a:lnTo>
                  <a:pt x="2574683" y="83502"/>
                </a:lnTo>
                <a:lnTo>
                  <a:pt x="2579001" y="86296"/>
                </a:lnTo>
                <a:lnTo>
                  <a:pt x="2582430" y="89852"/>
                </a:lnTo>
                <a:lnTo>
                  <a:pt x="2584335" y="94538"/>
                </a:lnTo>
                <a:lnTo>
                  <a:pt x="2584843" y="97193"/>
                </a:lnTo>
                <a:lnTo>
                  <a:pt x="2584843" y="100152"/>
                </a:lnTo>
                <a:lnTo>
                  <a:pt x="2586748" y="133807"/>
                </a:lnTo>
                <a:lnTo>
                  <a:pt x="2586494" y="68491"/>
                </a:lnTo>
                <a:lnTo>
                  <a:pt x="2589288" y="67436"/>
                </a:lnTo>
                <a:lnTo>
                  <a:pt x="2591828" y="66039"/>
                </a:lnTo>
                <a:lnTo>
                  <a:pt x="2596273" y="62610"/>
                </a:lnTo>
                <a:lnTo>
                  <a:pt x="2599575" y="58394"/>
                </a:lnTo>
                <a:lnTo>
                  <a:pt x="2602242" y="53657"/>
                </a:lnTo>
                <a:lnTo>
                  <a:pt x="2603131" y="50914"/>
                </a:lnTo>
                <a:lnTo>
                  <a:pt x="2603893" y="48183"/>
                </a:lnTo>
                <a:lnTo>
                  <a:pt x="2604274" y="45262"/>
                </a:lnTo>
                <a:lnTo>
                  <a:pt x="2604274" y="36614"/>
                </a:lnTo>
                <a:lnTo>
                  <a:pt x="2603258" y="31800"/>
                </a:lnTo>
                <a:lnTo>
                  <a:pt x="2601353" y="27711"/>
                </a:lnTo>
                <a:lnTo>
                  <a:pt x="2599321" y="23621"/>
                </a:lnTo>
                <a:lnTo>
                  <a:pt x="2596527" y="20243"/>
                </a:lnTo>
                <a:lnTo>
                  <a:pt x="2592717" y="17564"/>
                </a:lnTo>
                <a:lnTo>
                  <a:pt x="2589034" y="14897"/>
                </a:lnTo>
                <a:lnTo>
                  <a:pt x="2584462" y="12903"/>
                </a:lnTo>
                <a:lnTo>
                  <a:pt x="2579001" y="11582"/>
                </a:lnTo>
                <a:lnTo>
                  <a:pt x="2573540" y="10261"/>
                </a:lnTo>
                <a:lnTo>
                  <a:pt x="2566936" y="9601"/>
                </a:lnTo>
                <a:lnTo>
                  <a:pt x="2524772" y="9601"/>
                </a:lnTo>
                <a:lnTo>
                  <a:pt x="2521343" y="11531"/>
                </a:lnTo>
                <a:lnTo>
                  <a:pt x="2519184" y="14909"/>
                </a:lnTo>
                <a:lnTo>
                  <a:pt x="2519184" y="132359"/>
                </a:lnTo>
                <a:lnTo>
                  <a:pt x="2519946" y="134454"/>
                </a:lnTo>
                <a:close/>
              </a:path>
              <a:path w="3731145" h="173786">
                <a:moveTo>
                  <a:pt x="2562999" y="62356"/>
                </a:moveTo>
                <a:lnTo>
                  <a:pt x="2560205" y="81356"/>
                </a:lnTo>
                <a:lnTo>
                  <a:pt x="2564904" y="81356"/>
                </a:lnTo>
                <a:lnTo>
                  <a:pt x="2568714" y="81787"/>
                </a:lnTo>
                <a:lnTo>
                  <a:pt x="2571762" y="82638"/>
                </a:lnTo>
                <a:lnTo>
                  <a:pt x="2574683" y="83502"/>
                </a:lnTo>
                <a:lnTo>
                  <a:pt x="2576461" y="53987"/>
                </a:lnTo>
                <a:lnTo>
                  <a:pt x="2573794" y="57353"/>
                </a:lnTo>
                <a:lnTo>
                  <a:pt x="2570492" y="60121"/>
                </a:lnTo>
                <a:lnTo>
                  <a:pt x="2566047" y="61899"/>
                </a:lnTo>
                <a:lnTo>
                  <a:pt x="2562999" y="62356"/>
                </a:lnTo>
                <a:close/>
              </a:path>
              <a:path w="3731145" h="173786">
                <a:moveTo>
                  <a:pt x="2653423" y="136969"/>
                </a:moveTo>
                <a:lnTo>
                  <a:pt x="2659265" y="138950"/>
                </a:lnTo>
                <a:lnTo>
                  <a:pt x="2666250" y="139941"/>
                </a:lnTo>
                <a:lnTo>
                  <a:pt x="2678442" y="139941"/>
                </a:lnTo>
                <a:lnTo>
                  <a:pt x="2682506" y="139661"/>
                </a:lnTo>
                <a:lnTo>
                  <a:pt x="2686316" y="139103"/>
                </a:lnTo>
                <a:lnTo>
                  <a:pt x="2690126" y="138544"/>
                </a:lnTo>
                <a:lnTo>
                  <a:pt x="2693555" y="137883"/>
                </a:lnTo>
                <a:lnTo>
                  <a:pt x="2696476" y="137121"/>
                </a:lnTo>
                <a:lnTo>
                  <a:pt x="2699524" y="136359"/>
                </a:lnTo>
                <a:lnTo>
                  <a:pt x="2701937" y="135585"/>
                </a:lnTo>
                <a:lnTo>
                  <a:pt x="2705747" y="134010"/>
                </a:lnTo>
                <a:lnTo>
                  <a:pt x="2708414" y="131483"/>
                </a:lnTo>
                <a:lnTo>
                  <a:pt x="2709176" y="128930"/>
                </a:lnTo>
                <a:lnTo>
                  <a:pt x="2709430" y="123316"/>
                </a:lnTo>
                <a:lnTo>
                  <a:pt x="2709176" y="119214"/>
                </a:lnTo>
                <a:lnTo>
                  <a:pt x="2708033" y="115684"/>
                </a:lnTo>
                <a:lnTo>
                  <a:pt x="2705239" y="115100"/>
                </a:lnTo>
                <a:lnTo>
                  <a:pt x="2702318" y="116039"/>
                </a:lnTo>
                <a:lnTo>
                  <a:pt x="2698762" y="117360"/>
                </a:lnTo>
                <a:lnTo>
                  <a:pt x="2693936" y="118884"/>
                </a:lnTo>
                <a:lnTo>
                  <a:pt x="2691142" y="119570"/>
                </a:lnTo>
                <a:lnTo>
                  <a:pt x="2687840" y="120192"/>
                </a:lnTo>
                <a:lnTo>
                  <a:pt x="2684538" y="120827"/>
                </a:lnTo>
                <a:lnTo>
                  <a:pt x="2680728" y="121145"/>
                </a:lnTo>
                <a:lnTo>
                  <a:pt x="2672092" y="121145"/>
                </a:lnTo>
                <a:lnTo>
                  <a:pt x="2668409" y="120573"/>
                </a:lnTo>
                <a:lnTo>
                  <a:pt x="2665234" y="119456"/>
                </a:lnTo>
                <a:lnTo>
                  <a:pt x="2662186" y="118338"/>
                </a:lnTo>
                <a:lnTo>
                  <a:pt x="2659773" y="116700"/>
                </a:lnTo>
                <a:lnTo>
                  <a:pt x="2655836" y="112407"/>
                </a:lnTo>
                <a:lnTo>
                  <a:pt x="2654439" y="109804"/>
                </a:lnTo>
                <a:lnTo>
                  <a:pt x="2653550" y="106743"/>
                </a:lnTo>
                <a:lnTo>
                  <a:pt x="2652661" y="103670"/>
                </a:lnTo>
                <a:lnTo>
                  <a:pt x="2652153" y="100253"/>
                </a:lnTo>
                <a:lnTo>
                  <a:pt x="2652280" y="77355"/>
                </a:lnTo>
                <a:lnTo>
                  <a:pt x="2652788" y="74447"/>
                </a:lnTo>
                <a:lnTo>
                  <a:pt x="2653042" y="43840"/>
                </a:lnTo>
                <a:lnTo>
                  <a:pt x="2647454" y="46151"/>
                </a:lnTo>
                <a:lnTo>
                  <a:pt x="2642755" y="49504"/>
                </a:lnTo>
                <a:lnTo>
                  <a:pt x="2638818" y="53886"/>
                </a:lnTo>
                <a:lnTo>
                  <a:pt x="2634881" y="58280"/>
                </a:lnTo>
                <a:lnTo>
                  <a:pt x="2631960" y="63626"/>
                </a:lnTo>
                <a:lnTo>
                  <a:pt x="2629928" y="69926"/>
                </a:lnTo>
                <a:lnTo>
                  <a:pt x="2627896" y="76225"/>
                </a:lnTo>
                <a:lnTo>
                  <a:pt x="2626880" y="83299"/>
                </a:lnTo>
                <a:lnTo>
                  <a:pt x="2626880" y="99402"/>
                </a:lnTo>
                <a:lnTo>
                  <a:pt x="2627769" y="106591"/>
                </a:lnTo>
                <a:lnTo>
                  <a:pt x="2629801" y="112725"/>
                </a:lnTo>
                <a:lnTo>
                  <a:pt x="2631706" y="118859"/>
                </a:lnTo>
                <a:lnTo>
                  <a:pt x="2634627" y="123939"/>
                </a:lnTo>
                <a:lnTo>
                  <a:pt x="2638564" y="127965"/>
                </a:lnTo>
                <a:lnTo>
                  <a:pt x="2642628" y="131991"/>
                </a:lnTo>
                <a:lnTo>
                  <a:pt x="2647454" y="135001"/>
                </a:lnTo>
                <a:lnTo>
                  <a:pt x="2653423" y="136969"/>
                </a:lnTo>
                <a:close/>
              </a:path>
              <a:path w="3731145" h="173786">
                <a:moveTo>
                  <a:pt x="2654439" y="68960"/>
                </a:moveTo>
                <a:lnTo>
                  <a:pt x="2657233" y="64579"/>
                </a:lnTo>
                <a:lnTo>
                  <a:pt x="2660662" y="60959"/>
                </a:lnTo>
                <a:lnTo>
                  <a:pt x="2665361" y="58585"/>
                </a:lnTo>
                <a:lnTo>
                  <a:pt x="2668155" y="58000"/>
                </a:lnTo>
                <a:lnTo>
                  <a:pt x="2677553" y="58000"/>
                </a:lnTo>
                <a:lnTo>
                  <a:pt x="2682125" y="59994"/>
                </a:lnTo>
                <a:lnTo>
                  <a:pt x="2685173" y="63982"/>
                </a:lnTo>
                <a:lnTo>
                  <a:pt x="2688221" y="67970"/>
                </a:lnTo>
                <a:lnTo>
                  <a:pt x="2689618" y="73469"/>
                </a:lnTo>
                <a:lnTo>
                  <a:pt x="2689364" y="80467"/>
                </a:lnTo>
                <a:lnTo>
                  <a:pt x="2652153" y="80467"/>
                </a:lnTo>
                <a:lnTo>
                  <a:pt x="2652153" y="100253"/>
                </a:lnTo>
                <a:lnTo>
                  <a:pt x="2652153" y="96494"/>
                </a:lnTo>
                <a:lnTo>
                  <a:pt x="2705874" y="96494"/>
                </a:lnTo>
                <a:lnTo>
                  <a:pt x="2703715" y="52704"/>
                </a:lnTo>
                <a:lnTo>
                  <a:pt x="2700413" y="48844"/>
                </a:lnTo>
                <a:lnTo>
                  <a:pt x="2696095" y="45821"/>
                </a:lnTo>
                <a:lnTo>
                  <a:pt x="2690761" y="43649"/>
                </a:lnTo>
                <a:lnTo>
                  <a:pt x="2685554" y="41465"/>
                </a:lnTo>
                <a:lnTo>
                  <a:pt x="2679204" y="40373"/>
                </a:lnTo>
                <a:lnTo>
                  <a:pt x="2664853" y="40373"/>
                </a:lnTo>
                <a:lnTo>
                  <a:pt x="2658630" y="41528"/>
                </a:lnTo>
                <a:lnTo>
                  <a:pt x="2653042" y="43840"/>
                </a:lnTo>
                <a:lnTo>
                  <a:pt x="2652788" y="74447"/>
                </a:lnTo>
                <a:lnTo>
                  <a:pt x="2653550" y="71704"/>
                </a:lnTo>
                <a:lnTo>
                  <a:pt x="2654439" y="68960"/>
                </a:lnTo>
                <a:close/>
              </a:path>
              <a:path w="3731145" h="173786">
                <a:moveTo>
                  <a:pt x="2711208" y="66408"/>
                </a:moveTo>
                <a:lnTo>
                  <a:pt x="2709557" y="61125"/>
                </a:lnTo>
                <a:lnTo>
                  <a:pt x="2707144" y="56565"/>
                </a:lnTo>
                <a:lnTo>
                  <a:pt x="2703715" y="52704"/>
                </a:lnTo>
                <a:lnTo>
                  <a:pt x="2705874" y="96494"/>
                </a:lnTo>
                <a:lnTo>
                  <a:pt x="2708287" y="96494"/>
                </a:lnTo>
                <a:lnTo>
                  <a:pt x="2711462" y="94322"/>
                </a:lnTo>
                <a:lnTo>
                  <a:pt x="2713494" y="90627"/>
                </a:lnTo>
                <a:lnTo>
                  <a:pt x="2713494" y="77431"/>
                </a:lnTo>
                <a:lnTo>
                  <a:pt x="2712732" y="71691"/>
                </a:lnTo>
                <a:lnTo>
                  <a:pt x="2711208" y="66408"/>
                </a:lnTo>
                <a:close/>
              </a:path>
              <a:path w="3731145" h="173786">
                <a:moveTo>
                  <a:pt x="2734068" y="4152"/>
                </a:moveTo>
                <a:lnTo>
                  <a:pt x="2734068" y="134302"/>
                </a:lnTo>
                <a:lnTo>
                  <a:pt x="2735719" y="136944"/>
                </a:lnTo>
                <a:lnTo>
                  <a:pt x="2738894" y="137845"/>
                </a:lnTo>
                <a:lnTo>
                  <a:pt x="2742069" y="138176"/>
                </a:lnTo>
                <a:lnTo>
                  <a:pt x="2750959" y="138176"/>
                </a:lnTo>
                <a:lnTo>
                  <a:pt x="2754134" y="137845"/>
                </a:lnTo>
                <a:lnTo>
                  <a:pt x="2757309" y="136944"/>
                </a:lnTo>
                <a:lnTo>
                  <a:pt x="2759087" y="134302"/>
                </a:lnTo>
                <a:lnTo>
                  <a:pt x="2759087" y="4152"/>
                </a:lnTo>
                <a:lnTo>
                  <a:pt x="2757309" y="1396"/>
                </a:lnTo>
                <a:lnTo>
                  <a:pt x="2754134" y="393"/>
                </a:lnTo>
                <a:lnTo>
                  <a:pt x="2750959" y="0"/>
                </a:lnTo>
                <a:lnTo>
                  <a:pt x="2742069" y="0"/>
                </a:lnTo>
                <a:lnTo>
                  <a:pt x="2738894" y="393"/>
                </a:lnTo>
                <a:lnTo>
                  <a:pt x="2735719" y="1396"/>
                </a:lnTo>
                <a:lnTo>
                  <a:pt x="2734068" y="4152"/>
                </a:lnTo>
                <a:close/>
              </a:path>
              <a:path w="3731145" h="173786">
                <a:moveTo>
                  <a:pt x="2991243" y="136677"/>
                </a:moveTo>
                <a:lnTo>
                  <a:pt x="2995815" y="134505"/>
                </a:lnTo>
                <a:lnTo>
                  <a:pt x="3000006" y="131470"/>
                </a:lnTo>
                <a:lnTo>
                  <a:pt x="3003562" y="127571"/>
                </a:lnTo>
                <a:lnTo>
                  <a:pt x="3003562" y="134594"/>
                </a:lnTo>
                <a:lnTo>
                  <a:pt x="3004451" y="136778"/>
                </a:lnTo>
                <a:lnTo>
                  <a:pt x="3007372" y="137909"/>
                </a:lnTo>
                <a:lnTo>
                  <a:pt x="3010801" y="138264"/>
                </a:lnTo>
                <a:lnTo>
                  <a:pt x="3018675" y="138150"/>
                </a:lnTo>
                <a:lnTo>
                  <a:pt x="3022485" y="137299"/>
                </a:lnTo>
                <a:lnTo>
                  <a:pt x="3024136" y="134594"/>
                </a:lnTo>
                <a:lnTo>
                  <a:pt x="3024136" y="69151"/>
                </a:lnTo>
                <a:lnTo>
                  <a:pt x="3023501" y="63906"/>
                </a:lnTo>
                <a:lnTo>
                  <a:pt x="3021977" y="59486"/>
                </a:lnTo>
                <a:lnTo>
                  <a:pt x="3020580" y="55054"/>
                </a:lnTo>
                <a:lnTo>
                  <a:pt x="3018294" y="51447"/>
                </a:lnTo>
                <a:lnTo>
                  <a:pt x="3015119" y="48640"/>
                </a:lnTo>
                <a:lnTo>
                  <a:pt x="3011944" y="45834"/>
                </a:lnTo>
                <a:lnTo>
                  <a:pt x="3007880" y="43764"/>
                </a:lnTo>
                <a:lnTo>
                  <a:pt x="3002927" y="42405"/>
                </a:lnTo>
                <a:lnTo>
                  <a:pt x="2998101" y="41059"/>
                </a:lnTo>
                <a:lnTo>
                  <a:pt x="2992132" y="40373"/>
                </a:lnTo>
                <a:lnTo>
                  <a:pt x="2981337" y="40373"/>
                </a:lnTo>
                <a:lnTo>
                  <a:pt x="2977527" y="40690"/>
                </a:lnTo>
                <a:lnTo>
                  <a:pt x="2973844" y="41325"/>
                </a:lnTo>
                <a:lnTo>
                  <a:pt x="2970161" y="41948"/>
                </a:lnTo>
                <a:lnTo>
                  <a:pt x="2966859" y="42760"/>
                </a:lnTo>
                <a:lnTo>
                  <a:pt x="2963684" y="43738"/>
                </a:lnTo>
                <a:lnTo>
                  <a:pt x="2960636" y="44729"/>
                </a:lnTo>
                <a:lnTo>
                  <a:pt x="2957969" y="45808"/>
                </a:lnTo>
                <a:lnTo>
                  <a:pt x="2953270" y="48120"/>
                </a:lnTo>
                <a:lnTo>
                  <a:pt x="2949841" y="51079"/>
                </a:lnTo>
                <a:lnTo>
                  <a:pt x="2948571" y="54533"/>
                </a:lnTo>
                <a:lnTo>
                  <a:pt x="2948444" y="61099"/>
                </a:lnTo>
                <a:lnTo>
                  <a:pt x="2949206" y="64655"/>
                </a:lnTo>
                <a:lnTo>
                  <a:pt x="2950857" y="67500"/>
                </a:lnTo>
                <a:lnTo>
                  <a:pt x="2953905" y="68186"/>
                </a:lnTo>
                <a:lnTo>
                  <a:pt x="2956953" y="66801"/>
                </a:lnTo>
                <a:lnTo>
                  <a:pt x="2960763" y="64858"/>
                </a:lnTo>
                <a:lnTo>
                  <a:pt x="2965716" y="62610"/>
                </a:lnTo>
                <a:lnTo>
                  <a:pt x="2968637" y="61594"/>
                </a:lnTo>
                <a:lnTo>
                  <a:pt x="2971939" y="60667"/>
                </a:lnTo>
                <a:lnTo>
                  <a:pt x="2975114" y="59740"/>
                </a:lnTo>
                <a:lnTo>
                  <a:pt x="2978924" y="59283"/>
                </a:lnTo>
                <a:lnTo>
                  <a:pt x="2986163" y="59283"/>
                </a:lnTo>
                <a:lnTo>
                  <a:pt x="2988830" y="59613"/>
                </a:lnTo>
                <a:lnTo>
                  <a:pt x="2990989" y="60274"/>
                </a:lnTo>
                <a:lnTo>
                  <a:pt x="2994799" y="61950"/>
                </a:lnTo>
                <a:lnTo>
                  <a:pt x="2997466" y="64731"/>
                </a:lnTo>
                <a:lnTo>
                  <a:pt x="2998863" y="68541"/>
                </a:lnTo>
                <a:lnTo>
                  <a:pt x="2999752" y="73037"/>
                </a:lnTo>
                <a:lnTo>
                  <a:pt x="2999752" y="81152"/>
                </a:lnTo>
                <a:lnTo>
                  <a:pt x="2983242" y="81152"/>
                </a:lnTo>
                <a:lnTo>
                  <a:pt x="2976384" y="81749"/>
                </a:lnTo>
                <a:lnTo>
                  <a:pt x="2970415" y="82930"/>
                </a:lnTo>
                <a:lnTo>
                  <a:pt x="2964573" y="84124"/>
                </a:lnTo>
                <a:lnTo>
                  <a:pt x="2959493" y="85953"/>
                </a:lnTo>
                <a:lnTo>
                  <a:pt x="2955556" y="88430"/>
                </a:lnTo>
                <a:lnTo>
                  <a:pt x="2951619" y="90906"/>
                </a:lnTo>
                <a:lnTo>
                  <a:pt x="2948571" y="94043"/>
                </a:lnTo>
                <a:lnTo>
                  <a:pt x="2946539" y="97828"/>
                </a:lnTo>
                <a:lnTo>
                  <a:pt x="2944507" y="101625"/>
                </a:lnTo>
                <a:lnTo>
                  <a:pt x="2943491" y="106095"/>
                </a:lnTo>
                <a:lnTo>
                  <a:pt x="2943491" y="115989"/>
                </a:lnTo>
                <a:lnTo>
                  <a:pt x="2944380" y="120154"/>
                </a:lnTo>
                <a:lnTo>
                  <a:pt x="2945904" y="123710"/>
                </a:lnTo>
                <a:lnTo>
                  <a:pt x="2947555" y="127279"/>
                </a:lnTo>
                <a:lnTo>
                  <a:pt x="2949714" y="130263"/>
                </a:lnTo>
                <a:lnTo>
                  <a:pt x="2952635" y="132664"/>
                </a:lnTo>
                <a:lnTo>
                  <a:pt x="2955429" y="135077"/>
                </a:lnTo>
                <a:lnTo>
                  <a:pt x="2958858" y="136893"/>
                </a:lnTo>
                <a:lnTo>
                  <a:pt x="2962795" y="138112"/>
                </a:lnTo>
                <a:lnTo>
                  <a:pt x="2966732" y="139331"/>
                </a:lnTo>
                <a:lnTo>
                  <a:pt x="2967875" y="114147"/>
                </a:lnTo>
                <a:lnTo>
                  <a:pt x="2967875" y="110451"/>
                </a:lnTo>
                <a:lnTo>
                  <a:pt x="2968256" y="106337"/>
                </a:lnTo>
                <a:lnTo>
                  <a:pt x="2969907" y="102984"/>
                </a:lnTo>
                <a:lnTo>
                  <a:pt x="2973082" y="100355"/>
                </a:lnTo>
                <a:lnTo>
                  <a:pt x="2977146" y="98272"/>
                </a:lnTo>
                <a:lnTo>
                  <a:pt x="2979940" y="97688"/>
                </a:lnTo>
                <a:lnTo>
                  <a:pt x="2982734" y="97091"/>
                </a:lnTo>
                <a:lnTo>
                  <a:pt x="2986163" y="96786"/>
                </a:lnTo>
                <a:lnTo>
                  <a:pt x="2999752" y="96786"/>
                </a:lnTo>
                <a:lnTo>
                  <a:pt x="2999752" y="111836"/>
                </a:lnTo>
                <a:lnTo>
                  <a:pt x="2996704" y="115265"/>
                </a:lnTo>
                <a:lnTo>
                  <a:pt x="2993783" y="117868"/>
                </a:lnTo>
                <a:lnTo>
                  <a:pt x="2990735" y="119659"/>
                </a:lnTo>
                <a:lnTo>
                  <a:pt x="2987814" y="121437"/>
                </a:lnTo>
                <a:lnTo>
                  <a:pt x="2984639" y="122326"/>
                </a:lnTo>
                <a:lnTo>
                  <a:pt x="2977019" y="122326"/>
                </a:lnTo>
                <a:lnTo>
                  <a:pt x="2981337" y="139941"/>
                </a:lnTo>
                <a:lnTo>
                  <a:pt x="2986544" y="138849"/>
                </a:lnTo>
                <a:lnTo>
                  <a:pt x="2991243" y="136677"/>
                </a:lnTo>
                <a:close/>
              </a:path>
              <a:path w="3731145" h="173786">
                <a:moveTo>
                  <a:pt x="2981337" y="139941"/>
                </a:moveTo>
                <a:lnTo>
                  <a:pt x="2977019" y="122326"/>
                </a:lnTo>
                <a:lnTo>
                  <a:pt x="2973717" y="121272"/>
                </a:lnTo>
                <a:lnTo>
                  <a:pt x="2969018" y="117043"/>
                </a:lnTo>
                <a:lnTo>
                  <a:pt x="2967875" y="114147"/>
                </a:lnTo>
                <a:lnTo>
                  <a:pt x="2966732" y="139331"/>
                </a:lnTo>
                <a:lnTo>
                  <a:pt x="2971050" y="139941"/>
                </a:lnTo>
                <a:lnTo>
                  <a:pt x="2981337" y="139941"/>
                </a:lnTo>
                <a:close/>
              </a:path>
              <a:path w="3731145" h="173786">
                <a:moveTo>
                  <a:pt x="3039884" y="43599"/>
                </a:moveTo>
                <a:lnTo>
                  <a:pt x="3038995" y="46545"/>
                </a:lnTo>
                <a:lnTo>
                  <a:pt x="3039503" y="49631"/>
                </a:lnTo>
                <a:lnTo>
                  <a:pt x="3040392" y="53047"/>
                </a:lnTo>
                <a:lnTo>
                  <a:pt x="3063760" y="132918"/>
                </a:lnTo>
                <a:lnTo>
                  <a:pt x="3065538" y="136232"/>
                </a:lnTo>
                <a:lnTo>
                  <a:pt x="3068586" y="137566"/>
                </a:lnTo>
                <a:lnTo>
                  <a:pt x="3072269" y="138010"/>
                </a:lnTo>
                <a:lnTo>
                  <a:pt x="3076841" y="138264"/>
                </a:lnTo>
                <a:lnTo>
                  <a:pt x="3086112" y="138201"/>
                </a:lnTo>
                <a:lnTo>
                  <a:pt x="3090176" y="137934"/>
                </a:lnTo>
                <a:lnTo>
                  <a:pt x="3095510" y="135635"/>
                </a:lnTo>
                <a:lnTo>
                  <a:pt x="3110242" y="79273"/>
                </a:lnTo>
                <a:lnTo>
                  <a:pt x="3110623" y="79273"/>
                </a:lnTo>
                <a:lnTo>
                  <a:pt x="3125482" y="132918"/>
                </a:lnTo>
                <a:lnTo>
                  <a:pt x="3127260" y="136232"/>
                </a:lnTo>
                <a:lnTo>
                  <a:pt x="3130435" y="137566"/>
                </a:lnTo>
                <a:lnTo>
                  <a:pt x="3133991" y="138010"/>
                </a:lnTo>
                <a:lnTo>
                  <a:pt x="3138690" y="138264"/>
                </a:lnTo>
                <a:lnTo>
                  <a:pt x="3147834" y="138201"/>
                </a:lnTo>
                <a:lnTo>
                  <a:pt x="3153422" y="137667"/>
                </a:lnTo>
                <a:lnTo>
                  <a:pt x="3156851" y="135635"/>
                </a:lnTo>
                <a:lnTo>
                  <a:pt x="3181743" y="53047"/>
                </a:lnTo>
                <a:lnTo>
                  <a:pt x="3182886" y="48501"/>
                </a:lnTo>
                <a:lnTo>
                  <a:pt x="3183140" y="45821"/>
                </a:lnTo>
                <a:lnTo>
                  <a:pt x="3182632" y="44094"/>
                </a:lnTo>
                <a:lnTo>
                  <a:pt x="3179965" y="42608"/>
                </a:lnTo>
                <a:lnTo>
                  <a:pt x="3177171" y="42265"/>
                </a:lnTo>
                <a:lnTo>
                  <a:pt x="3173615" y="42062"/>
                </a:lnTo>
                <a:lnTo>
                  <a:pt x="3168662" y="42062"/>
                </a:lnTo>
                <a:lnTo>
                  <a:pt x="3165106" y="42265"/>
                </a:lnTo>
                <a:lnTo>
                  <a:pt x="3159772" y="43726"/>
                </a:lnTo>
                <a:lnTo>
                  <a:pt x="3141738" y="111137"/>
                </a:lnTo>
                <a:lnTo>
                  <a:pt x="3141230" y="111239"/>
                </a:lnTo>
                <a:lnTo>
                  <a:pt x="3123704" y="45923"/>
                </a:lnTo>
                <a:lnTo>
                  <a:pt x="3121799" y="43294"/>
                </a:lnTo>
                <a:lnTo>
                  <a:pt x="3118878" y="42468"/>
                </a:lnTo>
                <a:lnTo>
                  <a:pt x="3115830" y="42138"/>
                </a:lnTo>
                <a:lnTo>
                  <a:pt x="3106940" y="42125"/>
                </a:lnTo>
                <a:lnTo>
                  <a:pt x="3103892" y="42392"/>
                </a:lnTo>
                <a:lnTo>
                  <a:pt x="3100336" y="43726"/>
                </a:lnTo>
                <a:lnTo>
                  <a:pt x="3098939" y="46316"/>
                </a:lnTo>
                <a:lnTo>
                  <a:pt x="3082429" y="111137"/>
                </a:lnTo>
                <a:lnTo>
                  <a:pt x="3082048" y="111137"/>
                </a:lnTo>
                <a:lnTo>
                  <a:pt x="3064522" y="46316"/>
                </a:lnTo>
                <a:lnTo>
                  <a:pt x="3060839" y="42621"/>
                </a:lnTo>
                <a:lnTo>
                  <a:pt x="3057918" y="42265"/>
                </a:lnTo>
                <a:lnTo>
                  <a:pt x="3054108" y="42062"/>
                </a:lnTo>
                <a:lnTo>
                  <a:pt x="3049028" y="42062"/>
                </a:lnTo>
                <a:lnTo>
                  <a:pt x="3045472" y="42265"/>
                </a:lnTo>
                <a:lnTo>
                  <a:pt x="3042551" y="42608"/>
                </a:lnTo>
                <a:lnTo>
                  <a:pt x="3039884" y="43599"/>
                </a:lnTo>
                <a:close/>
              </a:path>
              <a:path w="3731145" h="173786">
                <a:moveTo>
                  <a:pt x="3239655" y="136677"/>
                </a:moveTo>
                <a:lnTo>
                  <a:pt x="3244227" y="134505"/>
                </a:lnTo>
                <a:lnTo>
                  <a:pt x="3248418" y="131470"/>
                </a:lnTo>
                <a:lnTo>
                  <a:pt x="3251974" y="127571"/>
                </a:lnTo>
                <a:lnTo>
                  <a:pt x="3251974" y="134594"/>
                </a:lnTo>
                <a:lnTo>
                  <a:pt x="3252863" y="136778"/>
                </a:lnTo>
                <a:lnTo>
                  <a:pt x="3255784" y="137909"/>
                </a:lnTo>
                <a:lnTo>
                  <a:pt x="3259213" y="138264"/>
                </a:lnTo>
                <a:lnTo>
                  <a:pt x="3267087" y="138150"/>
                </a:lnTo>
                <a:lnTo>
                  <a:pt x="3270897" y="137299"/>
                </a:lnTo>
                <a:lnTo>
                  <a:pt x="3272548" y="134594"/>
                </a:lnTo>
                <a:lnTo>
                  <a:pt x="3272548" y="69151"/>
                </a:lnTo>
                <a:lnTo>
                  <a:pt x="3271913" y="63906"/>
                </a:lnTo>
                <a:lnTo>
                  <a:pt x="3270389" y="59486"/>
                </a:lnTo>
                <a:lnTo>
                  <a:pt x="3268992" y="55054"/>
                </a:lnTo>
                <a:lnTo>
                  <a:pt x="3266706" y="51447"/>
                </a:lnTo>
                <a:lnTo>
                  <a:pt x="3263531" y="48640"/>
                </a:lnTo>
                <a:lnTo>
                  <a:pt x="3260356" y="45834"/>
                </a:lnTo>
                <a:lnTo>
                  <a:pt x="3256292" y="43764"/>
                </a:lnTo>
                <a:lnTo>
                  <a:pt x="3251339" y="42405"/>
                </a:lnTo>
                <a:lnTo>
                  <a:pt x="3246513" y="41059"/>
                </a:lnTo>
                <a:lnTo>
                  <a:pt x="3240544" y="40373"/>
                </a:lnTo>
                <a:lnTo>
                  <a:pt x="3229749" y="40373"/>
                </a:lnTo>
                <a:lnTo>
                  <a:pt x="3225939" y="40690"/>
                </a:lnTo>
                <a:lnTo>
                  <a:pt x="3222256" y="41325"/>
                </a:lnTo>
                <a:lnTo>
                  <a:pt x="3218573" y="41948"/>
                </a:lnTo>
                <a:lnTo>
                  <a:pt x="3215271" y="42760"/>
                </a:lnTo>
                <a:lnTo>
                  <a:pt x="3212096" y="43738"/>
                </a:lnTo>
                <a:lnTo>
                  <a:pt x="3209048" y="44729"/>
                </a:lnTo>
                <a:lnTo>
                  <a:pt x="3206381" y="45808"/>
                </a:lnTo>
                <a:lnTo>
                  <a:pt x="3201682" y="48120"/>
                </a:lnTo>
                <a:lnTo>
                  <a:pt x="3198253" y="51079"/>
                </a:lnTo>
                <a:lnTo>
                  <a:pt x="3196983" y="54533"/>
                </a:lnTo>
                <a:lnTo>
                  <a:pt x="3196856" y="61099"/>
                </a:lnTo>
                <a:lnTo>
                  <a:pt x="3197618" y="64655"/>
                </a:lnTo>
                <a:lnTo>
                  <a:pt x="3199269" y="67500"/>
                </a:lnTo>
                <a:lnTo>
                  <a:pt x="3202317" y="68186"/>
                </a:lnTo>
                <a:lnTo>
                  <a:pt x="3205365" y="66801"/>
                </a:lnTo>
                <a:lnTo>
                  <a:pt x="3209175" y="64858"/>
                </a:lnTo>
                <a:lnTo>
                  <a:pt x="3214128" y="62610"/>
                </a:lnTo>
                <a:lnTo>
                  <a:pt x="3217049" y="61594"/>
                </a:lnTo>
                <a:lnTo>
                  <a:pt x="3220351" y="60667"/>
                </a:lnTo>
                <a:lnTo>
                  <a:pt x="3223526" y="59740"/>
                </a:lnTo>
                <a:lnTo>
                  <a:pt x="3227336" y="59283"/>
                </a:lnTo>
                <a:lnTo>
                  <a:pt x="3234575" y="59283"/>
                </a:lnTo>
                <a:lnTo>
                  <a:pt x="3237242" y="59613"/>
                </a:lnTo>
                <a:lnTo>
                  <a:pt x="3239401" y="60274"/>
                </a:lnTo>
                <a:lnTo>
                  <a:pt x="3243211" y="61950"/>
                </a:lnTo>
                <a:lnTo>
                  <a:pt x="3245878" y="64731"/>
                </a:lnTo>
                <a:lnTo>
                  <a:pt x="3247275" y="68541"/>
                </a:lnTo>
                <a:lnTo>
                  <a:pt x="3248164" y="73037"/>
                </a:lnTo>
                <a:lnTo>
                  <a:pt x="3248164" y="81152"/>
                </a:lnTo>
                <a:lnTo>
                  <a:pt x="3231654" y="81152"/>
                </a:lnTo>
                <a:lnTo>
                  <a:pt x="3224796" y="81749"/>
                </a:lnTo>
                <a:lnTo>
                  <a:pt x="3218827" y="82930"/>
                </a:lnTo>
                <a:lnTo>
                  <a:pt x="3212985" y="84124"/>
                </a:lnTo>
                <a:lnTo>
                  <a:pt x="3207905" y="85953"/>
                </a:lnTo>
                <a:lnTo>
                  <a:pt x="3203968" y="88430"/>
                </a:lnTo>
                <a:lnTo>
                  <a:pt x="3200031" y="90906"/>
                </a:lnTo>
                <a:lnTo>
                  <a:pt x="3196983" y="94043"/>
                </a:lnTo>
                <a:lnTo>
                  <a:pt x="3194951" y="97828"/>
                </a:lnTo>
                <a:lnTo>
                  <a:pt x="3192919" y="101625"/>
                </a:lnTo>
                <a:lnTo>
                  <a:pt x="3191903" y="106095"/>
                </a:lnTo>
                <a:lnTo>
                  <a:pt x="3191903" y="115989"/>
                </a:lnTo>
                <a:lnTo>
                  <a:pt x="3192792" y="120154"/>
                </a:lnTo>
                <a:lnTo>
                  <a:pt x="3194316" y="123710"/>
                </a:lnTo>
                <a:lnTo>
                  <a:pt x="3195967" y="127279"/>
                </a:lnTo>
                <a:lnTo>
                  <a:pt x="3198126" y="130263"/>
                </a:lnTo>
                <a:lnTo>
                  <a:pt x="3201047" y="132664"/>
                </a:lnTo>
                <a:lnTo>
                  <a:pt x="3203841" y="135077"/>
                </a:lnTo>
                <a:lnTo>
                  <a:pt x="3207270" y="136893"/>
                </a:lnTo>
                <a:lnTo>
                  <a:pt x="3211207" y="138112"/>
                </a:lnTo>
                <a:lnTo>
                  <a:pt x="3215144" y="139331"/>
                </a:lnTo>
                <a:lnTo>
                  <a:pt x="3216287" y="114147"/>
                </a:lnTo>
                <a:lnTo>
                  <a:pt x="3216287" y="110451"/>
                </a:lnTo>
                <a:lnTo>
                  <a:pt x="3216668" y="106337"/>
                </a:lnTo>
                <a:lnTo>
                  <a:pt x="3218319" y="102984"/>
                </a:lnTo>
                <a:lnTo>
                  <a:pt x="3221494" y="100355"/>
                </a:lnTo>
                <a:lnTo>
                  <a:pt x="3225558" y="98272"/>
                </a:lnTo>
                <a:lnTo>
                  <a:pt x="3228352" y="97688"/>
                </a:lnTo>
                <a:lnTo>
                  <a:pt x="3231146" y="97091"/>
                </a:lnTo>
                <a:lnTo>
                  <a:pt x="3234575" y="96786"/>
                </a:lnTo>
                <a:lnTo>
                  <a:pt x="3248164" y="96786"/>
                </a:lnTo>
                <a:lnTo>
                  <a:pt x="3248164" y="111836"/>
                </a:lnTo>
                <a:lnTo>
                  <a:pt x="3245116" y="115265"/>
                </a:lnTo>
                <a:lnTo>
                  <a:pt x="3242195" y="117868"/>
                </a:lnTo>
                <a:lnTo>
                  <a:pt x="3239147" y="119659"/>
                </a:lnTo>
                <a:lnTo>
                  <a:pt x="3236226" y="121437"/>
                </a:lnTo>
                <a:lnTo>
                  <a:pt x="3233051" y="122326"/>
                </a:lnTo>
                <a:lnTo>
                  <a:pt x="3225431" y="122326"/>
                </a:lnTo>
                <a:lnTo>
                  <a:pt x="3229749" y="139941"/>
                </a:lnTo>
                <a:lnTo>
                  <a:pt x="3234956" y="138849"/>
                </a:lnTo>
                <a:lnTo>
                  <a:pt x="3239655" y="136677"/>
                </a:lnTo>
                <a:close/>
              </a:path>
              <a:path w="3731145" h="173786">
                <a:moveTo>
                  <a:pt x="3229749" y="139941"/>
                </a:moveTo>
                <a:lnTo>
                  <a:pt x="3225431" y="122326"/>
                </a:lnTo>
                <a:lnTo>
                  <a:pt x="3222129" y="121272"/>
                </a:lnTo>
                <a:lnTo>
                  <a:pt x="3217430" y="117043"/>
                </a:lnTo>
                <a:lnTo>
                  <a:pt x="3216287" y="114147"/>
                </a:lnTo>
                <a:lnTo>
                  <a:pt x="3215144" y="139331"/>
                </a:lnTo>
                <a:lnTo>
                  <a:pt x="3219462" y="139941"/>
                </a:lnTo>
                <a:lnTo>
                  <a:pt x="3229749" y="139941"/>
                </a:lnTo>
                <a:close/>
              </a:path>
              <a:path w="3731145" h="173786">
                <a:moveTo>
                  <a:pt x="3415677" y="57175"/>
                </a:moveTo>
                <a:lnTo>
                  <a:pt x="3416439" y="53149"/>
                </a:lnTo>
                <a:lnTo>
                  <a:pt x="3417201" y="49123"/>
                </a:lnTo>
                <a:lnTo>
                  <a:pt x="3417582" y="45034"/>
                </a:lnTo>
                <a:lnTo>
                  <a:pt x="3417582" y="36118"/>
                </a:lnTo>
                <a:lnTo>
                  <a:pt x="3416820" y="31686"/>
                </a:lnTo>
                <a:lnTo>
                  <a:pt x="3415169" y="27558"/>
                </a:lnTo>
                <a:lnTo>
                  <a:pt x="3413645" y="23444"/>
                </a:lnTo>
                <a:lnTo>
                  <a:pt x="3411105" y="19875"/>
                </a:lnTo>
                <a:lnTo>
                  <a:pt x="3407803" y="16878"/>
                </a:lnTo>
                <a:lnTo>
                  <a:pt x="3404501" y="13868"/>
                </a:lnTo>
                <a:lnTo>
                  <a:pt x="3405517" y="75958"/>
                </a:lnTo>
                <a:lnTo>
                  <a:pt x="3408946" y="70815"/>
                </a:lnTo>
                <a:lnTo>
                  <a:pt x="3411486" y="66166"/>
                </a:lnTo>
                <a:lnTo>
                  <a:pt x="3414026" y="61506"/>
                </a:lnTo>
                <a:lnTo>
                  <a:pt x="3415677" y="57175"/>
                </a:lnTo>
                <a:close/>
              </a:path>
              <a:path w="3731145" h="173786">
                <a:moveTo>
                  <a:pt x="3382784" y="101244"/>
                </a:moveTo>
                <a:lnTo>
                  <a:pt x="3383912" y="100118"/>
                </a:lnTo>
                <a:lnTo>
                  <a:pt x="3393418" y="90244"/>
                </a:lnTo>
                <a:lnTo>
                  <a:pt x="3400945" y="81597"/>
                </a:lnTo>
                <a:lnTo>
                  <a:pt x="3405517" y="75958"/>
                </a:lnTo>
                <a:lnTo>
                  <a:pt x="3404501" y="13868"/>
                </a:lnTo>
                <a:lnTo>
                  <a:pt x="3400437" y="11531"/>
                </a:lnTo>
                <a:lnTo>
                  <a:pt x="3395484" y="9842"/>
                </a:lnTo>
                <a:lnTo>
                  <a:pt x="3390404" y="8166"/>
                </a:lnTo>
                <a:lnTo>
                  <a:pt x="3384562" y="7327"/>
                </a:lnTo>
                <a:lnTo>
                  <a:pt x="3373767" y="7327"/>
                </a:lnTo>
                <a:lnTo>
                  <a:pt x="3369703" y="7721"/>
                </a:lnTo>
                <a:lnTo>
                  <a:pt x="3365766" y="8508"/>
                </a:lnTo>
                <a:lnTo>
                  <a:pt x="3361829" y="9296"/>
                </a:lnTo>
                <a:lnTo>
                  <a:pt x="3358273" y="10274"/>
                </a:lnTo>
                <a:lnTo>
                  <a:pt x="3355098" y="11429"/>
                </a:lnTo>
                <a:lnTo>
                  <a:pt x="3351923" y="12585"/>
                </a:lnTo>
                <a:lnTo>
                  <a:pt x="3349129" y="13766"/>
                </a:lnTo>
                <a:lnTo>
                  <a:pt x="3346970" y="14998"/>
                </a:lnTo>
                <a:lnTo>
                  <a:pt x="3343160" y="17221"/>
                </a:lnTo>
                <a:lnTo>
                  <a:pt x="3340620" y="20040"/>
                </a:lnTo>
                <a:lnTo>
                  <a:pt x="3339604" y="22783"/>
                </a:lnTo>
                <a:lnTo>
                  <a:pt x="3339350" y="25717"/>
                </a:lnTo>
                <a:lnTo>
                  <a:pt x="3339350" y="32638"/>
                </a:lnTo>
                <a:lnTo>
                  <a:pt x="3339731" y="35750"/>
                </a:lnTo>
                <a:lnTo>
                  <a:pt x="3340747" y="39484"/>
                </a:lnTo>
                <a:lnTo>
                  <a:pt x="3343541" y="40474"/>
                </a:lnTo>
                <a:lnTo>
                  <a:pt x="3346335" y="38938"/>
                </a:lnTo>
                <a:lnTo>
                  <a:pt x="3349637" y="36804"/>
                </a:lnTo>
                <a:lnTo>
                  <a:pt x="3354209" y="34353"/>
                </a:lnTo>
                <a:lnTo>
                  <a:pt x="3356876" y="33248"/>
                </a:lnTo>
                <a:lnTo>
                  <a:pt x="3359924" y="32257"/>
                </a:lnTo>
                <a:lnTo>
                  <a:pt x="3362845" y="31280"/>
                </a:lnTo>
                <a:lnTo>
                  <a:pt x="3366401" y="30784"/>
                </a:lnTo>
                <a:lnTo>
                  <a:pt x="3373005" y="30784"/>
                </a:lnTo>
                <a:lnTo>
                  <a:pt x="3375418" y="31191"/>
                </a:lnTo>
                <a:lnTo>
                  <a:pt x="3379482" y="32842"/>
                </a:lnTo>
                <a:lnTo>
                  <a:pt x="3382530" y="35432"/>
                </a:lnTo>
                <a:lnTo>
                  <a:pt x="3384943" y="38582"/>
                </a:lnTo>
                <a:lnTo>
                  <a:pt x="3386340" y="42468"/>
                </a:lnTo>
                <a:lnTo>
                  <a:pt x="3386721" y="46710"/>
                </a:lnTo>
                <a:lnTo>
                  <a:pt x="3386340" y="51600"/>
                </a:lnTo>
                <a:lnTo>
                  <a:pt x="3385832" y="54241"/>
                </a:lnTo>
                <a:lnTo>
                  <a:pt x="3385324" y="56870"/>
                </a:lnTo>
                <a:lnTo>
                  <a:pt x="3384181" y="59766"/>
                </a:lnTo>
                <a:lnTo>
                  <a:pt x="3382657" y="62890"/>
                </a:lnTo>
                <a:lnTo>
                  <a:pt x="3381133" y="66027"/>
                </a:lnTo>
                <a:lnTo>
                  <a:pt x="3379101" y="69494"/>
                </a:lnTo>
                <a:lnTo>
                  <a:pt x="3376434" y="73291"/>
                </a:lnTo>
                <a:lnTo>
                  <a:pt x="3373640" y="77076"/>
                </a:lnTo>
                <a:lnTo>
                  <a:pt x="3370084" y="81292"/>
                </a:lnTo>
                <a:lnTo>
                  <a:pt x="3365639" y="85902"/>
                </a:lnTo>
                <a:lnTo>
                  <a:pt x="3343541" y="109664"/>
                </a:lnTo>
                <a:lnTo>
                  <a:pt x="3340239" y="113474"/>
                </a:lnTo>
                <a:lnTo>
                  <a:pt x="3338207" y="117030"/>
                </a:lnTo>
                <a:lnTo>
                  <a:pt x="3337318" y="119633"/>
                </a:lnTo>
                <a:lnTo>
                  <a:pt x="3336937" y="122745"/>
                </a:lnTo>
                <a:lnTo>
                  <a:pt x="3337064" y="130975"/>
                </a:lnTo>
                <a:lnTo>
                  <a:pt x="3337572" y="133870"/>
                </a:lnTo>
                <a:lnTo>
                  <a:pt x="3339477" y="136499"/>
                </a:lnTo>
                <a:lnTo>
                  <a:pt x="3342398" y="137540"/>
                </a:lnTo>
                <a:lnTo>
                  <a:pt x="3418725" y="137667"/>
                </a:lnTo>
                <a:lnTo>
                  <a:pt x="3421519" y="136144"/>
                </a:lnTo>
                <a:lnTo>
                  <a:pt x="3422408" y="133324"/>
                </a:lnTo>
                <a:lnTo>
                  <a:pt x="3422662" y="130619"/>
                </a:lnTo>
                <a:lnTo>
                  <a:pt x="3422662" y="123634"/>
                </a:lnTo>
                <a:lnTo>
                  <a:pt x="3422281" y="120929"/>
                </a:lnTo>
                <a:lnTo>
                  <a:pt x="3421265" y="118186"/>
                </a:lnTo>
                <a:lnTo>
                  <a:pt x="3418344" y="116585"/>
                </a:lnTo>
                <a:lnTo>
                  <a:pt x="3367798" y="116585"/>
                </a:lnTo>
                <a:lnTo>
                  <a:pt x="3382784" y="101244"/>
                </a:lnTo>
                <a:close/>
              </a:path>
              <a:path w="3731145" h="173786">
                <a:moveTo>
                  <a:pt x="3490226" y="117195"/>
                </a:moveTo>
                <a:lnTo>
                  <a:pt x="3486289" y="118846"/>
                </a:lnTo>
                <a:lnTo>
                  <a:pt x="3481463" y="119265"/>
                </a:lnTo>
                <a:lnTo>
                  <a:pt x="3478034" y="119265"/>
                </a:lnTo>
                <a:lnTo>
                  <a:pt x="3475113" y="118554"/>
                </a:lnTo>
                <a:lnTo>
                  <a:pt x="3472700" y="117132"/>
                </a:lnTo>
                <a:lnTo>
                  <a:pt x="3468255" y="113233"/>
                </a:lnTo>
                <a:lnTo>
                  <a:pt x="3471684" y="139941"/>
                </a:lnTo>
                <a:lnTo>
                  <a:pt x="3489083" y="139941"/>
                </a:lnTo>
                <a:lnTo>
                  <a:pt x="3496449" y="138391"/>
                </a:lnTo>
                <a:lnTo>
                  <a:pt x="3502418" y="135293"/>
                </a:lnTo>
                <a:lnTo>
                  <a:pt x="3508387" y="132194"/>
                </a:lnTo>
                <a:lnTo>
                  <a:pt x="3513213" y="127736"/>
                </a:lnTo>
                <a:lnTo>
                  <a:pt x="3516896" y="121932"/>
                </a:lnTo>
                <a:lnTo>
                  <a:pt x="3520706" y="116128"/>
                </a:lnTo>
                <a:lnTo>
                  <a:pt x="3523373" y="109092"/>
                </a:lnTo>
                <a:lnTo>
                  <a:pt x="3525024" y="100850"/>
                </a:lnTo>
                <a:lnTo>
                  <a:pt x="3526949" y="86528"/>
                </a:lnTo>
                <a:lnTo>
                  <a:pt x="3527437" y="73139"/>
                </a:lnTo>
                <a:lnTo>
                  <a:pt x="3527424" y="70569"/>
                </a:lnTo>
                <a:lnTo>
                  <a:pt x="3526878" y="57344"/>
                </a:lnTo>
                <a:lnTo>
                  <a:pt x="3525532" y="45478"/>
                </a:lnTo>
                <a:lnTo>
                  <a:pt x="3524135" y="37325"/>
                </a:lnTo>
                <a:lnTo>
                  <a:pt x="3521849" y="30429"/>
                </a:lnTo>
                <a:lnTo>
                  <a:pt x="3518420" y="24790"/>
                </a:lnTo>
                <a:lnTo>
                  <a:pt x="3515118" y="19151"/>
                </a:lnTo>
                <a:lnTo>
                  <a:pt x="3510546" y="14833"/>
                </a:lnTo>
                <a:lnTo>
                  <a:pt x="3504704" y="11823"/>
                </a:lnTo>
                <a:lnTo>
                  <a:pt x="3498989" y="8826"/>
                </a:lnTo>
                <a:lnTo>
                  <a:pt x="3491750" y="7327"/>
                </a:lnTo>
                <a:lnTo>
                  <a:pt x="3474351" y="7327"/>
                </a:lnTo>
                <a:lnTo>
                  <a:pt x="3467112" y="8877"/>
                </a:lnTo>
                <a:lnTo>
                  <a:pt x="3461143" y="11976"/>
                </a:lnTo>
                <a:lnTo>
                  <a:pt x="3455174" y="15074"/>
                </a:lnTo>
                <a:lnTo>
                  <a:pt x="3450348" y="19532"/>
                </a:lnTo>
                <a:lnTo>
                  <a:pt x="3446538" y="25336"/>
                </a:lnTo>
                <a:lnTo>
                  <a:pt x="3442855" y="31140"/>
                </a:lnTo>
                <a:lnTo>
                  <a:pt x="3440188" y="38188"/>
                </a:lnTo>
                <a:lnTo>
                  <a:pt x="3438410" y="46469"/>
                </a:lnTo>
                <a:lnTo>
                  <a:pt x="3436416" y="60783"/>
                </a:lnTo>
                <a:lnTo>
                  <a:pt x="3435870" y="74129"/>
                </a:lnTo>
                <a:lnTo>
                  <a:pt x="3435886" y="76705"/>
                </a:lnTo>
                <a:lnTo>
                  <a:pt x="3436502" y="89919"/>
                </a:lnTo>
                <a:lnTo>
                  <a:pt x="3437902" y="101790"/>
                </a:lnTo>
                <a:lnTo>
                  <a:pt x="3439299" y="109943"/>
                </a:lnTo>
                <a:lnTo>
                  <a:pt x="3441712" y="116839"/>
                </a:lnTo>
                <a:lnTo>
                  <a:pt x="3445014" y="122478"/>
                </a:lnTo>
                <a:lnTo>
                  <a:pt x="3448443" y="128117"/>
                </a:lnTo>
                <a:lnTo>
                  <a:pt x="3452888" y="132435"/>
                </a:lnTo>
                <a:lnTo>
                  <a:pt x="3458730" y="135445"/>
                </a:lnTo>
                <a:lnTo>
                  <a:pt x="3464445" y="138442"/>
                </a:lnTo>
                <a:lnTo>
                  <a:pt x="3463302" y="95453"/>
                </a:lnTo>
                <a:lnTo>
                  <a:pt x="3462540" y="89484"/>
                </a:lnTo>
                <a:lnTo>
                  <a:pt x="3462159" y="81953"/>
                </a:lnTo>
                <a:lnTo>
                  <a:pt x="3462159" y="65379"/>
                </a:lnTo>
                <a:lnTo>
                  <a:pt x="3462413" y="58851"/>
                </a:lnTo>
                <a:lnTo>
                  <a:pt x="3463048" y="53251"/>
                </a:lnTo>
                <a:lnTo>
                  <a:pt x="3463683" y="47637"/>
                </a:lnTo>
                <a:lnTo>
                  <a:pt x="3464699" y="42951"/>
                </a:lnTo>
                <a:lnTo>
                  <a:pt x="3466096" y="39192"/>
                </a:lnTo>
                <a:lnTo>
                  <a:pt x="3467620" y="35432"/>
                </a:lnTo>
                <a:lnTo>
                  <a:pt x="3469652" y="32613"/>
                </a:lnTo>
                <a:lnTo>
                  <a:pt x="3474732" y="28854"/>
                </a:lnTo>
                <a:lnTo>
                  <a:pt x="3477907" y="27914"/>
                </a:lnTo>
                <a:lnTo>
                  <a:pt x="3481844" y="27914"/>
                </a:lnTo>
                <a:lnTo>
                  <a:pt x="3486162" y="28206"/>
                </a:lnTo>
                <a:lnTo>
                  <a:pt x="3489845" y="29387"/>
                </a:lnTo>
                <a:lnTo>
                  <a:pt x="3492893" y="31813"/>
                </a:lnTo>
                <a:lnTo>
                  <a:pt x="3495560" y="35128"/>
                </a:lnTo>
                <a:lnTo>
                  <a:pt x="3497719" y="39890"/>
                </a:lnTo>
                <a:lnTo>
                  <a:pt x="3498481" y="42786"/>
                </a:lnTo>
                <a:lnTo>
                  <a:pt x="3499243" y="46215"/>
                </a:lnTo>
                <a:lnTo>
                  <a:pt x="3499878" y="49644"/>
                </a:lnTo>
                <a:lnTo>
                  <a:pt x="3500386" y="53695"/>
                </a:lnTo>
                <a:lnTo>
                  <a:pt x="3500767" y="58343"/>
                </a:lnTo>
                <a:lnTo>
                  <a:pt x="3501021" y="62991"/>
                </a:lnTo>
                <a:lnTo>
                  <a:pt x="3501275" y="68351"/>
                </a:lnTo>
                <a:lnTo>
                  <a:pt x="3501148" y="84023"/>
                </a:lnTo>
                <a:lnTo>
                  <a:pt x="3500894" y="88176"/>
                </a:lnTo>
                <a:lnTo>
                  <a:pt x="3500640" y="92341"/>
                </a:lnTo>
                <a:lnTo>
                  <a:pt x="3500259" y="96062"/>
                </a:lnTo>
                <a:lnTo>
                  <a:pt x="3499624" y="99364"/>
                </a:lnTo>
                <a:lnTo>
                  <a:pt x="3498989" y="102666"/>
                </a:lnTo>
                <a:lnTo>
                  <a:pt x="3498227" y="105562"/>
                </a:lnTo>
                <a:lnTo>
                  <a:pt x="3496195" y="110578"/>
                </a:lnTo>
                <a:lnTo>
                  <a:pt x="3493528" y="114312"/>
                </a:lnTo>
                <a:lnTo>
                  <a:pt x="3490226" y="117195"/>
                </a:lnTo>
                <a:close/>
              </a:path>
              <a:path w="3731145" h="173786">
                <a:moveTo>
                  <a:pt x="3468255" y="113233"/>
                </a:moveTo>
                <a:lnTo>
                  <a:pt x="3466604" y="109702"/>
                </a:lnTo>
                <a:lnTo>
                  <a:pt x="3465080" y="106172"/>
                </a:lnTo>
                <a:lnTo>
                  <a:pt x="3463937" y="101422"/>
                </a:lnTo>
                <a:lnTo>
                  <a:pt x="3463302" y="95453"/>
                </a:lnTo>
                <a:lnTo>
                  <a:pt x="3464445" y="138442"/>
                </a:lnTo>
                <a:lnTo>
                  <a:pt x="3471684" y="139941"/>
                </a:lnTo>
                <a:lnTo>
                  <a:pt x="3468255" y="113233"/>
                </a:lnTo>
                <a:close/>
              </a:path>
              <a:path w="3731145" h="173786">
                <a:moveTo>
                  <a:pt x="3546995" y="36029"/>
                </a:moveTo>
                <a:lnTo>
                  <a:pt x="3546995" y="40119"/>
                </a:lnTo>
                <a:lnTo>
                  <a:pt x="3547376" y="43446"/>
                </a:lnTo>
                <a:lnTo>
                  <a:pt x="3549027" y="46926"/>
                </a:lnTo>
                <a:lnTo>
                  <a:pt x="3551694" y="46799"/>
                </a:lnTo>
                <a:lnTo>
                  <a:pt x="3554488" y="45618"/>
                </a:lnTo>
                <a:lnTo>
                  <a:pt x="3575062" y="34239"/>
                </a:lnTo>
                <a:lnTo>
                  <a:pt x="3575062" y="117576"/>
                </a:lnTo>
                <a:lnTo>
                  <a:pt x="3551186" y="117576"/>
                </a:lnTo>
                <a:lnTo>
                  <a:pt x="3548392" y="119849"/>
                </a:lnTo>
                <a:lnTo>
                  <a:pt x="3547630" y="122974"/>
                </a:lnTo>
                <a:lnTo>
                  <a:pt x="3547376" y="125856"/>
                </a:lnTo>
                <a:lnTo>
                  <a:pt x="3547376" y="129616"/>
                </a:lnTo>
                <a:lnTo>
                  <a:pt x="3547630" y="132473"/>
                </a:lnTo>
                <a:lnTo>
                  <a:pt x="3548519" y="135534"/>
                </a:lnTo>
                <a:lnTo>
                  <a:pt x="3551186" y="137667"/>
                </a:lnTo>
                <a:lnTo>
                  <a:pt x="3621798" y="137667"/>
                </a:lnTo>
                <a:lnTo>
                  <a:pt x="3624338" y="136296"/>
                </a:lnTo>
                <a:lnTo>
                  <a:pt x="3625354" y="133756"/>
                </a:lnTo>
                <a:lnTo>
                  <a:pt x="3625735" y="131190"/>
                </a:lnTo>
                <a:lnTo>
                  <a:pt x="3625735" y="124256"/>
                </a:lnTo>
                <a:lnTo>
                  <a:pt x="3625354" y="121678"/>
                </a:lnTo>
                <a:lnTo>
                  <a:pt x="3624465" y="119062"/>
                </a:lnTo>
                <a:lnTo>
                  <a:pt x="3621798" y="117576"/>
                </a:lnTo>
                <a:lnTo>
                  <a:pt x="3600970" y="117576"/>
                </a:lnTo>
                <a:lnTo>
                  <a:pt x="3600843" y="10693"/>
                </a:lnTo>
                <a:lnTo>
                  <a:pt x="3598176" y="9118"/>
                </a:lnTo>
                <a:lnTo>
                  <a:pt x="3595509" y="8851"/>
                </a:lnTo>
                <a:lnTo>
                  <a:pt x="3591953" y="8712"/>
                </a:lnTo>
                <a:lnTo>
                  <a:pt x="3584460" y="8762"/>
                </a:lnTo>
                <a:lnTo>
                  <a:pt x="3581285" y="8953"/>
                </a:lnTo>
                <a:lnTo>
                  <a:pt x="3578110" y="9994"/>
                </a:lnTo>
                <a:lnTo>
                  <a:pt x="3550551" y="27812"/>
                </a:lnTo>
                <a:lnTo>
                  <a:pt x="3548265" y="29756"/>
                </a:lnTo>
                <a:lnTo>
                  <a:pt x="3547249" y="32677"/>
                </a:lnTo>
                <a:lnTo>
                  <a:pt x="3546995" y="36029"/>
                </a:lnTo>
                <a:close/>
              </a:path>
              <a:path w="3731145" h="173786">
                <a:moveTo>
                  <a:pt x="3721620" y="56210"/>
                </a:moveTo>
                <a:lnTo>
                  <a:pt x="3723398" y="53581"/>
                </a:lnTo>
                <a:lnTo>
                  <a:pt x="3724922" y="50787"/>
                </a:lnTo>
                <a:lnTo>
                  <a:pt x="3725938" y="47853"/>
                </a:lnTo>
                <a:lnTo>
                  <a:pt x="3726954" y="44919"/>
                </a:lnTo>
                <a:lnTo>
                  <a:pt x="3727462" y="41897"/>
                </a:lnTo>
                <a:lnTo>
                  <a:pt x="3727462" y="34112"/>
                </a:lnTo>
                <a:lnTo>
                  <a:pt x="3726700" y="29844"/>
                </a:lnTo>
                <a:lnTo>
                  <a:pt x="3725049" y="25984"/>
                </a:lnTo>
                <a:lnTo>
                  <a:pt x="3723525" y="22123"/>
                </a:lnTo>
                <a:lnTo>
                  <a:pt x="3721112" y="18808"/>
                </a:lnTo>
                <a:lnTo>
                  <a:pt x="3717937" y="16027"/>
                </a:lnTo>
                <a:lnTo>
                  <a:pt x="3714762" y="63690"/>
                </a:lnTo>
                <a:lnTo>
                  <a:pt x="3717429" y="61340"/>
                </a:lnTo>
                <a:lnTo>
                  <a:pt x="3719715" y="58851"/>
                </a:lnTo>
                <a:lnTo>
                  <a:pt x="3721620" y="56210"/>
                </a:lnTo>
                <a:close/>
              </a:path>
              <a:path w="3731145" h="173786">
                <a:moveTo>
                  <a:pt x="3687330" y="61061"/>
                </a:moveTo>
                <a:lnTo>
                  <a:pt x="3684155" y="59347"/>
                </a:lnTo>
                <a:lnTo>
                  <a:pt x="3681488" y="57734"/>
                </a:lnTo>
                <a:lnTo>
                  <a:pt x="3676789" y="54698"/>
                </a:lnTo>
                <a:lnTo>
                  <a:pt x="3678821" y="85839"/>
                </a:lnTo>
                <a:lnTo>
                  <a:pt x="3681488" y="84188"/>
                </a:lnTo>
                <a:lnTo>
                  <a:pt x="3684536" y="82537"/>
                </a:lnTo>
                <a:lnTo>
                  <a:pt x="3687965" y="84251"/>
                </a:lnTo>
                <a:lnTo>
                  <a:pt x="3691013" y="85940"/>
                </a:lnTo>
                <a:lnTo>
                  <a:pt x="3693680" y="87591"/>
                </a:lnTo>
                <a:lnTo>
                  <a:pt x="3696347" y="89242"/>
                </a:lnTo>
                <a:lnTo>
                  <a:pt x="3700284" y="92735"/>
                </a:lnTo>
                <a:lnTo>
                  <a:pt x="3703332" y="96418"/>
                </a:lnTo>
                <a:lnTo>
                  <a:pt x="3704983" y="100444"/>
                </a:lnTo>
                <a:lnTo>
                  <a:pt x="3705364" y="105105"/>
                </a:lnTo>
                <a:lnTo>
                  <a:pt x="3705364" y="109994"/>
                </a:lnTo>
                <a:lnTo>
                  <a:pt x="3703713" y="113817"/>
                </a:lnTo>
                <a:lnTo>
                  <a:pt x="3700538" y="116585"/>
                </a:lnTo>
                <a:lnTo>
                  <a:pt x="3697363" y="119354"/>
                </a:lnTo>
                <a:lnTo>
                  <a:pt x="3692537" y="120738"/>
                </a:lnTo>
                <a:lnTo>
                  <a:pt x="3679456" y="120738"/>
                </a:lnTo>
                <a:lnTo>
                  <a:pt x="3674503" y="119392"/>
                </a:lnTo>
                <a:lnTo>
                  <a:pt x="3671201" y="116687"/>
                </a:lnTo>
                <a:lnTo>
                  <a:pt x="3667772" y="113982"/>
                </a:lnTo>
                <a:lnTo>
                  <a:pt x="3666121" y="110058"/>
                </a:lnTo>
                <a:lnTo>
                  <a:pt x="3665359" y="137769"/>
                </a:lnTo>
                <a:lnTo>
                  <a:pt x="3670820" y="139217"/>
                </a:lnTo>
                <a:lnTo>
                  <a:pt x="3677170" y="139941"/>
                </a:lnTo>
                <a:lnTo>
                  <a:pt x="3692029" y="139941"/>
                </a:lnTo>
                <a:lnTo>
                  <a:pt x="3698760" y="139141"/>
                </a:lnTo>
                <a:lnTo>
                  <a:pt x="3704602" y="137515"/>
                </a:lnTo>
                <a:lnTo>
                  <a:pt x="3710317" y="135902"/>
                </a:lnTo>
                <a:lnTo>
                  <a:pt x="3715270" y="133527"/>
                </a:lnTo>
                <a:lnTo>
                  <a:pt x="3719207" y="130390"/>
                </a:lnTo>
                <a:lnTo>
                  <a:pt x="3723144" y="127253"/>
                </a:lnTo>
                <a:lnTo>
                  <a:pt x="3726065" y="123418"/>
                </a:lnTo>
                <a:lnTo>
                  <a:pt x="3728097" y="118859"/>
                </a:lnTo>
                <a:lnTo>
                  <a:pt x="3730129" y="114312"/>
                </a:lnTo>
                <a:lnTo>
                  <a:pt x="3731145" y="109131"/>
                </a:lnTo>
                <a:lnTo>
                  <a:pt x="3731145" y="99694"/>
                </a:lnTo>
                <a:lnTo>
                  <a:pt x="3730510" y="96329"/>
                </a:lnTo>
                <a:lnTo>
                  <a:pt x="3729367" y="93230"/>
                </a:lnTo>
                <a:lnTo>
                  <a:pt x="3728224" y="90131"/>
                </a:lnTo>
                <a:lnTo>
                  <a:pt x="3726573" y="87210"/>
                </a:lnTo>
                <a:lnTo>
                  <a:pt x="3724414" y="84467"/>
                </a:lnTo>
                <a:lnTo>
                  <a:pt x="3722128" y="81737"/>
                </a:lnTo>
                <a:lnTo>
                  <a:pt x="3719461" y="79171"/>
                </a:lnTo>
                <a:lnTo>
                  <a:pt x="3716286" y="76796"/>
                </a:lnTo>
                <a:lnTo>
                  <a:pt x="3713238" y="74422"/>
                </a:lnTo>
                <a:lnTo>
                  <a:pt x="3709555" y="72186"/>
                </a:lnTo>
                <a:lnTo>
                  <a:pt x="3705618" y="70065"/>
                </a:lnTo>
                <a:lnTo>
                  <a:pt x="3709047" y="68160"/>
                </a:lnTo>
                <a:lnTo>
                  <a:pt x="3712095" y="66027"/>
                </a:lnTo>
                <a:lnTo>
                  <a:pt x="3714762" y="63690"/>
                </a:lnTo>
                <a:lnTo>
                  <a:pt x="3717937" y="16027"/>
                </a:lnTo>
                <a:lnTo>
                  <a:pt x="3714635" y="13258"/>
                </a:lnTo>
                <a:lnTo>
                  <a:pt x="3710571" y="11112"/>
                </a:lnTo>
                <a:lnTo>
                  <a:pt x="3705491" y="9601"/>
                </a:lnTo>
                <a:lnTo>
                  <a:pt x="3700411" y="8077"/>
                </a:lnTo>
                <a:lnTo>
                  <a:pt x="3694442" y="7327"/>
                </a:lnTo>
                <a:lnTo>
                  <a:pt x="3680218" y="7327"/>
                </a:lnTo>
                <a:lnTo>
                  <a:pt x="3673995" y="8153"/>
                </a:lnTo>
                <a:lnTo>
                  <a:pt x="3668534" y="9791"/>
                </a:lnTo>
                <a:lnTo>
                  <a:pt x="3669296" y="36194"/>
                </a:lnTo>
                <a:lnTo>
                  <a:pt x="3670566" y="32677"/>
                </a:lnTo>
                <a:lnTo>
                  <a:pt x="3673233" y="30137"/>
                </a:lnTo>
                <a:lnTo>
                  <a:pt x="3676027" y="27597"/>
                </a:lnTo>
                <a:lnTo>
                  <a:pt x="3680091" y="26327"/>
                </a:lnTo>
                <a:lnTo>
                  <a:pt x="3688473" y="26327"/>
                </a:lnTo>
                <a:lnTo>
                  <a:pt x="3691013" y="26657"/>
                </a:lnTo>
                <a:lnTo>
                  <a:pt x="3695077" y="27978"/>
                </a:lnTo>
                <a:lnTo>
                  <a:pt x="3698252" y="30238"/>
                </a:lnTo>
                <a:lnTo>
                  <a:pt x="3700792" y="33083"/>
                </a:lnTo>
                <a:lnTo>
                  <a:pt x="3702062" y="36779"/>
                </a:lnTo>
                <a:lnTo>
                  <a:pt x="3702443" y="41173"/>
                </a:lnTo>
                <a:lnTo>
                  <a:pt x="3702443" y="45135"/>
                </a:lnTo>
                <a:lnTo>
                  <a:pt x="3701046" y="48729"/>
                </a:lnTo>
                <a:lnTo>
                  <a:pt x="3698506" y="51955"/>
                </a:lnTo>
                <a:lnTo>
                  <a:pt x="3695839" y="55194"/>
                </a:lnTo>
                <a:lnTo>
                  <a:pt x="3692156" y="58229"/>
                </a:lnTo>
                <a:lnTo>
                  <a:pt x="3687330" y="61061"/>
                </a:lnTo>
                <a:close/>
              </a:path>
              <a:path w="3731145" h="173786">
                <a:moveTo>
                  <a:pt x="3644150" y="41770"/>
                </a:moveTo>
                <a:lnTo>
                  <a:pt x="3644150" y="45326"/>
                </a:lnTo>
                <a:lnTo>
                  <a:pt x="3644658" y="48628"/>
                </a:lnTo>
                <a:lnTo>
                  <a:pt x="3645674" y="51663"/>
                </a:lnTo>
                <a:lnTo>
                  <a:pt x="3646690" y="54698"/>
                </a:lnTo>
                <a:lnTo>
                  <a:pt x="3648087" y="57480"/>
                </a:lnTo>
                <a:lnTo>
                  <a:pt x="3649992" y="60020"/>
                </a:lnTo>
                <a:lnTo>
                  <a:pt x="3654310" y="64909"/>
                </a:lnTo>
                <a:lnTo>
                  <a:pt x="3656977" y="67055"/>
                </a:lnTo>
                <a:lnTo>
                  <a:pt x="3659644" y="69202"/>
                </a:lnTo>
                <a:lnTo>
                  <a:pt x="3662692" y="71196"/>
                </a:lnTo>
                <a:lnTo>
                  <a:pt x="3666121" y="73037"/>
                </a:lnTo>
                <a:lnTo>
                  <a:pt x="3661930" y="75222"/>
                </a:lnTo>
                <a:lnTo>
                  <a:pt x="3658247" y="77508"/>
                </a:lnTo>
                <a:lnTo>
                  <a:pt x="3655072" y="79921"/>
                </a:lnTo>
                <a:lnTo>
                  <a:pt x="3651897" y="82321"/>
                </a:lnTo>
                <a:lnTo>
                  <a:pt x="3649103" y="84899"/>
                </a:lnTo>
                <a:lnTo>
                  <a:pt x="3647071" y="87642"/>
                </a:lnTo>
                <a:lnTo>
                  <a:pt x="3644912" y="90373"/>
                </a:lnTo>
                <a:lnTo>
                  <a:pt x="3643261" y="93344"/>
                </a:lnTo>
                <a:lnTo>
                  <a:pt x="3642118" y="96545"/>
                </a:lnTo>
                <a:lnTo>
                  <a:pt x="3641102" y="99745"/>
                </a:lnTo>
                <a:lnTo>
                  <a:pt x="3640594" y="103162"/>
                </a:lnTo>
                <a:lnTo>
                  <a:pt x="3640594" y="112128"/>
                </a:lnTo>
                <a:lnTo>
                  <a:pt x="3641483" y="116865"/>
                </a:lnTo>
                <a:lnTo>
                  <a:pt x="3643261" y="120992"/>
                </a:lnTo>
                <a:lnTo>
                  <a:pt x="3645166" y="125120"/>
                </a:lnTo>
                <a:lnTo>
                  <a:pt x="3647960" y="128574"/>
                </a:lnTo>
                <a:lnTo>
                  <a:pt x="3651643" y="131381"/>
                </a:lnTo>
                <a:lnTo>
                  <a:pt x="3655326" y="134188"/>
                </a:lnTo>
                <a:lnTo>
                  <a:pt x="3659898" y="136309"/>
                </a:lnTo>
                <a:lnTo>
                  <a:pt x="3665359" y="137769"/>
                </a:lnTo>
                <a:lnTo>
                  <a:pt x="3666121" y="110058"/>
                </a:lnTo>
                <a:lnTo>
                  <a:pt x="3666121" y="104901"/>
                </a:lnTo>
                <a:lnTo>
                  <a:pt x="3666502" y="100444"/>
                </a:lnTo>
                <a:lnTo>
                  <a:pt x="3668026" y="96418"/>
                </a:lnTo>
                <a:lnTo>
                  <a:pt x="3670693" y="92684"/>
                </a:lnTo>
                <a:lnTo>
                  <a:pt x="3674122" y="89141"/>
                </a:lnTo>
                <a:lnTo>
                  <a:pt x="3678821" y="85839"/>
                </a:lnTo>
                <a:lnTo>
                  <a:pt x="3676789" y="54698"/>
                </a:lnTo>
                <a:lnTo>
                  <a:pt x="3673487" y="51561"/>
                </a:lnTo>
                <a:lnTo>
                  <a:pt x="3670947" y="48298"/>
                </a:lnTo>
                <a:lnTo>
                  <a:pt x="3669550" y="44729"/>
                </a:lnTo>
                <a:lnTo>
                  <a:pt x="3669296" y="40678"/>
                </a:lnTo>
                <a:lnTo>
                  <a:pt x="3669296" y="36194"/>
                </a:lnTo>
                <a:lnTo>
                  <a:pt x="3668534" y="9791"/>
                </a:lnTo>
                <a:lnTo>
                  <a:pt x="3663073" y="11442"/>
                </a:lnTo>
                <a:lnTo>
                  <a:pt x="3658628" y="13804"/>
                </a:lnTo>
                <a:lnTo>
                  <a:pt x="3655072" y="16878"/>
                </a:lnTo>
                <a:lnTo>
                  <a:pt x="3651389" y="19938"/>
                </a:lnTo>
                <a:lnTo>
                  <a:pt x="3648722" y="23571"/>
                </a:lnTo>
                <a:lnTo>
                  <a:pt x="3646944" y="27762"/>
                </a:lnTo>
                <a:lnTo>
                  <a:pt x="3645166" y="31953"/>
                </a:lnTo>
                <a:lnTo>
                  <a:pt x="3644150" y="36614"/>
                </a:lnTo>
                <a:lnTo>
                  <a:pt x="3644150" y="41770"/>
                </a:lnTo>
                <a:close/>
              </a:path>
              <a:path w="3731145" h="173786">
                <a:moveTo>
                  <a:pt x="2786011" y="136944"/>
                </a:moveTo>
                <a:lnTo>
                  <a:pt x="2789186" y="137845"/>
                </a:lnTo>
                <a:lnTo>
                  <a:pt x="2792361" y="138176"/>
                </a:lnTo>
                <a:lnTo>
                  <a:pt x="2801251" y="138176"/>
                </a:lnTo>
                <a:lnTo>
                  <a:pt x="2804426" y="137845"/>
                </a:lnTo>
                <a:lnTo>
                  <a:pt x="2807601" y="136944"/>
                </a:lnTo>
                <a:lnTo>
                  <a:pt x="2809379" y="134302"/>
                </a:lnTo>
                <a:lnTo>
                  <a:pt x="2809379" y="75615"/>
                </a:lnTo>
                <a:lnTo>
                  <a:pt x="2812808" y="71196"/>
                </a:lnTo>
                <a:lnTo>
                  <a:pt x="2816110" y="67830"/>
                </a:lnTo>
                <a:lnTo>
                  <a:pt x="2819158" y="65519"/>
                </a:lnTo>
                <a:lnTo>
                  <a:pt x="2822206" y="63207"/>
                </a:lnTo>
                <a:lnTo>
                  <a:pt x="2825254" y="62052"/>
                </a:lnTo>
                <a:lnTo>
                  <a:pt x="2828175" y="62052"/>
                </a:lnTo>
                <a:lnTo>
                  <a:pt x="2832620" y="62534"/>
                </a:lnTo>
                <a:lnTo>
                  <a:pt x="2836303" y="64439"/>
                </a:lnTo>
                <a:lnTo>
                  <a:pt x="2838843" y="67551"/>
                </a:lnTo>
                <a:lnTo>
                  <a:pt x="2840748" y="71386"/>
                </a:lnTo>
                <a:lnTo>
                  <a:pt x="2841891" y="76276"/>
                </a:lnTo>
                <a:lnTo>
                  <a:pt x="2842145" y="78981"/>
                </a:lnTo>
                <a:lnTo>
                  <a:pt x="2842145" y="134302"/>
                </a:lnTo>
                <a:lnTo>
                  <a:pt x="2843796" y="136944"/>
                </a:lnTo>
                <a:lnTo>
                  <a:pt x="2846971" y="137845"/>
                </a:lnTo>
                <a:lnTo>
                  <a:pt x="2850146" y="138176"/>
                </a:lnTo>
                <a:lnTo>
                  <a:pt x="2859036" y="138176"/>
                </a:lnTo>
                <a:lnTo>
                  <a:pt x="2862211" y="137845"/>
                </a:lnTo>
                <a:lnTo>
                  <a:pt x="2865386" y="136944"/>
                </a:lnTo>
                <a:lnTo>
                  <a:pt x="2867037" y="134302"/>
                </a:lnTo>
                <a:lnTo>
                  <a:pt x="2867037" y="75615"/>
                </a:lnTo>
                <a:lnTo>
                  <a:pt x="2870593" y="71196"/>
                </a:lnTo>
                <a:lnTo>
                  <a:pt x="2873895" y="67830"/>
                </a:lnTo>
                <a:lnTo>
                  <a:pt x="2876943" y="65519"/>
                </a:lnTo>
                <a:lnTo>
                  <a:pt x="2879991" y="63207"/>
                </a:lnTo>
                <a:lnTo>
                  <a:pt x="2882912" y="62052"/>
                </a:lnTo>
                <a:lnTo>
                  <a:pt x="2885960" y="62052"/>
                </a:lnTo>
                <a:lnTo>
                  <a:pt x="2890405" y="62534"/>
                </a:lnTo>
                <a:lnTo>
                  <a:pt x="2893961" y="64439"/>
                </a:lnTo>
                <a:lnTo>
                  <a:pt x="2896628" y="67551"/>
                </a:lnTo>
                <a:lnTo>
                  <a:pt x="2898533" y="71386"/>
                </a:lnTo>
                <a:lnTo>
                  <a:pt x="2899676" y="76276"/>
                </a:lnTo>
                <a:lnTo>
                  <a:pt x="2899930" y="78981"/>
                </a:lnTo>
                <a:lnTo>
                  <a:pt x="2899930" y="134302"/>
                </a:lnTo>
                <a:lnTo>
                  <a:pt x="2901581" y="136944"/>
                </a:lnTo>
                <a:lnTo>
                  <a:pt x="2904756" y="137845"/>
                </a:lnTo>
                <a:lnTo>
                  <a:pt x="2907931" y="138176"/>
                </a:lnTo>
                <a:lnTo>
                  <a:pt x="2916948" y="138176"/>
                </a:lnTo>
                <a:lnTo>
                  <a:pt x="2920123" y="137845"/>
                </a:lnTo>
                <a:lnTo>
                  <a:pt x="2923171" y="136944"/>
                </a:lnTo>
                <a:lnTo>
                  <a:pt x="2924822" y="134302"/>
                </a:lnTo>
                <a:lnTo>
                  <a:pt x="2924822" y="72707"/>
                </a:lnTo>
                <a:lnTo>
                  <a:pt x="2924314" y="67894"/>
                </a:lnTo>
                <a:lnTo>
                  <a:pt x="2923298" y="63334"/>
                </a:lnTo>
                <a:lnTo>
                  <a:pt x="2922155" y="58788"/>
                </a:lnTo>
                <a:lnTo>
                  <a:pt x="2920377" y="54813"/>
                </a:lnTo>
                <a:lnTo>
                  <a:pt x="2917964" y="51409"/>
                </a:lnTo>
                <a:lnTo>
                  <a:pt x="2915424" y="48018"/>
                </a:lnTo>
                <a:lnTo>
                  <a:pt x="2912249" y="45326"/>
                </a:lnTo>
                <a:lnTo>
                  <a:pt x="2908185" y="43345"/>
                </a:lnTo>
                <a:lnTo>
                  <a:pt x="2904121" y="41363"/>
                </a:lnTo>
                <a:lnTo>
                  <a:pt x="2899168" y="40373"/>
                </a:lnTo>
                <a:lnTo>
                  <a:pt x="2890786" y="40373"/>
                </a:lnTo>
                <a:lnTo>
                  <a:pt x="2883293" y="41948"/>
                </a:lnTo>
                <a:lnTo>
                  <a:pt x="2878340" y="44183"/>
                </a:lnTo>
                <a:lnTo>
                  <a:pt x="2873387" y="47142"/>
                </a:lnTo>
                <a:lnTo>
                  <a:pt x="2870847" y="49187"/>
                </a:lnTo>
                <a:lnTo>
                  <a:pt x="2865767" y="53670"/>
                </a:lnTo>
                <a:lnTo>
                  <a:pt x="2863100" y="56514"/>
                </a:lnTo>
                <a:lnTo>
                  <a:pt x="2861957" y="54076"/>
                </a:lnTo>
                <a:lnTo>
                  <a:pt x="2858909" y="49885"/>
                </a:lnTo>
                <a:lnTo>
                  <a:pt x="2855353" y="46202"/>
                </a:lnTo>
                <a:lnTo>
                  <a:pt x="2850781" y="43370"/>
                </a:lnTo>
                <a:lnTo>
                  <a:pt x="2848114" y="42278"/>
                </a:lnTo>
                <a:lnTo>
                  <a:pt x="2845193" y="41516"/>
                </a:lnTo>
                <a:lnTo>
                  <a:pt x="2842399" y="40754"/>
                </a:lnTo>
                <a:lnTo>
                  <a:pt x="2839097" y="40373"/>
                </a:lnTo>
                <a:lnTo>
                  <a:pt x="2830207" y="40373"/>
                </a:lnTo>
                <a:lnTo>
                  <a:pt x="2825127" y="41694"/>
                </a:lnTo>
                <a:lnTo>
                  <a:pt x="2820301" y="44335"/>
                </a:lnTo>
                <a:lnTo>
                  <a:pt x="2815475" y="46977"/>
                </a:lnTo>
                <a:lnTo>
                  <a:pt x="2810522" y="50939"/>
                </a:lnTo>
                <a:lnTo>
                  <a:pt x="2805696" y="56210"/>
                </a:lnTo>
                <a:lnTo>
                  <a:pt x="2805696" y="46024"/>
                </a:lnTo>
                <a:lnTo>
                  <a:pt x="2804299" y="43383"/>
                </a:lnTo>
                <a:lnTo>
                  <a:pt x="2801759" y="42468"/>
                </a:lnTo>
                <a:lnTo>
                  <a:pt x="2798965" y="42138"/>
                </a:lnTo>
                <a:lnTo>
                  <a:pt x="2791345" y="42138"/>
                </a:lnTo>
                <a:lnTo>
                  <a:pt x="2788678" y="42468"/>
                </a:lnTo>
                <a:lnTo>
                  <a:pt x="2785757" y="43383"/>
                </a:lnTo>
                <a:lnTo>
                  <a:pt x="2784360" y="46024"/>
                </a:lnTo>
                <a:lnTo>
                  <a:pt x="2784360" y="134302"/>
                </a:lnTo>
                <a:lnTo>
                  <a:pt x="2786011" y="136944"/>
                </a:lnTo>
                <a:close/>
              </a:path>
              <a:path w="3731145" h="173786">
                <a:moveTo>
                  <a:pt x="2080018" y="136842"/>
                </a:moveTo>
                <a:lnTo>
                  <a:pt x="2083066" y="137769"/>
                </a:lnTo>
                <a:lnTo>
                  <a:pt x="2086241" y="138163"/>
                </a:lnTo>
                <a:lnTo>
                  <a:pt x="2095131" y="138163"/>
                </a:lnTo>
                <a:lnTo>
                  <a:pt x="2098306" y="137769"/>
                </a:lnTo>
                <a:lnTo>
                  <a:pt x="2101481" y="136842"/>
                </a:lnTo>
                <a:lnTo>
                  <a:pt x="2103005" y="134099"/>
                </a:lnTo>
                <a:lnTo>
                  <a:pt x="2103005" y="19989"/>
                </a:lnTo>
                <a:lnTo>
                  <a:pt x="2101989" y="14300"/>
                </a:lnTo>
                <a:lnTo>
                  <a:pt x="2096020" y="9829"/>
                </a:lnTo>
                <a:lnTo>
                  <a:pt x="2092718" y="9601"/>
                </a:lnTo>
                <a:lnTo>
                  <a:pt x="2072779" y="9601"/>
                </a:lnTo>
                <a:lnTo>
                  <a:pt x="2065286" y="11683"/>
                </a:lnTo>
                <a:lnTo>
                  <a:pt x="2060460" y="17513"/>
                </a:lnTo>
                <a:lnTo>
                  <a:pt x="2058428" y="21767"/>
                </a:lnTo>
                <a:lnTo>
                  <a:pt x="2057539" y="24549"/>
                </a:lnTo>
                <a:lnTo>
                  <a:pt x="2028837" y="100647"/>
                </a:lnTo>
                <a:lnTo>
                  <a:pt x="2028456" y="100647"/>
                </a:lnTo>
                <a:lnTo>
                  <a:pt x="2000770" y="24345"/>
                </a:lnTo>
                <a:lnTo>
                  <a:pt x="2000008" y="21577"/>
                </a:lnTo>
                <a:lnTo>
                  <a:pt x="1999119" y="19253"/>
                </a:lnTo>
                <a:lnTo>
                  <a:pt x="1996960" y="15493"/>
                </a:lnTo>
                <a:lnTo>
                  <a:pt x="1990610" y="10833"/>
                </a:lnTo>
                <a:lnTo>
                  <a:pt x="1986165" y="9842"/>
                </a:lnTo>
                <a:lnTo>
                  <a:pt x="1983625" y="9601"/>
                </a:lnTo>
                <a:lnTo>
                  <a:pt x="1960638" y="9601"/>
                </a:lnTo>
                <a:lnTo>
                  <a:pt x="1958225" y="10490"/>
                </a:lnTo>
                <a:lnTo>
                  <a:pt x="1954669" y="14058"/>
                </a:lnTo>
                <a:lnTo>
                  <a:pt x="1953780" y="16624"/>
                </a:lnTo>
                <a:lnTo>
                  <a:pt x="1953780" y="134099"/>
                </a:lnTo>
                <a:lnTo>
                  <a:pt x="1955304" y="136842"/>
                </a:lnTo>
                <a:lnTo>
                  <a:pt x="1958479" y="137769"/>
                </a:lnTo>
                <a:lnTo>
                  <a:pt x="1961654" y="138163"/>
                </a:lnTo>
                <a:lnTo>
                  <a:pt x="1970417" y="138163"/>
                </a:lnTo>
                <a:lnTo>
                  <a:pt x="1973592" y="137769"/>
                </a:lnTo>
                <a:lnTo>
                  <a:pt x="1976767" y="136842"/>
                </a:lnTo>
                <a:lnTo>
                  <a:pt x="1978418" y="134099"/>
                </a:lnTo>
                <a:lnTo>
                  <a:pt x="1978418" y="29883"/>
                </a:lnTo>
                <a:lnTo>
                  <a:pt x="2014486" y="134010"/>
                </a:lnTo>
                <a:lnTo>
                  <a:pt x="2019058" y="137579"/>
                </a:lnTo>
                <a:lnTo>
                  <a:pt x="2025408" y="138264"/>
                </a:lnTo>
                <a:lnTo>
                  <a:pt x="2029980" y="138264"/>
                </a:lnTo>
                <a:lnTo>
                  <a:pt x="2036330" y="137794"/>
                </a:lnTo>
                <a:lnTo>
                  <a:pt x="2041029" y="134010"/>
                </a:lnTo>
                <a:lnTo>
                  <a:pt x="2078113" y="29883"/>
                </a:lnTo>
                <a:lnTo>
                  <a:pt x="2078367" y="29883"/>
                </a:lnTo>
                <a:lnTo>
                  <a:pt x="2078367" y="134099"/>
                </a:lnTo>
                <a:lnTo>
                  <a:pt x="2080018" y="136842"/>
                </a:lnTo>
                <a:close/>
              </a:path>
              <a:path w="3731145" h="173786">
                <a:moveTo>
                  <a:pt x="1821827" y="75615"/>
                </a:moveTo>
                <a:lnTo>
                  <a:pt x="1825256" y="71196"/>
                </a:lnTo>
                <a:lnTo>
                  <a:pt x="1828685" y="67830"/>
                </a:lnTo>
                <a:lnTo>
                  <a:pt x="1831860" y="65519"/>
                </a:lnTo>
                <a:lnTo>
                  <a:pt x="1835162" y="63207"/>
                </a:lnTo>
                <a:lnTo>
                  <a:pt x="1838337" y="62052"/>
                </a:lnTo>
                <a:lnTo>
                  <a:pt x="1841512" y="62052"/>
                </a:lnTo>
                <a:lnTo>
                  <a:pt x="1846211" y="62534"/>
                </a:lnTo>
                <a:lnTo>
                  <a:pt x="1849894" y="64439"/>
                </a:lnTo>
                <a:lnTo>
                  <a:pt x="1852688" y="67551"/>
                </a:lnTo>
                <a:lnTo>
                  <a:pt x="1854720" y="71386"/>
                </a:lnTo>
                <a:lnTo>
                  <a:pt x="1855990" y="76276"/>
                </a:lnTo>
                <a:lnTo>
                  <a:pt x="1856371" y="79641"/>
                </a:lnTo>
                <a:lnTo>
                  <a:pt x="1856371" y="134302"/>
                </a:lnTo>
                <a:lnTo>
                  <a:pt x="1858022" y="136944"/>
                </a:lnTo>
                <a:lnTo>
                  <a:pt x="1861070" y="137845"/>
                </a:lnTo>
                <a:lnTo>
                  <a:pt x="1864372" y="138176"/>
                </a:lnTo>
                <a:lnTo>
                  <a:pt x="1873135" y="138176"/>
                </a:lnTo>
                <a:lnTo>
                  <a:pt x="1876437" y="137845"/>
                </a:lnTo>
                <a:lnTo>
                  <a:pt x="1879485" y="136944"/>
                </a:lnTo>
                <a:lnTo>
                  <a:pt x="1881136" y="134302"/>
                </a:lnTo>
                <a:lnTo>
                  <a:pt x="1881136" y="73367"/>
                </a:lnTo>
                <a:lnTo>
                  <a:pt x="1880628" y="67894"/>
                </a:lnTo>
                <a:lnTo>
                  <a:pt x="1879485" y="63334"/>
                </a:lnTo>
                <a:lnTo>
                  <a:pt x="1878342" y="58788"/>
                </a:lnTo>
                <a:lnTo>
                  <a:pt x="1876564" y="54813"/>
                </a:lnTo>
                <a:lnTo>
                  <a:pt x="1874024" y="51409"/>
                </a:lnTo>
                <a:lnTo>
                  <a:pt x="1871484" y="48018"/>
                </a:lnTo>
                <a:lnTo>
                  <a:pt x="1868055" y="45326"/>
                </a:lnTo>
                <a:lnTo>
                  <a:pt x="1863991" y="43345"/>
                </a:lnTo>
                <a:lnTo>
                  <a:pt x="1859800" y="41363"/>
                </a:lnTo>
                <a:lnTo>
                  <a:pt x="1854847" y="40373"/>
                </a:lnTo>
                <a:lnTo>
                  <a:pt x="1843290" y="40373"/>
                </a:lnTo>
                <a:lnTo>
                  <a:pt x="1838083" y="41694"/>
                </a:lnTo>
                <a:lnTo>
                  <a:pt x="1833003" y="44335"/>
                </a:lnTo>
                <a:lnTo>
                  <a:pt x="1827923" y="46977"/>
                </a:lnTo>
                <a:lnTo>
                  <a:pt x="1822970" y="50939"/>
                </a:lnTo>
                <a:lnTo>
                  <a:pt x="1818144" y="56210"/>
                </a:lnTo>
                <a:lnTo>
                  <a:pt x="1818144" y="46024"/>
                </a:lnTo>
                <a:lnTo>
                  <a:pt x="1817255" y="43789"/>
                </a:lnTo>
                <a:lnTo>
                  <a:pt x="1814207" y="42468"/>
                </a:lnTo>
                <a:lnTo>
                  <a:pt x="1811413" y="42138"/>
                </a:lnTo>
                <a:lnTo>
                  <a:pt x="1803793" y="42138"/>
                </a:lnTo>
                <a:lnTo>
                  <a:pt x="1801126" y="42468"/>
                </a:lnTo>
                <a:lnTo>
                  <a:pt x="1798205" y="43383"/>
                </a:lnTo>
                <a:lnTo>
                  <a:pt x="1796808" y="46024"/>
                </a:lnTo>
                <a:lnTo>
                  <a:pt x="1796808" y="134302"/>
                </a:lnTo>
                <a:lnTo>
                  <a:pt x="1798459" y="136944"/>
                </a:lnTo>
                <a:lnTo>
                  <a:pt x="1801634" y="137845"/>
                </a:lnTo>
                <a:lnTo>
                  <a:pt x="1804809" y="138176"/>
                </a:lnTo>
                <a:lnTo>
                  <a:pt x="1813699" y="138176"/>
                </a:lnTo>
                <a:lnTo>
                  <a:pt x="1816874" y="137845"/>
                </a:lnTo>
                <a:lnTo>
                  <a:pt x="1820049" y="136944"/>
                </a:lnTo>
                <a:lnTo>
                  <a:pt x="1821827" y="134302"/>
                </a:lnTo>
                <a:lnTo>
                  <a:pt x="1821827" y="75615"/>
                </a:lnTo>
                <a:close/>
              </a:path>
              <a:path w="3731145" h="173786">
                <a:moveTo>
                  <a:pt x="1649234" y="136944"/>
                </a:moveTo>
                <a:lnTo>
                  <a:pt x="1652282" y="137845"/>
                </a:lnTo>
                <a:lnTo>
                  <a:pt x="1655584" y="138176"/>
                </a:lnTo>
                <a:lnTo>
                  <a:pt x="1664347" y="138176"/>
                </a:lnTo>
                <a:lnTo>
                  <a:pt x="1667649" y="137845"/>
                </a:lnTo>
                <a:lnTo>
                  <a:pt x="1670697" y="136944"/>
                </a:lnTo>
                <a:lnTo>
                  <a:pt x="1672348" y="134302"/>
                </a:lnTo>
                <a:lnTo>
                  <a:pt x="1672348" y="73367"/>
                </a:lnTo>
                <a:lnTo>
                  <a:pt x="1671840" y="67894"/>
                </a:lnTo>
                <a:lnTo>
                  <a:pt x="1670697" y="63334"/>
                </a:lnTo>
                <a:lnTo>
                  <a:pt x="1669554" y="58788"/>
                </a:lnTo>
                <a:lnTo>
                  <a:pt x="1667776" y="54813"/>
                </a:lnTo>
                <a:lnTo>
                  <a:pt x="1665236" y="51409"/>
                </a:lnTo>
                <a:lnTo>
                  <a:pt x="1662696" y="48018"/>
                </a:lnTo>
                <a:lnTo>
                  <a:pt x="1659267" y="45326"/>
                </a:lnTo>
                <a:lnTo>
                  <a:pt x="1655203" y="43345"/>
                </a:lnTo>
                <a:lnTo>
                  <a:pt x="1651012" y="41363"/>
                </a:lnTo>
                <a:lnTo>
                  <a:pt x="1646059" y="40373"/>
                </a:lnTo>
                <a:lnTo>
                  <a:pt x="1634502" y="40373"/>
                </a:lnTo>
                <a:lnTo>
                  <a:pt x="1629295" y="41694"/>
                </a:lnTo>
                <a:lnTo>
                  <a:pt x="1624215" y="44335"/>
                </a:lnTo>
                <a:lnTo>
                  <a:pt x="1619135" y="46977"/>
                </a:lnTo>
                <a:lnTo>
                  <a:pt x="1614182" y="50939"/>
                </a:lnTo>
                <a:lnTo>
                  <a:pt x="1609356" y="56210"/>
                </a:lnTo>
                <a:lnTo>
                  <a:pt x="1613039" y="75615"/>
                </a:lnTo>
                <a:lnTo>
                  <a:pt x="1616468" y="71196"/>
                </a:lnTo>
                <a:lnTo>
                  <a:pt x="1619897" y="67830"/>
                </a:lnTo>
                <a:lnTo>
                  <a:pt x="1623072" y="65519"/>
                </a:lnTo>
                <a:lnTo>
                  <a:pt x="1626374" y="63207"/>
                </a:lnTo>
                <a:lnTo>
                  <a:pt x="1629549" y="62052"/>
                </a:lnTo>
                <a:lnTo>
                  <a:pt x="1632724" y="62052"/>
                </a:lnTo>
                <a:lnTo>
                  <a:pt x="1637423" y="62534"/>
                </a:lnTo>
                <a:lnTo>
                  <a:pt x="1641106" y="64439"/>
                </a:lnTo>
                <a:lnTo>
                  <a:pt x="1643900" y="67551"/>
                </a:lnTo>
                <a:lnTo>
                  <a:pt x="1645932" y="71386"/>
                </a:lnTo>
                <a:lnTo>
                  <a:pt x="1647202" y="76276"/>
                </a:lnTo>
                <a:lnTo>
                  <a:pt x="1647583" y="79641"/>
                </a:lnTo>
                <a:lnTo>
                  <a:pt x="1647583" y="134302"/>
                </a:lnTo>
                <a:lnTo>
                  <a:pt x="1649234" y="136944"/>
                </a:lnTo>
                <a:close/>
              </a:path>
              <a:path w="3731145" h="173786">
                <a:moveTo>
                  <a:pt x="1173746" y="136944"/>
                </a:moveTo>
                <a:lnTo>
                  <a:pt x="1176794" y="137845"/>
                </a:lnTo>
                <a:lnTo>
                  <a:pt x="1180096" y="138176"/>
                </a:lnTo>
                <a:lnTo>
                  <a:pt x="1188859" y="138176"/>
                </a:lnTo>
                <a:lnTo>
                  <a:pt x="1192161" y="137845"/>
                </a:lnTo>
                <a:lnTo>
                  <a:pt x="1195209" y="136944"/>
                </a:lnTo>
                <a:lnTo>
                  <a:pt x="1196860" y="134302"/>
                </a:lnTo>
                <a:lnTo>
                  <a:pt x="1196860" y="73367"/>
                </a:lnTo>
                <a:lnTo>
                  <a:pt x="1196352" y="67894"/>
                </a:lnTo>
                <a:lnTo>
                  <a:pt x="1195209" y="63334"/>
                </a:lnTo>
                <a:lnTo>
                  <a:pt x="1194066" y="58788"/>
                </a:lnTo>
                <a:lnTo>
                  <a:pt x="1192288" y="54813"/>
                </a:lnTo>
                <a:lnTo>
                  <a:pt x="1189748" y="51409"/>
                </a:lnTo>
                <a:lnTo>
                  <a:pt x="1187208" y="48018"/>
                </a:lnTo>
                <a:lnTo>
                  <a:pt x="1183779" y="45326"/>
                </a:lnTo>
                <a:lnTo>
                  <a:pt x="1179715" y="43345"/>
                </a:lnTo>
                <a:lnTo>
                  <a:pt x="1175524" y="41363"/>
                </a:lnTo>
                <a:lnTo>
                  <a:pt x="1170571" y="40373"/>
                </a:lnTo>
                <a:lnTo>
                  <a:pt x="1159014" y="40373"/>
                </a:lnTo>
                <a:lnTo>
                  <a:pt x="1153807" y="41694"/>
                </a:lnTo>
                <a:lnTo>
                  <a:pt x="1148727" y="44335"/>
                </a:lnTo>
                <a:lnTo>
                  <a:pt x="1143647" y="46977"/>
                </a:lnTo>
                <a:lnTo>
                  <a:pt x="1138694" y="50939"/>
                </a:lnTo>
                <a:lnTo>
                  <a:pt x="1133868" y="56210"/>
                </a:lnTo>
                <a:lnTo>
                  <a:pt x="1137551" y="75615"/>
                </a:lnTo>
                <a:lnTo>
                  <a:pt x="1140980" y="71196"/>
                </a:lnTo>
                <a:lnTo>
                  <a:pt x="1144409" y="67830"/>
                </a:lnTo>
                <a:lnTo>
                  <a:pt x="1147584" y="65519"/>
                </a:lnTo>
                <a:lnTo>
                  <a:pt x="1150886" y="63207"/>
                </a:lnTo>
                <a:lnTo>
                  <a:pt x="1154061" y="62052"/>
                </a:lnTo>
                <a:lnTo>
                  <a:pt x="1157236" y="62052"/>
                </a:lnTo>
                <a:lnTo>
                  <a:pt x="1161935" y="62534"/>
                </a:lnTo>
                <a:lnTo>
                  <a:pt x="1165618" y="64439"/>
                </a:lnTo>
                <a:lnTo>
                  <a:pt x="1168412" y="67551"/>
                </a:lnTo>
                <a:lnTo>
                  <a:pt x="1170444" y="71386"/>
                </a:lnTo>
                <a:lnTo>
                  <a:pt x="1171714" y="76276"/>
                </a:lnTo>
                <a:lnTo>
                  <a:pt x="1172095" y="79641"/>
                </a:lnTo>
                <a:lnTo>
                  <a:pt x="1172095" y="134302"/>
                </a:lnTo>
                <a:lnTo>
                  <a:pt x="1173746" y="136944"/>
                </a:lnTo>
                <a:close/>
              </a:path>
              <a:path w="3731145" h="173786">
                <a:moveTo>
                  <a:pt x="1114183" y="136944"/>
                </a:moveTo>
                <a:lnTo>
                  <a:pt x="1117358" y="137845"/>
                </a:lnTo>
                <a:lnTo>
                  <a:pt x="1120533" y="138176"/>
                </a:lnTo>
                <a:lnTo>
                  <a:pt x="1129423" y="138176"/>
                </a:lnTo>
                <a:lnTo>
                  <a:pt x="1132598" y="137845"/>
                </a:lnTo>
                <a:lnTo>
                  <a:pt x="1135773" y="136944"/>
                </a:lnTo>
                <a:lnTo>
                  <a:pt x="1137551" y="134302"/>
                </a:lnTo>
                <a:lnTo>
                  <a:pt x="1137551" y="75615"/>
                </a:lnTo>
                <a:lnTo>
                  <a:pt x="1133868" y="56210"/>
                </a:lnTo>
                <a:lnTo>
                  <a:pt x="1133868" y="46024"/>
                </a:lnTo>
                <a:lnTo>
                  <a:pt x="1132471" y="43383"/>
                </a:lnTo>
                <a:lnTo>
                  <a:pt x="1129931" y="42468"/>
                </a:lnTo>
                <a:lnTo>
                  <a:pt x="1127137" y="42138"/>
                </a:lnTo>
                <a:lnTo>
                  <a:pt x="1119517" y="42138"/>
                </a:lnTo>
                <a:lnTo>
                  <a:pt x="1116850" y="42468"/>
                </a:lnTo>
                <a:lnTo>
                  <a:pt x="1113929" y="43383"/>
                </a:lnTo>
                <a:lnTo>
                  <a:pt x="1112532" y="46024"/>
                </a:lnTo>
                <a:lnTo>
                  <a:pt x="1112532" y="134302"/>
                </a:lnTo>
                <a:lnTo>
                  <a:pt x="1114183" y="136944"/>
                </a:lnTo>
                <a:close/>
              </a:path>
              <a:path w="3731145" h="173786">
                <a:moveTo>
                  <a:pt x="67640" y="133959"/>
                </a:moveTo>
                <a:lnTo>
                  <a:pt x="69723" y="105943"/>
                </a:lnTo>
                <a:lnTo>
                  <a:pt x="66459" y="109677"/>
                </a:lnTo>
                <a:lnTo>
                  <a:pt x="62382" y="112458"/>
                </a:lnTo>
                <a:lnTo>
                  <a:pt x="57505" y="114312"/>
                </a:lnTo>
                <a:lnTo>
                  <a:pt x="56188" y="136462"/>
                </a:lnTo>
                <a:lnTo>
                  <a:pt x="67640" y="133959"/>
                </a:lnTo>
                <a:close/>
              </a:path>
              <a:path w="3731145" h="173786">
                <a:moveTo>
                  <a:pt x="736" y="134454"/>
                </a:moveTo>
                <a:lnTo>
                  <a:pt x="3708" y="137020"/>
                </a:lnTo>
                <a:lnTo>
                  <a:pt x="7721" y="137667"/>
                </a:lnTo>
                <a:lnTo>
                  <a:pt x="43008" y="137594"/>
                </a:lnTo>
                <a:lnTo>
                  <a:pt x="56188" y="136462"/>
                </a:lnTo>
                <a:lnTo>
                  <a:pt x="57505" y="114312"/>
                </a:lnTo>
                <a:lnTo>
                  <a:pt x="52616" y="116154"/>
                </a:lnTo>
                <a:lnTo>
                  <a:pt x="46609" y="117081"/>
                </a:lnTo>
                <a:lnTo>
                  <a:pt x="25933" y="117081"/>
                </a:lnTo>
                <a:lnTo>
                  <a:pt x="25933" y="29984"/>
                </a:lnTo>
                <a:lnTo>
                  <a:pt x="47078" y="29984"/>
                </a:lnTo>
                <a:lnTo>
                  <a:pt x="53530" y="31064"/>
                </a:lnTo>
                <a:lnTo>
                  <a:pt x="58445" y="33197"/>
                </a:lnTo>
                <a:lnTo>
                  <a:pt x="63360" y="35344"/>
                </a:lnTo>
                <a:lnTo>
                  <a:pt x="67386" y="38328"/>
                </a:lnTo>
                <a:lnTo>
                  <a:pt x="70510" y="42163"/>
                </a:lnTo>
                <a:lnTo>
                  <a:pt x="73647" y="45986"/>
                </a:lnTo>
                <a:lnTo>
                  <a:pt x="75920" y="50507"/>
                </a:lnTo>
                <a:lnTo>
                  <a:pt x="77343" y="55714"/>
                </a:lnTo>
                <a:lnTo>
                  <a:pt x="78765" y="60934"/>
                </a:lnTo>
                <a:lnTo>
                  <a:pt x="79476" y="66573"/>
                </a:lnTo>
                <a:lnTo>
                  <a:pt x="79476" y="80035"/>
                </a:lnTo>
                <a:lnTo>
                  <a:pt x="78663" y="86499"/>
                </a:lnTo>
                <a:lnTo>
                  <a:pt x="77050" y="92036"/>
                </a:lnTo>
                <a:lnTo>
                  <a:pt x="75425" y="97586"/>
                </a:lnTo>
                <a:lnTo>
                  <a:pt x="72986" y="102222"/>
                </a:lnTo>
                <a:lnTo>
                  <a:pt x="69723" y="105943"/>
                </a:lnTo>
                <a:lnTo>
                  <a:pt x="67640" y="133959"/>
                </a:lnTo>
                <a:lnTo>
                  <a:pt x="75857" y="131483"/>
                </a:lnTo>
                <a:lnTo>
                  <a:pt x="82842" y="127609"/>
                </a:lnTo>
                <a:lnTo>
                  <a:pt x="88582" y="122326"/>
                </a:lnTo>
                <a:lnTo>
                  <a:pt x="94322" y="117043"/>
                </a:lnTo>
                <a:lnTo>
                  <a:pt x="98717" y="110235"/>
                </a:lnTo>
                <a:lnTo>
                  <a:pt x="101790" y="101892"/>
                </a:lnTo>
                <a:lnTo>
                  <a:pt x="103194" y="97574"/>
                </a:lnTo>
                <a:lnTo>
                  <a:pt x="105588" y="85550"/>
                </a:lnTo>
                <a:lnTo>
                  <a:pt x="106387" y="71754"/>
                </a:lnTo>
                <a:lnTo>
                  <a:pt x="106370" y="69797"/>
                </a:lnTo>
                <a:lnTo>
                  <a:pt x="105185" y="56565"/>
                </a:lnTo>
                <a:lnTo>
                  <a:pt x="102133" y="44932"/>
                </a:lnTo>
                <a:lnTo>
                  <a:pt x="99301" y="37210"/>
                </a:lnTo>
                <a:lnTo>
                  <a:pt x="95161" y="30733"/>
                </a:lnTo>
                <a:lnTo>
                  <a:pt x="89712" y="25488"/>
                </a:lnTo>
                <a:lnTo>
                  <a:pt x="84277" y="20243"/>
                </a:lnTo>
                <a:lnTo>
                  <a:pt x="77571" y="16281"/>
                </a:lnTo>
                <a:lnTo>
                  <a:pt x="69621" y="13601"/>
                </a:lnTo>
                <a:lnTo>
                  <a:pt x="54434" y="10351"/>
                </a:lnTo>
                <a:lnTo>
                  <a:pt x="40576" y="9601"/>
                </a:lnTo>
                <a:lnTo>
                  <a:pt x="5537" y="9601"/>
                </a:lnTo>
                <a:lnTo>
                  <a:pt x="2222" y="11531"/>
                </a:lnTo>
                <a:lnTo>
                  <a:pt x="0" y="14909"/>
                </a:lnTo>
                <a:lnTo>
                  <a:pt x="0" y="132359"/>
                </a:lnTo>
                <a:lnTo>
                  <a:pt x="736" y="134454"/>
                </a:lnTo>
                <a:close/>
              </a:path>
              <a:path w="3731145" h="173786">
                <a:moveTo>
                  <a:pt x="126530" y="46215"/>
                </a:moveTo>
                <a:lnTo>
                  <a:pt x="126530" y="134302"/>
                </a:lnTo>
                <a:lnTo>
                  <a:pt x="128193" y="136944"/>
                </a:lnTo>
                <a:lnTo>
                  <a:pt x="131381" y="137845"/>
                </a:lnTo>
                <a:lnTo>
                  <a:pt x="134543" y="138176"/>
                </a:lnTo>
                <a:lnTo>
                  <a:pt x="143459" y="138176"/>
                </a:lnTo>
                <a:lnTo>
                  <a:pt x="146621" y="137845"/>
                </a:lnTo>
                <a:lnTo>
                  <a:pt x="149809" y="136944"/>
                </a:lnTo>
                <a:lnTo>
                  <a:pt x="151472" y="134302"/>
                </a:lnTo>
                <a:lnTo>
                  <a:pt x="151472" y="46215"/>
                </a:lnTo>
                <a:lnTo>
                  <a:pt x="149809" y="43560"/>
                </a:lnTo>
                <a:lnTo>
                  <a:pt x="146621" y="42557"/>
                </a:lnTo>
                <a:lnTo>
                  <a:pt x="143459" y="42163"/>
                </a:lnTo>
                <a:lnTo>
                  <a:pt x="134543" y="42163"/>
                </a:lnTo>
                <a:lnTo>
                  <a:pt x="131381" y="42557"/>
                </a:lnTo>
                <a:lnTo>
                  <a:pt x="128193" y="43560"/>
                </a:lnTo>
                <a:lnTo>
                  <a:pt x="126530" y="46215"/>
                </a:lnTo>
                <a:close/>
              </a:path>
              <a:path w="3731145" h="173786">
                <a:moveTo>
                  <a:pt x="153352" y="16128"/>
                </a:moveTo>
                <a:lnTo>
                  <a:pt x="153352" y="11315"/>
                </a:lnTo>
                <a:lnTo>
                  <a:pt x="152361" y="7962"/>
                </a:lnTo>
                <a:lnTo>
                  <a:pt x="148399" y="4203"/>
                </a:lnTo>
                <a:lnTo>
                  <a:pt x="144640" y="3263"/>
                </a:lnTo>
                <a:lnTo>
                  <a:pt x="133489" y="3263"/>
                </a:lnTo>
                <a:lnTo>
                  <a:pt x="129679" y="4241"/>
                </a:lnTo>
                <a:lnTo>
                  <a:pt x="125653" y="8128"/>
                </a:lnTo>
                <a:lnTo>
                  <a:pt x="124650" y="11607"/>
                </a:lnTo>
                <a:lnTo>
                  <a:pt x="124650" y="21437"/>
                </a:lnTo>
                <a:lnTo>
                  <a:pt x="125615" y="24777"/>
                </a:lnTo>
                <a:lnTo>
                  <a:pt x="129514" y="28473"/>
                </a:lnTo>
                <a:lnTo>
                  <a:pt x="133286" y="29387"/>
                </a:lnTo>
                <a:lnTo>
                  <a:pt x="144437" y="29387"/>
                </a:lnTo>
                <a:lnTo>
                  <a:pt x="148234" y="28435"/>
                </a:lnTo>
                <a:lnTo>
                  <a:pt x="152323" y="24612"/>
                </a:lnTo>
                <a:lnTo>
                  <a:pt x="153352" y="21145"/>
                </a:lnTo>
                <a:lnTo>
                  <a:pt x="153352" y="16128"/>
                </a:lnTo>
                <a:close/>
              </a:path>
              <a:path w="3731145" h="173786">
                <a:moveTo>
                  <a:pt x="200101" y="136944"/>
                </a:moveTo>
                <a:lnTo>
                  <a:pt x="201764" y="134302"/>
                </a:lnTo>
                <a:lnTo>
                  <a:pt x="201764" y="79273"/>
                </a:lnTo>
                <a:lnTo>
                  <a:pt x="203606" y="76377"/>
                </a:lnTo>
                <a:lnTo>
                  <a:pt x="206959" y="71945"/>
                </a:lnTo>
                <a:lnTo>
                  <a:pt x="210121" y="68389"/>
                </a:lnTo>
                <a:lnTo>
                  <a:pt x="213093" y="66014"/>
                </a:lnTo>
                <a:lnTo>
                  <a:pt x="215912" y="64579"/>
                </a:lnTo>
                <a:lnTo>
                  <a:pt x="218681" y="63741"/>
                </a:lnTo>
                <a:lnTo>
                  <a:pt x="221259" y="63741"/>
                </a:lnTo>
                <a:lnTo>
                  <a:pt x="224332" y="64312"/>
                </a:lnTo>
                <a:lnTo>
                  <a:pt x="226885" y="65087"/>
                </a:lnTo>
                <a:lnTo>
                  <a:pt x="229539" y="65912"/>
                </a:lnTo>
                <a:lnTo>
                  <a:pt x="232473" y="64490"/>
                </a:lnTo>
                <a:lnTo>
                  <a:pt x="233197" y="61594"/>
                </a:lnTo>
                <a:lnTo>
                  <a:pt x="233464" y="58559"/>
                </a:lnTo>
                <a:lnTo>
                  <a:pt x="233502" y="49974"/>
                </a:lnTo>
                <a:lnTo>
                  <a:pt x="233362" y="47205"/>
                </a:lnTo>
                <a:lnTo>
                  <a:pt x="232854" y="44234"/>
                </a:lnTo>
                <a:lnTo>
                  <a:pt x="230162" y="41808"/>
                </a:lnTo>
                <a:lnTo>
                  <a:pt x="227393" y="41020"/>
                </a:lnTo>
                <a:lnTo>
                  <a:pt x="224332" y="40525"/>
                </a:lnTo>
                <a:lnTo>
                  <a:pt x="221551" y="40373"/>
                </a:lnTo>
                <a:lnTo>
                  <a:pt x="217855" y="40627"/>
                </a:lnTo>
                <a:lnTo>
                  <a:pt x="214160" y="41617"/>
                </a:lnTo>
                <a:lnTo>
                  <a:pt x="210477" y="43738"/>
                </a:lnTo>
                <a:lnTo>
                  <a:pt x="206679" y="46697"/>
                </a:lnTo>
                <a:lnTo>
                  <a:pt x="202590" y="50990"/>
                </a:lnTo>
                <a:lnTo>
                  <a:pt x="200406" y="53708"/>
                </a:lnTo>
                <a:lnTo>
                  <a:pt x="198094" y="57010"/>
                </a:lnTo>
                <a:lnTo>
                  <a:pt x="198094" y="46024"/>
                </a:lnTo>
                <a:lnTo>
                  <a:pt x="196735" y="43383"/>
                </a:lnTo>
                <a:lnTo>
                  <a:pt x="194144" y="42468"/>
                </a:lnTo>
                <a:lnTo>
                  <a:pt x="191363" y="42138"/>
                </a:lnTo>
                <a:lnTo>
                  <a:pt x="183769" y="42138"/>
                </a:lnTo>
                <a:lnTo>
                  <a:pt x="181063" y="42468"/>
                </a:lnTo>
                <a:lnTo>
                  <a:pt x="178244" y="43383"/>
                </a:lnTo>
                <a:lnTo>
                  <a:pt x="176822" y="46024"/>
                </a:lnTo>
                <a:lnTo>
                  <a:pt x="176822" y="134302"/>
                </a:lnTo>
                <a:lnTo>
                  <a:pt x="178485" y="136944"/>
                </a:lnTo>
                <a:lnTo>
                  <a:pt x="181673" y="137845"/>
                </a:lnTo>
                <a:lnTo>
                  <a:pt x="184835" y="138176"/>
                </a:lnTo>
                <a:lnTo>
                  <a:pt x="193751" y="138176"/>
                </a:lnTo>
                <a:lnTo>
                  <a:pt x="196913" y="137845"/>
                </a:lnTo>
                <a:lnTo>
                  <a:pt x="200101" y="136944"/>
                </a:lnTo>
                <a:close/>
              </a:path>
              <a:path w="3731145" h="173786">
                <a:moveTo>
                  <a:pt x="269379" y="68960"/>
                </a:moveTo>
                <a:lnTo>
                  <a:pt x="272110" y="64579"/>
                </a:lnTo>
                <a:lnTo>
                  <a:pt x="275615" y="60959"/>
                </a:lnTo>
                <a:lnTo>
                  <a:pt x="280289" y="58585"/>
                </a:lnTo>
                <a:lnTo>
                  <a:pt x="283044" y="58000"/>
                </a:lnTo>
                <a:lnTo>
                  <a:pt x="292481" y="58000"/>
                </a:lnTo>
                <a:lnTo>
                  <a:pt x="297116" y="59994"/>
                </a:lnTo>
                <a:lnTo>
                  <a:pt x="300126" y="63982"/>
                </a:lnTo>
                <a:lnTo>
                  <a:pt x="303123" y="67970"/>
                </a:lnTo>
                <a:lnTo>
                  <a:pt x="304520" y="73469"/>
                </a:lnTo>
                <a:lnTo>
                  <a:pt x="304330" y="80467"/>
                </a:lnTo>
                <a:lnTo>
                  <a:pt x="267119" y="80467"/>
                </a:lnTo>
                <a:lnTo>
                  <a:pt x="267119" y="100253"/>
                </a:lnTo>
                <a:lnTo>
                  <a:pt x="267119" y="96494"/>
                </a:lnTo>
                <a:lnTo>
                  <a:pt x="323227" y="96494"/>
                </a:lnTo>
                <a:lnTo>
                  <a:pt x="326453" y="94322"/>
                </a:lnTo>
                <a:lnTo>
                  <a:pt x="328472" y="90627"/>
                </a:lnTo>
                <a:lnTo>
                  <a:pt x="328472" y="77431"/>
                </a:lnTo>
                <a:lnTo>
                  <a:pt x="327685" y="71691"/>
                </a:lnTo>
                <a:lnTo>
                  <a:pt x="326097" y="66408"/>
                </a:lnTo>
                <a:lnTo>
                  <a:pt x="324523" y="61125"/>
                </a:lnTo>
                <a:lnTo>
                  <a:pt x="322046" y="56565"/>
                </a:lnTo>
                <a:lnTo>
                  <a:pt x="318681" y="52704"/>
                </a:lnTo>
                <a:lnTo>
                  <a:pt x="315315" y="48844"/>
                </a:lnTo>
                <a:lnTo>
                  <a:pt x="311010" y="45821"/>
                </a:lnTo>
                <a:lnTo>
                  <a:pt x="305765" y="43649"/>
                </a:lnTo>
                <a:lnTo>
                  <a:pt x="300520" y="41465"/>
                </a:lnTo>
                <a:lnTo>
                  <a:pt x="294195" y="40373"/>
                </a:lnTo>
                <a:lnTo>
                  <a:pt x="279819" y="40373"/>
                </a:lnTo>
                <a:lnTo>
                  <a:pt x="273532" y="41528"/>
                </a:lnTo>
                <a:lnTo>
                  <a:pt x="267957" y="43840"/>
                </a:lnTo>
                <a:lnTo>
                  <a:pt x="267246" y="77355"/>
                </a:lnTo>
                <a:lnTo>
                  <a:pt x="267728" y="74447"/>
                </a:lnTo>
                <a:lnTo>
                  <a:pt x="268554" y="71704"/>
                </a:lnTo>
                <a:lnTo>
                  <a:pt x="269379" y="68960"/>
                </a:lnTo>
                <a:close/>
              </a:path>
              <a:path w="3731145" h="173786">
                <a:moveTo>
                  <a:pt x="316865" y="135585"/>
                </a:moveTo>
                <a:lnTo>
                  <a:pt x="320687" y="134010"/>
                </a:lnTo>
                <a:lnTo>
                  <a:pt x="323329" y="131483"/>
                </a:lnTo>
                <a:lnTo>
                  <a:pt x="324053" y="128930"/>
                </a:lnTo>
                <a:lnTo>
                  <a:pt x="324281" y="126009"/>
                </a:lnTo>
                <a:lnTo>
                  <a:pt x="324319" y="123316"/>
                </a:lnTo>
                <a:lnTo>
                  <a:pt x="324167" y="119214"/>
                </a:lnTo>
                <a:lnTo>
                  <a:pt x="323037" y="115684"/>
                </a:lnTo>
                <a:lnTo>
                  <a:pt x="320167" y="115100"/>
                </a:lnTo>
                <a:lnTo>
                  <a:pt x="317296" y="116039"/>
                </a:lnTo>
                <a:lnTo>
                  <a:pt x="313715" y="117360"/>
                </a:lnTo>
                <a:lnTo>
                  <a:pt x="308902" y="118884"/>
                </a:lnTo>
                <a:lnTo>
                  <a:pt x="306044" y="119570"/>
                </a:lnTo>
                <a:lnTo>
                  <a:pt x="302742" y="120192"/>
                </a:lnTo>
                <a:lnTo>
                  <a:pt x="299440" y="120827"/>
                </a:lnTo>
                <a:lnTo>
                  <a:pt x="295617" y="121145"/>
                </a:lnTo>
                <a:lnTo>
                  <a:pt x="286969" y="121145"/>
                </a:lnTo>
                <a:lnTo>
                  <a:pt x="283298" y="120573"/>
                </a:lnTo>
                <a:lnTo>
                  <a:pt x="280225" y="119456"/>
                </a:lnTo>
                <a:lnTo>
                  <a:pt x="277164" y="118338"/>
                </a:lnTo>
                <a:lnTo>
                  <a:pt x="274650" y="116700"/>
                </a:lnTo>
                <a:lnTo>
                  <a:pt x="270764" y="112407"/>
                </a:lnTo>
                <a:lnTo>
                  <a:pt x="269341" y="109804"/>
                </a:lnTo>
                <a:lnTo>
                  <a:pt x="268452" y="106743"/>
                </a:lnTo>
                <a:lnTo>
                  <a:pt x="267563" y="103670"/>
                </a:lnTo>
                <a:lnTo>
                  <a:pt x="267119" y="100253"/>
                </a:lnTo>
                <a:lnTo>
                  <a:pt x="267246" y="77355"/>
                </a:lnTo>
                <a:lnTo>
                  <a:pt x="267957" y="43840"/>
                </a:lnTo>
                <a:lnTo>
                  <a:pt x="262382" y="46151"/>
                </a:lnTo>
                <a:lnTo>
                  <a:pt x="257644" y="49504"/>
                </a:lnTo>
                <a:lnTo>
                  <a:pt x="253758" y="53886"/>
                </a:lnTo>
                <a:lnTo>
                  <a:pt x="249859" y="58280"/>
                </a:lnTo>
                <a:lnTo>
                  <a:pt x="246887" y="63626"/>
                </a:lnTo>
                <a:lnTo>
                  <a:pt x="244843" y="69926"/>
                </a:lnTo>
                <a:lnTo>
                  <a:pt x="242798" y="76225"/>
                </a:lnTo>
                <a:lnTo>
                  <a:pt x="241782" y="83299"/>
                </a:lnTo>
                <a:lnTo>
                  <a:pt x="241782" y="99402"/>
                </a:lnTo>
                <a:lnTo>
                  <a:pt x="242747" y="106591"/>
                </a:lnTo>
                <a:lnTo>
                  <a:pt x="244703" y="112725"/>
                </a:lnTo>
                <a:lnTo>
                  <a:pt x="246646" y="118859"/>
                </a:lnTo>
                <a:lnTo>
                  <a:pt x="249593" y="123939"/>
                </a:lnTo>
                <a:lnTo>
                  <a:pt x="253555" y="127965"/>
                </a:lnTo>
                <a:lnTo>
                  <a:pt x="257517" y="131991"/>
                </a:lnTo>
                <a:lnTo>
                  <a:pt x="262445" y="135001"/>
                </a:lnTo>
                <a:lnTo>
                  <a:pt x="268351" y="136969"/>
                </a:lnTo>
                <a:lnTo>
                  <a:pt x="274256" y="138950"/>
                </a:lnTo>
                <a:lnTo>
                  <a:pt x="281139" y="139941"/>
                </a:lnTo>
                <a:lnTo>
                  <a:pt x="293344" y="139941"/>
                </a:lnTo>
                <a:lnTo>
                  <a:pt x="297434" y="139661"/>
                </a:lnTo>
                <a:lnTo>
                  <a:pt x="301256" y="139103"/>
                </a:lnTo>
                <a:lnTo>
                  <a:pt x="305092" y="138544"/>
                </a:lnTo>
                <a:lnTo>
                  <a:pt x="308483" y="137883"/>
                </a:lnTo>
                <a:lnTo>
                  <a:pt x="311454" y="137121"/>
                </a:lnTo>
                <a:lnTo>
                  <a:pt x="314426" y="136359"/>
                </a:lnTo>
                <a:lnTo>
                  <a:pt x="316865" y="135585"/>
                </a:lnTo>
                <a:close/>
              </a:path>
              <a:path w="3731145" h="173786">
                <a:moveTo>
                  <a:pt x="422998" y="138176"/>
                </a:moveTo>
                <a:lnTo>
                  <a:pt x="426300" y="137845"/>
                </a:lnTo>
                <a:lnTo>
                  <a:pt x="429514" y="137020"/>
                </a:lnTo>
                <a:lnTo>
                  <a:pt x="431076" y="134404"/>
                </a:lnTo>
                <a:lnTo>
                  <a:pt x="430530" y="131775"/>
                </a:lnTo>
                <a:lnTo>
                  <a:pt x="428802" y="128358"/>
                </a:lnTo>
                <a:lnTo>
                  <a:pt x="398919" y="82143"/>
                </a:lnTo>
                <a:lnTo>
                  <a:pt x="424751" y="52844"/>
                </a:lnTo>
                <a:lnTo>
                  <a:pt x="426478" y="50406"/>
                </a:lnTo>
                <a:lnTo>
                  <a:pt x="427710" y="47104"/>
                </a:lnTo>
                <a:lnTo>
                  <a:pt x="426719" y="43789"/>
                </a:lnTo>
                <a:lnTo>
                  <a:pt x="423964" y="42722"/>
                </a:lnTo>
                <a:lnTo>
                  <a:pt x="420941" y="42303"/>
                </a:lnTo>
                <a:lnTo>
                  <a:pt x="417194" y="42062"/>
                </a:lnTo>
                <a:lnTo>
                  <a:pt x="412241" y="42062"/>
                </a:lnTo>
                <a:lnTo>
                  <a:pt x="408559" y="42303"/>
                </a:lnTo>
                <a:lnTo>
                  <a:pt x="405599" y="42722"/>
                </a:lnTo>
                <a:lnTo>
                  <a:pt x="402539" y="43840"/>
                </a:lnTo>
                <a:lnTo>
                  <a:pt x="400100" y="46520"/>
                </a:lnTo>
                <a:lnTo>
                  <a:pt x="373976" y="81648"/>
                </a:lnTo>
                <a:lnTo>
                  <a:pt x="373976" y="4152"/>
                </a:lnTo>
                <a:lnTo>
                  <a:pt x="372313" y="1396"/>
                </a:lnTo>
                <a:lnTo>
                  <a:pt x="369125" y="393"/>
                </a:lnTo>
                <a:lnTo>
                  <a:pt x="365963" y="0"/>
                </a:lnTo>
                <a:lnTo>
                  <a:pt x="357047" y="0"/>
                </a:lnTo>
                <a:lnTo>
                  <a:pt x="353885" y="393"/>
                </a:lnTo>
                <a:lnTo>
                  <a:pt x="350697" y="1396"/>
                </a:lnTo>
                <a:lnTo>
                  <a:pt x="349034" y="4152"/>
                </a:lnTo>
                <a:lnTo>
                  <a:pt x="349034" y="134302"/>
                </a:lnTo>
                <a:lnTo>
                  <a:pt x="350697" y="136944"/>
                </a:lnTo>
                <a:lnTo>
                  <a:pt x="353885" y="137845"/>
                </a:lnTo>
                <a:lnTo>
                  <a:pt x="357047" y="138176"/>
                </a:lnTo>
                <a:lnTo>
                  <a:pt x="365963" y="138176"/>
                </a:lnTo>
                <a:lnTo>
                  <a:pt x="369125" y="137845"/>
                </a:lnTo>
                <a:lnTo>
                  <a:pt x="372313" y="136944"/>
                </a:lnTo>
                <a:lnTo>
                  <a:pt x="373976" y="134302"/>
                </a:lnTo>
                <a:lnTo>
                  <a:pt x="373976" y="87591"/>
                </a:lnTo>
                <a:lnTo>
                  <a:pt x="403364" y="134099"/>
                </a:lnTo>
                <a:lnTo>
                  <a:pt x="405549" y="136715"/>
                </a:lnTo>
                <a:lnTo>
                  <a:pt x="408559" y="137718"/>
                </a:lnTo>
                <a:lnTo>
                  <a:pt x="411632" y="138061"/>
                </a:lnTo>
                <a:lnTo>
                  <a:pt x="415505" y="138264"/>
                </a:lnTo>
                <a:lnTo>
                  <a:pt x="422998" y="138176"/>
                </a:lnTo>
                <a:close/>
              </a:path>
              <a:path w="3731145" h="173786">
                <a:moveTo>
                  <a:pt x="497306" y="125590"/>
                </a:moveTo>
                <a:lnTo>
                  <a:pt x="497306" y="123748"/>
                </a:lnTo>
                <a:lnTo>
                  <a:pt x="497052" y="121043"/>
                </a:lnTo>
                <a:lnTo>
                  <a:pt x="496316" y="117525"/>
                </a:lnTo>
                <a:lnTo>
                  <a:pt x="493560" y="116598"/>
                </a:lnTo>
                <a:lnTo>
                  <a:pt x="490918" y="117627"/>
                </a:lnTo>
                <a:lnTo>
                  <a:pt x="488099" y="118414"/>
                </a:lnTo>
                <a:lnTo>
                  <a:pt x="484530" y="118757"/>
                </a:lnTo>
                <a:lnTo>
                  <a:pt x="480644" y="118757"/>
                </a:lnTo>
                <a:lnTo>
                  <a:pt x="477939" y="117563"/>
                </a:lnTo>
                <a:lnTo>
                  <a:pt x="474903" y="112737"/>
                </a:lnTo>
                <a:lnTo>
                  <a:pt x="474141" y="109131"/>
                </a:lnTo>
                <a:lnTo>
                  <a:pt x="474141" y="62839"/>
                </a:lnTo>
                <a:lnTo>
                  <a:pt x="493445" y="62839"/>
                </a:lnTo>
                <a:lnTo>
                  <a:pt x="495655" y="62064"/>
                </a:lnTo>
                <a:lnTo>
                  <a:pt x="496976" y="58966"/>
                </a:lnTo>
                <a:lnTo>
                  <a:pt x="497306" y="56375"/>
                </a:lnTo>
                <a:lnTo>
                  <a:pt x="497217" y="49225"/>
                </a:lnTo>
                <a:lnTo>
                  <a:pt x="496887" y="46583"/>
                </a:lnTo>
                <a:lnTo>
                  <a:pt x="495985" y="44030"/>
                </a:lnTo>
                <a:lnTo>
                  <a:pt x="493344" y="42659"/>
                </a:lnTo>
                <a:lnTo>
                  <a:pt x="474141" y="42659"/>
                </a:lnTo>
                <a:lnTo>
                  <a:pt x="474141" y="22961"/>
                </a:lnTo>
                <a:lnTo>
                  <a:pt x="472490" y="20205"/>
                </a:lnTo>
                <a:lnTo>
                  <a:pt x="469379" y="19215"/>
                </a:lnTo>
                <a:lnTo>
                  <a:pt x="466140" y="18884"/>
                </a:lnTo>
                <a:lnTo>
                  <a:pt x="457301" y="18884"/>
                </a:lnTo>
                <a:lnTo>
                  <a:pt x="454063" y="19215"/>
                </a:lnTo>
                <a:lnTo>
                  <a:pt x="450862" y="20205"/>
                </a:lnTo>
                <a:lnTo>
                  <a:pt x="449300" y="22961"/>
                </a:lnTo>
                <a:lnTo>
                  <a:pt x="449300" y="42659"/>
                </a:lnTo>
                <a:lnTo>
                  <a:pt x="438810" y="42659"/>
                </a:lnTo>
                <a:lnTo>
                  <a:pt x="436168" y="44030"/>
                </a:lnTo>
                <a:lnTo>
                  <a:pt x="435267" y="46583"/>
                </a:lnTo>
                <a:lnTo>
                  <a:pt x="434936" y="49225"/>
                </a:lnTo>
                <a:lnTo>
                  <a:pt x="434847" y="56375"/>
                </a:lnTo>
                <a:lnTo>
                  <a:pt x="435178" y="58966"/>
                </a:lnTo>
                <a:lnTo>
                  <a:pt x="435838" y="60515"/>
                </a:lnTo>
                <a:lnTo>
                  <a:pt x="438708" y="62839"/>
                </a:lnTo>
                <a:lnTo>
                  <a:pt x="449300" y="62839"/>
                </a:lnTo>
                <a:lnTo>
                  <a:pt x="449300" y="113487"/>
                </a:lnTo>
                <a:lnTo>
                  <a:pt x="449859" y="118173"/>
                </a:lnTo>
                <a:lnTo>
                  <a:pt x="450977" y="122123"/>
                </a:lnTo>
                <a:lnTo>
                  <a:pt x="452107" y="126085"/>
                </a:lnTo>
                <a:lnTo>
                  <a:pt x="453847" y="129374"/>
                </a:lnTo>
                <a:lnTo>
                  <a:pt x="456234" y="131978"/>
                </a:lnTo>
                <a:lnTo>
                  <a:pt x="458609" y="134581"/>
                </a:lnTo>
                <a:lnTo>
                  <a:pt x="461606" y="136512"/>
                </a:lnTo>
                <a:lnTo>
                  <a:pt x="465239" y="137769"/>
                </a:lnTo>
                <a:lnTo>
                  <a:pt x="468858" y="139014"/>
                </a:lnTo>
                <a:lnTo>
                  <a:pt x="473151" y="139649"/>
                </a:lnTo>
                <a:lnTo>
                  <a:pt x="481774" y="139547"/>
                </a:lnTo>
                <a:lnTo>
                  <a:pt x="485406" y="139153"/>
                </a:lnTo>
                <a:lnTo>
                  <a:pt x="488645" y="138506"/>
                </a:lnTo>
                <a:lnTo>
                  <a:pt x="492696" y="137223"/>
                </a:lnTo>
                <a:lnTo>
                  <a:pt x="495909" y="134912"/>
                </a:lnTo>
                <a:lnTo>
                  <a:pt x="496760" y="132270"/>
                </a:lnTo>
                <a:lnTo>
                  <a:pt x="497306" y="128498"/>
                </a:lnTo>
                <a:lnTo>
                  <a:pt x="497306" y="125590"/>
                </a:lnTo>
                <a:close/>
              </a:path>
              <a:path w="3731145" h="173786">
                <a:moveTo>
                  <a:pt x="545096" y="117817"/>
                </a:moveTo>
                <a:lnTo>
                  <a:pt x="542328" y="116344"/>
                </a:lnTo>
                <a:lnTo>
                  <a:pt x="540131" y="114249"/>
                </a:lnTo>
                <a:lnTo>
                  <a:pt x="538518" y="111544"/>
                </a:lnTo>
                <a:lnTo>
                  <a:pt x="536905" y="108838"/>
                </a:lnTo>
                <a:lnTo>
                  <a:pt x="535724" y="105651"/>
                </a:lnTo>
                <a:lnTo>
                  <a:pt x="535000" y="101993"/>
                </a:lnTo>
                <a:lnTo>
                  <a:pt x="534276" y="98323"/>
                </a:lnTo>
                <a:lnTo>
                  <a:pt x="534009" y="136677"/>
                </a:lnTo>
                <a:lnTo>
                  <a:pt x="539813" y="138849"/>
                </a:lnTo>
                <a:lnTo>
                  <a:pt x="546646" y="139941"/>
                </a:lnTo>
                <a:lnTo>
                  <a:pt x="545096" y="117817"/>
                </a:lnTo>
                <a:close/>
              </a:path>
              <a:path w="3731145" h="173786">
                <a:moveTo>
                  <a:pt x="534009" y="136677"/>
                </a:moveTo>
                <a:lnTo>
                  <a:pt x="534276" y="98323"/>
                </a:lnTo>
                <a:lnTo>
                  <a:pt x="533908" y="94322"/>
                </a:lnTo>
                <a:lnTo>
                  <a:pt x="533908" y="85280"/>
                </a:lnTo>
                <a:lnTo>
                  <a:pt x="534365" y="81102"/>
                </a:lnTo>
                <a:lnTo>
                  <a:pt x="535254" y="77444"/>
                </a:lnTo>
                <a:lnTo>
                  <a:pt x="536143" y="73786"/>
                </a:lnTo>
                <a:lnTo>
                  <a:pt x="537476" y="70650"/>
                </a:lnTo>
                <a:lnTo>
                  <a:pt x="539254" y="68046"/>
                </a:lnTo>
                <a:lnTo>
                  <a:pt x="541045" y="65430"/>
                </a:lnTo>
                <a:lnTo>
                  <a:pt x="543318" y="63461"/>
                </a:lnTo>
                <a:lnTo>
                  <a:pt x="546087" y="62102"/>
                </a:lnTo>
                <a:lnTo>
                  <a:pt x="548855" y="60756"/>
                </a:lnTo>
                <a:lnTo>
                  <a:pt x="552094" y="60070"/>
                </a:lnTo>
                <a:lnTo>
                  <a:pt x="559943" y="60070"/>
                </a:lnTo>
                <a:lnTo>
                  <a:pt x="563384" y="60832"/>
                </a:lnTo>
                <a:lnTo>
                  <a:pt x="566127" y="62356"/>
                </a:lnTo>
                <a:lnTo>
                  <a:pt x="568871" y="63868"/>
                </a:lnTo>
                <a:lnTo>
                  <a:pt x="571055" y="65976"/>
                </a:lnTo>
                <a:lnTo>
                  <a:pt x="572706" y="68681"/>
                </a:lnTo>
                <a:lnTo>
                  <a:pt x="574357" y="71386"/>
                </a:lnTo>
                <a:lnTo>
                  <a:pt x="575525" y="74574"/>
                </a:lnTo>
                <a:lnTo>
                  <a:pt x="576224" y="78231"/>
                </a:lnTo>
                <a:lnTo>
                  <a:pt x="576922" y="81902"/>
                </a:lnTo>
                <a:lnTo>
                  <a:pt x="577265" y="85902"/>
                </a:lnTo>
                <a:lnTo>
                  <a:pt x="577265" y="94945"/>
                </a:lnTo>
                <a:lnTo>
                  <a:pt x="576834" y="99123"/>
                </a:lnTo>
                <a:lnTo>
                  <a:pt x="575970" y="102781"/>
                </a:lnTo>
                <a:lnTo>
                  <a:pt x="575119" y="106438"/>
                </a:lnTo>
                <a:lnTo>
                  <a:pt x="573798" y="109562"/>
                </a:lnTo>
                <a:lnTo>
                  <a:pt x="572020" y="112128"/>
                </a:lnTo>
                <a:lnTo>
                  <a:pt x="570230" y="114706"/>
                </a:lnTo>
                <a:lnTo>
                  <a:pt x="567956" y="116674"/>
                </a:lnTo>
                <a:lnTo>
                  <a:pt x="565188" y="118021"/>
                </a:lnTo>
                <a:lnTo>
                  <a:pt x="562419" y="119379"/>
                </a:lnTo>
                <a:lnTo>
                  <a:pt x="559155" y="120053"/>
                </a:lnTo>
                <a:lnTo>
                  <a:pt x="551294" y="120053"/>
                </a:lnTo>
                <a:lnTo>
                  <a:pt x="547865" y="119303"/>
                </a:lnTo>
                <a:lnTo>
                  <a:pt x="545096" y="117817"/>
                </a:lnTo>
                <a:lnTo>
                  <a:pt x="546646" y="139941"/>
                </a:lnTo>
                <a:lnTo>
                  <a:pt x="562610" y="139941"/>
                </a:lnTo>
                <a:lnTo>
                  <a:pt x="569709" y="138722"/>
                </a:lnTo>
                <a:lnTo>
                  <a:pt x="575779" y="136283"/>
                </a:lnTo>
                <a:lnTo>
                  <a:pt x="581850" y="133845"/>
                </a:lnTo>
                <a:lnTo>
                  <a:pt x="586892" y="130378"/>
                </a:lnTo>
                <a:lnTo>
                  <a:pt x="590918" y="125895"/>
                </a:lnTo>
                <a:lnTo>
                  <a:pt x="594944" y="121399"/>
                </a:lnTo>
                <a:lnTo>
                  <a:pt x="597954" y="116052"/>
                </a:lnTo>
                <a:lnTo>
                  <a:pt x="599922" y="109854"/>
                </a:lnTo>
                <a:lnTo>
                  <a:pt x="601903" y="103657"/>
                </a:lnTo>
                <a:lnTo>
                  <a:pt x="602894" y="96786"/>
                </a:lnTo>
                <a:lnTo>
                  <a:pt x="602894" y="81419"/>
                </a:lnTo>
                <a:lnTo>
                  <a:pt x="601967" y="74460"/>
                </a:lnTo>
                <a:lnTo>
                  <a:pt x="600125" y="68389"/>
                </a:lnTo>
                <a:lnTo>
                  <a:pt x="598271" y="62318"/>
                </a:lnTo>
                <a:lnTo>
                  <a:pt x="595452" y="57200"/>
                </a:lnTo>
                <a:lnTo>
                  <a:pt x="591667" y="53047"/>
                </a:lnTo>
                <a:lnTo>
                  <a:pt x="587870" y="48894"/>
                </a:lnTo>
                <a:lnTo>
                  <a:pt x="583069" y="45745"/>
                </a:lnTo>
                <a:lnTo>
                  <a:pt x="577265" y="43599"/>
                </a:lnTo>
                <a:lnTo>
                  <a:pt x="571461" y="41452"/>
                </a:lnTo>
                <a:lnTo>
                  <a:pt x="564591" y="40373"/>
                </a:lnTo>
                <a:lnTo>
                  <a:pt x="548563" y="40373"/>
                </a:lnTo>
                <a:lnTo>
                  <a:pt x="541489" y="41605"/>
                </a:lnTo>
                <a:lnTo>
                  <a:pt x="535444" y="44043"/>
                </a:lnTo>
                <a:lnTo>
                  <a:pt x="529412" y="46481"/>
                </a:lnTo>
                <a:lnTo>
                  <a:pt x="524383" y="49923"/>
                </a:lnTo>
                <a:lnTo>
                  <a:pt x="520357" y="54381"/>
                </a:lnTo>
                <a:lnTo>
                  <a:pt x="516331" y="58839"/>
                </a:lnTo>
                <a:lnTo>
                  <a:pt x="513308" y="64185"/>
                </a:lnTo>
                <a:lnTo>
                  <a:pt x="511302" y="70421"/>
                </a:lnTo>
                <a:lnTo>
                  <a:pt x="509282" y="76657"/>
                </a:lnTo>
                <a:lnTo>
                  <a:pt x="508279" y="83527"/>
                </a:lnTo>
                <a:lnTo>
                  <a:pt x="508279" y="98844"/>
                </a:lnTo>
                <a:lnTo>
                  <a:pt x="509206" y="105765"/>
                </a:lnTo>
                <a:lnTo>
                  <a:pt x="511047" y="111836"/>
                </a:lnTo>
                <a:lnTo>
                  <a:pt x="512902" y="117906"/>
                </a:lnTo>
                <a:lnTo>
                  <a:pt x="515734" y="123024"/>
                </a:lnTo>
                <a:lnTo>
                  <a:pt x="519556" y="127177"/>
                </a:lnTo>
                <a:lnTo>
                  <a:pt x="523392" y="131330"/>
                </a:lnTo>
                <a:lnTo>
                  <a:pt x="528205" y="134505"/>
                </a:lnTo>
                <a:lnTo>
                  <a:pt x="534009" y="136677"/>
                </a:lnTo>
                <a:close/>
              </a:path>
              <a:path w="3731145" h="173786">
                <a:moveTo>
                  <a:pt x="646633" y="136944"/>
                </a:moveTo>
                <a:lnTo>
                  <a:pt x="648296" y="134302"/>
                </a:lnTo>
                <a:lnTo>
                  <a:pt x="648296" y="79273"/>
                </a:lnTo>
                <a:lnTo>
                  <a:pt x="650138" y="76377"/>
                </a:lnTo>
                <a:lnTo>
                  <a:pt x="653491" y="71945"/>
                </a:lnTo>
                <a:lnTo>
                  <a:pt x="656653" y="68389"/>
                </a:lnTo>
                <a:lnTo>
                  <a:pt x="659625" y="66014"/>
                </a:lnTo>
                <a:lnTo>
                  <a:pt x="662444" y="64579"/>
                </a:lnTo>
                <a:lnTo>
                  <a:pt x="665213" y="63741"/>
                </a:lnTo>
                <a:lnTo>
                  <a:pt x="667791" y="63741"/>
                </a:lnTo>
                <a:lnTo>
                  <a:pt x="670864" y="64312"/>
                </a:lnTo>
                <a:lnTo>
                  <a:pt x="673417" y="65087"/>
                </a:lnTo>
                <a:lnTo>
                  <a:pt x="676071" y="65912"/>
                </a:lnTo>
                <a:lnTo>
                  <a:pt x="679005" y="64490"/>
                </a:lnTo>
                <a:lnTo>
                  <a:pt x="679729" y="61594"/>
                </a:lnTo>
                <a:lnTo>
                  <a:pt x="679996" y="58559"/>
                </a:lnTo>
                <a:lnTo>
                  <a:pt x="680034" y="49974"/>
                </a:lnTo>
                <a:lnTo>
                  <a:pt x="679894" y="47205"/>
                </a:lnTo>
                <a:lnTo>
                  <a:pt x="679386" y="44234"/>
                </a:lnTo>
                <a:lnTo>
                  <a:pt x="676694" y="41808"/>
                </a:lnTo>
                <a:lnTo>
                  <a:pt x="673925" y="41020"/>
                </a:lnTo>
                <a:lnTo>
                  <a:pt x="670864" y="40525"/>
                </a:lnTo>
                <a:lnTo>
                  <a:pt x="668083" y="40373"/>
                </a:lnTo>
                <a:lnTo>
                  <a:pt x="664387" y="40627"/>
                </a:lnTo>
                <a:lnTo>
                  <a:pt x="660692" y="41617"/>
                </a:lnTo>
                <a:lnTo>
                  <a:pt x="657009" y="43738"/>
                </a:lnTo>
                <a:lnTo>
                  <a:pt x="653211" y="46697"/>
                </a:lnTo>
                <a:lnTo>
                  <a:pt x="649122" y="50990"/>
                </a:lnTo>
                <a:lnTo>
                  <a:pt x="646938" y="53708"/>
                </a:lnTo>
                <a:lnTo>
                  <a:pt x="644626" y="57010"/>
                </a:lnTo>
                <a:lnTo>
                  <a:pt x="644626" y="46024"/>
                </a:lnTo>
                <a:lnTo>
                  <a:pt x="643267" y="43383"/>
                </a:lnTo>
                <a:lnTo>
                  <a:pt x="640676" y="42468"/>
                </a:lnTo>
                <a:lnTo>
                  <a:pt x="637895" y="42138"/>
                </a:lnTo>
                <a:lnTo>
                  <a:pt x="630301" y="42138"/>
                </a:lnTo>
                <a:lnTo>
                  <a:pt x="627595" y="42468"/>
                </a:lnTo>
                <a:lnTo>
                  <a:pt x="624776" y="43383"/>
                </a:lnTo>
                <a:lnTo>
                  <a:pt x="623354" y="46024"/>
                </a:lnTo>
                <a:lnTo>
                  <a:pt x="623354" y="134302"/>
                </a:lnTo>
                <a:lnTo>
                  <a:pt x="625017" y="136944"/>
                </a:lnTo>
                <a:lnTo>
                  <a:pt x="628205" y="137845"/>
                </a:lnTo>
                <a:lnTo>
                  <a:pt x="631367" y="138176"/>
                </a:lnTo>
                <a:lnTo>
                  <a:pt x="640283" y="138176"/>
                </a:lnTo>
                <a:lnTo>
                  <a:pt x="643445" y="137845"/>
                </a:lnTo>
                <a:lnTo>
                  <a:pt x="646633" y="136944"/>
                </a:lnTo>
                <a:close/>
              </a:path>
              <a:path w="3731145" h="173786">
                <a:moveTo>
                  <a:pt x="732624" y="136677"/>
                </a:moveTo>
                <a:lnTo>
                  <a:pt x="737273" y="134505"/>
                </a:lnTo>
                <a:lnTo>
                  <a:pt x="741413" y="131470"/>
                </a:lnTo>
                <a:lnTo>
                  <a:pt x="745045" y="127571"/>
                </a:lnTo>
                <a:lnTo>
                  <a:pt x="745045" y="134594"/>
                </a:lnTo>
                <a:lnTo>
                  <a:pt x="745883" y="136778"/>
                </a:lnTo>
                <a:lnTo>
                  <a:pt x="748753" y="137909"/>
                </a:lnTo>
                <a:lnTo>
                  <a:pt x="752271" y="138264"/>
                </a:lnTo>
                <a:lnTo>
                  <a:pt x="760094" y="138150"/>
                </a:lnTo>
                <a:lnTo>
                  <a:pt x="763981" y="137299"/>
                </a:lnTo>
                <a:lnTo>
                  <a:pt x="765632" y="134594"/>
                </a:lnTo>
                <a:lnTo>
                  <a:pt x="765632" y="69151"/>
                </a:lnTo>
                <a:lnTo>
                  <a:pt x="764895" y="63906"/>
                </a:lnTo>
                <a:lnTo>
                  <a:pt x="763447" y="59486"/>
                </a:lnTo>
                <a:lnTo>
                  <a:pt x="762000" y="55054"/>
                </a:lnTo>
                <a:lnTo>
                  <a:pt x="759688" y="51447"/>
                </a:lnTo>
                <a:lnTo>
                  <a:pt x="756526" y="48640"/>
                </a:lnTo>
                <a:lnTo>
                  <a:pt x="753351" y="45834"/>
                </a:lnTo>
                <a:lnTo>
                  <a:pt x="749312" y="43764"/>
                </a:lnTo>
                <a:lnTo>
                  <a:pt x="744397" y="42405"/>
                </a:lnTo>
                <a:lnTo>
                  <a:pt x="739482" y="41059"/>
                </a:lnTo>
                <a:lnTo>
                  <a:pt x="733564" y="40373"/>
                </a:lnTo>
                <a:lnTo>
                  <a:pt x="722744" y="40373"/>
                </a:lnTo>
                <a:lnTo>
                  <a:pt x="718959" y="40690"/>
                </a:lnTo>
                <a:lnTo>
                  <a:pt x="715302" y="41325"/>
                </a:lnTo>
                <a:lnTo>
                  <a:pt x="711644" y="41948"/>
                </a:lnTo>
                <a:lnTo>
                  <a:pt x="708253" y="42760"/>
                </a:lnTo>
                <a:lnTo>
                  <a:pt x="705154" y="43738"/>
                </a:lnTo>
                <a:lnTo>
                  <a:pt x="702056" y="44729"/>
                </a:lnTo>
                <a:lnTo>
                  <a:pt x="699350" y="45808"/>
                </a:lnTo>
                <a:lnTo>
                  <a:pt x="694728" y="48120"/>
                </a:lnTo>
                <a:lnTo>
                  <a:pt x="691261" y="51079"/>
                </a:lnTo>
                <a:lnTo>
                  <a:pt x="689978" y="54533"/>
                </a:lnTo>
                <a:lnTo>
                  <a:pt x="689813" y="58191"/>
                </a:lnTo>
                <a:lnTo>
                  <a:pt x="689914" y="61099"/>
                </a:lnTo>
                <a:lnTo>
                  <a:pt x="690587" y="64655"/>
                </a:lnTo>
                <a:lnTo>
                  <a:pt x="692340" y="67500"/>
                </a:lnTo>
                <a:lnTo>
                  <a:pt x="695325" y="68186"/>
                </a:lnTo>
                <a:lnTo>
                  <a:pt x="698372" y="66801"/>
                </a:lnTo>
                <a:lnTo>
                  <a:pt x="702157" y="64858"/>
                </a:lnTo>
                <a:lnTo>
                  <a:pt x="707174" y="62610"/>
                </a:lnTo>
                <a:lnTo>
                  <a:pt x="710057" y="61594"/>
                </a:lnTo>
                <a:lnTo>
                  <a:pt x="713320" y="60667"/>
                </a:lnTo>
                <a:lnTo>
                  <a:pt x="716584" y="59740"/>
                </a:lnTo>
                <a:lnTo>
                  <a:pt x="720293" y="59283"/>
                </a:lnTo>
                <a:lnTo>
                  <a:pt x="727621" y="59283"/>
                </a:lnTo>
                <a:lnTo>
                  <a:pt x="730275" y="59613"/>
                </a:lnTo>
                <a:lnTo>
                  <a:pt x="732421" y="60274"/>
                </a:lnTo>
                <a:lnTo>
                  <a:pt x="736282" y="61950"/>
                </a:lnTo>
                <a:lnTo>
                  <a:pt x="738860" y="64731"/>
                </a:lnTo>
                <a:lnTo>
                  <a:pt x="740333" y="68541"/>
                </a:lnTo>
                <a:lnTo>
                  <a:pt x="741184" y="73037"/>
                </a:lnTo>
                <a:lnTo>
                  <a:pt x="741184" y="81152"/>
                </a:lnTo>
                <a:lnTo>
                  <a:pt x="724712" y="81152"/>
                </a:lnTo>
                <a:lnTo>
                  <a:pt x="717829" y="81749"/>
                </a:lnTo>
                <a:lnTo>
                  <a:pt x="711885" y="82930"/>
                </a:lnTo>
                <a:lnTo>
                  <a:pt x="705942" y="84124"/>
                </a:lnTo>
                <a:lnTo>
                  <a:pt x="700976" y="85953"/>
                </a:lnTo>
                <a:lnTo>
                  <a:pt x="696988" y="88430"/>
                </a:lnTo>
                <a:lnTo>
                  <a:pt x="693000" y="90906"/>
                </a:lnTo>
                <a:lnTo>
                  <a:pt x="689991" y="94043"/>
                </a:lnTo>
                <a:lnTo>
                  <a:pt x="687984" y="97828"/>
                </a:lnTo>
                <a:lnTo>
                  <a:pt x="685977" y="101625"/>
                </a:lnTo>
                <a:lnTo>
                  <a:pt x="684961" y="106095"/>
                </a:lnTo>
                <a:lnTo>
                  <a:pt x="684961" y="115989"/>
                </a:lnTo>
                <a:lnTo>
                  <a:pt x="685761" y="120154"/>
                </a:lnTo>
                <a:lnTo>
                  <a:pt x="687336" y="123710"/>
                </a:lnTo>
                <a:lnTo>
                  <a:pt x="688924" y="127279"/>
                </a:lnTo>
                <a:lnTo>
                  <a:pt x="691146" y="130263"/>
                </a:lnTo>
                <a:lnTo>
                  <a:pt x="694016" y="132664"/>
                </a:lnTo>
                <a:lnTo>
                  <a:pt x="696887" y="135077"/>
                </a:lnTo>
                <a:lnTo>
                  <a:pt x="700290" y="136893"/>
                </a:lnTo>
                <a:lnTo>
                  <a:pt x="704215" y="138112"/>
                </a:lnTo>
                <a:lnTo>
                  <a:pt x="708139" y="139331"/>
                </a:lnTo>
                <a:lnTo>
                  <a:pt x="709307" y="114147"/>
                </a:lnTo>
                <a:lnTo>
                  <a:pt x="709307" y="110451"/>
                </a:lnTo>
                <a:lnTo>
                  <a:pt x="709726" y="106337"/>
                </a:lnTo>
                <a:lnTo>
                  <a:pt x="711377" y="102984"/>
                </a:lnTo>
                <a:lnTo>
                  <a:pt x="714463" y="100355"/>
                </a:lnTo>
                <a:lnTo>
                  <a:pt x="718553" y="98272"/>
                </a:lnTo>
                <a:lnTo>
                  <a:pt x="721385" y="97688"/>
                </a:lnTo>
                <a:lnTo>
                  <a:pt x="724230" y="97091"/>
                </a:lnTo>
                <a:lnTo>
                  <a:pt x="727659" y="96786"/>
                </a:lnTo>
                <a:lnTo>
                  <a:pt x="741184" y="96786"/>
                </a:lnTo>
                <a:lnTo>
                  <a:pt x="741184" y="111836"/>
                </a:lnTo>
                <a:lnTo>
                  <a:pt x="738149" y="115265"/>
                </a:lnTo>
                <a:lnTo>
                  <a:pt x="735164" y="117868"/>
                </a:lnTo>
                <a:lnTo>
                  <a:pt x="732218" y="119659"/>
                </a:lnTo>
                <a:lnTo>
                  <a:pt x="729284" y="121437"/>
                </a:lnTo>
                <a:lnTo>
                  <a:pt x="726071" y="122326"/>
                </a:lnTo>
                <a:lnTo>
                  <a:pt x="718413" y="122326"/>
                </a:lnTo>
                <a:lnTo>
                  <a:pt x="722807" y="139941"/>
                </a:lnTo>
                <a:lnTo>
                  <a:pt x="727964" y="138849"/>
                </a:lnTo>
                <a:lnTo>
                  <a:pt x="732624" y="136677"/>
                </a:lnTo>
                <a:close/>
              </a:path>
              <a:path w="3731145" h="173786">
                <a:moveTo>
                  <a:pt x="722807" y="139941"/>
                </a:moveTo>
                <a:lnTo>
                  <a:pt x="718413" y="122326"/>
                </a:lnTo>
                <a:lnTo>
                  <a:pt x="715162" y="121272"/>
                </a:lnTo>
                <a:lnTo>
                  <a:pt x="710488" y="117043"/>
                </a:lnTo>
                <a:lnTo>
                  <a:pt x="709307" y="114147"/>
                </a:lnTo>
                <a:lnTo>
                  <a:pt x="708139" y="139331"/>
                </a:lnTo>
                <a:lnTo>
                  <a:pt x="712444" y="139941"/>
                </a:lnTo>
                <a:lnTo>
                  <a:pt x="722807" y="139941"/>
                </a:lnTo>
                <a:close/>
              </a:path>
              <a:path w="3731145" h="173786">
                <a:moveTo>
                  <a:pt x="795286" y="20205"/>
                </a:moveTo>
                <a:lnTo>
                  <a:pt x="793724" y="22961"/>
                </a:lnTo>
                <a:lnTo>
                  <a:pt x="793724" y="42659"/>
                </a:lnTo>
                <a:lnTo>
                  <a:pt x="783234" y="42659"/>
                </a:lnTo>
                <a:lnTo>
                  <a:pt x="780592" y="44030"/>
                </a:lnTo>
                <a:lnTo>
                  <a:pt x="779691" y="46583"/>
                </a:lnTo>
                <a:lnTo>
                  <a:pt x="779360" y="49225"/>
                </a:lnTo>
                <a:lnTo>
                  <a:pt x="779272" y="56375"/>
                </a:lnTo>
                <a:lnTo>
                  <a:pt x="779602" y="58966"/>
                </a:lnTo>
                <a:lnTo>
                  <a:pt x="780262" y="60515"/>
                </a:lnTo>
                <a:lnTo>
                  <a:pt x="783132" y="62839"/>
                </a:lnTo>
                <a:lnTo>
                  <a:pt x="793724" y="62839"/>
                </a:lnTo>
                <a:lnTo>
                  <a:pt x="793724" y="113487"/>
                </a:lnTo>
                <a:lnTo>
                  <a:pt x="794283" y="118173"/>
                </a:lnTo>
                <a:lnTo>
                  <a:pt x="795401" y="122123"/>
                </a:lnTo>
                <a:lnTo>
                  <a:pt x="796531" y="126085"/>
                </a:lnTo>
                <a:lnTo>
                  <a:pt x="798271" y="129374"/>
                </a:lnTo>
                <a:lnTo>
                  <a:pt x="800658" y="131978"/>
                </a:lnTo>
                <a:lnTo>
                  <a:pt x="803033" y="134581"/>
                </a:lnTo>
                <a:lnTo>
                  <a:pt x="806030" y="136512"/>
                </a:lnTo>
                <a:lnTo>
                  <a:pt x="809663" y="137769"/>
                </a:lnTo>
                <a:lnTo>
                  <a:pt x="813282" y="139014"/>
                </a:lnTo>
                <a:lnTo>
                  <a:pt x="817575" y="139649"/>
                </a:lnTo>
                <a:lnTo>
                  <a:pt x="826147" y="139547"/>
                </a:lnTo>
                <a:lnTo>
                  <a:pt x="829830" y="139153"/>
                </a:lnTo>
                <a:lnTo>
                  <a:pt x="833005" y="138506"/>
                </a:lnTo>
                <a:lnTo>
                  <a:pt x="837069" y="137223"/>
                </a:lnTo>
                <a:lnTo>
                  <a:pt x="840371" y="134912"/>
                </a:lnTo>
                <a:lnTo>
                  <a:pt x="841133" y="132270"/>
                </a:lnTo>
                <a:lnTo>
                  <a:pt x="841768" y="128498"/>
                </a:lnTo>
                <a:lnTo>
                  <a:pt x="841768" y="123748"/>
                </a:lnTo>
                <a:lnTo>
                  <a:pt x="841260" y="119849"/>
                </a:lnTo>
                <a:lnTo>
                  <a:pt x="840117" y="116839"/>
                </a:lnTo>
                <a:lnTo>
                  <a:pt x="837450" y="116839"/>
                </a:lnTo>
                <a:lnTo>
                  <a:pt x="834529" y="117919"/>
                </a:lnTo>
                <a:lnTo>
                  <a:pt x="831481" y="118643"/>
                </a:lnTo>
                <a:lnTo>
                  <a:pt x="825004" y="118757"/>
                </a:lnTo>
                <a:lnTo>
                  <a:pt x="822363" y="117563"/>
                </a:lnTo>
                <a:lnTo>
                  <a:pt x="819327" y="112737"/>
                </a:lnTo>
                <a:lnTo>
                  <a:pt x="818565" y="109131"/>
                </a:lnTo>
                <a:lnTo>
                  <a:pt x="818565" y="62839"/>
                </a:lnTo>
                <a:lnTo>
                  <a:pt x="837831" y="62839"/>
                </a:lnTo>
                <a:lnTo>
                  <a:pt x="840117" y="62064"/>
                </a:lnTo>
                <a:lnTo>
                  <a:pt x="841387" y="58966"/>
                </a:lnTo>
                <a:lnTo>
                  <a:pt x="841768" y="56375"/>
                </a:lnTo>
                <a:lnTo>
                  <a:pt x="841768" y="52755"/>
                </a:lnTo>
                <a:lnTo>
                  <a:pt x="841641" y="49225"/>
                </a:lnTo>
                <a:lnTo>
                  <a:pt x="841260" y="46583"/>
                </a:lnTo>
                <a:lnTo>
                  <a:pt x="840371" y="44030"/>
                </a:lnTo>
                <a:lnTo>
                  <a:pt x="837704" y="42659"/>
                </a:lnTo>
                <a:lnTo>
                  <a:pt x="818565" y="42659"/>
                </a:lnTo>
                <a:lnTo>
                  <a:pt x="818565" y="22961"/>
                </a:lnTo>
                <a:lnTo>
                  <a:pt x="816914" y="20205"/>
                </a:lnTo>
                <a:lnTo>
                  <a:pt x="813803" y="19215"/>
                </a:lnTo>
                <a:lnTo>
                  <a:pt x="810564" y="18884"/>
                </a:lnTo>
                <a:lnTo>
                  <a:pt x="801725" y="18884"/>
                </a:lnTo>
                <a:lnTo>
                  <a:pt x="798487" y="19215"/>
                </a:lnTo>
                <a:lnTo>
                  <a:pt x="795286" y="20205"/>
                </a:lnTo>
                <a:close/>
              </a:path>
              <a:path w="3731145" h="173786">
                <a:moveTo>
                  <a:pt x="994422" y="48501"/>
                </a:moveTo>
                <a:lnTo>
                  <a:pt x="994422" y="43281"/>
                </a:lnTo>
                <a:lnTo>
                  <a:pt x="993787" y="38582"/>
                </a:lnTo>
                <a:lnTo>
                  <a:pt x="992263" y="34391"/>
                </a:lnTo>
                <a:lnTo>
                  <a:pt x="990866" y="30200"/>
                </a:lnTo>
                <a:lnTo>
                  <a:pt x="988707" y="26542"/>
                </a:lnTo>
                <a:lnTo>
                  <a:pt x="985913" y="23406"/>
                </a:lnTo>
                <a:lnTo>
                  <a:pt x="983119" y="20269"/>
                </a:lnTo>
                <a:lnTo>
                  <a:pt x="979817" y="17678"/>
                </a:lnTo>
                <a:lnTo>
                  <a:pt x="975880" y="15633"/>
                </a:lnTo>
                <a:lnTo>
                  <a:pt x="971943" y="13588"/>
                </a:lnTo>
                <a:lnTo>
                  <a:pt x="968133" y="12192"/>
                </a:lnTo>
                <a:lnTo>
                  <a:pt x="964323" y="11429"/>
                </a:lnTo>
                <a:lnTo>
                  <a:pt x="960513" y="10667"/>
                </a:lnTo>
                <a:lnTo>
                  <a:pt x="957211" y="10172"/>
                </a:lnTo>
                <a:lnTo>
                  <a:pt x="954417" y="9944"/>
                </a:lnTo>
                <a:lnTo>
                  <a:pt x="951750" y="9715"/>
                </a:lnTo>
                <a:lnTo>
                  <a:pt x="912888" y="9601"/>
                </a:lnTo>
                <a:lnTo>
                  <a:pt x="909205" y="11925"/>
                </a:lnTo>
                <a:lnTo>
                  <a:pt x="906792" y="15798"/>
                </a:lnTo>
                <a:lnTo>
                  <a:pt x="906792" y="134099"/>
                </a:lnTo>
                <a:lnTo>
                  <a:pt x="907808" y="136410"/>
                </a:lnTo>
                <a:lnTo>
                  <a:pt x="910475" y="137502"/>
                </a:lnTo>
                <a:lnTo>
                  <a:pt x="913396" y="137960"/>
                </a:lnTo>
                <a:lnTo>
                  <a:pt x="917206" y="138264"/>
                </a:lnTo>
                <a:lnTo>
                  <a:pt x="924445" y="138163"/>
                </a:lnTo>
                <a:lnTo>
                  <a:pt x="927747" y="137769"/>
                </a:lnTo>
                <a:lnTo>
                  <a:pt x="931049" y="136842"/>
                </a:lnTo>
                <a:lnTo>
                  <a:pt x="932827" y="134099"/>
                </a:lnTo>
                <a:lnTo>
                  <a:pt x="932827" y="29692"/>
                </a:lnTo>
                <a:lnTo>
                  <a:pt x="946543" y="29692"/>
                </a:lnTo>
                <a:lnTo>
                  <a:pt x="949210" y="29870"/>
                </a:lnTo>
                <a:lnTo>
                  <a:pt x="951750" y="30238"/>
                </a:lnTo>
                <a:lnTo>
                  <a:pt x="954290" y="30594"/>
                </a:lnTo>
                <a:lnTo>
                  <a:pt x="958989" y="32854"/>
                </a:lnTo>
                <a:lnTo>
                  <a:pt x="963307" y="36385"/>
                </a:lnTo>
                <a:lnTo>
                  <a:pt x="964831" y="39293"/>
                </a:lnTo>
                <a:lnTo>
                  <a:pt x="966482" y="42189"/>
                </a:lnTo>
                <a:lnTo>
                  <a:pt x="967244" y="45885"/>
                </a:lnTo>
                <a:lnTo>
                  <a:pt x="967244" y="53670"/>
                </a:lnTo>
                <a:lnTo>
                  <a:pt x="966736" y="56730"/>
                </a:lnTo>
                <a:lnTo>
                  <a:pt x="965847" y="59524"/>
                </a:lnTo>
                <a:lnTo>
                  <a:pt x="964958" y="62331"/>
                </a:lnTo>
                <a:lnTo>
                  <a:pt x="961783" y="66751"/>
                </a:lnTo>
                <a:lnTo>
                  <a:pt x="957719" y="70332"/>
                </a:lnTo>
                <a:lnTo>
                  <a:pt x="954925" y="71450"/>
                </a:lnTo>
                <a:lnTo>
                  <a:pt x="952131" y="72580"/>
                </a:lnTo>
                <a:lnTo>
                  <a:pt x="948702" y="73139"/>
                </a:lnTo>
                <a:lnTo>
                  <a:pt x="951877" y="93230"/>
                </a:lnTo>
                <a:lnTo>
                  <a:pt x="959243" y="92240"/>
                </a:lnTo>
                <a:lnTo>
                  <a:pt x="965466" y="90258"/>
                </a:lnTo>
                <a:lnTo>
                  <a:pt x="971689" y="88277"/>
                </a:lnTo>
                <a:lnTo>
                  <a:pt x="977023" y="85394"/>
                </a:lnTo>
                <a:lnTo>
                  <a:pt x="981341" y="81597"/>
                </a:lnTo>
                <a:lnTo>
                  <a:pt x="985532" y="77812"/>
                </a:lnTo>
                <a:lnTo>
                  <a:pt x="988834" y="73139"/>
                </a:lnTo>
                <a:lnTo>
                  <a:pt x="991120" y="67602"/>
                </a:lnTo>
                <a:lnTo>
                  <a:pt x="993406" y="62052"/>
                </a:lnTo>
                <a:lnTo>
                  <a:pt x="994422" y="55689"/>
                </a:lnTo>
                <a:lnTo>
                  <a:pt x="994422" y="48501"/>
                </a:lnTo>
                <a:close/>
              </a:path>
              <a:path w="3731145" h="173786">
                <a:moveTo>
                  <a:pt x="944511" y="73139"/>
                </a:moveTo>
                <a:lnTo>
                  <a:pt x="932827" y="73139"/>
                </a:lnTo>
                <a:lnTo>
                  <a:pt x="932827" y="93230"/>
                </a:lnTo>
                <a:lnTo>
                  <a:pt x="951877" y="93230"/>
                </a:lnTo>
                <a:lnTo>
                  <a:pt x="948702" y="73139"/>
                </a:lnTo>
                <a:lnTo>
                  <a:pt x="944511" y="73139"/>
                </a:lnTo>
                <a:close/>
              </a:path>
              <a:path w="3731145" h="173786">
                <a:moveTo>
                  <a:pt x="1031887" y="136969"/>
                </a:moveTo>
                <a:lnTo>
                  <a:pt x="1037729" y="138950"/>
                </a:lnTo>
                <a:lnTo>
                  <a:pt x="1044714" y="139941"/>
                </a:lnTo>
                <a:lnTo>
                  <a:pt x="1056906" y="139941"/>
                </a:lnTo>
                <a:lnTo>
                  <a:pt x="1060970" y="139661"/>
                </a:lnTo>
                <a:lnTo>
                  <a:pt x="1064780" y="139103"/>
                </a:lnTo>
                <a:lnTo>
                  <a:pt x="1068590" y="138544"/>
                </a:lnTo>
                <a:lnTo>
                  <a:pt x="1072019" y="137883"/>
                </a:lnTo>
                <a:lnTo>
                  <a:pt x="1074940" y="137121"/>
                </a:lnTo>
                <a:lnTo>
                  <a:pt x="1077988" y="136359"/>
                </a:lnTo>
                <a:lnTo>
                  <a:pt x="1080401" y="135585"/>
                </a:lnTo>
                <a:lnTo>
                  <a:pt x="1084211" y="134010"/>
                </a:lnTo>
                <a:lnTo>
                  <a:pt x="1086878" y="131483"/>
                </a:lnTo>
                <a:lnTo>
                  <a:pt x="1087640" y="128930"/>
                </a:lnTo>
                <a:lnTo>
                  <a:pt x="1087767" y="126009"/>
                </a:lnTo>
                <a:lnTo>
                  <a:pt x="1087894" y="123316"/>
                </a:lnTo>
                <a:lnTo>
                  <a:pt x="1087640" y="119214"/>
                </a:lnTo>
                <a:lnTo>
                  <a:pt x="1086497" y="115684"/>
                </a:lnTo>
                <a:lnTo>
                  <a:pt x="1083703" y="115100"/>
                </a:lnTo>
                <a:lnTo>
                  <a:pt x="1080782" y="116039"/>
                </a:lnTo>
                <a:lnTo>
                  <a:pt x="1077226" y="117360"/>
                </a:lnTo>
                <a:lnTo>
                  <a:pt x="1072400" y="118884"/>
                </a:lnTo>
                <a:lnTo>
                  <a:pt x="1069606" y="119570"/>
                </a:lnTo>
                <a:lnTo>
                  <a:pt x="1066304" y="120192"/>
                </a:lnTo>
                <a:lnTo>
                  <a:pt x="1063002" y="120827"/>
                </a:lnTo>
                <a:lnTo>
                  <a:pt x="1059192" y="121145"/>
                </a:lnTo>
                <a:lnTo>
                  <a:pt x="1050556" y="121145"/>
                </a:lnTo>
                <a:lnTo>
                  <a:pt x="1046873" y="120573"/>
                </a:lnTo>
                <a:lnTo>
                  <a:pt x="1043698" y="119456"/>
                </a:lnTo>
                <a:lnTo>
                  <a:pt x="1040650" y="118338"/>
                </a:lnTo>
                <a:lnTo>
                  <a:pt x="1038237" y="116700"/>
                </a:lnTo>
                <a:lnTo>
                  <a:pt x="1034300" y="112407"/>
                </a:lnTo>
                <a:lnTo>
                  <a:pt x="1032903" y="109804"/>
                </a:lnTo>
                <a:lnTo>
                  <a:pt x="1032014" y="106743"/>
                </a:lnTo>
                <a:lnTo>
                  <a:pt x="1031125" y="103670"/>
                </a:lnTo>
                <a:lnTo>
                  <a:pt x="1030617" y="100253"/>
                </a:lnTo>
                <a:lnTo>
                  <a:pt x="1030617" y="80467"/>
                </a:lnTo>
                <a:lnTo>
                  <a:pt x="1030744" y="77355"/>
                </a:lnTo>
                <a:lnTo>
                  <a:pt x="1031252" y="74447"/>
                </a:lnTo>
                <a:lnTo>
                  <a:pt x="1031506" y="43840"/>
                </a:lnTo>
                <a:lnTo>
                  <a:pt x="1025918" y="46151"/>
                </a:lnTo>
                <a:lnTo>
                  <a:pt x="1021219" y="49504"/>
                </a:lnTo>
                <a:lnTo>
                  <a:pt x="1017282" y="53886"/>
                </a:lnTo>
                <a:lnTo>
                  <a:pt x="1013345" y="58280"/>
                </a:lnTo>
                <a:lnTo>
                  <a:pt x="1010424" y="63626"/>
                </a:lnTo>
                <a:lnTo>
                  <a:pt x="1008392" y="69926"/>
                </a:lnTo>
                <a:lnTo>
                  <a:pt x="1006360" y="76225"/>
                </a:lnTo>
                <a:lnTo>
                  <a:pt x="1005344" y="83299"/>
                </a:lnTo>
                <a:lnTo>
                  <a:pt x="1005344" y="99402"/>
                </a:lnTo>
                <a:lnTo>
                  <a:pt x="1006233" y="106591"/>
                </a:lnTo>
                <a:lnTo>
                  <a:pt x="1008265" y="112725"/>
                </a:lnTo>
                <a:lnTo>
                  <a:pt x="1010170" y="118859"/>
                </a:lnTo>
                <a:lnTo>
                  <a:pt x="1013091" y="123939"/>
                </a:lnTo>
                <a:lnTo>
                  <a:pt x="1017028" y="127965"/>
                </a:lnTo>
                <a:lnTo>
                  <a:pt x="1021092" y="131991"/>
                </a:lnTo>
                <a:lnTo>
                  <a:pt x="1025918" y="135001"/>
                </a:lnTo>
                <a:lnTo>
                  <a:pt x="1031887" y="136969"/>
                </a:lnTo>
                <a:close/>
              </a:path>
              <a:path w="3731145" h="173786">
                <a:moveTo>
                  <a:pt x="1032903" y="68960"/>
                </a:moveTo>
                <a:lnTo>
                  <a:pt x="1035697" y="64579"/>
                </a:lnTo>
                <a:lnTo>
                  <a:pt x="1039126" y="60959"/>
                </a:lnTo>
                <a:lnTo>
                  <a:pt x="1043825" y="58585"/>
                </a:lnTo>
                <a:lnTo>
                  <a:pt x="1046619" y="58000"/>
                </a:lnTo>
                <a:lnTo>
                  <a:pt x="1056017" y="58000"/>
                </a:lnTo>
                <a:lnTo>
                  <a:pt x="1060589" y="59994"/>
                </a:lnTo>
                <a:lnTo>
                  <a:pt x="1063637" y="63982"/>
                </a:lnTo>
                <a:lnTo>
                  <a:pt x="1066685" y="67970"/>
                </a:lnTo>
                <a:lnTo>
                  <a:pt x="1068082" y="73469"/>
                </a:lnTo>
                <a:lnTo>
                  <a:pt x="1067828" y="80467"/>
                </a:lnTo>
                <a:lnTo>
                  <a:pt x="1030617" y="80467"/>
                </a:lnTo>
                <a:lnTo>
                  <a:pt x="1030617" y="100253"/>
                </a:lnTo>
                <a:lnTo>
                  <a:pt x="1030617" y="96494"/>
                </a:lnTo>
                <a:lnTo>
                  <a:pt x="1086751" y="96494"/>
                </a:lnTo>
                <a:lnTo>
                  <a:pt x="1089926" y="94322"/>
                </a:lnTo>
                <a:lnTo>
                  <a:pt x="1091958" y="90627"/>
                </a:lnTo>
                <a:lnTo>
                  <a:pt x="1091958" y="77431"/>
                </a:lnTo>
                <a:lnTo>
                  <a:pt x="1091196" y="71691"/>
                </a:lnTo>
                <a:lnTo>
                  <a:pt x="1089672" y="66408"/>
                </a:lnTo>
                <a:lnTo>
                  <a:pt x="1088021" y="61125"/>
                </a:lnTo>
                <a:lnTo>
                  <a:pt x="1085608" y="56565"/>
                </a:lnTo>
                <a:lnTo>
                  <a:pt x="1082179" y="52704"/>
                </a:lnTo>
                <a:lnTo>
                  <a:pt x="1078877" y="48844"/>
                </a:lnTo>
                <a:lnTo>
                  <a:pt x="1074559" y="45821"/>
                </a:lnTo>
                <a:lnTo>
                  <a:pt x="1069225" y="43649"/>
                </a:lnTo>
                <a:lnTo>
                  <a:pt x="1064018" y="41465"/>
                </a:lnTo>
                <a:lnTo>
                  <a:pt x="1057668" y="40373"/>
                </a:lnTo>
                <a:lnTo>
                  <a:pt x="1043317" y="40373"/>
                </a:lnTo>
                <a:lnTo>
                  <a:pt x="1037094" y="41528"/>
                </a:lnTo>
                <a:lnTo>
                  <a:pt x="1031506" y="43840"/>
                </a:lnTo>
                <a:lnTo>
                  <a:pt x="1031252" y="74447"/>
                </a:lnTo>
                <a:lnTo>
                  <a:pt x="1032014" y="71704"/>
                </a:lnTo>
                <a:lnTo>
                  <a:pt x="1032903" y="68960"/>
                </a:lnTo>
                <a:close/>
              </a:path>
              <a:path w="3731145" h="173786">
                <a:moveTo>
                  <a:pt x="1204607" y="162305"/>
                </a:moveTo>
                <a:lnTo>
                  <a:pt x="1204607" y="165061"/>
                </a:lnTo>
                <a:lnTo>
                  <a:pt x="1204861" y="167843"/>
                </a:lnTo>
                <a:lnTo>
                  <a:pt x="1205750" y="170624"/>
                </a:lnTo>
                <a:lnTo>
                  <a:pt x="1208417" y="172504"/>
                </a:lnTo>
                <a:lnTo>
                  <a:pt x="1211592" y="173253"/>
                </a:lnTo>
                <a:lnTo>
                  <a:pt x="1215910" y="173786"/>
                </a:lnTo>
                <a:lnTo>
                  <a:pt x="1223403" y="173786"/>
                </a:lnTo>
                <a:lnTo>
                  <a:pt x="1227721" y="173050"/>
                </a:lnTo>
                <a:lnTo>
                  <a:pt x="1231404" y="171564"/>
                </a:lnTo>
                <a:lnTo>
                  <a:pt x="1234960" y="170078"/>
                </a:lnTo>
                <a:lnTo>
                  <a:pt x="1238008" y="167868"/>
                </a:lnTo>
                <a:lnTo>
                  <a:pt x="1240421" y="164934"/>
                </a:lnTo>
                <a:lnTo>
                  <a:pt x="1242834" y="162001"/>
                </a:lnTo>
                <a:lnTo>
                  <a:pt x="1244612" y="158381"/>
                </a:lnTo>
                <a:lnTo>
                  <a:pt x="1245755" y="154101"/>
                </a:lnTo>
                <a:lnTo>
                  <a:pt x="1247025" y="149809"/>
                </a:lnTo>
                <a:lnTo>
                  <a:pt x="1247533" y="144195"/>
                </a:lnTo>
                <a:lnTo>
                  <a:pt x="1247533" y="46215"/>
                </a:lnTo>
                <a:lnTo>
                  <a:pt x="1245882" y="43560"/>
                </a:lnTo>
                <a:lnTo>
                  <a:pt x="1242707" y="42557"/>
                </a:lnTo>
                <a:lnTo>
                  <a:pt x="1239532" y="42163"/>
                </a:lnTo>
                <a:lnTo>
                  <a:pt x="1230642" y="42163"/>
                </a:lnTo>
                <a:lnTo>
                  <a:pt x="1227467" y="42557"/>
                </a:lnTo>
                <a:lnTo>
                  <a:pt x="1224419" y="43560"/>
                </a:lnTo>
                <a:lnTo>
                  <a:pt x="1222768" y="46215"/>
                </a:lnTo>
                <a:lnTo>
                  <a:pt x="1222768" y="140741"/>
                </a:lnTo>
                <a:lnTo>
                  <a:pt x="1222514" y="143624"/>
                </a:lnTo>
                <a:lnTo>
                  <a:pt x="1222133" y="145440"/>
                </a:lnTo>
                <a:lnTo>
                  <a:pt x="1221117" y="148729"/>
                </a:lnTo>
                <a:lnTo>
                  <a:pt x="1218577" y="151891"/>
                </a:lnTo>
                <a:lnTo>
                  <a:pt x="1216037" y="152946"/>
                </a:lnTo>
                <a:lnTo>
                  <a:pt x="1212862" y="153200"/>
                </a:lnTo>
                <a:lnTo>
                  <a:pt x="1209560" y="152958"/>
                </a:lnTo>
                <a:lnTo>
                  <a:pt x="1206512" y="152869"/>
                </a:lnTo>
                <a:lnTo>
                  <a:pt x="1205115" y="155511"/>
                </a:lnTo>
                <a:lnTo>
                  <a:pt x="1204734" y="158927"/>
                </a:lnTo>
                <a:lnTo>
                  <a:pt x="1204607" y="162305"/>
                </a:lnTo>
                <a:close/>
              </a:path>
              <a:path w="3731145" h="173786">
                <a:moveTo>
                  <a:pt x="1249438" y="16128"/>
                </a:moveTo>
                <a:lnTo>
                  <a:pt x="1249438" y="11315"/>
                </a:lnTo>
                <a:lnTo>
                  <a:pt x="1248549" y="7962"/>
                </a:lnTo>
                <a:lnTo>
                  <a:pt x="1244612" y="4203"/>
                </a:lnTo>
                <a:lnTo>
                  <a:pt x="1240802" y="3263"/>
                </a:lnTo>
                <a:lnTo>
                  <a:pt x="1229626" y="3263"/>
                </a:lnTo>
                <a:lnTo>
                  <a:pt x="1225816" y="4241"/>
                </a:lnTo>
                <a:lnTo>
                  <a:pt x="1221752" y="8128"/>
                </a:lnTo>
                <a:lnTo>
                  <a:pt x="1220736" y="11607"/>
                </a:lnTo>
                <a:lnTo>
                  <a:pt x="1220736" y="21437"/>
                </a:lnTo>
                <a:lnTo>
                  <a:pt x="1221752" y="24777"/>
                </a:lnTo>
                <a:lnTo>
                  <a:pt x="1225689" y="28473"/>
                </a:lnTo>
                <a:lnTo>
                  <a:pt x="1229499" y="29387"/>
                </a:lnTo>
                <a:lnTo>
                  <a:pt x="1240675" y="29387"/>
                </a:lnTo>
                <a:lnTo>
                  <a:pt x="1244485" y="28435"/>
                </a:lnTo>
                <a:lnTo>
                  <a:pt x="1248422" y="24612"/>
                </a:lnTo>
                <a:lnTo>
                  <a:pt x="1249438" y="21145"/>
                </a:lnTo>
                <a:lnTo>
                  <a:pt x="1249438" y="16128"/>
                </a:lnTo>
                <a:close/>
              </a:path>
              <a:path w="3731145" h="173786">
                <a:moveTo>
                  <a:pt x="1314843" y="136677"/>
                </a:moveTo>
                <a:lnTo>
                  <a:pt x="1319415" y="134505"/>
                </a:lnTo>
                <a:lnTo>
                  <a:pt x="1323606" y="131470"/>
                </a:lnTo>
                <a:lnTo>
                  <a:pt x="1327162" y="127571"/>
                </a:lnTo>
                <a:lnTo>
                  <a:pt x="1327162" y="134594"/>
                </a:lnTo>
                <a:lnTo>
                  <a:pt x="1328051" y="136778"/>
                </a:lnTo>
                <a:lnTo>
                  <a:pt x="1330972" y="137909"/>
                </a:lnTo>
                <a:lnTo>
                  <a:pt x="1334401" y="138264"/>
                </a:lnTo>
                <a:lnTo>
                  <a:pt x="1342275" y="138150"/>
                </a:lnTo>
                <a:lnTo>
                  <a:pt x="1346085" y="137299"/>
                </a:lnTo>
                <a:lnTo>
                  <a:pt x="1347736" y="134594"/>
                </a:lnTo>
                <a:lnTo>
                  <a:pt x="1347736" y="69151"/>
                </a:lnTo>
                <a:lnTo>
                  <a:pt x="1347101" y="63906"/>
                </a:lnTo>
                <a:lnTo>
                  <a:pt x="1345577" y="59486"/>
                </a:lnTo>
                <a:lnTo>
                  <a:pt x="1344180" y="55054"/>
                </a:lnTo>
                <a:lnTo>
                  <a:pt x="1341894" y="51447"/>
                </a:lnTo>
                <a:lnTo>
                  <a:pt x="1338719" y="48640"/>
                </a:lnTo>
                <a:lnTo>
                  <a:pt x="1335544" y="45834"/>
                </a:lnTo>
                <a:lnTo>
                  <a:pt x="1331480" y="43764"/>
                </a:lnTo>
                <a:lnTo>
                  <a:pt x="1326527" y="42405"/>
                </a:lnTo>
                <a:lnTo>
                  <a:pt x="1321701" y="41059"/>
                </a:lnTo>
                <a:lnTo>
                  <a:pt x="1315732" y="40373"/>
                </a:lnTo>
                <a:lnTo>
                  <a:pt x="1304937" y="40373"/>
                </a:lnTo>
                <a:lnTo>
                  <a:pt x="1301127" y="40690"/>
                </a:lnTo>
                <a:lnTo>
                  <a:pt x="1297444" y="41325"/>
                </a:lnTo>
                <a:lnTo>
                  <a:pt x="1293761" y="41948"/>
                </a:lnTo>
                <a:lnTo>
                  <a:pt x="1290459" y="42760"/>
                </a:lnTo>
                <a:lnTo>
                  <a:pt x="1287284" y="43738"/>
                </a:lnTo>
                <a:lnTo>
                  <a:pt x="1284236" y="44729"/>
                </a:lnTo>
                <a:lnTo>
                  <a:pt x="1281569" y="45808"/>
                </a:lnTo>
                <a:lnTo>
                  <a:pt x="1276870" y="48120"/>
                </a:lnTo>
                <a:lnTo>
                  <a:pt x="1273441" y="51079"/>
                </a:lnTo>
                <a:lnTo>
                  <a:pt x="1272171" y="54533"/>
                </a:lnTo>
                <a:lnTo>
                  <a:pt x="1272044" y="58191"/>
                </a:lnTo>
                <a:lnTo>
                  <a:pt x="1272044" y="61099"/>
                </a:lnTo>
                <a:lnTo>
                  <a:pt x="1272806" y="64655"/>
                </a:lnTo>
                <a:lnTo>
                  <a:pt x="1274457" y="67500"/>
                </a:lnTo>
                <a:lnTo>
                  <a:pt x="1277505" y="68186"/>
                </a:lnTo>
                <a:lnTo>
                  <a:pt x="1280553" y="66801"/>
                </a:lnTo>
                <a:lnTo>
                  <a:pt x="1284363" y="64858"/>
                </a:lnTo>
                <a:lnTo>
                  <a:pt x="1289316" y="62610"/>
                </a:lnTo>
                <a:lnTo>
                  <a:pt x="1292237" y="61594"/>
                </a:lnTo>
                <a:lnTo>
                  <a:pt x="1295539" y="60667"/>
                </a:lnTo>
                <a:lnTo>
                  <a:pt x="1298714" y="59740"/>
                </a:lnTo>
                <a:lnTo>
                  <a:pt x="1302524" y="59283"/>
                </a:lnTo>
                <a:lnTo>
                  <a:pt x="1309763" y="59283"/>
                </a:lnTo>
                <a:lnTo>
                  <a:pt x="1312430" y="59613"/>
                </a:lnTo>
                <a:lnTo>
                  <a:pt x="1314589" y="60274"/>
                </a:lnTo>
                <a:lnTo>
                  <a:pt x="1318399" y="61950"/>
                </a:lnTo>
                <a:lnTo>
                  <a:pt x="1321066" y="64731"/>
                </a:lnTo>
                <a:lnTo>
                  <a:pt x="1322463" y="68541"/>
                </a:lnTo>
                <a:lnTo>
                  <a:pt x="1323352" y="73037"/>
                </a:lnTo>
                <a:lnTo>
                  <a:pt x="1323352" y="81152"/>
                </a:lnTo>
                <a:lnTo>
                  <a:pt x="1306842" y="81152"/>
                </a:lnTo>
                <a:lnTo>
                  <a:pt x="1299984" y="81749"/>
                </a:lnTo>
                <a:lnTo>
                  <a:pt x="1294015" y="82930"/>
                </a:lnTo>
                <a:lnTo>
                  <a:pt x="1288173" y="84124"/>
                </a:lnTo>
                <a:lnTo>
                  <a:pt x="1283093" y="85953"/>
                </a:lnTo>
                <a:lnTo>
                  <a:pt x="1279156" y="88430"/>
                </a:lnTo>
                <a:lnTo>
                  <a:pt x="1275219" y="90906"/>
                </a:lnTo>
                <a:lnTo>
                  <a:pt x="1272171" y="94043"/>
                </a:lnTo>
                <a:lnTo>
                  <a:pt x="1270139" y="97828"/>
                </a:lnTo>
                <a:lnTo>
                  <a:pt x="1268107" y="101625"/>
                </a:lnTo>
                <a:lnTo>
                  <a:pt x="1267091" y="106095"/>
                </a:lnTo>
                <a:lnTo>
                  <a:pt x="1267091" y="115989"/>
                </a:lnTo>
                <a:lnTo>
                  <a:pt x="1267980" y="120154"/>
                </a:lnTo>
                <a:lnTo>
                  <a:pt x="1269504" y="123710"/>
                </a:lnTo>
                <a:lnTo>
                  <a:pt x="1271155" y="127279"/>
                </a:lnTo>
                <a:lnTo>
                  <a:pt x="1273314" y="130263"/>
                </a:lnTo>
                <a:lnTo>
                  <a:pt x="1276235" y="132664"/>
                </a:lnTo>
                <a:lnTo>
                  <a:pt x="1279029" y="135077"/>
                </a:lnTo>
                <a:lnTo>
                  <a:pt x="1282458" y="136893"/>
                </a:lnTo>
                <a:lnTo>
                  <a:pt x="1286395" y="138112"/>
                </a:lnTo>
                <a:lnTo>
                  <a:pt x="1290332" y="139331"/>
                </a:lnTo>
                <a:lnTo>
                  <a:pt x="1291475" y="114147"/>
                </a:lnTo>
                <a:lnTo>
                  <a:pt x="1291475" y="110451"/>
                </a:lnTo>
                <a:lnTo>
                  <a:pt x="1291856" y="106337"/>
                </a:lnTo>
                <a:lnTo>
                  <a:pt x="1293507" y="102984"/>
                </a:lnTo>
                <a:lnTo>
                  <a:pt x="1296682" y="100355"/>
                </a:lnTo>
                <a:lnTo>
                  <a:pt x="1300746" y="98272"/>
                </a:lnTo>
                <a:lnTo>
                  <a:pt x="1303540" y="97688"/>
                </a:lnTo>
                <a:lnTo>
                  <a:pt x="1306334" y="97091"/>
                </a:lnTo>
                <a:lnTo>
                  <a:pt x="1309763" y="96786"/>
                </a:lnTo>
                <a:lnTo>
                  <a:pt x="1323352" y="96786"/>
                </a:lnTo>
                <a:lnTo>
                  <a:pt x="1323352" y="111836"/>
                </a:lnTo>
                <a:lnTo>
                  <a:pt x="1320304" y="115265"/>
                </a:lnTo>
                <a:lnTo>
                  <a:pt x="1317383" y="117868"/>
                </a:lnTo>
                <a:lnTo>
                  <a:pt x="1314335" y="119659"/>
                </a:lnTo>
                <a:lnTo>
                  <a:pt x="1311414" y="121437"/>
                </a:lnTo>
                <a:lnTo>
                  <a:pt x="1308239" y="122326"/>
                </a:lnTo>
                <a:lnTo>
                  <a:pt x="1300619" y="122326"/>
                </a:lnTo>
                <a:lnTo>
                  <a:pt x="1304937" y="139941"/>
                </a:lnTo>
                <a:lnTo>
                  <a:pt x="1310144" y="138849"/>
                </a:lnTo>
                <a:lnTo>
                  <a:pt x="1314843" y="136677"/>
                </a:lnTo>
                <a:close/>
              </a:path>
              <a:path w="3731145" h="173786">
                <a:moveTo>
                  <a:pt x="1304937" y="139941"/>
                </a:moveTo>
                <a:lnTo>
                  <a:pt x="1300619" y="122326"/>
                </a:lnTo>
                <a:lnTo>
                  <a:pt x="1297317" y="121272"/>
                </a:lnTo>
                <a:lnTo>
                  <a:pt x="1292618" y="117043"/>
                </a:lnTo>
                <a:lnTo>
                  <a:pt x="1291475" y="114147"/>
                </a:lnTo>
                <a:lnTo>
                  <a:pt x="1290332" y="139331"/>
                </a:lnTo>
                <a:lnTo>
                  <a:pt x="1294650" y="139941"/>
                </a:lnTo>
                <a:lnTo>
                  <a:pt x="1304937" y="139941"/>
                </a:lnTo>
                <a:close/>
              </a:path>
              <a:path w="3731145" h="173786">
                <a:moveTo>
                  <a:pt x="1451876" y="56514"/>
                </a:moveTo>
                <a:lnTo>
                  <a:pt x="1450733" y="54076"/>
                </a:lnTo>
                <a:lnTo>
                  <a:pt x="1447685" y="49885"/>
                </a:lnTo>
                <a:lnTo>
                  <a:pt x="1444129" y="46202"/>
                </a:lnTo>
                <a:lnTo>
                  <a:pt x="1439557" y="43370"/>
                </a:lnTo>
                <a:lnTo>
                  <a:pt x="1436890" y="42278"/>
                </a:lnTo>
                <a:lnTo>
                  <a:pt x="1433969" y="41516"/>
                </a:lnTo>
                <a:lnTo>
                  <a:pt x="1431175" y="40754"/>
                </a:lnTo>
                <a:lnTo>
                  <a:pt x="1427873" y="40373"/>
                </a:lnTo>
                <a:lnTo>
                  <a:pt x="1418983" y="40373"/>
                </a:lnTo>
                <a:lnTo>
                  <a:pt x="1413903" y="41694"/>
                </a:lnTo>
                <a:lnTo>
                  <a:pt x="1409077" y="44335"/>
                </a:lnTo>
                <a:lnTo>
                  <a:pt x="1404251" y="46977"/>
                </a:lnTo>
                <a:lnTo>
                  <a:pt x="1399298" y="50939"/>
                </a:lnTo>
                <a:lnTo>
                  <a:pt x="1394472" y="56210"/>
                </a:lnTo>
                <a:lnTo>
                  <a:pt x="1394472" y="46024"/>
                </a:lnTo>
                <a:lnTo>
                  <a:pt x="1393583" y="43789"/>
                </a:lnTo>
                <a:lnTo>
                  <a:pt x="1390535" y="42468"/>
                </a:lnTo>
                <a:lnTo>
                  <a:pt x="1387741" y="42138"/>
                </a:lnTo>
                <a:lnTo>
                  <a:pt x="1380121" y="42138"/>
                </a:lnTo>
                <a:lnTo>
                  <a:pt x="1377454" y="42468"/>
                </a:lnTo>
                <a:lnTo>
                  <a:pt x="1374533" y="43383"/>
                </a:lnTo>
                <a:lnTo>
                  <a:pt x="1373136" y="46024"/>
                </a:lnTo>
                <a:lnTo>
                  <a:pt x="1373136" y="134302"/>
                </a:lnTo>
                <a:lnTo>
                  <a:pt x="1374787" y="136944"/>
                </a:lnTo>
                <a:lnTo>
                  <a:pt x="1377962" y="137845"/>
                </a:lnTo>
                <a:lnTo>
                  <a:pt x="1381137" y="138176"/>
                </a:lnTo>
                <a:lnTo>
                  <a:pt x="1390027" y="138176"/>
                </a:lnTo>
                <a:lnTo>
                  <a:pt x="1393202" y="137845"/>
                </a:lnTo>
                <a:lnTo>
                  <a:pt x="1396377" y="136944"/>
                </a:lnTo>
                <a:lnTo>
                  <a:pt x="1398155" y="134302"/>
                </a:lnTo>
                <a:lnTo>
                  <a:pt x="1398155" y="75615"/>
                </a:lnTo>
                <a:lnTo>
                  <a:pt x="1401584" y="71196"/>
                </a:lnTo>
                <a:lnTo>
                  <a:pt x="1404886" y="67830"/>
                </a:lnTo>
                <a:lnTo>
                  <a:pt x="1407934" y="65519"/>
                </a:lnTo>
                <a:lnTo>
                  <a:pt x="1410982" y="63207"/>
                </a:lnTo>
                <a:lnTo>
                  <a:pt x="1414030" y="62052"/>
                </a:lnTo>
                <a:lnTo>
                  <a:pt x="1416951" y="62052"/>
                </a:lnTo>
                <a:lnTo>
                  <a:pt x="1421396" y="62534"/>
                </a:lnTo>
                <a:lnTo>
                  <a:pt x="1425079" y="64439"/>
                </a:lnTo>
                <a:lnTo>
                  <a:pt x="1427619" y="67551"/>
                </a:lnTo>
                <a:lnTo>
                  <a:pt x="1429524" y="71386"/>
                </a:lnTo>
                <a:lnTo>
                  <a:pt x="1430667" y="76276"/>
                </a:lnTo>
                <a:lnTo>
                  <a:pt x="1430921" y="78981"/>
                </a:lnTo>
                <a:lnTo>
                  <a:pt x="1430921" y="134302"/>
                </a:lnTo>
                <a:lnTo>
                  <a:pt x="1432572" y="136944"/>
                </a:lnTo>
                <a:lnTo>
                  <a:pt x="1435747" y="137845"/>
                </a:lnTo>
                <a:lnTo>
                  <a:pt x="1438922" y="138176"/>
                </a:lnTo>
                <a:lnTo>
                  <a:pt x="1447812" y="138176"/>
                </a:lnTo>
                <a:lnTo>
                  <a:pt x="1450987" y="137845"/>
                </a:lnTo>
                <a:lnTo>
                  <a:pt x="1454162" y="136944"/>
                </a:lnTo>
                <a:lnTo>
                  <a:pt x="1455813" y="134302"/>
                </a:lnTo>
                <a:lnTo>
                  <a:pt x="1455813" y="75615"/>
                </a:lnTo>
                <a:lnTo>
                  <a:pt x="1459369" y="71196"/>
                </a:lnTo>
                <a:lnTo>
                  <a:pt x="1462671" y="67830"/>
                </a:lnTo>
                <a:lnTo>
                  <a:pt x="1465719" y="65519"/>
                </a:lnTo>
                <a:lnTo>
                  <a:pt x="1468767" y="63207"/>
                </a:lnTo>
                <a:lnTo>
                  <a:pt x="1471688" y="62052"/>
                </a:lnTo>
                <a:lnTo>
                  <a:pt x="1474736" y="62052"/>
                </a:lnTo>
                <a:lnTo>
                  <a:pt x="1479181" y="62534"/>
                </a:lnTo>
                <a:lnTo>
                  <a:pt x="1482737" y="64439"/>
                </a:lnTo>
                <a:lnTo>
                  <a:pt x="1485404" y="67551"/>
                </a:lnTo>
                <a:lnTo>
                  <a:pt x="1487309" y="71386"/>
                </a:lnTo>
                <a:lnTo>
                  <a:pt x="1488452" y="76276"/>
                </a:lnTo>
                <a:lnTo>
                  <a:pt x="1488706" y="78981"/>
                </a:lnTo>
                <a:lnTo>
                  <a:pt x="1488706" y="134302"/>
                </a:lnTo>
                <a:lnTo>
                  <a:pt x="1490357" y="136944"/>
                </a:lnTo>
                <a:lnTo>
                  <a:pt x="1493532" y="137845"/>
                </a:lnTo>
                <a:lnTo>
                  <a:pt x="1496707" y="138176"/>
                </a:lnTo>
                <a:lnTo>
                  <a:pt x="1505724" y="138176"/>
                </a:lnTo>
                <a:lnTo>
                  <a:pt x="1508899" y="137845"/>
                </a:lnTo>
                <a:lnTo>
                  <a:pt x="1511947" y="136944"/>
                </a:lnTo>
                <a:lnTo>
                  <a:pt x="1513598" y="134302"/>
                </a:lnTo>
                <a:lnTo>
                  <a:pt x="1513598" y="72707"/>
                </a:lnTo>
                <a:lnTo>
                  <a:pt x="1513090" y="67894"/>
                </a:lnTo>
                <a:lnTo>
                  <a:pt x="1512074" y="63334"/>
                </a:lnTo>
                <a:lnTo>
                  <a:pt x="1510931" y="58788"/>
                </a:lnTo>
                <a:lnTo>
                  <a:pt x="1509153" y="54813"/>
                </a:lnTo>
                <a:lnTo>
                  <a:pt x="1506740" y="51409"/>
                </a:lnTo>
                <a:lnTo>
                  <a:pt x="1504200" y="48018"/>
                </a:lnTo>
                <a:lnTo>
                  <a:pt x="1501025" y="45326"/>
                </a:lnTo>
                <a:lnTo>
                  <a:pt x="1496961" y="43345"/>
                </a:lnTo>
                <a:lnTo>
                  <a:pt x="1492897" y="41363"/>
                </a:lnTo>
                <a:lnTo>
                  <a:pt x="1487944" y="40373"/>
                </a:lnTo>
                <a:lnTo>
                  <a:pt x="1479562" y="40373"/>
                </a:lnTo>
                <a:lnTo>
                  <a:pt x="1474609" y="41325"/>
                </a:lnTo>
                <a:lnTo>
                  <a:pt x="1467116" y="44183"/>
                </a:lnTo>
                <a:lnTo>
                  <a:pt x="1462163" y="47142"/>
                </a:lnTo>
                <a:lnTo>
                  <a:pt x="1459623" y="49187"/>
                </a:lnTo>
                <a:lnTo>
                  <a:pt x="1457083" y="51231"/>
                </a:lnTo>
                <a:lnTo>
                  <a:pt x="1454543" y="53670"/>
                </a:lnTo>
                <a:lnTo>
                  <a:pt x="1451876" y="56514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1362" y="2362962"/>
            <a:ext cx="2590800" cy="609600"/>
          </a:xfrm>
          <a:custGeom>
            <a:avLst/>
            <a:gdLst/>
            <a:ahLst/>
            <a:cxnLst/>
            <a:rect l="l" t="t" r="r" b="b"/>
            <a:pathLst>
              <a:path w="2590800" h="609600">
                <a:moveTo>
                  <a:pt x="0" y="101600"/>
                </a:moveTo>
                <a:lnTo>
                  <a:pt x="104" y="512644"/>
                </a:lnTo>
                <a:lnTo>
                  <a:pt x="10831" y="553703"/>
                </a:lnTo>
                <a:lnTo>
                  <a:pt x="36441" y="585963"/>
                </a:lnTo>
                <a:lnTo>
                  <a:pt x="73031" y="605529"/>
                </a:lnTo>
                <a:lnTo>
                  <a:pt x="101600" y="609600"/>
                </a:lnTo>
                <a:lnTo>
                  <a:pt x="2493844" y="609495"/>
                </a:lnTo>
                <a:lnTo>
                  <a:pt x="2534903" y="598773"/>
                </a:lnTo>
                <a:lnTo>
                  <a:pt x="2567163" y="573169"/>
                </a:lnTo>
                <a:lnTo>
                  <a:pt x="2586729" y="536577"/>
                </a:lnTo>
                <a:lnTo>
                  <a:pt x="2590800" y="508000"/>
                </a:lnTo>
                <a:lnTo>
                  <a:pt x="2590695" y="96955"/>
                </a:lnTo>
                <a:lnTo>
                  <a:pt x="2579973" y="55896"/>
                </a:lnTo>
                <a:lnTo>
                  <a:pt x="2554369" y="23636"/>
                </a:lnTo>
                <a:lnTo>
                  <a:pt x="2517777" y="4070"/>
                </a:lnTo>
                <a:lnTo>
                  <a:pt x="2489200" y="0"/>
                </a:lnTo>
                <a:lnTo>
                  <a:pt x="96957" y="104"/>
                </a:lnTo>
                <a:lnTo>
                  <a:pt x="55907" y="10826"/>
                </a:lnTo>
                <a:lnTo>
                  <a:pt x="23644" y="36430"/>
                </a:lnTo>
                <a:lnTo>
                  <a:pt x="4072" y="73022"/>
                </a:lnTo>
                <a:lnTo>
                  <a:pt x="0" y="1016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1362" y="2362962"/>
            <a:ext cx="2590800" cy="609600"/>
          </a:xfrm>
          <a:custGeom>
            <a:avLst/>
            <a:gdLst/>
            <a:ahLst/>
            <a:cxnLst/>
            <a:rect l="l" t="t" r="r" b="b"/>
            <a:pathLst>
              <a:path w="2590800" h="609600">
                <a:moveTo>
                  <a:pt x="0" y="101600"/>
                </a:moveTo>
                <a:lnTo>
                  <a:pt x="8945" y="59844"/>
                </a:lnTo>
                <a:lnTo>
                  <a:pt x="33181" y="26482"/>
                </a:lnTo>
                <a:lnTo>
                  <a:pt x="68806" y="5406"/>
                </a:lnTo>
                <a:lnTo>
                  <a:pt x="101600" y="0"/>
                </a:lnTo>
                <a:lnTo>
                  <a:pt x="2489200" y="0"/>
                </a:lnTo>
                <a:lnTo>
                  <a:pt x="2530955" y="8941"/>
                </a:lnTo>
                <a:lnTo>
                  <a:pt x="2564317" y="33171"/>
                </a:lnTo>
                <a:lnTo>
                  <a:pt x="2585393" y="68797"/>
                </a:lnTo>
                <a:lnTo>
                  <a:pt x="2590800" y="101600"/>
                </a:lnTo>
                <a:lnTo>
                  <a:pt x="2590800" y="508000"/>
                </a:lnTo>
                <a:lnTo>
                  <a:pt x="2581858" y="549755"/>
                </a:lnTo>
                <a:lnTo>
                  <a:pt x="2557628" y="583117"/>
                </a:lnTo>
                <a:lnTo>
                  <a:pt x="2522002" y="604193"/>
                </a:lnTo>
                <a:lnTo>
                  <a:pt x="2489200" y="609600"/>
                </a:lnTo>
                <a:lnTo>
                  <a:pt x="101600" y="609600"/>
                </a:lnTo>
                <a:lnTo>
                  <a:pt x="59855" y="600658"/>
                </a:lnTo>
                <a:lnTo>
                  <a:pt x="26491" y="576428"/>
                </a:lnTo>
                <a:lnTo>
                  <a:pt x="5409" y="540802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87162" y="2362962"/>
            <a:ext cx="2743199" cy="609600"/>
          </a:xfrm>
          <a:custGeom>
            <a:avLst/>
            <a:gdLst/>
            <a:ahLst/>
            <a:cxnLst/>
            <a:rect l="l" t="t" r="r" b="b"/>
            <a:pathLst>
              <a:path w="2743199" h="609600">
                <a:moveTo>
                  <a:pt x="0" y="101600"/>
                </a:moveTo>
                <a:lnTo>
                  <a:pt x="104" y="512644"/>
                </a:lnTo>
                <a:lnTo>
                  <a:pt x="10826" y="553703"/>
                </a:lnTo>
                <a:lnTo>
                  <a:pt x="36430" y="585963"/>
                </a:lnTo>
                <a:lnTo>
                  <a:pt x="73022" y="605529"/>
                </a:lnTo>
                <a:lnTo>
                  <a:pt x="101600" y="609600"/>
                </a:lnTo>
                <a:lnTo>
                  <a:pt x="2646244" y="609495"/>
                </a:lnTo>
                <a:lnTo>
                  <a:pt x="2687303" y="598773"/>
                </a:lnTo>
                <a:lnTo>
                  <a:pt x="2719563" y="573169"/>
                </a:lnTo>
                <a:lnTo>
                  <a:pt x="2739129" y="536577"/>
                </a:lnTo>
                <a:lnTo>
                  <a:pt x="2743199" y="508000"/>
                </a:lnTo>
                <a:lnTo>
                  <a:pt x="2743095" y="96955"/>
                </a:lnTo>
                <a:lnTo>
                  <a:pt x="2732373" y="55896"/>
                </a:lnTo>
                <a:lnTo>
                  <a:pt x="2706769" y="23636"/>
                </a:lnTo>
                <a:lnTo>
                  <a:pt x="2670177" y="4070"/>
                </a:lnTo>
                <a:lnTo>
                  <a:pt x="2641599" y="0"/>
                </a:lnTo>
                <a:lnTo>
                  <a:pt x="96955" y="104"/>
                </a:lnTo>
                <a:lnTo>
                  <a:pt x="55896" y="10826"/>
                </a:lnTo>
                <a:lnTo>
                  <a:pt x="23636" y="36430"/>
                </a:lnTo>
                <a:lnTo>
                  <a:pt x="4070" y="73022"/>
                </a:lnTo>
                <a:lnTo>
                  <a:pt x="0" y="1016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87162" y="2362962"/>
            <a:ext cx="2743199" cy="609600"/>
          </a:xfrm>
          <a:custGeom>
            <a:avLst/>
            <a:gdLst/>
            <a:ahLst/>
            <a:cxnLst/>
            <a:rect l="l" t="t" r="r" b="b"/>
            <a:pathLst>
              <a:path w="2743199" h="609600">
                <a:moveTo>
                  <a:pt x="0" y="101600"/>
                </a:moveTo>
                <a:lnTo>
                  <a:pt x="8941" y="59844"/>
                </a:lnTo>
                <a:lnTo>
                  <a:pt x="33171" y="26482"/>
                </a:lnTo>
                <a:lnTo>
                  <a:pt x="68797" y="5406"/>
                </a:lnTo>
                <a:lnTo>
                  <a:pt x="101600" y="0"/>
                </a:lnTo>
                <a:lnTo>
                  <a:pt x="2641599" y="0"/>
                </a:lnTo>
                <a:lnTo>
                  <a:pt x="2683355" y="8941"/>
                </a:lnTo>
                <a:lnTo>
                  <a:pt x="2716717" y="33171"/>
                </a:lnTo>
                <a:lnTo>
                  <a:pt x="2737793" y="68797"/>
                </a:lnTo>
                <a:lnTo>
                  <a:pt x="2743199" y="101600"/>
                </a:lnTo>
                <a:lnTo>
                  <a:pt x="2743199" y="508000"/>
                </a:lnTo>
                <a:lnTo>
                  <a:pt x="2734258" y="549755"/>
                </a:lnTo>
                <a:lnTo>
                  <a:pt x="2710028" y="583117"/>
                </a:lnTo>
                <a:lnTo>
                  <a:pt x="2674402" y="604193"/>
                </a:lnTo>
                <a:lnTo>
                  <a:pt x="2641599" y="609600"/>
                </a:lnTo>
                <a:lnTo>
                  <a:pt x="101600" y="609600"/>
                </a:lnTo>
                <a:lnTo>
                  <a:pt x="59844" y="600658"/>
                </a:lnTo>
                <a:lnTo>
                  <a:pt x="26482" y="576428"/>
                </a:lnTo>
                <a:lnTo>
                  <a:pt x="5406" y="540802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1362" y="3810762"/>
            <a:ext cx="2590800" cy="762000"/>
          </a:xfrm>
          <a:custGeom>
            <a:avLst/>
            <a:gdLst/>
            <a:ahLst/>
            <a:cxnLst/>
            <a:rect l="l" t="t" r="r" b="b"/>
            <a:pathLst>
              <a:path w="2590800" h="762000">
                <a:moveTo>
                  <a:pt x="0" y="127000"/>
                </a:moveTo>
                <a:lnTo>
                  <a:pt x="17" y="637109"/>
                </a:lnTo>
                <a:lnTo>
                  <a:pt x="7942" y="679292"/>
                </a:lnTo>
                <a:lnTo>
                  <a:pt x="28605" y="715288"/>
                </a:lnTo>
                <a:lnTo>
                  <a:pt x="59510" y="742594"/>
                </a:lnTo>
                <a:lnTo>
                  <a:pt x="98161" y="758709"/>
                </a:lnTo>
                <a:lnTo>
                  <a:pt x="127000" y="762000"/>
                </a:lnTo>
                <a:lnTo>
                  <a:pt x="2465909" y="761982"/>
                </a:lnTo>
                <a:lnTo>
                  <a:pt x="2508092" y="754053"/>
                </a:lnTo>
                <a:lnTo>
                  <a:pt x="2544088" y="733382"/>
                </a:lnTo>
                <a:lnTo>
                  <a:pt x="2571394" y="702472"/>
                </a:lnTo>
                <a:lnTo>
                  <a:pt x="2587509" y="663826"/>
                </a:lnTo>
                <a:lnTo>
                  <a:pt x="2590800" y="635000"/>
                </a:lnTo>
                <a:lnTo>
                  <a:pt x="2590782" y="124890"/>
                </a:lnTo>
                <a:lnTo>
                  <a:pt x="2582853" y="82707"/>
                </a:lnTo>
                <a:lnTo>
                  <a:pt x="2562182" y="46711"/>
                </a:lnTo>
                <a:lnTo>
                  <a:pt x="2531272" y="19405"/>
                </a:lnTo>
                <a:lnTo>
                  <a:pt x="2492626" y="3290"/>
                </a:lnTo>
                <a:lnTo>
                  <a:pt x="2463800" y="0"/>
                </a:lnTo>
                <a:lnTo>
                  <a:pt x="124889" y="17"/>
                </a:lnTo>
                <a:lnTo>
                  <a:pt x="82692" y="7946"/>
                </a:lnTo>
                <a:lnTo>
                  <a:pt x="46695" y="28617"/>
                </a:lnTo>
                <a:lnTo>
                  <a:pt x="19396" y="59527"/>
                </a:lnTo>
                <a:lnTo>
                  <a:pt x="3288" y="98173"/>
                </a:lnTo>
                <a:lnTo>
                  <a:pt x="0" y="1270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1362" y="3810762"/>
            <a:ext cx="2590800" cy="762000"/>
          </a:xfrm>
          <a:custGeom>
            <a:avLst/>
            <a:gdLst/>
            <a:ahLst/>
            <a:cxnLst/>
            <a:rect l="l" t="t" r="r" b="b"/>
            <a:pathLst>
              <a:path w="2590800" h="762000">
                <a:moveTo>
                  <a:pt x="0" y="127000"/>
                </a:moveTo>
                <a:lnTo>
                  <a:pt x="7259" y="84586"/>
                </a:lnTo>
                <a:lnTo>
                  <a:pt x="27375" y="48240"/>
                </a:lnTo>
                <a:lnTo>
                  <a:pt x="57851" y="20466"/>
                </a:lnTo>
                <a:lnTo>
                  <a:pt x="96192" y="3764"/>
                </a:lnTo>
                <a:lnTo>
                  <a:pt x="127000" y="0"/>
                </a:lnTo>
                <a:lnTo>
                  <a:pt x="2463800" y="0"/>
                </a:lnTo>
                <a:lnTo>
                  <a:pt x="2506213" y="7263"/>
                </a:lnTo>
                <a:lnTo>
                  <a:pt x="2542559" y="27387"/>
                </a:lnTo>
                <a:lnTo>
                  <a:pt x="2570333" y="57868"/>
                </a:lnTo>
                <a:lnTo>
                  <a:pt x="2587035" y="96204"/>
                </a:lnTo>
                <a:lnTo>
                  <a:pt x="2590800" y="127000"/>
                </a:lnTo>
                <a:lnTo>
                  <a:pt x="2590800" y="635000"/>
                </a:lnTo>
                <a:lnTo>
                  <a:pt x="2583536" y="677413"/>
                </a:lnTo>
                <a:lnTo>
                  <a:pt x="2563412" y="713759"/>
                </a:lnTo>
                <a:lnTo>
                  <a:pt x="2532931" y="741533"/>
                </a:lnTo>
                <a:lnTo>
                  <a:pt x="2494595" y="758235"/>
                </a:lnTo>
                <a:lnTo>
                  <a:pt x="2463800" y="762000"/>
                </a:lnTo>
                <a:lnTo>
                  <a:pt x="127000" y="762000"/>
                </a:lnTo>
                <a:lnTo>
                  <a:pt x="84571" y="754736"/>
                </a:lnTo>
                <a:lnTo>
                  <a:pt x="48224" y="734612"/>
                </a:lnTo>
                <a:lnTo>
                  <a:pt x="20456" y="704131"/>
                </a:lnTo>
                <a:lnTo>
                  <a:pt x="3762" y="665795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1362" y="5410962"/>
            <a:ext cx="2590800" cy="609600"/>
          </a:xfrm>
          <a:custGeom>
            <a:avLst/>
            <a:gdLst/>
            <a:ahLst/>
            <a:cxnLst/>
            <a:rect l="l" t="t" r="r" b="b"/>
            <a:pathLst>
              <a:path w="2590800" h="609600">
                <a:moveTo>
                  <a:pt x="0" y="101600"/>
                </a:moveTo>
                <a:lnTo>
                  <a:pt x="104" y="512642"/>
                </a:lnTo>
                <a:lnTo>
                  <a:pt x="10831" y="553692"/>
                </a:lnTo>
                <a:lnTo>
                  <a:pt x="36441" y="585955"/>
                </a:lnTo>
                <a:lnTo>
                  <a:pt x="73031" y="605527"/>
                </a:lnTo>
                <a:lnTo>
                  <a:pt x="101600" y="609600"/>
                </a:lnTo>
                <a:lnTo>
                  <a:pt x="2493844" y="609495"/>
                </a:lnTo>
                <a:lnTo>
                  <a:pt x="2534903" y="598768"/>
                </a:lnTo>
                <a:lnTo>
                  <a:pt x="2567163" y="573158"/>
                </a:lnTo>
                <a:lnTo>
                  <a:pt x="2586729" y="536568"/>
                </a:lnTo>
                <a:lnTo>
                  <a:pt x="2590800" y="508000"/>
                </a:lnTo>
                <a:lnTo>
                  <a:pt x="2590695" y="96955"/>
                </a:lnTo>
                <a:lnTo>
                  <a:pt x="2579973" y="55896"/>
                </a:lnTo>
                <a:lnTo>
                  <a:pt x="2554369" y="23636"/>
                </a:lnTo>
                <a:lnTo>
                  <a:pt x="2517777" y="4070"/>
                </a:lnTo>
                <a:lnTo>
                  <a:pt x="2489200" y="0"/>
                </a:lnTo>
                <a:lnTo>
                  <a:pt x="96957" y="104"/>
                </a:lnTo>
                <a:lnTo>
                  <a:pt x="55907" y="10826"/>
                </a:lnTo>
                <a:lnTo>
                  <a:pt x="23644" y="36430"/>
                </a:lnTo>
                <a:lnTo>
                  <a:pt x="4072" y="73022"/>
                </a:lnTo>
                <a:lnTo>
                  <a:pt x="0" y="10160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1362" y="5410962"/>
            <a:ext cx="2590800" cy="609600"/>
          </a:xfrm>
          <a:custGeom>
            <a:avLst/>
            <a:gdLst/>
            <a:ahLst/>
            <a:cxnLst/>
            <a:rect l="l" t="t" r="r" b="b"/>
            <a:pathLst>
              <a:path w="2590800" h="609600">
                <a:moveTo>
                  <a:pt x="0" y="101600"/>
                </a:moveTo>
                <a:lnTo>
                  <a:pt x="8945" y="59844"/>
                </a:lnTo>
                <a:lnTo>
                  <a:pt x="33181" y="26482"/>
                </a:lnTo>
                <a:lnTo>
                  <a:pt x="68806" y="5406"/>
                </a:lnTo>
                <a:lnTo>
                  <a:pt x="101600" y="0"/>
                </a:lnTo>
                <a:lnTo>
                  <a:pt x="2489200" y="0"/>
                </a:lnTo>
                <a:lnTo>
                  <a:pt x="2530955" y="8941"/>
                </a:lnTo>
                <a:lnTo>
                  <a:pt x="2564317" y="33171"/>
                </a:lnTo>
                <a:lnTo>
                  <a:pt x="2585393" y="68797"/>
                </a:lnTo>
                <a:lnTo>
                  <a:pt x="2590800" y="101600"/>
                </a:lnTo>
                <a:lnTo>
                  <a:pt x="2590800" y="508000"/>
                </a:lnTo>
                <a:lnTo>
                  <a:pt x="2581858" y="549744"/>
                </a:lnTo>
                <a:lnTo>
                  <a:pt x="2557628" y="583108"/>
                </a:lnTo>
                <a:lnTo>
                  <a:pt x="2522002" y="604190"/>
                </a:lnTo>
                <a:lnTo>
                  <a:pt x="2489200" y="609600"/>
                </a:lnTo>
                <a:lnTo>
                  <a:pt x="101600" y="609600"/>
                </a:lnTo>
                <a:lnTo>
                  <a:pt x="59855" y="600654"/>
                </a:lnTo>
                <a:lnTo>
                  <a:pt x="26491" y="576418"/>
                </a:lnTo>
                <a:lnTo>
                  <a:pt x="5409" y="540793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5908">
            <a:solidFill>
              <a:srgbClr val="8063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7162" y="5410962"/>
            <a:ext cx="2590799" cy="609600"/>
          </a:xfrm>
          <a:custGeom>
            <a:avLst/>
            <a:gdLst/>
            <a:ahLst/>
            <a:cxnLst/>
            <a:rect l="l" t="t" r="r" b="b"/>
            <a:pathLst>
              <a:path w="2590799" h="609600">
                <a:moveTo>
                  <a:pt x="0" y="101600"/>
                </a:moveTo>
                <a:lnTo>
                  <a:pt x="104" y="512642"/>
                </a:lnTo>
                <a:lnTo>
                  <a:pt x="10826" y="553692"/>
                </a:lnTo>
                <a:lnTo>
                  <a:pt x="36430" y="585955"/>
                </a:lnTo>
                <a:lnTo>
                  <a:pt x="73022" y="605527"/>
                </a:lnTo>
                <a:lnTo>
                  <a:pt x="101600" y="609600"/>
                </a:lnTo>
                <a:lnTo>
                  <a:pt x="2493844" y="609495"/>
                </a:lnTo>
                <a:lnTo>
                  <a:pt x="2534903" y="598768"/>
                </a:lnTo>
                <a:lnTo>
                  <a:pt x="2567163" y="573158"/>
                </a:lnTo>
                <a:lnTo>
                  <a:pt x="2586729" y="536568"/>
                </a:lnTo>
                <a:lnTo>
                  <a:pt x="2590799" y="508000"/>
                </a:lnTo>
                <a:lnTo>
                  <a:pt x="2590695" y="96955"/>
                </a:lnTo>
                <a:lnTo>
                  <a:pt x="2579973" y="55896"/>
                </a:lnTo>
                <a:lnTo>
                  <a:pt x="2554369" y="23636"/>
                </a:lnTo>
                <a:lnTo>
                  <a:pt x="2517777" y="4070"/>
                </a:lnTo>
                <a:lnTo>
                  <a:pt x="2489199" y="0"/>
                </a:lnTo>
                <a:lnTo>
                  <a:pt x="96955" y="104"/>
                </a:lnTo>
                <a:lnTo>
                  <a:pt x="55896" y="10826"/>
                </a:lnTo>
                <a:lnTo>
                  <a:pt x="23636" y="36430"/>
                </a:lnTo>
                <a:lnTo>
                  <a:pt x="4070" y="73022"/>
                </a:lnTo>
                <a:lnTo>
                  <a:pt x="0" y="10160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7162" y="5410962"/>
            <a:ext cx="2590799" cy="609600"/>
          </a:xfrm>
          <a:custGeom>
            <a:avLst/>
            <a:gdLst/>
            <a:ahLst/>
            <a:cxnLst/>
            <a:rect l="l" t="t" r="r" b="b"/>
            <a:pathLst>
              <a:path w="2590799" h="609600">
                <a:moveTo>
                  <a:pt x="0" y="101600"/>
                </a:moveTo>
                <a:lnTo>
                  <a:pt x="8941" y="59844"/>
                </a:lnTo>
                <a:lnTo>
                  <a:pt x="33171" y="26482"/>
                </a:lnTo>
                <a:lnTo>
                  <a:pt x="68797" y="5406"/>
                </a:lnTo>
                <a:lnTo>
                  <a:pt x="101600" y="0"/>
                </a:lnTo>
                <a:lnTo>
                  <a:pt x="2489199" y="0"/>
                </a:lnTo>
                <a:lnTo>
                  <a:pt x="2530955" y="8941"/>
                </a:lnTo>
                <a:lnTo>
                  <a:pt x="2564317" y="33171"/>
                </a:lnTo>
                <a:lnTo>
                  <a:pt x="2585393" y="68797"/>
                </a:lnTo>
                <a:lnTo>
                  <a:pt x="2590799" y="101600"/>
                </a:lnTo>
                <a:lnTo>
                  <a:pt x="2590799" y="508000"/>
                </a:lnTo>
                <a:lnTo>
                  <a:pt x="2581858" y="549744"/>
                </a:lnTo>
                <a:lnTo>
                  <a:pt x="2557628" y="583108"/>
                </a:lnTo>
                <a:lnTo>
                  <a:pt x="2522002" y="604190"/>
                </a:lnTo>
                <a:lnTo>
                  <a:pt x="2489199" y="609600"/>
                </a:lnTo>
                <a:lnTo>
                  <a:pt x="101600" y="609600"/>
                </a:lnTo>
                <a:lnTo>
                  <a:pt x="59844" y="600654"/>
                </a:lnTo>
                <a:lnTo>
                  <a:pt x="26482" y="576418"/>
                </a:lnTo>
                <a:lnTo>
                  <a:pt x="5406" y="540793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5908">
            <a:solidFill>
              <a:srgbClr val="8063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6962" y="5487162"/>
            <a:ext cx="1214627" cy="457200"/>
          </a:xfrm>
          <a:custGeom>
            <a:avLst/>
            <a:gdLst/>
            <a:ahLst/>
            <a:cxnLst/>
            <a:rect l="l" t="t" r="r" b="b"/>
            <a:pathLst>
              <a:path w="1214627" h="457200">
                <a:moveTo>
                  <a:pt x="0" y="228600"/>
                </a:moveTo>
                <a:lnTo>
                  <a:pt x="228600" y="457200"/>
                </a:lnTo>
                <a:lnTo>
                  <a:pt x="228600" y="342900"/>
                </a:lnTo>
                <a:lnTo>
                  <a:pt x="1214627" y="342900"/>
                </a:lnTo>
                <a:lnTo>
                  <a:pt x="1214627" y="114300"/>
                </a:lnTo>
                <a:lnTo>
                  <a:pt x="228600" y="114300"/>
                </a:lnTo>
                <a:lnTo>
                  <a:pt x="22860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6962" y="5487162"/>
            <a:ext cx="1214627" cy="457200"/>
          </a:xfrm>
          <a:custGeom>
            <a:avLst/>
            <a:gdLst/>
            <a:ahLst/>
            <a:cxnLst/>
            <a:rect l="l" t="t" r="r" b="b"/>
            <a:pathLst>
              <a:path w="1214627" h="457200">
                <a:moveTo>
                  <a:pt x="1214627" y="342900"/>
                </a:moveTo>
                <a:lnTo>
                  <a:pt x="228600" y="342900"/>
                </a:lnTo>
                <a:lnTo>
                  <a:pt x="228600" y="457200"/>
                </a:lnTo>
                <a:lnTo>
                  <a:pt x="0" y="228600"/>
                </a:lnTo>
                <a:lnTo>
                  <a:pt x="228600" y="0"/>
                </a:lnTo>
                <a:lnTo>
                  <a:pt x="228600" y="114300"/>
                </a:lnTo>
                <a:lnTo>
                  <a:pt x="1214627" y="114300"/>
                </a:lnTo>
                <a:lnTo>
                  <a:pt x="1214627" y="3429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53961" y="3429762"/>
            <a:ext cx="457200" cy="1524000"/>
          </a:xfrm>
          <a:custGeom>
            <a:avLst/>
            <a:gdLst/>
            <a:ahLst/>
            <a:cxnLst/>
            <a:rect l="l" t="t" r="r" b="b"/>
            <a:pathLst>
              <a:path w="457200" h="1524000">
                <a:moveTo>
                  <a:pt x="228600" y="1524000"/>
                </a:moveTo>
                <a:lnTo>
                  <a:pt x="457200" y="1295400"/>
                </a:lnTo>
                <a:lnTo>
                  <a:pt x="342900" y="1295400"/>
                </a:lnTo>
                <a:lnTo>
                  <a:pt x="342900" y="0"/>
                </a:lnTo>
                <a:lnTo>
                  <a:pt x="114300" y="0"/>
                </a:lnTo>
                <a:lnTo>
                  <a:pt x="114300" y="1295400"/>
                </a:lnTo>
                <a:lnTo>
                  <a:pt x="0" y="1295400"/>
                </a:lnTo>
                <a:lnTo>
                  <a:pt x="228600" y="1524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53961" y="3429762"/>
            <a:ext cx="457200" cy="1524000"/>
          </a:xfrm>
          <a:custGeom>
            <a:avLst/>
            <a:gdLst/>
            <a:ahLst/>
            <a:cxnLst/>
            <a:rect l="l" t="t" r="r" b="b"/>
            <a:pathLst>
              <a:path w="457200" h="1524000">
                <a:moveTo>
                  <a:pt x="342900" y="0"/>
                </a:moveTo>
                <a:lnTo>
                  <a:pt x="342900" y="1295400"/>
                </a:lnTo>
                <a:lnTo>
                  <a:pt x="457200" y="1295400"/>
                </a:lnTo>
                <a:lnTo>
                  <a:pt x="228600" y="1524000"/>
                </a:lnTo>
                <a:lnTo>
                  <a:pt x="0" y="1295400"/>
                </a:lnTo>
                <a:lnTo>
                  <a:pt x="114300" y="1295400"/>
                </a:lnTo>
                <a:lnTo>
                  <a:pt x="114300" y="0"/>
                </a:lnTo>
                <a:lnTo>
                  <a:pt x="342900" y="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58162" y="3048762"/>
            <a:ext cx="457200" cy="606551"/>
          </a:xfrm>
          <a:custGeom>
            <a:avLst/>
            <a:gdLst/>
            <a:ahLst/>
            <a:cxnLst/>
            <a:rect l="l" t="t" r="r" b="b"/>
            <a:pathLst>
              <a:path w="457200" h="606551">
                <a:moveTo>
                  <a:pt x="228600" y="0"/>
                </a:moveTo>
                <a:lnTo>
                  <a:pt x="0" y="228600"/>
                </a:lnTo>
                <a:lnTo>
                  <a:pt x="114300" y="228600"/>
                </a:lnTo>
                <a:lnTo>
                  <a:pt x="114300" y="606551"/>
                </a:lnTo>
                <a:lnTo>
                  <a:pt x="342900" y="606551"/>
                </a:lnTo>
                <a:lnTo>
                  <a:pt x="342900" y="228600"/>
                </a:lnTo>
                <a:lnTo>
                  <a:pt x="457200" y="228600"/>
                </a:lnTo>
                <a:lnTo>
                  <a:pt x="2286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58162" y="3048762"/>
            <a:ext cx="457200" cy="606551"/>
          </a:xfrm>
          <a:custGeom>
            <a:avLst/>
            <a:gdLst/>
            <a:ahLst/>
            <a:cxnLst/>
            <a:rect l="l" t="t" r="r" b="b"/>
            <a:pathLst>
              <a:path w="457200" h="606551">
                <a:moveTo>
                  <a:pt x="114300" y="606551"/>
                </a:moveTo>
                <a:lnTo>
                  <a:pt x="114300" y="228600"/>
                </a:lnTo>
                <a:lnTo>
                  <a:pt x="0" y="228600"/>
                </a:lnTo>
                <a:lnTo>
                  <a:pt x="228600" y="0"/>
                </a:lnTo>
                <a:lnTo>
                  <a:pt x="457200" y="228600"/>
                </a:lnTo>
                <a:lnTo>
                  <a:pt x="342900" y="228600"/>
                </a:lnTo>
                <a:lnTo>
                  <a:pt x="342900" y="606551"/>
                </a:lnTo>
                <a:lnTo>
                  <a:pt x="114300" y="606551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58162" y="4648962"/>
            <a:ext cx="457200" cy="606551"/>
          </a:xfrm>
          <a:custGeom>
            <a:avLst/>
            <a:gdLst/>
            <a:ahLst/>
            <a:cxnLst/>
            <a:rect l="l" t="t" r="r" b="b"/>
            <a:pathLst>
              <a:path w="457200" h="606551">
                <a:moveTo>
                  <a:pt x="228600" y="0"/>
                </a:moveTo>
                <a:lnTo>
                  <a:pt x="0" y="228600"/>
                </a:lnTo>
                <a:lnTo>
                  <a:pt x="114300" y="228600"/>
                </a:lnTo>
                <a:lnTo>
                  <a:pt x="114300" y="606551"/>
                </a:lnTo>
                <a:lnTo>
                  <a:pt x="342900" y="606551"/>
                </a:lnTo>
                <a:lnTo>
                  <a:pt x="342900" y="228600"/>
                </a:lnTo>
                <a:lnTo>
                  <a:pt x="457200" y="228600"/>
                </a:lnTo>
                <a:lnTo>
                  <a:pt x="2286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58162" y="4648962"/>
            <a:ext cx="457200" cy="606551"/>
          </a:xfrm>
          <a:custGeom>
            <a:avLst/>
            <a:gdLst/>
            <a:ahLst/>
            <a:cxnLst/>
            <a:rect l="l" t="t" r="r" b="b"/>
            <a:pathLst>
              <a:path w="457200" h="606551">
                <a:moveTo>
                  <a:pt x="114300" y="606551"/>
                </a:moveTo>
                <a:lnTo>
                  <a:pt x="114300" y="228600"/>
                </a:lnTo>
                <a:lnTo>
                  <a:pt x="0" y="228600"/>
                </a:lnTo>
                <a:lnTo>
                  <a:pt x="228600" y="0"/>
                </a:lnTo>
                <a:lnTo>
                  <a:pt x="457200" y="228600"/>
                </a:lnTo>
                <a:lnTo>
                  <a:pt x="342900" y="228600"/>
                </a:lnTo>
                <a:lnTo>
                  <a:pt x="342900" y="606551"/>
                </a:lnTo>
                <a:lnTo>
                  <a:pt x="114300" y="606551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71397" y="1415694"/>
            <a:ext cx="2979214" cy="533196"/>
          </a:xfrm>
          <a:prstGeom prst="rect">
            <a:avLst/>
          </a:prstGeom>
        </p:spPr>
        <p:txBody>
          <a:bodyPr wrap="square" lIns="0" tIns="26035" rIns="0" bIns="0" rtlCol="0">
            <a:noAutofit/>
          </a:bodyPr>
          <a:lstStyle/>
          <a:p>
            <a:pPr marL="12700">
              <a:lnSpc>
                <a:spcPts val="4100"/>
              </a:lnSpc>
            </a:pPr>
            <a:r>
              <a:rPr sz="4000" b="1" spc="-14" dirty="0" smtClean="0">
                <a:latin typeface="Calibri"/>
                <a:cs typeface="Calibri"/>
              </a:rPr>
              <a:t>SIKLUS AUDIT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3843" y="1415694"/>
            <a:ext cx="3682963" cy="533196"/>
          </a:xfrm>
          <a:prstGeom prst="rect">
            <a:avLst/>
          </a:prstGeom>
        </p:spPr>
        <p:txBody>
          <a:bodyPr wrap="square" lIns="0" tIns="26035" rIns="0" bIns="0" rtlCol="0">
            <a:noAutofit/>
          </a:bodyPr>
          <a:lstStyle/>
          <a:p>
            <a:pPr marL="12700">
              <a:lnSpc>
                <a:spcPts val="4100"/>
              </a:lnSpc>
            </a:pPr>
            <a:r>
              <a:rPr sz="4000" b="1" spc="-2" dirty="0" smtClean="0">
                <a:latin typeface="Calibri"/>
                <a:cs typeface="Calibri"/>
              </a:rPr>
              <a:t>MUTU INTERNAL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6078" y="2528442"/>
            <a:ext cx="1847000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6" dirty="0" smtClean="0">
                <a:solidFill>
                  <a:srgbClr val="FFFFFF"/>
                </a:solidFill>
                <a:latin typeface="Calibri"/>
                <a:cs typeface="Calibri"/>
              </a:rPr>
              <a:t>Kebijakan AMI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5122" y="2528442"/>
            <a:ext cx="1411857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7" dirty="0" smtClean="0">
                <a:solidFill>
                  <a:srgbClr val="FFFFFF"/>
                </a:solidFill>
                <a:latin typeface="Calibri"/>
                <a:cs typeface="Calibri"/>
              </a:rPr>
              <a:t>Penentuan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4517" y="2528442"/>
            <a:ext cx="1004105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2" dirty="0" smtClean="0">
                <a:solidFill>
                  <a:srgbClr val="FFFFFF"/>
                </a:solidFill>
                <a:latin typeface="Calibri"/>
                <a:cs typeface="Calibri"/>
              </a:rPr>
              <a:t>Auditor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7752" y="3869817"/>
            <a:ext cx="1958776" cy="695959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algn="ctr">
              <a:lnSpc>
                <a:spcPts val="2500"/>
              </a:lnSpc>
            </a:pPr>
            <a:r>
              <a:rPr sz="2400" spc="-5" dirty="0" smtClean="0">
                <a:solidFill>
                  <a:srgbClr val="FFFFFF"/>
                </a:solidFill>
                <a:latin typeface="Calibri"/>
                <a:cs typeface="Calibri"/>
              </a:rPr>
              <a:t>Pelaporan Hasil</a:t>
            </a:r>
            <a:endParaRPr sz="2400">
              <a:latin typeface="Calibri"/>
              <a:cs typeface="Calibri"/>
            </a:endParaRPr>
          </a:p>
          <a:p>
            <a:pPr marL="597408" marR="620954" algn="ctr">
              <a:lnSpc>
                <a:spcPts val="2880"/>
              </a:lnSpc>
              <a:spcBef>
                <a:spcPts val="19"/>
              </a:spcBef>
            </a:pP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Audit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2926" y="5577027"/>
            <a:ext cx="1992089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3" dirty="0" smtClean="0">
                <a:solidFill>
                  <a:srgbClr val="FFFFFF"/>
                </a:solidFill>
                <a:latin typeface="Calibri"/>
                <a:cs typeface="Calibri"/>
              </a:rPr>
              <a:t>Audit Lapangan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803138" y="5577027"/>
            <a:ext cx="2004890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3" dirty="0" smtClean="0">
                <a:solidFill>
                  <a:srgbClr val="FFFFFF"/>
                </a:solidFill>
                <a:latin typeface="Calibri"/>
                <a:cs typeface="Calibri"/>
              </a:rPr>
              <a:t>Audit Dokumen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4503</TotalTime>
  <Words>1235</Words>
  <Application>Microsoft Office PowerPoint</Application>
  <PresentationFormat>On-screen Show (4:3)</PresentationFormat>
  <Paragraphs>589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Malgun Gothic</vt:lpstr>
      <vt:lpstr>Arial</vt:lpstr>
      <vt:lpstr>Calibri</vt:lpstr>
      <vt:lpstr>Cambria</vt:lpstr>
      <vt:lpstr>Century Gothic</vt:lpstr>
      <vt:lpstr>Corbel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8</cp:revision>
  <dcterms:modified xsi:type="dcterms:W3CDTF">2019-09-24T15:01:04Z</dcterms:modified>
</cp:coreProperties>
</file>