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145" r:id="rId4"/>
    <p:sldId id="2160" r:id="rId5"/>
    <p:sldId id="2134" r:id="rId6"/>
    <p:sldId id="2161" r:id="rId7"/>
    <p:sldId id="2162" r:id="rId8"/>
    <p:sldId id="2163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0691813" cy="7559675"/>
  <p:notesSz cx="7102475" cy="10234613"/>
  <p:embeddedFontLst>
    <p:embeddedFont>
      <p:font typeface="Britannic Bold" panose="020B0903060703020204" pitchFamily="3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omic Sans MS" panose="030F0702030302020204" pitchFamily="66" charset="0"/>
      <p:regular r:id="rId40"/>
      <p:bold r:id="rId41"/>
      <p:italic r:id="rId42"/>
      <p:boldItalic r:id="rId43"/>
    </p:embeddedFont>
    <p:embeddedFont>
      <p:font typeface="ComicSansMS" panose="020B0604020202020204" charset="0"/>
      <p:regular r:id="rId44"/>
    </p:embeddedFont>
    <p:embeddedFont>
      <p:font typeface="ComicSansMS-Bold" panose="020B0604020202020204" charset="0"/>
      <p:bold r:id="rId45"/>
    </p:embeddedFont>
    <p:embeddedFont>
      <p:font typeface="Lucida Sans" panose="020B0602030504020204" pitchFamily="34" charset="0"/>
      <p:regular r:id="rId46"/>
      <p:bold r:id="rId47"/>
      <p:italic r:id="rId48"/>
      <p:boldItalic r:id="rId49"/>
    </p:embeddedFont>
    <p:embeddedFont>
      <p:font typeface="Poppins" panose="00000500000000000000" pitchFamily="2" charset="0"/>
      <p:regular r:id="rId50"/>
      <p:bold r:id="rId51"/>
      <p:italic r:id="rId52"/>
      <p:boldItalic r:id="rId53"/>
    </p:embeddedFont>
    <p:embeddedFont>
      <p:font typeface="Raleway" pitchFamily="2" charset="0"/>
      <p:regular r:id="rId54"/>
      <p:bold r:id="rId55"/>
      <p:italic r:id="rId56"/>
      <p:boldItalic r:id="rId57"/>
    </p:embeddedFont>
    <p:embeddedFont>
      <p:font typeface="Verdana" panose="020B0604030504040204" pitchFamily="34" charset="0"/>
      <p:regular r:id="rId58"/>
      <p:bold r:id="rId59"/>
      <p:italic r:id="rId60"/>
      <p:boldItalic r:id="rId61"/>
    </p:embeddedFont>
    <p:embeddedFont>
      <p:font typeface="Wingdings-Regular" panose="020B0604020202020204" charset="2"/>
      <p:regular r:id="rId62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0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61" Type="http://schemas.openxmlformats.org/officeDocument/2006/relationships/font" Target="fonts/font2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font" Target="fonts/font26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font" Target="fonts/font2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S\Documents\LLDIKTI\(UPDATE)%20DATA%20MASTER%20SPM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PELAPORAN SPMI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44989232"/>
        <c:axId val="744997136"/>
      </c:barChart>
      <c:catAx>
        <c:axId val="74498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997136"/>
        <c:crosses val="autoZero"/>
        <c:auto val="1"/>
        <c:lblAlgn val="ctr"/>
        <c:lblOffset val="100"/>
        <c:noMultiLvlLbl val="0"/>
      </c:catAx>
      <c:valAx>
        <c:axId val="74499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98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A7A14CC-EE9C-26BC-7694-9CC08503D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1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91A25-E59F-4EB7-8C9E-D020DDC2C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F2D21-FEEE-49C1-B5C3-B770BE27B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5054D-04E0-4B57-A160-E72BC6A24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86695-80FD-4E92-9AE4-174F08C188CF}" type="datetimeFigureOut">
              <a:rPr lang="en-ID" smtClean="0"/>
              <a:t>04/03/2023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6E4C3-DAC9-4B39-B3FD-A2AB8E71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3D7E4-002C-426D-80A7-47133428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2B73-2C95-4F20-BE4D-165DE40F646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332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B83C-DFC1-4AA3-B1DC-05318862C2FF}" type="datetime1">
              <a:rPr lang="id-ID" smtClean="0"/>
              <a:t>04/03/2023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Pengantar AMI dalam SPMI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A6FC-3DD9-4ED5-8FD1-F3496B36953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36477" y="806366"/>
            <a:ext cx="7484269" cy="3830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spmi.kemdikbud.go.id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://www.lldikti4.id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rmasi@lldikti4.id" TargetMode="External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hyperlink" Target="https://spmi.kemdikbud.go.i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>
            <a:off x="0" y="3270505"/>
            <a:ext cx="10692383" cy="3517391"/>
          </a:xfrm>
          <a:custGeom>
            <a:avLst/>
            <a:gdLst/>
            <a:ahLst/>
            <a:cxnLst/>
            <a:rect l="0" t="0" r="0" b="0"/>
            <a:pathLst>
              <a:path w="10692383" h="3517391">
                <a:moveTo>
                  <a:pt x="0" y="3517391"/>
                </a:moveTo>
                <a:lnTo>
                  <a:pt x="10692383" y="3517391"/>
                </a:lnTo>
                <a:lnTo>
                  <a:pt x="10692383" y="0"/>
                </a:lnTo>
                <a:lnTo>
                  <a:pt x="0" y="0"/>
                </a:lnTo>
                <a:lnTo>
                  <a:pt x="0" y="3517391"/>
                </a:lnTo>
                <a:close/>
              </a:path>
            </a:pathLst>
          </a:custGeom>
          <a:solidFill>
            <a:srgbClr val="558ED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0" y="3270505"/>
            <a:ext cx="10692383" cy="3517391"/>
          </a:xfrm>
          <a:custGeom>
            <a:avLst/>
            <a:gdLst/>
            <a:ahLst/>
            <a:cxnLst/>
            <a:rect l="0" t="0" r="0" b="0"/>
            <a:pathLst>
              <a:path w="10692383" h="3517391">
                <a:moveTo>
                  <a:pt x="0" y="0"/>
                </a:moveTo>
                <a:lnTo>
                  <a:pt x="10692383" y="0"/>
                </a:lnTo>
                <a:lnTo>
                  <a:pt x="10692383" y="3517391"/>
                </a:lnTo>
                <a:lnTo>
                  <a:pt x="0" y="3517391"/>
                </a:lnTo>
                <a:lnTo>
                  <a:pt x="0" y="0"/>
                </a:lnTo>
                <a:close/>
              </a:path>
            </a:pathLst>
          </a:custGeom>
          <a:noFill/>
          <a:ln w="9144" cap="flat" cmpd="sng">
            <a:solidFill>
              <a:srgbClr val="07376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4236720" y="4355592"/>
            <a:ext cx="1304544" cy="0"/>
          </a:xfrm>
          <a:custGeom>
            <a:avLst/>
            <a:gdLst/>
            <a:ahLst/>
            <a:cxnLst/>
            <a:rect l="0" t="0" r="0" b="0"/>
            <a:pathLst>
              <a:path w="1304544">
                <a:moveTo>
                  <a:pt x="0" y="0"/>
                </a:moveTo>
                <a:lnTo>
                  <a:pt x="1304544" y="0"/>
                </a:lnTo>
              </a:path>
            </a:pathLst>
          </a:custGeom>
          <a:noFill/>
          <a:ln w="48767" cap="flat" cmpd="sng">
            <a:solidFill>
              <a:srgbClr val="4472C4">
                <a:alpha val="100000"/>
              </a:srgbClr>
            </a:solidFill>
            <a:miter lim="16128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5017008" y="2947417"/>
            <a:ext cx="115823" cy="115822"/>
          </a:xfrm>
          <a:custGeom>
            <a:avLst/>
            <a:gdLst/>
            <a:ahLst/>
            <a:cxnLst/>
            <a:rect l="0" t="0" r="0" b="0"/>
            <a:pathLst>
              <a:path w="115823" h="115822">
                <a:moveTo>
                  <a:pt x="0" y="57911"/>
                </a:moveTo>
                <a:cubicBezTo>
                  <a:pt x="0" y="24383"/>
                  <a:pt x="24383" y="0"/>
                  <a:pt x="57911" y="0"/>
                </a:cubicBezTo>
                <a:cubicBezTo>
                  <a:pt x="88392" y="0"/>
                  <a:pt x="115823" y="24383"/>
                  <a:pt x="115823" y="57911"/>
                </a:cubicBezTo>
                <a:cubicBezTo>
                  <a:pt x="115823" y="91439"/>
                  <a:pt x="88392" y="115822"/>
                  <a:pt x="57911" y="115822"/>
                </a:cubicBezTo>
                <a:cubicBezTo>
                  <a:pt x="24383" y="115822"/>
                  <a:pt x="0" y="91439"/>
                  <a:pt x="0" y="57911"/>
                </a:cubicBezTo>
                <a:close/>
                <a:moveTo>
                  <a:pt x="0" y="57911"/>
                </a:moveTo>
              </a:path>
            </a:pathLst>
          </a:custGeom>
          <a:solidFill>
            <a:srgbClr val="4472C4">
              <a:alpha val="100000"/>
            </a:srgbClr>
          </a:solidFill>
          <a:ln w="4876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6" name="Picture 10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4647" y="2941320"/>
            <a:ext cx="128016" cy="128016"/>
          </a:xfrm>
          <a:prstGeom prst="rect">
            <a:avLst/>
          </a:prstGeom>
          <a:noFill/>
        </p:spPr>
      </p:pic>
      <p:sp>
        <p:nvSpPr>
          <p:cNvPr id="107" name="Freeform 107"/>
          <p:cNvSpPr/>
          <p:nvPr/>
        </p:nvSpPr>
        <p:spPr>
          <a:xfrm>
            <a:off x="5373623" y="2947417"/>
            <a:ext cx="115823" cy="115822"/>
          </a:xfrm>
          <a:custGeom>
            <a:avLst/>
            <a:gdLst/>
            <a:ahLst/>
            <a:cxnLst/>
            <a:rect l="0" t="0" r="0" b="0"/>
            <a:pathLst>
              <a:path w="115823" h="115822">
                <a:moveTo>
                  <a:pt x="0" y="57911"/>
                </a:moveTo>
                <a:cubicBezTo>
                  <a:pt x="0" y="24383"/>
                  <a:pt x="24383" y="0"/>
                  <a:pt x="57911" y="0"/>
                </a:cubicBezTo>
                <a:cubicBezTo>
                  <a:pt x="88392" y="0"/>
                  <a:pt x="115823" y="24383"/>
                  <a:pt x="115823" y="57911"/>
                </a:cubicBezTo>
                <a:cubicBezTo>
                  <a:pt x="115823" y="91439"/>
                  <a:pt x="88392" y="115822"/>
                  <a:pt x="57911" y="115822"/>
                </a:cubicBezTo>
                <a:cubicBezTo>
                  <a:pt x="24383" y="115822"/>
                  <a:pt x="0" y="91439"/>
                  <a:pt x="0" y="57911"/>
                </a:cubicBezTo>
                <a:close/>
                <a:moveTo>
                  <a:pt x="0" y="57911"/>
                </a:moveTo>
              </a:path>
            </a:pathLst>
          </a:custGeom>
          <a:solidFill>
            <a:srgbClr val="ED7D31">
              <a:alpha val="100000"/>
            </a:srgbClr>
          </a:solidFill>
          <a:ln w="4876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5556503" y="2947417"/>
            <a:ext cx="115823" cy="115822"/>
          </a:xfrm>
          <a:custGeom>
            <a:avLst/>
            <a:gdLst/>
            <a:ahLst/>
            <a:cxnLst/>
            <a:rect l="0" t="0" r="0" b="0"/>
            <a:pathLst>
              <a:path w="115823" h="115822">
                <a:moveTo>
                  <a:pt x="0" y="57911"/>
                </a:moveTo>
                <a:cubicBezTo>
                  <a:pt x="0" y="24383"/>
                  <a:pt x="24383" y="0"/>
                  <a:pt x="57911" y="0"/>
                </a:cubicBezTo>
                <a:cubicBezTo>
                  <a:pt x="88392" y="0"/>
                  <a:pt x="115823" y="24383"/>
                  <a:pt x="115823" y="57911"/>
                </a:cubicBezTo>
                <a:cubicBezTo>
                  <a:pt x="115823" y="91439"/>
                  <a:pt x="88392" y="115822"/>
                  <a:pt x="57911" y="115822"/>
                </a:cubicBezTo>
                <a:cubicBezTo>
                  <a:pt x="24383" y="115822"/>
                  <a:pt x="0" y="91439"/>
                  <a:pt x="0" y="57911"/>
                </a:cubicBezTo>
                <a:close/>
                <a:moveTo>
                  <a:pt x="0" y="57911"/>
                </a:moveTo>
              </a:path>
            </a:pathLst>
          </a:custGeom>
          <a:solidFill>
            <a:srgbClr val="A7A8A7">
              <a:alpha val="100000"/>
            </a:srgbClr>
          </a:solidFill>
          <a:ln w="4876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" name="Picture 10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4623817"/>
            <a:ext cx="2926080" cy="2170175"/>
          </a:xfrm>
          <a:prstGeom prst="rect">
            <a:avLst/>
          </a:prstGeom>
          <a:noFill/>
        </p:spPr>
      </p:pic>
      <p:sp>
        <p:nvSpPr>
          <p:cNvPr id="110" name="Freeform 110"/>
          <p:cNvSpPr/>
          <p:nvPr/>
        </p:nvSpPr>
        <p:spPr>
          <a:xfrm>
            <a:off x="7284719" y="4447032"/>
            <a:ext cx="1109472" cy="1112519"/>
          </a:xfrm>
          <a:custGeom>
            <a:avLst/>
            <a:gdLst/>
            <a:ahLst/>
            <a:cxnLst/>
            <a:rect l="0" t="0" r="0" b="0"/>
            <a:pathLst>
              <a:path w="1109472" h="1112519">
                <a:moveTo>
                  <a:pt x="0" y="554736"/>
                </a:moveTo>
                <a:cubicBezTo>
                  <a:pt x="0" y="246889"/>
                  <a:pt x="246888" y="0"/>
                  <a:pt x="554736" y="0"/>
                </a:cubicBezTo>
                <a:cubicBezTo>
                  <a:pt x="862583" y="0"/>
                  <a:pt x="1109472" y="246889"/>
                  <a:pt x="1109472" y="554736"/>
                </a:cubicBezTo>
                <a:cubicBezTo>
                  <a:pt x="1109472" y="862583"/>
                  <a:pt x="862583" y="1112519"/>
                  <a:pt x="554736" y="1112519"/>
                </a:cubicBezTo>
                <a:cubicBezTo>
                  <a:pt x="246888" y="1112519"/>
                  <a:pt x="0" y="862583"/>
                  <a:pt x="0" y="554736"/>
                </a:cubicBezTo>
              </a:path>
            </a:pathLst>
          </a:custGeom>
          <a:noFill/>
          <a:ln w="3047" cap="rnd" cmpd="sng">
            <a:solidFill>
              <a:srgbClr val="C1C1C1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" name="Picture 1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8976" y="774193"/>
            <a:ext cx="2694431" cy="1834895"/>
          </a:xfrm>
          <a:prstGeom prst="rect">
            <a:avLst/>
          </a:prstGeom>
          <a:noFill/>
        </p:spPr>
      </p:pic>
      <p:pic>
        <p:nvPicPr>
          <p:cNvPr id="112" name="Picture 11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8616" y="938784"/>
            <a:ext cx="966216" cy="509016"/>
          </a:xfrm>
          <a:prstGeom prst="rect">
            <a:avLst/>
          </a:prstGeom>
          <a:noFill/>
        </p:spPr>
      </p:pic>
      <p:sp>
        <p:nvSpPr>
          <p:cNvPr id="113" name="Freeform 113"/>
          <p:cNvSpPr/>
          <p:nvPr/>
        </p:nvSpPr>
        <p:spPr>
          <a:xfrm>
            <a:off x="4465319" y="5303520"/>
            <a:ext cx="2100071" cy="146302"/>
          </a:xfrm>
          <a:custGeom>
            <a:avLst/>
            <a:gdLst/>
            <a:ahLst/>
            <a:cxnLst/>
            <a:rect l="0" t="0" r="0" b="0"/>
            <a:pathLst>
              <a:path w="2100071" h="146302">
                <a:moveTo>
                  <a:pt x="920496" y="39623"/>
                </a:moveTo>
                <a:lnTo>
                  <a:pt x="905256" y="94487"/>
                </a:lnTo>
                <a:lnTo>
                  <a:pt x="935736" y="94487"/>
                </a:lnTo>
                <a:close/>
                <a:moveTo>
                  <a:pt x="920496" y="39623"/>
                </a:moveTo>
                <a:moveTo>
                  <a:pt x="1292352" y="18288"/>
                </a:moveTo>
                <a:lnTo>
                  <a:pt x="1292352" y="60958"/>
                </a:lnTo>
                <a:lnTo>
                  <a:pt x="1298448" y="60958"/>
                </a:lnTo>
                <a:cubicBezTo>
                  <a:pt x="1310639" y="60958"/>
                  <a:pt x="1316736" y="54863"/>
                  <a:pt x="1316736" y="39623"/>
                </a:cubicBezTo>
                <a:cubicBezTo>
                  <a:pt x="1316736" y="27432"/>
                  <a:pt x="1310639" y="18288"/>
                  <a:pt x="1298448" y="18288"/>
                </a:cubicBezTo>
                <a:close/>
                <a:moveTo>
                  <a:pt x="941831" y="39623"/>
                </a:moveTo>
                <a:moveTo>
                  <a:pt x="463296" y="18288"/>
                </a:moveTo>
                <a:lnTo>
                  <a:pt x="463296" y="60958"/>
                </a:lnTo>
                <a:lnTo>
                  <a:pt x="469392" y="60958"/>
                </a:lnTo>
                <a:cubicBezTo>
                  <a:pt x="481584" y="60958"/>
                  <a:pt x="487680" y="54863"/>
                  <a:pt x="487680" y="39623"/>
                </a:cubicBezTo>
                <a:cubicBezTo>
                  <a:pt x="487680" y="27432"/>
                  <a:pt x="481584" y="18288"/>
                  <a:pt x="469392" y="18288"/>
                </a:cubicBezTo>
                <a:close/>
                <a:moveTo>
                  <a:pt x="941831" y="39623"/>
                </a:moveTo>
                <a:moveTo>
                  <a:pt x="600456" y="18288"/>
                </a:moveTo>
                <a:lnTo>
                  <a:pt x="600456" y="128015"/>
                </a:lnTo>
                <a:lnTo>
                  <a:pt x="606553" y="128015"/>
                </a:lnTo>
                <a:cubicBezTo>
                  <a:pt x="615696" y="128015"/>
                  <a:pt x="621792" y="124966"/>
                  <a:pt x="624840" y="115823"/>
                </a:cubicBezTo>
                <a:cubicBezTo>
                  <a:pt x="627888" y="109726"/>
                  <a:pt x="630937" y="94487"/>
                  <a:pt x="630937" y="73151"/>
                </a:cubicBezTo>
                <a:cubicBezTo>
                  <a:pt x="630937" y="51814"/>
                  <a:pt x="627888" y="36576"/>
                  <a:pt x="624840" y="30479"/>
                </a:cubicBezTo>
                <a:cubicBezTo>
                  <a:pt x="621792" y="21335"/>
                  <a:pt x="615696" y="18288"/>
                  <a:pt x="606553" y="18288"/>
                </a:cubicBezTo>
                <a:close/>
                <a:moveTo>
                  <a:pt x="941831" y="39623"/>
                </a:moveTo>
                <a:moveTo>
                  <a:pt x="1167384" y="15240"/>
                </a:moveTo>
                <a:cubicBezTo>
                  <a:pt x="1161287" y="15240"/>
                  <a:pt x="1155191" y="18288"/>
                  <a:pt x="1152143" y="27432"/>
                </a:cubicBezTo>
                <a:cubicBezTo>
                  <a:pt x="1152143" y="33528"/>
                  <a:pt x="1149096" y="48767"/>
                  <a:pt x="1149096" y="73151"/>
                </a:cubicBezTo>
                <a:cubicBezTo>
                  <a:pt x="1149096" y="97534"/>
                  <a:pt x="1152143" y="112775"/>
                  <a:pt x="1152143" y="118870"/>
                </a:cubicBezTo>
                <a:cubicBezTo>
                  <a:pt x="1155191" y="128015"/>
                  <a:pt x="1161287" y="131062"/>
                  <a:pt x="1167384" y="131062"/>
                </a:cubicBezTo>
                <a:cubicBezTo>
                  <a:pt x="1173480" y="131062"/>
                  <a:pt x="1176527" y="128015"/>
                  <a:pt x="1179575" y="118870"/>
                </a:cubicBezTo>
                <a:cubicBezTo>
                  <a:pt x="1182623" y="112775"/>
                  <a:pt x="1182623" y="97534"/>
                  <a:pt x="1182623" y="73151"/>
                </a:cubicBezTo>
                <a:cubicBezTo>
                  <a:pt x="1182623" y="48767"/>
                  <a:pt x="1182623" y="33528"/>
                  <a:pt x="1179575" y="27432"/>
                </a:cubicBezTo>
                <a:cubicBezTo>
                  <a:pt x="1176527" y="18288"/>
                  <a:pt x="1173480" y="15240"/>
                  <a:pt x="1167384" y="15240"/>
                </a:cubicBezTo>
                <a:close/>
                <a:moveTo>
                  <a:pt x="944879" y="39623"/>
                </a:moveTo>
                <a:moveTo>
                  <a:pt x="335280" y="15240"/>
                </a:moveTo>
                <a:cubicBezTo>
                  <a:pt x="329184" y="15240"/>
                  <a:pt x="323088" y="18288"/>
                  <a:pt x="320041" y="27432"/>
                </a:cubicBezTo>
                <a:cubicBezTo>
                  <a:pt x="320041" y="33528"/>
                  <a:pt x="316992" y="48767"/>
                  <a:pt x="316992" y="73151"/>
                </a:cubicBezTo>
                <a:cubicBezTo>
                  <a:pt x="316992" y="97534"/>
                  <a:pt x="320041" y="112775"/>
                  <a:pt x="320041" y="118870"/>
                </a:cubicBezTo>
                <a:cubicBezTo>
                  <a:pt x="323088" y="128015"/>
                  <a:pt x="329184" y="131062"/>
                  <a:pt x="335280" y="131062"/>
                </a:cubicBezTo>
                <a:cubicBezTo>
                  <a:pt x="341377" y="131062"/>
                  <a:pt x="344424" y="128015"/>
                  <a:pt x="347473" y="118870"/>
                </a:cubicBezTo>
                <a:cubicBezTo>
                  <a:pt x="350520" y="112775"/>
                  <a:pt x="350520" y="97534"/>
                  <a:pt x="350520" y="73151"/>
                </a:cubicBezTo>
                <a:cubicBezTo>
                  <a:pt x="350520" y="48767"/>
                  <a:pt x="350520" y="33528"/>
                  <a:pt x="347473" y="27432"/>
                </a:cubicBezTo>
                <a:cubicBezTo>
                  <a:pt x="344424" y="18288"/>
                  <a:pt x="341377" y="15240"/>
                  <a:pt x="335280" y="15240"/>
                </a:cubicBezTo>
                <a:close/>
                <a:moveTo>
                  <a:pt x="944879" y="39623"/>
                </a:moveTo>
                <a:moveTo>
                  <a:pt x="195073" y="15240"/>
                </a:moveTo>
                <a:cubicBezTo>
                  <a:pt x="188977" y="15240"/>
                  <a:pt x="182880" y="18288"/>
                  <a:pt x="179833" y="27432"/>
                </a:cubicBezTo>
                <a:cubicBezTo>
                  <a:pt x="179833" y="33528"/>
                  <a:pt x="176784" y="48767"/>
                  <a:pt x="176784" y="73151"/>
                </a:cubicBezTo>
                <a:cubicBezTo>
                  <a:pt x="176784" y="97534"/>
                  <a:pt x="179833" y="112775"/>
                  <a:pt x="179833" y="118870"/>
                </a:cubicBezTo>
                <a:cubicBezTo>
                  <a:pt x="182880" y="128015"/>
                  <a:pt x="188977" y="131062"/>
                  <a:pt x="195073" y="131062"/>
                </a:cubicBezTo>
                <a:cubicBezTo>
                  <a:pt x="201169" y="131062"/>
                  <a:pt x="204216" y="128015"/>
                  <a:pt x="207265" y="118870"/>
                </a:cubicBezTo>
                <a:cubicBezTo>
                  <a:pt x="210313" y="112775"/>
                  <a:pt x="210313" y="97534"/>
                  <a:pt x="210313" y="73151"/>
                </a:cubicBezTo>
                <a:cubicBezTo>
                  <a:pt x="210313" y="48767"/>
                  <a:pt x="210313" y="33528"/>
                  <a:pt x="207265" y="27432"/>
                </a:cubicBezTo>
                <a:cubicBezTo>
                  <a:pt x="204216" y="18288"/>
                  <a:pt x="201169" y="15240"/>
                  <a:pt x="195073" y="15240"/>
                </a:cubicBezTo>
                <a:close/>
                <a:moveTo>
                  <a:pt x="944879" y="39623"/>
                </a:moveTo>
                <a:moveTo>
                  <a:pt x="2054351" y="3047"/>
                </a:moveTo>
                <a:lnTo>
                  <a:pt x="2100071" y="3047"/>
                </a:lnTo>
                <a:lnTo>
                  <a:pt x="2100071" y="143254"/>
                </a:lnTo>
                <a:lnTo>
                  <a:pt x="2054351" y="143254"/>
                </a:lnTo>
                <a:close/>
                <a:moveTo>
                  <a:pt x="957072" y="39623"/>
                </a:moveTo>
                <a:moveTo>
                  <a:pt x="1673351" y="3047"/>
                </a:moveTo>
                <a:lnTo>
                  <a:pt x="1700783" y="3047"/>
                </a:lnTo>
                <a:lnTo>
                  <a:pt x="1761743" y="94487"/>
                </a:lnTo>
                <a:lnTo>
                  <a:pt x="1761743" y="3047"/>
                </a:lnTo>
                <a:lnTo>
                  <a:pt x="1776984" y="3047"/>
                </a:lnTo>
                <a:lnTo>
                  <a:pt x="1776984" y="143254"/>
                </a:lnTo>
                <a:lnTo>
                  <a:pt x="1743456" y="143254"/>
                </a:lnTo>
                <a:lnTo>
                  <a:pt x="1691640" y="57911"/>
                </a:lnTo>
                <a:lnTo>
                  <a:pt x="1691640" y="143254"/>
                </a:lnTo>
                <a:lnTo>
                  <a:pt x="1673351" y="143254"/>
                </a:lnTo>
                <a:close/>
                <a:moveTo>
                  <a:pt x="957072" y="39623"/>
                </a:moveTo>
                <a:moveTo>
                  <a:pt x="1542287" y="3047"/>
                </a:moveTo>
                <a:lnTo>
                  <a:pt x="1584959" y="3047"/>
                </a:lnTo>
                <a:lnTo>
                  <a:pt x="1584959" y="97534"/>
                </a:lnTo>
                <a:cubicBezTo>
                  <a:pt x="1584959" y="109726"/>
                  <a:pt x="1588008" y="115823"/>
                  <a:pt x="1591055" y="121919"/>
                </a:cubicBezTo>
                <a:cubicBezTo>
                  <a:pt x="1594104" y="124966"/>
                  <a:pt x="1600200" y="128015"/>
                  <a:pt x="1606296" y="128015"/>
                </a:cubicBezTo>
                <a:cubicBezTo>
                  <a:pt x="1624583" y="128015"/>
                  <a:pt x="1633727" y="115823"/>
                  <a:pt x="1633727" y="97534"/>
                </a:cubicBezTo>
                <a:lnTo>
                  <a:pt x="1633727" y="3047"/>
                </a:lnTo>
                <a:lnTo>
                  <a:pt x="1648968" y="3047"/>
                </a:lnTo>
                <a:lnTo>
                  <a:pt x="1648968" y="97534"/>
                </a:lnTo>
                <a:cubicBezTo>
                  <a:pt x="1648968" y="128015"/>
                  <a:pt x="1630679" y="146302"/>
                  <a:pt x="1594104" y="146302"/>
                </a:cubicBezTo>
                <a:cubicBezTo>
                  <a:pt x="1560576" y="146302"/>
                  <a:pt x="1542287" y="128015"/>
                  <a:pt x="1542287" y="97534"/>
                </a:cubicBezTo>
                <a:close/>
                <a:moveTo>
                  <a:pt x="957072" y="39623"/>
                </a:moveTo>
                <a:moveTo>
                  <a:pt x="1435608" y="3047"/>
                </a:moveTo>
                <a:lnTo>
                  <a:pt x="1530096" y="3047"/>
                </a:lnTo>
                <a:lnTo>
                  <a:pt x="1530096" y="21335"/>
                </a:lnTo>
                <a:lnTo>
                  <a:pt x="1481327" y="21335"/>
                </a:lnTo>
                <a:lnTo>
                  <a:pt x="1481327" y="60958"/>
                </a:lnTo>
                <a:lnTo>
                  <a:pt x="1520951" y="60958"/>
                </a:lnTo>
                <a:lnTo>
                  <a:pt x="1520951" y="79246"/>
                </a:lnTo>
                <a:lnTo>
                  <a:pt x="1481327" y="79246"/>
                </a:lnTo>
                <a:lnTo>
                  <a:pt x="1481327" y="143254"/>
                </a:lnTo>
                <a:lnTo>
                  <a:pt x="1435608" y="143254"/>
                </a:lnTo>
                <a:close/>
                <a:moveTo>
                  <a:pt x="957072" y="39623"/>
                </a:moveTo>
                <a:moveTo>
                  <a:pt x="1246632" y="3047"/>
                </a:moveTo>
                <a:lnTo>
                  <a:pt x="1307591" y="3047"/>
                </a:lnTo>
                <a:cubicBezTo>
                  <a:pt x="1322832" y="3047"/>
                  <a:pt x="1338072" y="6095"/>
                  <a:pt x="1347215" y="12191"/>
                </a:cubicBezTo>
                <a:cubicBezTo>
                  <a:pt x="1356359" y="18288"/>
                  <a:pt x="1362455" y="27432"/>
                  <a:pt x="1362455" y="39623"/>
                </a:cubicBezTo>
                <a:cubicBezTo>
                  <a:pt x="1362455" y="57911"/>
                  <a:pt x="1350264" y="67055"/>
                  <a:pt x="1331976" y="73151"/>
                </a:cubicBezTo>
                <a:cubicBezTo>
                  <a:pt x="1341119" y="76199"/>
                  <a:pt x="1347215" y="79246"/>
                  <a:pt x="1350264" y="82294"/>
                </a:cubicBezTo>
                <a:cubicBezTo>
                  <a:pt x="1353312" y="88390"/>
                  <a:pt x="1356359" y="97534"/>
                  <a:pt x="1356359" y="109726"/>
                </a:cubicBezTo>
                <a:cubicBezTo>
                  <a:pt x="1359408" y="124966"/>
                  <a:pt x="1362455" y="137158"/>
                  <a:pt x="1365504" y="143254"/>
                </a:cubicBezTo>
                <a:lnTo>
                  <a:pt x="1316736" y="143254"/>
                </a:lnTo>
                <a:cubicBezTo>
                  <a:pt x="1313687" y="137158"/>
                  <a:pt x="1313687" y="128015"/>
                  <a:pt x="1313687" y="118870"/>
                </a:cubicBezTo>
                <a:lnTo>
                  <a:pt x="1313687" y="109726"/>
                </a:lnTo>
                <a:lnTo>
                  <a:pt x="1313687" y="100583"/>
                </a:lnTo>
                <a:cubicBezTo>
                  <a:pt x="1313687" y="85342"/>
                  <a:pt x="1307591" y="76199"/>
                  <a:pt x="1295400" y="76199"/>
                </a:cubicBezTo>
                <a:lnTo>
                  <a:pt x="1292352" y="76199"/>
                </a:lnTo>
                <a:lnTo>
                  <a:pt x="1292352" y="143254"/>
                </a:lnTo>
                <a:lnTo>
                  <a:pt x="1246632" y="143254"/>
                </a:lnTo>
                <a:close/>
                <a:moveTo>
                  <a:pt x="957072" y="39623"/>
                </a:moveTo>
                <a:moveTo>
                  <a:pt x="987552" y="3047"/>
                </a:moveTo>
                <a:lnTo>
                  <a:pt x="1100327" y="3047"/>
                </a:lnTo>
                <a:lnTo>
                  <a:pt x="1100327" y="21335"/>
                </a:lnTo>
                <a:lnTo>
                  <a:pt x="1066800" y="21335"/>
                </a:lnTo>
                <a:lnTo>
                  <a:pt x="1066800" y="143254"/>
                </a:lnTo>
                <a:lnTo>
                  <a:pt x="1021080" y="143254"/>
                </a:lnTo>
                <a:lnTo>
                  <a:pt x="1021080" y="21335"/>
                </a:lnTo>
                <a:lnTo>
                  <a:pt x="987552" y="21335"/>
                </a:lnTo>
                <a:close/>
                <a:moveTo>
                  <a:pt x="957072" y="39623"/>
                </a:moveTo>
                <a:moveTo>
                  <a:pt x="914401" y="3047"/>
                </a:moveTo>
                <a:lnTo>
                  <a:pt x="954024" y="3047"/>
                </a:lnTo>
                <a:lnTo>
                  <a:pt x="993648" y="143254"/>
                </a:lnTo>
                <a:lnTo>
                  <a:pt x="947928" y="143254"/>
                </a:lnTo>
                <a:lnTo>
                  <a:pt x="938784" y="112775"/>
                </a:lnTo>
                <a:lnTo>
                  <a:pt x="902208" y="112775"/>
                </a:lnTo>
                <a:lnTo>
                  <a:pt x="893064" y="143254"/>
                </a:lnTo>
                <a:lnTo>
                  <a:pt x="874777" y="143254"/>
                </a:lnTo>
                <a:close/>
                <a:moveTo>
                  <a:pt x="957072" y="39623"/>
                </a:moveTo>
                <a:moveTo>
                  <a:pt x="758952" y="3047"/>
                </a:moveTo>
                <a:lnTo>
                  <a:pt x="786384" y="3047"/>
                </a:lnTo>
                <a:lnTo>
                  <a:pt x="847344" y="94487"/>
                </a:lnTo>
                <a:lnTo>
                  <a:pt x="847344" y="3047"/>
                </a:lnTo>
                <a:lnTo>
                  <a:pt x="862585" y="3047"/>
                </a:lnTo>
                <a:lnTo>
                  <a:pt x="862585" y="143254"/>
                </a:lnTo>
                <a:lnTo>
                  <a:pt x="829057" y="143254"/>
                </a:lnTo>
                <a:lnTo>
                  <a:pt x="777241" y="57911"/>
                </a:lnTo>
                <a:lnTo>
                  <a:pt x="777241" y="143254"/>
                </a:lnTo>
                <a:lnTo>
                  <a:pt x="758952" y="143254"/>
                </a:lnTo>
                <a:close/>
                <a:moveTo>
                  <a:pt x="957072" y="39623"/>
                </a:moveTo>
                <a:moveTo>
                  <a:pt x="694944" y="3047"/>
                </a:moveTo>
                <a:lnTo>
                  <a:pt x="740665" y="3047"/>
                </a:lnTo>
                <a:lnTo>
                  <a:pt x="740665" y="143254"/>
                </a:lnTo>
                <a:lnTo>
                  <a:pt x="694944" y="143254"/>
                </a:lnTo>
                <a:close/>
                <a:moveTo>
                  <a:pt x="957072" y="39623"/>
                </a:moveTo>
                <a:moveTo>
                  <a:pt x="554737" y="3047"/>
                </a:moveTo>
                <a:lnTo>
                  <a:pt x="615696" y="3047"/>
                </a:lnTo>
                <a:cubicBezTo>
                  <a:pt x="655321" y="3047"/>
                  <a:pt x="676656" y="24383"/>
                  <a:pt x="676656" y="73151"/>
                </a:cubicBezTo>
                <a:cubicBezTo>
                  <a:pt x="676656" y="118870"/>
                  <a:pt x="655321" y="143254"/>
                  <a:pt x="612649" y="143254"/>
                </a:cubicBezTo>
                <a:lnTo>
                  <a:pt x="554737" y="143254"/>
                </a:lnTo>
                <a:close/>
                <a:moveTo>
                  <a:pt x="957072" y="39623"/>
                </a:moveTo>
                <a:moveTo>
                  <a:pt x="417577" y="3047"/>
                </a:moveTo>
                <a:lnTo>
                  <a:pt x="478537" y="3047"/>
                </a:lnTo>
                <a:cubicBezTo>
                  <a:pt x="493777" y="3047"/>
                  <a:pt x="509016" y="6095"/>
                  <a:pt x="518160" y="12191"/>
                </a:cubicBezTo>
                <a:cubicBezTo>
                  <a:pt x="527305" y="18288"/>
                  <a:pt x="533401" y="27432"/>
                  <a:pt x="533401" y="39623"/>
                </a:cubicBezTo>
                <a:cubicBezTo>
                  <a:pt x="533401" y="57911"/>
                  <a:pt x="521208" y="67055"/>
                  <a:pt x="502920" y="73151"/>
                </a:cubicBezTo>
                <a:cubicBezTo>
                  <a:pt x="512065" y="76199"/>
                  <a:pt x="518160" y="79246"/>
                  <a:pt x="521208" y="82294"/>
                </a:cubicBezTo>
                <a:cubicBezTo>
                  <a:pt x="524256" y="88390"/>
                  <a:pt x="527305" y="97534"/>
                  <a:pt x="527305" y="109726"/>
                </a:cubicBezTo>
                <a:cubicBezTo>
                  <a:pt x="530353" y="124966"/>
                  <a:pt x="533401" y="137158"/>
                  <a:pt x="536449" y="143254"/>
                </a:cubicBezTo>
                <a:lnTo>
                  <a:pt x="487680" y="143254"/>
                </a:lnTo>
                <a:cubicBezTo>
                  <a:pt x="484633" y="137158"/>
                  <a:pt x="484633" y="128015"/>
                  <a:pt x="484633" y="118870"/>
                </a:cubicBezTo>
                <a:lnTo>
                  <a:pt x="484633" y="109726"/>
                </a:lnTo>
                <a:lnTo>
                  <a:pt x="484633" y="100583"/>
                </a:lnTo>
                <a:cubicBezTo>
                  <a:pt x="484633" y="85342"/>
                  <a:pt x="478537" y="76199"/>
                  <a:pt x="466345" y="76199"/>
                </a:cubicBezTo>
                <a:lnTo>
                  <a:pt x="463296" y="76199"/>
                </a:lnTo>
                <a:lnTo>
                  <a:pt x="463296" y="143254"/>
                </a:lnTo>
                <a:lnTo>
                  <a:pt x="417577" y="143254"/>
                </a:lnTo>
                <a:close/>
                <a:moveTo>
                  <a:pt x="957072" y="39623"/>
                </a:moveTo>
                <a:moveTo>
                  <a:pt x="0" y="3047"/>
                </a:moveTo>
                <a:lnTo>
                  <a:pt x="45721" y="3047"/>
                </a:lnTo>
                <a:lnTo>
                  <a:pt x="45721" y="64006"/>
                </a:lnTo>
                <a:lnTo>
                  <a:pt x="88393" y="3047"/>
                </a:lnTo>
                <a:lnTo>
                  <a:pt x="109728" y="3047"/>
                </a:lnTo>
                <a:lnTo>
                  <a:pt x="76200" y="48767"/>
                </a:lnTo>
                <a:lnTo>
                  <a:pt x="128016" y="143254"/>
                </a:lnTo>
                <a:lnTo>
                  <a:pt x="79249" y="143254"/>
                </a:lnTo>
                <a:lnTo>
                  <a:pt x="48769" y="82294"/>
                </a:lnTo>
                <a:lnTo>
                  <a:pt x="45721" y="88390"/>
                </a:lnTo>
                <a:lnTo>
                  <a:pt x="45721" y="143254"/>
                </a:lnTo>
                <a:lnTo>
                  <a:pt x="0" y="143254"/>
                </a:lnTo>
                <a:close/>
                <a:moveTo>
                  <a:pt x="957072" y="39623"/>
                </a:moveTo>
                <a:moveTo>
                  <a:pt x="1981199" y="0"/>
                </a:moveTo>
                <a:cubicBezTo>
                  <a:pt x="2014728" y="0"/>
                  <a:pt x="2029968" y="15240"/>
                  <a:pt x="2029968" y="45718"/>
                </a:cubicBezTo>
                <a:lnTo>
                  <a:pt x="2008632" y="48767"/>
                </a:lnTo>
                <a:cubicBezTo>
                  <a:pt x="2008632" y="42670"/>
                  <a:pt x="2008632" y="39623"/>
                  <a:pt x="2008632" y="36576"/>
                </a:cubicBezTo>
                <a:cubicBezTo>
                  <a:pt x="2008632" y="21335"/>
                  <a:pt x="1999487" y="15240"/>
                  <a:pt x="1981199" y="15240"/>
                </a:cubicBezTo>
                <a:cubicBezTo>
                  <a:pt x="1969007" y="15240"/>
                  <a:pt x="1959863" y="18288"/>
                  <a:pt x="1959863" y="30479"/>
                </a:cubicBezTo>
                <a:cubicBezTo>
                  <a:pt x="1959863" y="36576"/>
                  <a:pt x="1969007" y="42670"/>
                  <a:pt x="1984248" y="48767"/>
                </a:cubicBezTo>
                <a:cubicBezTo>
                  <a:pt x="2017776" y="60958"/>
                  <a:pt x="2036063" y="76199"/>
                  <a:pt x="2036063" y="100583"/>
                </a:cubicBezTo>
                <a:cubicBezTo>
                  <a:pt x="2036063" y="115823"/>
                  <a:pt x="2029968" y="124966"/>
                  <a:pt x="2020823" y="134111"/>
                </a:cubicBezTo>
                <a:cubicBezTo>
                  <a:pt x="2011679" y="143254"/>
                  <a:pt x="1999487" y="146302"/>
                  <a:pt x="1984248" y="146302"/>
                </a:cubicBezTo>
                <a:cubicBezTo>
                  <a:pt x="1947671" y="146302"/>
                  <a:pt x="1929384" y="131062"/>
                  <a:pt x="1929384" y="103630"/>
                </a:cubicBezTo>
                <a:cubicBezTo>
                  <a:pt x="1929384" y="103630"/>
                  <a:pt x="1929384" y="97534"/>
                  <a:pt x="1929384" y="94487"/>
                </a:cubicBezTo>
                <a:lnTo>
                  <a:pt x="1953768" y="91438"/>
                </a:lnTo>
                <a:cubicBezTo>
                  <a:pt x="1950720" y="97534"/>
                  <a:pt x="1950720" y="103630"/>
                  <a:pt x="1950720" y="106679"/>
                </a:cubicBezTo>
                <a:cubicBezTo>
                  <a:pt x="1950720" y="121919"/>
                  <a:pt x="1959863" y="131062"/>
                  <a:pt x="1978151" y="131062"/>
                </a:cubicBezTo>
                <a:cubicBezTo>
                  <a:pt x="1993392" y="131062"/>
                  <a:pt x="1999487" y="124966"/>
                  <a:pt x="1999487" y="115823"/>
                </a:cubicBezTo>
                <a:cubicBezTo>
                  <a:pt x="1999487" y="106679"/>
                  <a:pt x="1990343" y="100583"/>
                  <a:pt x="1972056" y="91438"/>
                </a:cubicBezTo>
                <a:cubicBezTo>
                  <a:pt x="1944623" y="82294"/>
                  <a:pt x="1932432" y="67055"/>
                  <a:pt x="1932432" y="42670"/>
                </a:cubicBezTo>
                <a:cubicBezTo>
                  <a:pt x="1932432" y="30479"/>
                  <a:pt x="1935479" y="18288"/>
                  <a:pt x="1944623" y="12191"/>
                </a:cubicBezTo>
                <a:cubicBezTo>
                  <a:pt x="1953768" y="3047"/>
                  <a:pt x="1965959" y="0"/>
                  <a:pt x="1981199" y="0"/>
                </a:cubicBezTo>
                <a:close/>
                <a:moveTo>
                  <a:pt x="960119" y="39623"/>
                </a:moveTo>
                <a:moveTo>
                  <a:pt x="1862328" y="0"/>
                </a:moveTo>
                <a:cubicBezTo>
                  <a:pt x="1889759" y="0"/>
                  <a:pt x="1904999" y="15240"/>
                  <a:pt x="1911096" y="42670"/>
                </a:cubicBezTo>
                <a:lnTo>
                  <a:pt x="1886712" y="51814"/>
                </a:lnTo>
                <a:lnTo>
                  <a:pt x="1886712" y="45718"/>
                </a:lnTo>
                <a:lnTo>
                  <a:pt x="1886712" y="39623"/>
                </a:lnTo>
                <a:cubicBezTo>
                  <a:pt x="1886712" y="24383"/>
                  <a:pt x="1880615" y="15240"/>
                  <a:pt x="1868423" y="15240"/>
                </a:cubicBezTo>
                <a:cubicBezTo>
                  <a:pt x="1859279" y="15240"/>
                  <a:pt x="1853184" y="21335"/>
                  <a:pt x="1847087" y="27432"/>
                </a:cubicBezTo>
                <a:cubicBezTo>
                  <a:pt x="1844040" y="36576"/>
                  <a:pt x="1844040" y="51814"/>
                  <a:pt x="1844040" y="76199"/>
                </a:cubicBezTo>
                <a:cubicBezTo>
                  <a:pt x="1844040" y="97534"/>
                  <a:pt x="1844040" y="112775"/>
                  <a:pt x="1847087" y="118870"/>
                </a:cubicBezTo>
                <a:cubicBezTo>
                  <a:pt x="1850135" y="124966"/>
                  <a:pt x="1856232" y="128015"/>
                  <a:pt x="1862328" y="128015"/>
                </a:cubicBezTo>
                <a:cubicBezTo>
                  <a:pt x="1871471" y="128015"/>
                  <a:pt x="1874520" y="124966"/>
                  <a:pt x="1874520" y="115823"/>
                </a:cubicBezTo>
                <a:lnTo>
                  <a:pt x="1874520" y="82294"/>
                </a:lnTo>
                <a:lnTo>
                  <a:pt x="1856232" y="82294"/>
                </a:lnTo>
                <a:lnTo>
                  <a:pt x="1856232" y="64006"/>
                </a:lnTo>
                <a:lnTo>
                  <a:pt x="1917192" y="64006"/>
                </a:lnTo>
                <a:lnTo>
                  <a:pt x="1917192" y="143254"/>
                </a:lnTo>
                <a:lnTo>
                  <a:pt x="1898904" y="143254"/>
                </a:lnTo>
                <a:lnTo>
                  <a:pt x="1895856" y="134111"/>
                </a:lnTo>
                <a:cubicBezTo>
                  <a:pt x="1886712" y="143254"/>
                  <a:pt x="1874520" y="146302"/>
                  <a:pt x="1862328" y="146302"/>
                </a:cubicBezTo>
                <a:cubicBezTo>
                  <a:pt x="1840992" y="146302"/>
                  <a:pt x="1825751" y="140207"/>
                  <a:pt x="1813559" y="128015"/>
                </a:cubicBezTo>
                <a:cubicBezTo>
                  <a:pt x="1801368" y="115823"/>
                  <a:pt x="1795271" y="97534"/>
                  <a:pt x="1795271" y="73151"/>
                </a:cubicBezTo>
                <a:cubicBezTo>
                  <a:pt x="1795271" y="51814"/>
                  <a:pt x="1801368" y="33528"/>
                  <a:pt x="1813559" y="21335"/>
                </a:cubicBezTo>
                <a:cubicBezTo>
                  <a:pt x="1825751" y="6095"/>
                  <a:pt x="1844040" y="0"/>
                  <a:pt x="1862328" y="0"/>
                </a:cubicBezTo>
                <a:close/>
                <a:moveTo>
                  <a:pt x="960119" y="39623"/>
                </a:moveTo>
                <a:moveTo>
                  <a:pt x="1167384" y="0"/>
                </a:moveTo>
                <a:cubicBezTo>
                  <a:pt x="1210055" y="0"/>
                  <a:pt x="1231391" y="24383"/>
                  <a:pt x="1231391" y="73151"/>
                </a:cubicBezTo>
                <a:cubicBezTo>
                  <a:pt x="1231391" y="121919"/>
                  <a:pt x="1210055" y="146302"/>
                  <a:pt x="1167384" y="146302"/>
                </a:cubicBezTo>
                <a:cubicBezTo>
                  <a:pt x="1124711" y="146302"/>
                  <a:pt x="1103375" y="121919"/>
                  <a:pt x="1103375" y="70103"/>
                </a:cubicBezTo>
                <a:cubicBezTo>
                  <a:pt x="1103375" y="24383"/>
                  <a:pt x="1124711" y="0"/>
                  <a:pt x="1167384" y="0"/>
                </a:cubicBezTo>
                <a:close/>
                <a:moveTo>
                  <a:pt x="960119" y="39623"/>
                </a:moveTo>
                <a:moveTo>
                  <a:pt x="335280" y="0"/>
                </a:moveTo>
                <a:cubicBezTo>
                  <a:pt x="377952" y="0"/>
                  <a:pt x="399288" y="24383"/>
                  <a:pt x="399288" y="73151"/>
                </a:cubicBezTo>
                <a:cubicBezTo>
                  <a:pt x="399288" y="121919"/>
                  <a:pt x="377952" y="146302"/>
                  <a:pt x="335280" y="146302"/>
                </a:cubicBezTo>
                <a:cubicBezTo>
                  <a:pt x="292609" y="146302"/>
                  <a:pt x="271273" y="121919"/>
                  <a:pt x="271273" y="70103"/>
                </a:cubicBezTo>
                <a:cubicBezTo>
                  <a:pt x="271273" y="24383"/>
                  <a:pt x="292609" y="0"/>
                  <a:pt x="335280" y="0"/>
                </a:cubicBezTo>
                <a:close/>
                <a:moveTo>
                  <a:pt x="960119" y="39623"/>
                </a:moveTo>
                <a:moveTo>
                  <a:pt x="195073" y="0"/>
                </a:moveTo>
                <a:cubicBezTo>
                  <a:pt x="237745" y="0"/>
                  <a:pt x="259080" y="24383"/>
                  <a:pt x="259080" y="73151"/>
                </a:cubicBezTo>
                <a:cubicBezTo>
                  <a:pt x="259080" y="121919"/>
                  <a:pt x="237745" y="146302"/>
                  <a:pt x="195073" y="146302"/>
                </a:cubicBezTo>
                <a:cubicBezTo>
                  <a:pt x="152401" y="146302"/>
                  <a:pt x="131065" y="121919"/>
                  <a:pt x="131065" y="70103"/>
                </a:cubicBezTo>
                <a:cubicBezTo>
                  <a:pt x="131065" y="24383"/>
                  <a:pt x="152401" y="0"/>
                  <a:pt x="195073" y="0"/>
                </a:cubicBezTo>
                <a:close/>
                <a:moveTo>
                  <a:pt x="960119" y="39623"/>
                </a:moveTo>
              </a:path>
            </a:pathLst>
          </a:custGeom>
          <a:solidFill>
            <a:srgbClr val="FFFF00">
              <a:alpha val="100000"/>
            </a:srgbClr>
          </a:solidFill>
          <a:ln w="890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>
            <a:off x="4465319" y="5303520"/>
            <a:ext cx="2100071" cy="146302"/>
          </a:xfrm>
          <a:custGeom>
            <a:avLst/>
            <a:gdLst/>
            <a:ahLst/>
            <a:cxnLst/>
            <a:rect l="0" t="0" r="0" b="0"/>
            <a:pathLst>
              <a:path w="2100071" h="146302">
                <a:moveTo>
                  <a:pt x="920496" y="39623"/>
                </a:moveTo>
                <a:lnTo>
                  <a:pt x="905256" y="94487"/>
                </a:lnTo>
                <a:lnTo>
                  <a:pt x="935736" y="94487"/>
                </a:lnTo>
                <a:close/>
                <a:moveTo>
                  <a:pt x="920496" y="39623"/>
                </a:moveTo>
                <a:moveTo>
                  <a:pt x="1292352" y="18288"/>
                </a:moveTo>
                <a:lnTo>
                  <a:pt x="1292352" y="60958"/>
                </a:lnTo>
                <a:lnTo>
                  <a:pt x="1298448" y="60958"/>
                </a:lnTo>
                <a:cubicBezTo>
                  <a:pt x="1310639" y="60958"/>
                  <a:pt x="1316736" y="54863"/>
                  <a:pt x="1316736" y="39623"/>
                </a:cubicBezTo>
                <a:cubicBezTo>
                  <a:pt x="1316736" y="27432"/>
                  <a:pt x="1310639" y="18288"/>
                  <a:pt x="1298448" y="18288"/>
                </a:cubicBezTo>
                <a:close/>
                <a:moveTo>
                  <a:pt x="941831" y="39623"/>
                </a:moveTo>
                <a:moveTo>
                  <a:pt x="463296" y="18288"/>
                </a:moveTo>
                <a:lnTo>
                  <a:pt x="463296" y="60958"/>
                </a:lnTo>
                <a:lnTo>
                  <a:pt x="469392" y="60958"/>
                </a:lnTo>
                <a:cubicBezTo>
                  <a:pt x="481584" y="60958"/>
                  <a:pt x="487680" y="54863"/>
                  <a:pt x="487680" y="39623"/>
                </a:cubicBezTo>
                <a:cubicBezTo>
                  <a:pt x="487680" y="27432"/>
                  <a:pt x="481584" y="18288"/>
                  <a:pt x="469392" y="18288"/>
                </a:cubicBezTo>
                <a:close/>
                <a:moveTo>
                  <a:pt x="941831" y="39623"/>
                </a:moveTo>
                <a:moveTo>
                  <a:pt x="600456" y="18288"/>
                </a:moveTo>
                <a:lnTo>
                  <a:pt x="600456" y="128015"/>
                </a:lnTo>
                <a:lnTo>
                  <a:pt x="606553" y="128015"/>
                </a:lnTo>
                <a:cubicBezTo>
                  <a:pt x="615696" y="128015"/>
                  <a:pt x="621792" y="124966"/>
                  <a:pt x="624840" y="115823"/>
                </a:cubicBezTo>
                <a:cubicBezTo>
                  <a:pt x="627888" y="109726"/>
                  <a:pt x="630937" y="94487"/>
                  <a:pt x="630937" y="73151"/>
                </a:cubicBezTo>
                <a:cubicBezTo>
                  <a:pt x="630937" y="51814"/>
                  <a:pt x="627888" y="36576"/>
                  <a:pt x="624840" y="30479"/>
                </a:cubicBezTo>
                <a:cubicBezTo>
                  <a:pt x="621792" y="21335"/>
                  <a:pt x="615696" y="18288"/>
                  <a:pt x="606553" y="18288"/>
                </a:cubicBezTo>
                <a:close/>
                <a:moveTo>
                  <a:pt x="941831" y="39623"/>
                </a:moveTo>
                <a:moveTo>
                  <a:pt x="1167384" y="15240"/>
                </a:moveTo>
                <a:cubicBezTo>
                  <a:pt x="1161287" y="15240"/>
                  <a:pt x="1155191" y="18288"/>
                  <a:pt x="1152143" y="27432"/>
                </a:cubicBezTo>
                <a:cubicBezTo>
                  <a:pt x="1152143" y="33528"/>
                  <a:pt x="1149096" y="48767"/>
                  <a:pt x="1149096" y="73151"/>
                </a:cubicBezTo>
                <a:cubicBezTo>
                  <a:pt x="1149096" y="97534"/>
                  <a:pt x="1152143" y="112775"/>
                  <a:pt x="1152143" y="118870"/>
                </a:cubicBezTo>
                <a:cubicBezTo>
                  <a:pt x="1155191" y="128015"/>
                  <a:pt x="1161287" y="131062"/>
                  <a:pt x="1167384" y="131062"/>
                </a:cubicBezTo>
                <a:cubicBezTo>
                  <a:pt x="1173480" y="131062"/>
                  <a:pt x="1176527" y="128015"/>
                  <a:pt x="1179575" y="118870"/>
                </a:cubicBezTo>
                <a:cubicBezTo>
                  <a:pt x="1182623" y="112775"/>
                  <a:pt x="1182623" y="97534"/>
                  <a:pt x="1182623" y="73151"/>
                </a:cubicBezTo>
                <a:cubicBezTo>
                  <a:pt x="1182623" y="48767"/>
                  <a:pt x="1182623" y="33528"/>
                  <a:pt x="1179575" y="27432"/>
                </a:cubicBezTo>
                <a:cubicBezTo>
                  <a:pt x="1176527" y="18288"/>
                  <a:pt x="1173480" y="15240"/>
                  <a:pt x="1167384" y="15240"/>
                </a:cubicBezTo>
                <a:close/>
                <a:moveTo>
                  <a:pt x="944879" y="39623"/>
                </a:moveTo>
                <a:moveTo>
                  <a:pt x="335280" y="15240"/>
                </a:moveTo>
                <a:cubicBezTo>
                  <a:pt x="329184" y="15240"/>
                  <a:pt x="323088" y="18288"/>
                  <a:pt x="320041" y="27432"/>
                </a:cubicBezTo>
                <a:cubicBezTo>
                  <a:pt x="320041" y="33528"/>
                  <a:pt x="316992" y="48767"/>
                  <a:pt x="316992" y="73151"/>
                </a:cubicBezTo>
                <a:cubicBezTo>
                  <a:pt x="316992" y="97534"/>
                  <a:pt x="320041" y="112775"/>
                  <a:pt x="320041" y="118870"/>
                </a:cubicBezTo>
                <a:cubicBezTo>
                  <a:pt x="323088" y="128015"/>
                  <a:pt x="329184" y="131062"/>
                  <a:pt x="335280" y="131062"/>
                </a:cubicBezTo>
                <a:cubicBezTo>
                  <a:pt x="341377" y="131062"/>
                  <a:pt x="344424" y="128015"/>
                  <a:pt x="347473" y="118870"/>
                </a:cubicBezTo>
                <a:cubicBezTo>
                  <a:pt x="350520" y="112775"/>
                  <a:pt x="350520" y="97534"/>
                  <a:pt x="350520" y="73151"/>
                </a:cubicBezTo>
                <a:cubicBezTo>
                  <a:pt x="350520" y="48767"/>
                  <a:pt x="350520" y="33528"/>
                  <a:pt x="347473" y="27432"/>
                </a:cubicBezTo>
                <a:cubicBezTo>
                  <a:pt x="344424" y="18288"/>
                  <a:pt x="341377" y="15240"/>
                  <a:pt x="335280" y="15240"/>
                </a:cubicBezTo>
                <a:close/>
                <a:moveTo>
                  <a:pt x="944879" y="39623"/>
                </a:moveTo>
                <a:moveTo>
                  <a:pt x="195073" y="15240"/>
                </a:moveTo>
                <a:cubicBezTo>
                  <a:pt x="188977" y="15240"/>
                  <a:pt x="182880" y="18288"/>
                  <a:pt x="179833" y="27432"/>
                </a:cubicBezTo>
                <a:cubicBezTo>
                  <a:pt x="179833" y="33528"/>
                  <a:pt x="176784" y="48767"/>
                  <a:pt x="176784" y="73151"/>
                </a:cubicBezTo>
                <a:cubicBezTo>
                  <a:pt x="176784" y="97534"/>
                  <a:pt x="179833" y="112775"/>
                  <a:pt x="179833" y="118870"/>
                </a:cubicBezTo>
                <a:cubicBezTo>
                  <a:pt x="182880" y="128015"/>
                  <a:pt x="188977" y="131062"/>
                  <a:pt x="195073" y="131062"/>
                </a:cubicBezTo>
                <a:cubicBezTo>
                  <a:pt x="201169" y="131062"/>
                  <a:pt x="204216" y="128015"/>
                  <a:pt x="207265" y="118870"/>
                </a:cubicBezTo>
                <a:cubicBezTo>
                  <a:pt x="210313" y="112775"/>
                  <a:pt x="210313" y="97534"/>
                  <a:pt x="210313" y="73151"/>
                </a:cubicBezTo>
                <a:cubicBezTo>
                  <a:pt x="210313" y="48767"/>
                  <a:pt x="210313" y="33528"/>
                  <a:pt x="207265" y="27432"/>
                </a:cubicBezTo>
                <a:cubicBezTo>
                  <a:pt x="204216" y="18288"/>
                  <a:pt x="201169" y="15240"/>
                  <a:pt x="195073" y="15240"/>
                </a:cubicBezTo>
                <a:close/>
                <a:moveTo>
                  <a:pt x="944879" y="39623"/>
                </a:moveTo>
                <a:moveTo>
                  <a:pt x="2054351" y="3047"/>
                </a:moveTo>
                <a:lnTo>
                  <a:pt x="2100071" y="3047"/>
                </a:lnTo>
                <a:lnTo>
                  <a:pt x="2100071" y="143254"/>
                </a:lnTo>
                <a:lnTo>
                  <a:pt x="2054351" y="143254"/>
                </a:lnTo>
                <a:close/>
                <a:moveTo>
                  <a:pt x="957072" y="39623"/>
                </a:moveTo>
                <a:moveTo>
                  <a:pt x="1673351" y="3047"/>
                </a:moveTo>
                <a:lnTo>
                  <a:pt x="1700783" y="3047"/>
                </a:lnTo>
                <a:lnTo>
                  <a:pt x="1761743" y="94487"/>
                </a:lnTo>
                <a:lnTo>
                  <a:pt x="1761743" y="3047"/>
                </a:lnTo>
                <a:lnTo>
                  <a:pt x="1776984" y="3047"/>
                </a:lnTo>
                <a:lnTo>
                  <a:pt x="1776984" y="143254"/>
                </a:lnTo>
                <a:lnTo>
                  <a:pt x="1743456" y="143254"/>
                </a:lnTo>
                <a:lnTo>
                  <a:pt x="1691640" y="57911"/>
                </a:lnTo>
                <a:lnTo>
                  <a:pt x="1691640" y="143254"/>
                </a:lnTo>
                <a:lnTo>
                  <a:pt x="1673351" y="143254"/>
                </a:lnTo>
                <a:close/>
                <a:moveTo>
                  <a:pt x="957072" y="39623"/>
                </a:moveTo>
                <a:moveTo>
                  <a:pt x="1542287" y="3047"/>
                </a:moveTo>
                <a:lnTo>
                  <a:pt x="1584959" y="3047"/>
                </a:lnTo>
                <a:lnTo>
                  <a:pt x="1584959" y="97534"/>
                </a:lnTo>
                <a:cubicBezTo>
                  <a:pt x="1584959" y="109726"/>
                  <a:pt x="1588008" y="115823"/>
                  <a:pt x="1591055" y="121919"/>
                </a:cubicBezTo>
                <a:cubicBezTo>
                  <a:pt x="1594104" y="124966"/>
                  <a:pt x="1600200" y="128015"/>
                  <a:pt x="1606296" y="128015"/>
                </a:cubicBezTo>
                <a:cubicBezTo>
                  <a:pt x="1624583" y="128015"/>
                  <a:pt x="1633727" y="115823"/>
                  <a:pt x="1633727" y="97534"/>
                </a:cubicBezTo>
                <a:lnTo>
                  <a:pt x="1633727" y="3047"/>
                </a:lnTo>
                <a:lnTo>
                  <a:pt x="1648968" y="3047"/>
                </a:lnTo>
                <a:lnTo>
                  <a:pt x="1648968" y="97534"/>
                </a:lnTo>
                <a:cubicBezTo>
                  <a:pt x="1648968" y="128015"/>
                  <a:pt x="1630679" y="146302"/>
                  <a:pt x="1594104" y="146302"/>
                </a:cubicBezTo>
                <a:cubicBezTo>
                  <a:pt x="1560576" y="146302"/>
                  <a:pt x="1542287" y="128015"/>
                  <a:pt x="1542287" y="97534"/>
                </a:cubicBezTo>
                <a:close/>
                <a:moveTo>
                  <a:pt x="957072" y="39623"/>
                </a:moveTo>
                <a:moveTo>
                  <a:pt x="1435608" y="3047"/>
                </a:moveTo>
                <a:lnTo>
                  <a:pt x="1530096" y="3047"/>
                </a:lnTo>
                <a:lnTo>
                  <a:pt x="1530096" y="21335"/>
                </a:lnTo>
                <a:lnTo>
                  <a:pt x="1481327" y="21335"/>
                </a:lnTo>
                <a:lnTo>
                  <a:pt x="1481327" y="60958"/>
                </a:lnTo>
                <a:lnTo>
                  <a:pt x="1520951" y="60958"/>
                </a:lnTo>
                <a:lnTo>
                  <a:pt x="1520951" y="79246"/>
                </a:lnTo>
                <a:lnTo>
                  <a:pt x="1481327" y="79246"/>
                </a:lnTo>
                <a:lnTo>
                  <a:pt x="1481327" y="143254"/>
                </a:lnTo>
                <a:lnTo>
                  <a:pt x="1435608" y="143254"/>
                </a:lnTo>
                <a:close/>
                <a:moveTo>
                  <a:pt x="957072" y="39623"/>
                </a:moveTo>
                <a:moveTo>
                  <a:pt x="1246632" y="3047"/>
                </a:moveTo>
                <a:lnTo>
                  <a:pt x="1307591" y="3047"/>
                </a:lnTo>
                <a:cubicBezTo>
                  <a:pt x="1322832" y="3047"/>
                  <a:pt x="1338072" y="6095"/>
                  <a:pt x="1347215" y="12191"/>
                </a:cubicBezTo>
                <a:cubicBezTo>
                  <a:pt x="1356359" y="18288"/>
                  <a:pt x="1362455" y="27432"/>
                  <a:pt x="1362455" y="39623"/>
                </a:cubicBezTo>
                <a:cubicBezTo>
                  <a:pt x="1362455" y="57911"/>
                  <a:pt x="1350264" y="67055"/>
                  <a:pt x="1331976" y="73151"/>
                </a:cubicBezTo>
                <a:cubicBezTo>
                  <a:pt x="1341119" y="76199"/>
                  <a:pt x="1347215" y="79246"/>
                  <a:pt x="1350264" y="82294"/>
                </a:cubicBezTo>
                <a:cubicBezTo>
                  <a:pt x="1353312" y="88390"/>
                  <a:pt x="1356359" y="97534"/>
                  <a:pt x="1356359" y="109726"/>
                </a:cubicBezTo>
                <a:cubicBezTo>
                  <a:pt x="1359408" y="124966"/>
                  <a:pt x="1362455" y="137158"/>
                  <a:pt x="1365504" y="143254"/>
                </a:cubicBezTo>
                <a:lnTo>
                  <a:pt x="1316736" y="143254"/>
                </a:lnTo>
                <a:cubicBezTo>
                  <a:pt x="1313687" y="137158"/>
                  <a:pt x="1313687" y="128015"/>
                  <a:pt x="1313687" y="118870"/>
                </a:cubicBezTo>
                <a:lnTo>
                  <a:pt x="1313687" y="109726"/>
                </a:lnTo>
                <a:lnTo>
                  <a:pt x="1313687" y="100583"/>
                </a:lnTo>
                <a:cubicBezTo>
                  <a:pt x="1313687" y="85342"/>
                  <a:pt x="1307591" y="76199"/>
                  <a:pt x="1295400" y="76199"/>
                </a:cubicBezTo>
                <a:lnTo>
                  <a:pt x="1292352" y="76199"/>
                </a:lnTo>
                <a:lnTo>
                  <a:pt x="1292352" y="143254"/>
                </a:lnTo>
                <a:lnTo>
                  <a:pt x="1246632" y="143254"/>
                </a:lnTo>
                <a:close/>
                <a:moveTo>
                  <a:pt x="957072" y="39623"/>
                </a:moveTo>
                <a:moveTo>
                  <a:pt x="987552" y="3047"/>
                </a:moveTo>
                <a:lnTo>
                  <a:pt x="1100327" y="3047"/>
                </a:lnTo>
                <a:lnTo>
                  <a:pt x="1100327" y="21335"/>
                </a:lnTo>
                <a:lnTo>
                  <a:pt x="1066800" y="21335"/>
                </a:lnTo>
                <a:lnTo>
                  <a:pt x="1066800" y="143254"/>
                </a:lnTo>
                <a:lnTo>
                  <a:pt x="1021080" y="143254"/>
                </a:lnTo>
                <a:lnTo>
                  <a:pt x="1021080" y="21335"/>
                </a:lnTo>
                <a:lnTo>
                  <a:pt x="987552" y="21335"/>
                </a:lnTo>
                <a:close/>
                <a:moveTo>
                  <a:pt x="957072" y="39623"/>
                </a:moveTo>
                <a:moveTo>
                  <a:pt x="914401" y="3047"/>
                </a:moveTo>
                <a:lnTo>
                  <a:pt x="954024" y="3047"/>
                </a:lnTo>
                <a:lnTo>
                  <a:pt x="993648" y="143254"/>
                </a:lnTo>
                <a:lnTo>
                  <a:pt x="947928" y="143254"/>
                </a:lnTo>
                <a:lnTo>
                  <a:pt x="938784" y="112775"/>
                </a:lnTo>
                <a:lnTo>
                  <a:pt x="902208" y="112775"/>
                </a:lnTo>
                <a:lnTo>
                  <a:pt x="893064" y="143254"/>
                </a:lnTo>
                <a:lnTo>
                  <a:pt x="874777" y="143254"/>
                </a:lnTo>
                <a:close/>
                <a:moveTo>
                  <a:pt x="957072" y="39623"/>
                </a:moveTo>
                <a:moveTo>
                  <a:pt x="758952" y="3047"/>
                </a:moveTo>
                <a:lnTo>
                  <a:pt x="786384" y="3047"/>
                </a:lnTo>
                <a:lnTo>
                  <a:pt x="847344" y="94487"/>
                </a:lnTo>
                <a:lnTo>
                  <a:pt x="847344" y="3047"/>
                </a:lnTo>
                <a:lnTo>
                  <a:pt x="862585" y="3047"/>
                </a:lnTo>
                <a:lnTo>
                  <a:pt x="862585" y="143254"/>
                </a:lnTo>
                <a:lnTo>
                  <a:pt x="829057" y="143254"/>
                </a:lnTo>
                <a:lnTo>
                  <a:pt x="777241" y="57911"/>
                </a:lnTo>
                <a:lnTo>
                  <a:pt x="777241" y="143254"/>
                </a:lnTo>
                <a:lnTo>
                  <a:pt x="758952" y="143254"/>
                </a:lnTo>
                <a:close/>
                <a:moveTo>
                  <a:pt x="957072" y="39623"/>
                </a:moveTo>
                <a:moveTo>
                  <a:pt x="694944" y="3047"/>
                </a:moveTo>
                <a:lnTo>
                  <a:pt x="740665" y="3047"/>
                </a:lnTo>
                <a:lnTo>
                  <a:pt x="740665" y="143254"/>
                </a:lnTo>
                <a:lnTo>
                  <a:pt x="694944" y="143254"/>
                </a:lnTo>
                <a:close/>
                <a:moveTo>
                  <a:pt x="957072" y="39623"/>
                </a:moveTo>
                <a:moveTo>
                  <a:pt x="554737" y="3047"/>
                </a:moveTo>
                <a:lnTo>
                  <a:pt x="615696" y="3047"/>
                </a:lnTo>
                <a:cubicBezTo>
                  <a:pt x="655321" y="3047"/>
                  <a:pt x="676656" y="24383"/>
                  <a:pt x="676656" y="73151"/>
                </a:cubicBezTo>
                <a:cubicBezTo>
                  <a:pt x="676656" y="118870"/>
                  <a:pt x="655321" y="143254"/>
                  <a:pt x="612649" y="143254"/>
                </a:cubicBezTo>
                <a:lnTo>
                  <a:pt x="554737" y="143254"/>
                </a:lnTo>
                <a:close/>
                <a:moveTo>
                  <a:pt x="957072" y="39623"/>
                </a:moveTo>
                <a:moveTo>
                  <a:pt x="417577" y="3047"/>
                </a:moveTo>
                <a:lnTo>
                  <a:pt x="478537" y="3047"/>
                </a:lnTo>
                <a:cubicBezTo>
                  <a:pt x="493777" y="3047"/>
                  <a:pt x="509016" y="6095"/>
                  <a:pt x="518160" y="12191"/>
                </a:cubicBezTo>
                <a:cubicBezTo>
                  <a:pt x="527305" y="18288"/>
                  <a:pt x="533401" y="27432"/>
                  <a:pt x="533401" y="39623"/>
                </a:cubicBezTo>
                <a:cubicBezTo>
                  <a:pt x="533401" y="57911"/>
                  <a:pt x="521208" y="67055"/>
                  <a:pt x="502920" y="73151"/>
                </a:cubicBezTo>
                <a:cubicBezTo>
                  <a:pt x="512065" y="76199"/>
                  <a:pt x="518160" y="79246"/>
                  <a:pt x="521208" y="82294"/>
                </a:cubicBezTo>
                <a:cubicBezTo>
                  <a:pt x="524256" y="88390"/>
                  <a:pt x="527305" y="97534"/>
                  <a:pt x="527305" y="109726"/>
                </a:cubicBezTo>
                <a:cubicBezTo>
                  <a:pt x="530353" y="124966"/>
                  <a:pt x="533401" y="137158"/>
                  <a:pt x="536449" y="143254"/>
                </a:cubicBezTo>
                <a:lnTo>
                  <a:pt x="487680" y="143254"/>
                </a:lnTo>
                <a:cubicBezTo>
                  <a:pt x="484633" y="137158"/>
                  <a:pt x="484633" y="128015"/>
                  <a:pt x="484633" y="118870"/>
                </a:cubicBezTo>
                <a:lnTo>
                  <a:pt x="484633" y="109726"/>
                </a:lnTo>
                <a:lnTo>
                  <a:pt x="484633" y="100583"/>
                </a:lnTo>
                <a:cubicBezTo>
                  <a:pt x="484633" y="85342"/>
                  <a:pt x="478537" y="76199"/>
                  <a:pt x="466345" y="76199"/>
                </a:cubicBezTo>
                <a:lnTo>
                  <a:pt x="463296" y="76199"/>
                </a:lnTo>
                <a:lnTo>
                  <a:pt x="463296" y="143254"/>
                </a:lnTo>
                <a:lnTo>
                  <a:pt x="417577" y="143254"/>
                </a:lnTo>
                <a:close/>
                <a:moveTo>
                  <a:pt x="957072" y="39623"/>
                </a:moveTo>
                <a:moveTo>
                  <a:pt x="0" y="3047"/>
                </a:moveTo>
                <a:lnTo>
                  <a:pt x="45721" y="3047"/>
                </a:lnTo>
                <a:lnTo>
                  <a:pt x="45721" y="64006"/>
                </a:lnTo>
                <a:lnTo>
                  <a:pt x="88393" y="3047"/>
                </a:lnTo>
                <a:lnTo>
                  <a:pt x="109728" y="3047"/>
                </a:lnTo>
                <a:lnTo>
                  <a:pt x="76200" y="48767"/>
                </a:lnTo>
                <a:lnTo>
                  <a:pt x="128016" y="143254"/>
                </a:lnTo>
                <a:lnTo>
                  <a:pt x="79249" y="143254"/>
                </a:lnTo>
                <a:lnTo>
                  <a:pt x="48769" y="82294"/>
                </a:lnTo>
                <a:lnTo>
                  <a:pt x="45721" y="88390"/>
                </a:lnTo>
                <a:lnTo>
                  <a:pt x="45721" y="143254"/>
                </a:lnTo>
                <a:lnTo>
                  <a:pt x="0" y="143254"/>
                </a:lnTo>
                <a:close/>
                <a:moveTo>
                  <a:pt x="957072" y="39623"/>
                </a:moveTo>
                <a:moveTo>
                  <a:pt x="1981199" y="0"/>
                </a:moveTo>
                <a:cubicBezTo>
                  <a:pt x="2014728" y="0"/>
                  <a:pt x="2029968" y="15240"/>
                  <a:pt x="2029968" y="45718"/>
                </a:cubicBezTo>
                <a:lnTo>
                  <a:pt x="2008632" y="48767"/>
                </a:lnTo>
                <a:cubicBezTo>
                  <a:pt x="2008632" y="42670"/>
                  <a:pt x="2008632" y="39623"/>
                  <a:pt x="2008632" y="36576"/>
                </a:cubicBezTo>
                <a:cubicBezTo>
                  <a:pt x="2008632" y="21335"/>
                  <a:pt x="1999487" y="15240"/>
                  <a:pt x="1981199" y="15240"/>
                </a:cubicBezTo>
                <a:cubicBezTo>
                  <a:pt x="1969007" y="15240"/>
                  <a:pt x="1959863" y="18288"/>
                  <a:pt x="1959863" y="30479"/>
                </a:cubicBezTo>
                <a:cubicBezTo>
                  <a:pt x="1959863" y="36576"/>
                  <a:pt x="1969007" y="42670"/>
                  <a:pt x="1984248" y="48767"/>
                </a:cubicBezTo>
                <a:cubicBezTo>
                  <a:pt x="2017776" y="60958"/>
                  <a:pt x="2036063" y="76199"/>
                  <a:pt x="2036063" y="100583"/>
                </a:cubicBezTo>
                <a:cubicBezTo>
                  <a:pt x="2036063" y="115823"/>
                  <a:pt x="2029968" y="124966"/>
                  <a:pt x="2020823" y="134111"/>
                </a:cubicBezTo>
                <a:cubicBezTo>
                  <a:pt x="2011679" y="143254"/>
                  <a:pt x="1999487" y="146302"/>
                  <a:pt x="1984248" y="146302"/>
                </a:cubicBezTo>
                <a:cubicBezTo>
                  <a:pt x="1947671" y="146302"/>
                  <a:pt x="1929384" y="131062"/>
                  <a:pt x="1929384" y="103630"/>
                </a:cubicBezTo>
                <a:cubicBezTo>
                  <a:pt x="1929384" y="103630"/>
                  <a:pt x="1929384" y="97534"/>
                  <a:pt x="1929384" y="94487"/>
                </a:cubicBezTo>
                <a:lnTo>
                  <a:pt x="1953768" y="91438"/>
                </a:lnTo>
                <a:cubicBezTo>
                  <a:pt x="1950720" y="97534"/>
                  <a:pt x="1950720" y="103630"/>
                  <a:pt x="1950720" y="106679"/>
                </a:cubicBezTo>
                <a:cubicBezTo>
                  <a:pt x="1950720" y="121919"/>
                  <a:pt x="1959863" y="131062"/>
                  <a:pt x="1978151" y="131062"/>
                </a:cubicBezTo>
                <a:cubicBezTo>
                  <a:pt x="1993392" y="131062"/>
                  <a:pt x="1999487" y="124966"/>
                  <a:pt x="1999487" y="115823"/>
                </a:cubicBezTo>
                <a:cubicBezTo>
                  <a:pt x="1999487" y="106679"/>
                  <a:pt x="1990343" y="100583"/>
                  <a:pt x="1972056" y="91438"/>
                </a:cubicBezTo>
                <a:cubicBezTo>
                  <a:pt x="1944623" y="82294"/>
                  <a:pt x="1932432" y="67055"/>
                  <a:pt x="1932432" y="42670"/>
                </a:cubicBezTo>
                <a:cubicBezTo>
                  <a:pt x="1932432" y="30479"/>
                  <a:pt x="1935479" y="18288"/>
                  <a:pt x="1944623" y="12191"/>
                </a:cubicBezTo>
                <a:cubicBezTo>
                  <a:pt x="1953768" y="3047"/>
                  <a:pt x="1965959" y="0"/>
                  <a:pt x="1981199" y="0"/>
                </a:cubicBezTo>
                <a:close/>
                <a:moveTo>
                  <a:pt x="960119" y="39623"/>
                </a:moveTo>
                <a:moveTo>
                  <a:pt x="1862328" y="0"/>
                </a:moveTo>
                <a:cubicBezTo>
                  <a:pt x="1889759" y="0"/>
                  <a:pt x="1904999" y="15240"/>
                  <a:pt x="1911096" y="42670"/>
                </a:cubicBezTo>
                <a:lnTo>
                  <a:pt x="1886712" y="51814"/>
                </a:lnTo>
                <a:lnTo>
                  <a:pt x="1886712" y="45718"/>
                </a:lnTo>
                <a:lnTo>
                  <a:pt x="1886712" y="39623"/>
                </a:lnTo>
                <a:cubicBezTo>
                  <a:pt x="1886712" y="24383"/>
                  <a:pt x="1880615" y="15240"/>
                  <a:pt x="1868423" y="15240"/>
                </a:cubicBezTo>
                <a:cubicBezTo>
                  <a:pt x="1859279" y="15240"/>
                  <a:pt x="1853184" y="21335"/>
                  <a:pt x="1847087" y="27432"/>
                </a:cubicBezTo>
                <a:cubicBezTo>
                  <a:pt x="1844040" y="36576"/>
                  <a:pt x="1844040" y="51814"/>
                  <a:pt x="1844040" y="76199"/>
                </a:cubicBezTo>
                <a:cubicBezTo>
                  <a:pt x="1844040" y="97534"/>
                  <a:pt x="1844040" y="112775"/>
                  <a:pt x="1847087" y="118870"/>
                </a:cubicBezTo>
                <a:cubicBezTo>
                  <a:pt x="1850135" y="124966"/>
                  <a:pt x="1856232" y="128015"/>
                  <a:pt x="1862328" y="128015"/>
                </a:cubicBezTo>
                <a:cubicBezTo>
                  <a:pt x="1871471" y="128015"/>
                  <a:pt x="1874520" y="124966"/>
                  <a:pt x="1874520" y="115823"/>
                </a:cubicBezTo>
                <a:lnTo>
                  <a:pt x="1874520" y="82294"/>
                </a:lnTo>
                <a:lnTo>
                  <a:pt x="1856232" y="82294"/>
                </a:lnTo>
                <a:lnTo>
                  <a:pt x="1856232" y="64006"/>
                </a:lnTo>
                <a:lnTo>
                  <a:pt x="1917192" y="64006"/>
                </a:lnTo>
                <a:lnTo>
                  <a:pt x="1917192" y="143254"/>
                </a:lnTo>
                <a:lnTo>
                  <a:pt x="1898904" y="143254"/>
                </a:lnTo>
                <a:lnTo>
                  <a:pt x="1895856" y="134111"/>
                </a:lnTo>
                <a:cubicBezTo>
                  <a:pt x="1886712" y="143254"/>
                  <a:pt x="1874520" y="146302"/>
                  <a:pt x="1862328" y="146302"/>
                </a:cubicBezTo>
                <a:cubicBezTo>
                  <a:pt x="1840992" y="146302"/>
                  <a:pt x="1825751" y="140207"/>
                  <a:pt x="1813559" y="128015"/>
                </a:cubicBezTo>
                <a:cubicBezTo>
                  <a:pt x="1801368" y="115823"/>
                  <a:pt x="1795271" y="97534"/>
                  <a:pt x="1795271" y="73151"/>
                </a:cubicBezTo>
                <a:cubicBezTo>
                  <a:pt x="1795271" y="51814"/>
                  <a:pt x="1801368" y="33528"/>
                  <a:pt x="1813559" y="21335"/>
                </a:cubicBezTo>
                <a:cubicBezTo>
                  <a:pt x="1825751" y="6095"/>
                  <a:pt x="1844040" y="0"/>
                  <a:pt x="1862328" y="0"/>
                </a:cubicBezTo>
                <a:close/>
                <a:moveTo>
                  <a:pt x="960119" y="39623"/>
                </a:moveTo>
                <a:moveTo>
                  <a:pt x="1167384" y="0"/>
                </a:moveTo>
                <a:cubicBezTo>
                  <a:pt x="1210055" y="0"/>
                  <a:pt x="1231391" y="24383"/>
                  <a:pt x="1231391" y="73151"/>
                </a:cubicBezTo>
                <a:cubicBezTo>
                  <a:pt x="1231391" y="121919"/>
                  <a:pt x="1210055" y="146302"/>
                  <a:pt x="1167384" y="146302"/>
                </a:cubicBezTo>
                <a:cubicBezTo>
                  <a:pt x="1124711" y="146302"/>
                  <a:pt x="1103375" y="121919"/>
                  <a:pt x="1103375" y="70103"/>
                </a:cubicBezTo>
                <a:cubicBezTo>
                  <a:pt x="1103375" y="24383"/>
                  <a:pt x="1124711" y="0"/>
                  <a:pt x="1167384" y="0"/>
                </a:cubicBezTo>
                <a:close/>
                <a:moveTo>
                  <a:pt x="960119" y="39623"/>
                </a:moveTo>
                <a:moveTo>
                  <a:pt x="335280" y="0"/>
                </a:moveTo>
                <a:cubicBezTo>
                  <a:pt x="377952" y="0"/>
                  <a:pt x="399288" y="24383"/>
                  <a:pt x="399288" y="73151"/>
                </a:cubicBezTo>
                <a:cubicBezTo>
                  <a:pt x="399288" y="121919"/>
                  <a:pt x="377952" y="146302"/>
                  <a:pt x="335280" y="146302"/>
                </a:cubicBezTo>
                <a:cubicBezTo>
                  <a:pt x="292609" y="146302"/>
                  <a:pt x="271273" y="121919"/>
                  <a:pt x="271273" y="70103"/>
                </a:cubicBezTo>
                <a:cubicBezTo>
                  <a:pt x="271273" y="24383"/>
                  <a:pt x="292609" y="0"/>
                  <a:pt x="335280" y="0"/>
                </a:cubicBezTo>
                <a:close/>
                <a:moveTo>
                  <a:pt x="960119" y="39623"/>
                </a:moveTo>
                <a:moveTo>
                  <a:pt x="195073" y="0"/>
                </a:moveTo>
                <a:cubicBezTo>
                  <a:pt x="237745" y="0"/>
                  <a:pt x="259080" y="24383"/>
                  <a:pt x="259080" y="73151"/>
                </a:cubicBezTo>
                <a:cubicBezTo>
                  <a:pt x="259080" y="121919"/>
                  <a:pt x="237745" y="146302"/>
                  <a:pt x="195073" y="146302"/>
                </a:cubicBezTo>
                <a:cubicBezTo>
                  <a:pt x="152401" y="146302"/>
                  <a:pt x="131065" y="121919"/>
                  <a:pt x="131065" y="70103"/>
                </a:cubicBezTo>
                <a:cubicBezTo>
                  <a:pt x="131065" y="24383"/>
                  <a:pt x="152401" y="0"/>
                  <a:pt x="195073" y="0"/>
                </a:cubicBezTo>
                <a:close/>
                <a:moveTo>
                  <a:pt x="960119" y="39623"/>
                </a:move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>
            <a:off x="5020055" y="5562600"/>
            <a:ext cx="987552" cy="140207"/>
          </a:xfrm>
          <a:custGeom>
            <a:avLst/>
            <a:gdLst/>
            <a:ahLst/>
            <a:cxnLst/>
            <a:rect l="0" t="0" r="0" b="0"/>
            <a:pathLst>
              <a:path w="987552" h="140207">
                <a:moveTo>
                  <a:pt x="298704" y="36576"/>
                </a:moveTo>
                <a:lnTo>
                  <a:pt x="283464" y="91440"/>
                </a:lnTo>
                <a:lnTo>
                  <a:pt x="313944" y="91440"/>
                </a:lnTo>
                <a:close/>
                <a:moveTo>
                  <a:pt x="298704" y="36576"/>
                </a:moveTo>
                <a:moveTo>
                  <a:pt x="45720" y="36576"/>
                </a:moveTo>
                <a:lnTo>
                  <a:pt x="30480" y="91440"/>
                </a:lnTo>
                <a:lnTo>
                  <a:pt x="60961" y="91440"/>
                </a:lnTo>
                <a:close/>
                <a:moveTo>
                  <a:pt x="298704" y="36576"/>
                </a:moveTo>
                <a:moveTo>
                  <a:pt x="426719" y="15241"/>
                </a:moveTo>
                <a:lnTo>
                  <a:pt x="426719" y="124968"/>
                </a:lnTo>
                <a:lnTo>
                  <a:pt x="432816" y="124968"/>
                </a:lnTo>
                <a:cubicBezTo>
                  <a:pt x="441959" y="124968"/>
                  <a:pt x="448056" y="121919"/>
                  <a:pt x="451104" y="112776"/>
                </a:cubicBezTo>
                <a:cubicBezTo>
                  <a:pt x="454151" y="106679"/>
                  <a:pt x="457199" y="91440"/>
                  <a:pt x="457199" y="70104"/>
                </a:cubicBezTo>
                <a:cubicBezTo>
                  <a:pt x="457199" y="48767"/>
                  <a:pt x="454151" y="33529"/>
                  <a:pt x="451104" y="27432"/>
                </a:cubicBezTo>
                <a:cubicBezTo>
                  <a:pt x="448056" y="18288"/>
                  <a:pt x="441959" y="15241"/>
                  <a:pt x="432816" y="15241"/>
                </a:cubicBezTo>
                <a:close/>
                <a:moveTo>
                  <a:pt x="320039" y="36576"/>
                </a:moveTo>
                <a:moveTo>
                  <a:pt x="859535" y="0"/>
                </a:moveTo>
                <a:lnTo>
                  <a:pt x="905255" y="0"/>
                </a:lnTo>
                <a:lnTo>
                  <a:pt x="905255" y="60959"/>
                </a:lnTo>
                <a:lnTo>
                  <a:pt x="947927" y="0"/>
                </a:lnTo>
                <a:lnTo>
                  <a:pt x="969263" y="0"/>
                </a:lnTo>
                <a:lnTo>
                  <a:pt x="935735" y="45720"/>
                </a:lnTo>
                <a:lnTo>
                  <a:pt x="987552" y="140207"/>
                </a:lnTo>
                <a:lnTo>
                  <a:pt x="938784" y="140207"/>
                </a:lnTo>
                <a:lnTo>
                  <a:pt x="908304" y="79247"/>
                </a:lnTo>
                <a:lnTo>
                  <a:pt x="905255" y="85343"/>
                </a:lnTo>
                <a:lnTo>
                  <a:pt x="905255" y="140207"/>
                </a:lnTo>
                <a:lnTo>
                  <a:pt x="859535" y="140207"/>
                </a:lnTo>
                <a:close/>
                <a:moveTo>
                  <a:pt x="335280" y="36576"/>
                </a:moveTo>
                <a:moveTo>
                  <a:pt x="792480" y="0"/>
                </a:moveTo>
                <a:lnTo>
                  <a:pt x="838199" y="0"/>
                </a:lnTo>
                <a:lnTo>
                  <a:pt x="838199" y="140207"/>
                </a:lnTo>
                <a:lnTo>
                  <a:pt x="792480" y="140207"/>
                </a:lnTo>
                <a:close/>
                <a:moveTo>
                  <a:pt x="335280" y="36576"/>
                </a:moveTo>
                <a:moveTo>
                  <a:pt x="637031" y="0"/>
                </a:moveTo>
                <a:lnTo>
                  <a:pt x="679704" y="0"/>
                </a:lnTo>
                <a:lnTo>
                  <a:pt x="704088" y="82295"/>
                </a:lnTo>
                <a:lnTo>
                  <a:pt x="725423" y="0"/>
                </a:lnTo>
                <a:lnTo>
                  <a:pt x="768095" y="0"/>
                </a:lnTo>
                <a:lnTo>
                  <a:pt x="768095" y="140207"/>
                </a:lnTo>
                <a:lnTo>
                  <a:pt x="725423" y="140207"/>
                </a:lnTo>
                <a:lnTo>
                  <a:pt x="725423" y="45720"/>
                </a:lnTo>
                <a:lnTo>
                  <a:pt x="704088" y="140207"/>
                </a:lnTo>
                <a:lnTo>
                  <a:pt x="676656" y="140207"/>
                </a:lnTo>
                <a:lnTo>
                  <a:pt x="655319" y="45720"/>
                </a:lnTo>
                <a:lnTo>
                  <a:pt x="655319" y="140207"/>
                </a:lnTo>
                <a:lnTo>
                  <a:pt x="637031" y="140207"/>
                </a:lnTo>
                <a:close/>
                <a:moveTo>
                  <a:pt x="335280" y="36576"/>
                </a:moveTo>
                <a:moveTo>
                  <a:pt x="521208" y="0"/>
                </a:moveTo>
                <a:lnTo>
                  <a:pt x="615695" y="0"/>
                </a:lnTo>
                <a:lnTo>
                  <a:pt x="615695" y="18288"/>
                </a:lnTo>
                <a:lnTo>
                  <a:pt x="566928" y="18288"/>
                </a:lnTo>
                <a:lnTo>
                  <a:pt x="566928" y="54864"/>
                </a:lnTo>
                <a:lnTo>
                  <a:pt x="606551" y="54864"/>
                </a:lnTo>
                <a:lnTo>
                  <a:pt x="606551" y="73152"/>
                </a:lnTo>
                <a:lnTo>
                  <a:pt x="566928" y="73152"/>
                </a:lnTo>
                <a:lnTo>
                  <a:pt x="566928" y="121919"/>
                </a:lnTo>
                <a:lnTo>
                  <a:pt x="621792" y="121919"/>
                </a:lnTo>
                <a:lnTo>
                  <a:pt x="621792" y="140207"/>
                </a:lnTo>
                <a:lnTo>
                  <a:pt x="521208" y="140207"/>
                </a:lnTo>
                <a:close/>
                <a:moveTo>
                  <a:pt x="335280" y="36576"/>
                </a:moveTo>
                <a:moveTo>
                  <a:pt x="381000" y="0"/>
                </a:moveTo>
                <a:lnTo>
                  <a:pt x="441959" y="0"/>
                </a:lnTo>
                <a:cubicBezTo>
                  <a:pt x="481583" y="0"/>
                  <a:pt x="502919" y="21336"/>
                  <a:pt x="502919" y="70104"/>
                </a:cubicBezTo>
                <a:cubicBezTo>
                  <a:pt x="502919" y="115823"/>
                  <a:pt x="481583" y="140207"/>
                  <a:pt x="438911" y="140207"/>
                </a:cubicBezTo>
                <a:lnTo>
                  <a:pt x="381000" y="140207"/>
                </a:lnTo>
                <a:close/>
                <a:moveTo>
                  <a:pt x="335280" y="36576"/>
                </a:moveTo>
                <a:moveTo>
                  <a:pt x="128017" y="0"/>
                </a:moveTo>
                <a:lnTo>
                  <a:pt x="173736" y="0"/>
                </a:lnTo>
                <a:lnTo>
                  <a:pt x="173736" y="60959"/>
                </a:lnTo>
                <a:lnTo>
                  <a:pt x="216408" y="0"/>
                </a:lnTo>
                <a:lnTo>
                  <a:pt x="237744" y="0"/>
                </a:lnTo>
                <a:lnTo>
                  <a:pt x="204216" y="45720"/>
                </a:lnTo>
                <a:lnTo>
                  <a:pt x="252985" y="137160"/>
                </a:lnTo>
                <a:lnTo>
                  <a:pt x="292609" y="0"/>
                </a:lnTo>
                <a:lnTo>
                  <a:pt x="332232" y="0"/>
                </a:lnTo>
                <a:lnTo>
                  <a:pt x="371856" y="140207"/>
                </a:lnTo>
                <a:lnTo>
                  <a:pt x="326136" y="140207"/>
                </a:lnTo>
                <a:lnTo>
                  <a:pt x="316992" y="109728"/>
                </a:lnTo>
                <a:lnTo>
                  <a:pt x="280416" y="109728"/>
                </a:lnTo>
                <a:lnTo>
                  <a:pt x="271272" y="140207"/>
                </a:lnTo>
                <a:lnTo>
                  <a:pt x="256033" y="140207"/>
                </a:lnTo>
                <a:lnTo>
                  <a:pt x="252985" y="140207"/>
                </a:lnTo>
                <a:lnTo>
                  <a:pt x="207265" y="140207"/>
                </a:lnTo>
                <a:lnTo>
                  <a:pt x="176784" y="79247"/>
                </a:lnTo>
                <a:lnTo>
                  <a:pt x="173736" y="85343"/>
                </a:lnTo>
                <a:lnTo>
                  <a:pt x="173736" y="140207"/>
                </a:lnTo>
                <a:lnTo>
                  <a:pt x="128017" y="140207"/>
                </a:lnTo>
                <a:close/>
                <a:moveTo>
                  <a:pt x="335280" y="36576"/>
                </a:moveTo>
                <a:moveTo>
                  <a:pt x="39625" y="0"/>
                </a:moveTo>
                <a:lnTo>
                  <a:pt x="79248" y="0"/>
                </a:lnTo>
                <a:lnTo>
                  <a:pt x="118873" y="140207"/>
                </a:lnTo>
                <a:lnTo>
                  <a:pt x="73152" y="140207"/>
                </a:lnTo>
                <a:lnTo>
                  <a:pt x="64009" y="109728"/>
                </a:lnTo>
                <a:lnTo>
                  <a:pt x="27432" y="109728"/>
                </a:lnTo>
                <a:lnTo>
                  <a:pt x="18289" y="140207"/>
                </a:lnTo>
                <a:lnTo>
                  <a:pt x="0" y="140207"/>
                </a:lnTo>
                <a:close/>
                <a:moveTo>
                  <a:pt x="335280" y="36576"/>
                </a:moveTo>
              </a:path>
            </a:pathLst>
          </a:custGeom>
          <a:solidFill>
            <a:srgbClr val="FFFF00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>
            <a:off x="5020055" y="5562600"/>
            <a:ext cx="987552" cy="140207"/>
          </a:xfrm>
          <a:custGeom>
            <a:avLst/>
            <a:gdLst/>
            <a:ahLst/>
            <a:cxnLst/>
            <a:rect l="0" t="0" r="0" b="0"/>
            <a:pathLst>
              <a:path w="987552" h="140207">
                <a:moveTo>
                  <a:pt x="298704" y="36576"/>
                </a:moveTo>
                <a:lnTo>
                  <a:pt x="283464" y="91440"/>
                </a:lnTo>
                <a:lnTo>
                  <a:pt x="313944" y="91440"/>
                </a:lnTo>
                <a:close/>
                <a:moveTo>
                  <a:pt x="298704" y="36576"/>
                </a:moveTo>
                <a:moveTo>
                  <a:pt x="45720" y="36576"/>
                </a:moveTo>
                <a:lnTo>
                  <a:pt x="30480" y="91440"/>
                </a:lnTo>
                <a:lnTo>
                  <a:pt x="60961" y="91440"/>
                </a:lnTo>
                <a:close/>
                <a:moveTo>
                  <a:pt x="298704" y="36576"/>
                </a:moveTo>
                <a:moveTo>
                  <a:pt x="426719" y="15241"/>
                </a:moveTo>
                <a:lnTo>
                  <a:pt x="426719" y="124968"/>
                </a:lnTo>
                <a:lnTo>
                  <a:pt x="432816" y="124968"/>
                </a:lnTo>
                <a:cubicBezTo>
                  <a:pt x="441959" y="124968"/>
                  <a:pt x="448056" y="121919"/>
                  <a:pt x="451104" y="112776"/>
                </a:cubicBezTo>
                <a:cubicBezTo>
                  <a:pt x="454151" y="106679"/>
                  <a:pt x="457199" y="91440"/>
                  <a:pt x="457199" y="70104"/>
                </a:cubicBezTo>
                <a:cubicBezTo>
                  <a:pt x="457199" y="48767"/>
                  <a:pt x="454151" y="33529"/>
                  <a:pt x="451104" y="27432"/>
                </a:cubicBezTo>
                <a:cubicBezTo>
                  <a:pt x="448056" y="18288"/>
                  <a:pt x="441959" y="15241"/>
                  <a:pt x="432816" y="15241"/>
                </a:cubicBezTo>
                <a:close/>
                <a:moveTo>
                  <a:pt x="320039" y="36576"/>
                </a:moveTo>
                <a:moveTo>
                  <a:pt x="859535" y="0"/>
                </a:moveTo>
                <a:lnTo>
                  <a:pt x="905255" y="0"/>
                </a:lnTo>
                <a:lnTo>
                  <a:pt x="905255" y="60959"/>
                </a:lnTo>
                <a:lnTo>
                  <a:pt x="947927" y="0"/>
                </a:lnTo>
                <a:lnTo>
                  <a:pt x="969263" y="0"/>
                </a:lnTo>
                <a:lnTo>
                  <a:pt x="935735" y="45720"/>
                </a:lnTo>
                <a:lnTo>
                  <a:pt x="987552" y="140207"/>
                </a:lnTo>
                <a:lnTo>
                  <a:pt x="938784" y="140207"/>
                </a:lnTo>
                <a:lnTo>
                  <a:pt x="908304" y="79247"/>
                </a:lnTo>
                <a:lnTo>
                  <a:pt x="905255" y="85343"/>
                </a:lnTo>
                <a:lnTo>
                  <a:pt x="905255" y="140207"/>
                </a:lnTo>
                <a:lnTo>
                  <a:pt x="859535" y="140207"/>
                </a:lnTo>
                <a:close/>
                <a:moveTo>
                  <a:pt x="335280" y="36576"/>
                </a:moveTo>
                <a:moveTo>
                  <a:pt x="792480" y="0"/>
                </a:moveTo>
                <a:lnTo>
                  <a:pt x="838199" y="0"/>
                </a:lnTo>
                <a:lnTo>
                  <a:pt x="838199" y="140207"/>
                </a:lnTo>
                <a:lnTo>
                  <a:pt x="792480" y="140207"/>
                </a:lnTo>
                <a:close/>
                <a:moveTo>
                  <a:pt x="335280" y="36576"/>
                </a:moveTo>
                <a:moveTo>
                  <a:pt x="637031" y="0"/>
                </a:moveTo>
                <a:lnTo>
                  <a:pt x="679704" y="0"/>
                </a:lnTo>
                <a:lnTo>
                  <a:pt x="704088" y="82295"/>
                </a:lnTo>
                <a:lnTo>
                  <a:pt x="725423" y="0"/>
                </a:lnTo>
                <a:lnTo>
                  <a:pt x="768095" y="0"/>
                </a:lnTo>
                <a:lnTo>
                  <a:pt x="768095" y="140207"/>
                </a:lnTo>
                <a:lnTo>
                  <a:pt x="725423" y="140207"/>
                </a:lnTo>
                <a:lnTo>
                  <a:pt x="725423" y="45720"/>
                </a:lnTo>
                <a:lnTo>
                  <a:pt x="704088" y="140207"/>
                </a:lnTo>
                <a:lnTo>
                  <a:pt x="676656" y="140207"/>
                </a:lnTo>
                <a:lnTo>
                  <a:pt x="655319" y="45720"/>
                </a:lnTo>
                <a:lnTo>
                  <a:pt x="655319" y="140207"/>
                </a:lnTo>
                <a:lnTo>
                  <a:pt x="637031" y="140207"/>
                </a:lnTo>
                <a:close/>
                <a:moveTo>
                  <a:pt x="335280" y="36576"/>
                </a:moveTo>
                <a:moveTo>
                  <a:pt x="521208" y="0"/>
                </a:moveTo>
                <a:lnTo>
                  <a:pt x="615695" y="0"/>
                </a:lnTo>
                <a:lnTo>
                  <a:pt x="615695" y="18288"/>
                </a:lnTo>
                <a:lnTo>
                  <a:pt x="566928" y="18288"/>
                </a:lnTo>
                <a:lnTo>
                  <a:pt x="566928" y="54864"/>
                </a:lnTo>
                <a:lnTo>
                  <a:pt x="606551" y="54864"/>
                </a:lnTo>
                <a:lnTo>
                  <a:pt x="606551" y="73152"/>
                </a:lnTo>
                <a:lnTo>
                  <a:pt x="566928" y="73152"/>
                </a:lnTo>
                <a:lnTo>
                  <a:pt x="566928" y="121919"/>
                </a:lnTo>
                <a:lnTo>
                  <a:pt x="621792" y="121919"/>
                </a:lnTo>
                <a:lnTo>
                  <a:pt x="621792" y="140207"/>
                </a:lnTo>
                <a:lnTo>
                  <a:pt x="521208" y="140207"/>
                </a:lnTo>
                <a:close/>
                <a:moveTo>
                  <a:pt x="335280" y="36576"/>
                </a:moveTo>
                <a:moveTo>
                  <a:pt x="381000" y="0"/>
                </a:moveTo>
                <a:lnTo>
                  <a:pt x="441959" y="0"/>
                </a:lnTo>
                <a:cubicBezTo>
                  <a:pt x="481583" y="0"/>
                  <a:pt x="502919" y="21336"/>
                  <a:pt x="502919" y="70104"/>
                </a:cubicBezTo>
                <a:cubicBezTo>
                  <a:pt x="502919" y="115823"/>
                  <a:pt x="481583" y="140207"/>
                  <a:pt x="438911" y="140207"/>
                </a:cubicBezTo>
                <a:lnTo>
                  <a:pt x="381000" y="140207"/>
                </a:lnTo>
                <a:close/>
                <a:moveTo>
                  <a:pt x="335280" y="36576"/>
                </a:moveTo>
                <a:moveTo>
                  <a:pt x="128017" y="0"/>
                </a:moveTo>
                <a:lnTo>
                  <a:pt x="173736" y="0"/>
                </a:lnTo>
                <a:lnTo>
                  <a:pt x="173736" y="60959"/>
                </a:lnTo>
                <a:lnTo>
                  <a:pt x="216408" y="0"/>
                </a:lnTo>
                <a:lnTo>
                  <a:pt x="237744" y="0"/>
                </a:lnTo>
                <a:lnTo>
                  <a:pt x="204216" y="45720"/>
                </a:lnTo>
                <a:lnTo>
                  <a:pt x="252985" y="137160"/>
                </a:lnTo>
                <a:lnTo>
                  <a:pt x="292609" y="0"/>
                </a:lnTo>
                <a:lnTo>
                  <a:pt x="332232" y="0"/>
                </a:lnTo>
                <a:lnTo>
                  <a:pt x="371856" y="140207"/>
                </a:lnTo>
                <a:lnTo>
                  <a:pt x="326136" y="140207"/>
                </a:lnTo>
                <a:lnTo>
                  <a:pt x="316992" y="109728"/>
                </a:lnTo>
                <a:lnTo>
                  <a:pt x="280416" y="109728"/>
                </a:lnTo>
                <a:lnTo>
                  <a:pt x="271272" y="140207"/>
                </a:lnTo>
                <a:lnTo>
                  <a:pt x="256033" y="140207"/>
                </a:lnTo>
                <a:lnTo>
                  <a:pt x="252985" y="140207"/>
                </a:lnTo>
                <a:lnTo>
                  <a:pt x="207265" y="140207"/>
                </a:lnTo>
                <a:lnTo>
                  <a:pt x="176784" y="79247"/>
                </a:lnTo>
                <a:lnTo>
                  <a:pt x="173736" y="85343"/>
                </a:lnTo>
                <a:lnTo>
                  <a:pt x="173736" y="140207"/>
                </a:lnTo>
                <a:lnTo>
                  <a:pt x="128017" y="140207"/>
                </a:lnTo>
                <a:close/>
                <a:moveTo>
                  <a:pt x="335280" y="36576"/>
                </a:moveTo>
                <a:moveTo>
                  <a:pt x="39625" y="0"/>
                </a:moveTo>
                <a:lnTo>
                  <a:pt x="79248" y="0"/>
                </a:lnTo>
                <a:lnTo>
                  <a:pt x="118873" y="140207"/>
                </a:lnTo>
                <a:lnTo>
                  <a:pt x="73152" y="140207"/>
                </a:lnTo>
                <a:lnTo>
                  <a:pt x="64009" y="109728"/>
                </a:lnTo>
                <a:lnTo>
                  <a:pt x="27432" y="109728"/>
                </a:lnTo>
                <a:lnTo>
                  <a:pt x="18289" y="140207"/>
                </a:lnTo>
                <a:lnTo>
                  <a:pt x="0" y="140207"/>
                </a:lnTo>
                <a:close/>
                <a:moveTo>
                  <a:pt x="335280" y="36576"/>
                </a:move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>
            <a:off x="4221480" y="6031992"/>
            <a:ext cx="908303" cy="179832"/>
          </a:xfrm>
          <a:custGeom>
            <a:avLst/>
            <a:gdLst/>
            <a:ahLst/>
            <a:cxnLst/>
            <a:rect l="0" t="0" r="0" b="0"/>
            <a:pathLst>
              <a:path w="908303" h="179832">
                <a:moveTo>
                  <a:pt x="338327" y="18288"/>
                </a:moveTo>
                <a:lnTo>
                  <a:pt x="338327" y="161543"/>
                </a:lnTo>
                <a:lnTo>
                  <a:pt x="347471" y="161543"/>
                </a:lnTo>
                <a:cubicBezTo>
                  <a:pt x="359662" y="161543"/>
                  <a:pt x="365759" y="155448"/>
                  <a:pt x="371855" y="146303"/>
                </a:cubicBezTo>
                <a:cubicBezTo>
                  <a:pt x="374903" y="134111"/>
                  <a:pt x="377950" y="115823"/>
                  <a:pt x="377950" y="88391"/>
                </a:cubicBezTo>
                <a:cubicBezTo>
                  <a:pt x="377950" y="60959"/>
                  <a:pt x="374903" y="42671"/>
                  <a:pt x="371855" y="33528"/>
                </a:cubicBezTo>
                <a:cubicBezTo>
                  <a:pt x="365759" y="24383"/>
                  <a:pt x="359662" y="18288"/>
                  <a:pt x="347471" y="18288"/>
                </a:cubicBezTo>
                <a:close/>
                <a:moveTo>
                  <a:pt x="338327" y="18288"/>
                </a:moveTo>
                <a:moveTo>
                  <a:pt x="850390" y="0"/>
                </a:moveTo>
                <a:lnTo>
                  <a:pt x="908303" y="0"/>
                </a:lnTo>
                <a:lnTo>
                  <a:pt x="908303" y="179832"/>
                </a:lnTo>
                <a:lnTo>
                  <a:pt x="850390" y="179832"/>
                </a:lnTo>
                <a:close/>
                <a:moveTo>
                  <a:pt x="356615" y="18288"/>
                </a:moveTo>
                <a:moveTo>
                  <a:pt x="694942" y="0"/>
                </a:moveTo>
                <a:lnTo>
                  <a:pt x="841246" y="0"/>
                </a:lnTo>
                <a:lnTo>
                  <a:pt x="841246" y="21335"/>
                </a:lnTo>
                <a:lnTo>
                  <a:pt x="798575" y="21335"/>
                </a:lnTo>
                <a:lnTo>
                  <a:pt x="798575" y="179832"/>
                </a:lnTo>
                <a:lnTo>
                  <a:pt x="740663" y="179832"/>
                </a:lnTo>
                <a:lnTo>
                  <a:pt x="740663" y="21335"/>
                </a:lnTo>
                <a:lnTo>
                  <a:pt x="694942" y="21335"/>
                </a:lnTo>
                <a:close/>
                <a:moveTo>
                  <a:pt x="356615" y="18288"/>
                </a:moveTo>
                <a:moveTo>
                  <a:pt x="539495" y="0"/>
                </a:moveTo>
                <a:lnTo>
                  <a:pt x="597406" y="0"/>
                </a:lnTo>
                <a:lnTo>
                  <a:pt x="597406" y="76199"/>
                </a:lnTo>
                <a:lnTo>
                  <a:pt x="652270" y="0"/>
                </a:lnTo>
                <a:lnTo>
                  <a:pt x="679702" y="0"/>
                </a:lnTo>
                <a:lnTo>
                  <a:pt x="637031" y="57911"/>
                </a:lnTo>
                <a:lnTo>
                  <a:pt x="701038" y="179832"/>
                </a:lnTo>
                <a:lnTo>
                  <a:pt x="640079" y="179832"/>
                </a:lnTo>
                <a:lnTo>
                  <a:pt x="600454" y="103631"/>
                </a:lnTo>
                <a:lnTo>
                  <a:pt x="597406" y="109727"/>
                </a:lnTo>
                <a:lnTo>
                  <a:pt x="597406" y="179832"/>
                </a:lnTo>
                <a:lnTo>
                  <a:pt x="539495" y="179832"/>
                </a:lnTo>
                <a:close/>
                <a:moveTo>
                  <a:pt x="356615" y="18288"/>
                </a:moveTo>
                <a:moveTo>
                  <a:pt x="457198" y="0"/>
                </a:moveTo>
                <a:lnTo>
                  <a:pt x="515111" y="0"/>
                </a:lnTo>
                <a:lnTo>
                  <a:pt x="515111" y="179832"/>
                </a:lnTo>
                <a:lnTo>
                  <a:pt x="457198" y="179832"/>
                </a:lnTo>
                <a:close/>
                <a:moveTo>
                  <a:pt x="356615" y="18288"/>
                </a:moveTo>
                <a:moveTo>
                  <a:pt x="280416" y="0"/>
                </a:moveTo>
                <a:lnTo>
                  <a:pt x="356615" y="0"/>
                </a:lnTo>
                <a:cubicBezTo>
                  <a:pt x="408430" y="0"/>
                  <a:pt x="435862" y="30479"/>
                  <a:pt x="435862" y="88391"/>
                </a:cubicBezTo>
                <a:cubicBezTo>
                  <a:pt x="435862" y="149351"/>
                  <a:pt x="408430" y="179832"/>
                  <a:pt x="353567" y="179832"/>
                </a:cubicBezTo>
                <a:lnTo>
                  <a:pt x="280416" y="179832"/>
                </a:lnTo>
                <a:close/>
                <a:moveTo>
                  <a:pt x="356615" y="18288"/>
                </a:moveTo>
                <a:moveTo>
                  <a:pt x="140207" y="0"/>
                </a:moveTo>
                <a:lnTo>
                  <a:pt x="198120" y="0"/>
                </a:lnTo>
                <a:lnTo>
                  <a:pt x="198120" y="158495"/>
                </a:lnTo>
                <a:lnTo>
                  <a:pt x="268224" y="158495"/>
                </a:lnTo>
                <a:lnTo>
                  <a:pt x="268224" y="179832"/>
                </a:lnTo>
                <a:lnTo>
                  <a:pt x="140207" y="179832"/>
                </a:lnTo>
                <a:close/>
                <a:moveTo>
                  <a:pt x="356615" y="18288"/>
                </a:moveTo>
                <a:moveTo>
                  <a:pt x="0" y="0"/>
                </a:moveTo>
                <a:lnTo>
                  <a:pt x="57912" y="0"/>
                </a:lnTo>
                <a:lnTo>
                  <a:pt x="57912" y="158495"/>
                </a:lnTo>
                <a:lnTo>
                  <a:pt x="128016" y="158495"/>
                </a:lnTo>
                <a:lnTo>
                  <a:pt x="128016" y="179832"/>
                </a:lnTo>
                <a:lnTo>
                  <a:pt x="0" y="179832"/>
                </a:lnTo>
                <a:close/>
                <a:moveTo>
                  <a:pt x="356615" y="18288"/>
                </a:moveTo>
              </a:path>
            </a:pathLst>
          </a:custGeom>
          <a:solidFill>
            <a:srgbClr val="FFFF00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Freeform 118"/>
          <p:cNvSpPr/>
          <p:nvPr/>
        </p:nvSpPr>
        <p:spPr>
          <a:xfrm>
            <a:off x="4221480" y="6031992"/>
            <a:ext cx="908303" cy="179832"/>
          </a:xfrm>
          <a:custGeom>
            <a:avLst/>
            <a:gdLst/>
            <a:ahLst/>
            <a:cxnLst/>
            <a:rect l="0" t="0" r="0" b="0"/>
            <a:pathLst>
              <a:path w="908303" h="179832">
                <a:moveTo>
                  <a:pt x="338327" y="18288"/>
                </a:moveTo>
                <a:lnTo>
                  <a:pt x="338327" y="161543"/>
                </a:lnTo>
                <a:lnTo>
                  <a:pt x="347471" y="161543"/>
                </a:lnTo>
                <a:cubicBezTo>
                  <a:pt x="359662" y="161543"/>
                  <a:pt x="365759" y="155448"/>
                  <a:pt x="371855" y="146303"/>
                </a:cubicBezTo>
                <a:cubicBezTo>
                  <a:pt x="374903" y="134111"/>
                  <a:pt x="377950" y="115823"/>
                  <a:pt x="377950" y="88391"/>
                </a:cubicBezTo>
                <a:cubicBezTo>
                  <a:pt x="377950" y="60959"/>
                  <a:pt x="374903" y="42671"/>
                  <a:pt x="371855" y="33528"/>
                </a:cubicBezTo>
                <a:cubicBezTo>
                  <a:pt x="365759" y="24383"/>
                  <a:pt x="359662" y="18288"/>
                  <a:pt x="347471" y="18288"/>
                </a:cubicBezTo>
                <a:close/>
                <a:moveTo>
                  <a:pt x="338327" y="18288"/>
                </a:moveTo>
                <a:moveTo>
                  <a:pt x="850390" y="0"/>
                </a:moveTo>
                <a:lnTo>
                  <a:pt x="908303" y="0"/>
                </a:lnTo>
                <a:lnTo>
                  <a:pt x="908303" y="179832"/>
                </a:lnTo>
                <a:lnTo>
                  <a:pt x="850390" y="179832"/>
                </a:lnTo>
                <a:close/>
                <a:moveTo>
                  <a:pt x="356615" y="18288"/>
                </a:moveTo>
                <a:moveTo>
                  <a:pt x="694942" y="0"/>
                </a:moveTo>
                <a:lnTo>
                  <a:pt x="841246" y="0"/>
                </a:lnTo>
                <a:lnTo>
                  <a:pt x="841246" y="21335"/>
                </a:lnTo>
                <a:lnTo>
                  <a:pt x="798575" y="21335"/>
                </a:lnTo>
                <a:lnTo>
                  <a:pt x="798575" y="179832"/>
                </a:lnTo>
                <a:lnTo>
                  <a:pt x="740663" y="179832"/>
                </a:lnTo>
                <a:lnTo>
                  <a:pt x="740663" y="21335"/>
                </a:lnTo>
                <a:lnTo>
                  <a:pt x="694942" y="21335"/>
                </a:lnTo>
                <a:close/>
                <a:moveTo>
                  <a:pt x="356615" y="18288"/>
                </a:moveTo>
                <a:moveTo>
                  <a:pt x="539495" y="0"/>
                </a:moveTo>
                <a:lnTo>
                  <a:pt x="597406" y="0"/>
                </a:lnTo>
                <a:lnTo>
                  <a:pt x="597406" y="76199"/>
                </a:lnTo>
                <a:lnTo>
                  <a:pt x="652270" y="0"/>
                </a:lnTo>
                <a:lnTo>
                  <a:pt x="679702" y="0"/>
                </a:lnTo>
                <a:lnTo>
                  <a:pt x="637031" y="57911"/>
                </a:lnTo>
                <a:lnTo>
                  <a:pt x="701038" y="179832"/>
                </a:lnTo>
                <a:lnTo>
                  <a:pt x="640079" y="179832"/>
                </a:lnTo>
                <a:lnTo>
                  <a:pt x="600454" y="103631"/>
                </a:lnTo>
                <a:lnTo>
                  <a:pt x="597406" y="109727"/>
                </a:lnTo>
                <a:lnTo>
                  <a:pt x="597406" y="179832"/>
                </a:lnTo>
                <a:lnTo>
                  <a:pt x="539495" y="179832"/>
                </a:lnTo>
                <a:close/>
                <a:moveTo>
                  <a:pt x="356615" y="18288"/>
                </a:moveTo>
                <a:moveTo>
                  <a:pt x="457198" y="0"/>
                </a:moveTo>
                <a:lnTo>
                  <a:pt x="515111" y="0"/>
                </a:lnTo>
                <a:lnTo>
                  <a:pt x="515111" y="179832"/>
                </a:lnTo>
                <a:lnTo>
                  <a:pt x="457198" y="179832"/>
                </a:lnTo>
                <a:close/>
                <a:moveTo>
                  <a:pt x="356615" y="18288"/>
                </a:moveTo>
                <a:moveTo>
                  <a:pt x="280416" y="0"/>
                </a:moveTo>
                <a:lnTo>
                  <a:pt x="356615" y="0"/>
                </a:lnTo>
                <a:cubicBezTo>
                  <a:pt x="408430" y="0"/>
                  <a:pt x="435862" y="30479"/>
                  <a:pt x="435862" y="88391"/>
                </a:cubicBezTo>
                <a:cubicBezTo>
                  <a:pt x="435862" y="149351"/>
                  <a:pt x="408430" y="179832"/>
                  <a:pt x="353567" y="179832"/>
                </a:cubicBezTo>
                <a:lnTo>
                  <a:pt x="280416" y="179832"/>
                </a:lnTo>
                <a:close/>
                <a:moveTo>
                  <a:pt x="356615" y="18288"/>
                </a:moveTo>
                <a:moveTo>
                  <a:pt x="140207" y="0"/>
                </a:moveTo>
                <a:lnTo>
                  <a:pt x="198120" y="0"/>
                </a:lnTo>
                <a:lnTo>
                  <a:pt x="198120" y="158495"/>
                </a:lnTo>
                <a:lnTo>
                  <a:pt x="268224" y="158495"/>
                </a:lnTo>
                <a:lnTo>
                  <a:pt x="268224" y="179832"/>
                </a:lnTo>
                <a:lnTo>
                  <a:pt x="140207" y="179832"/>
                </a:lnTo>
                <a:close/>
                <a:moveTo>
                  <a:pt x="356615" y="18288"/>
                </a:moveTo>
                <a:moveTo>
                  <a:pt x="0" y="0"/>
                </a:moveTo>
                <a:lnTo>
                  <a:pt x="57912" y="0"/>
                </a:lnTo>
                <a:lnTo>
                  <a:pt x="57912" y="158495"/>
                </a:lnTo>
                <a:lnTo>
                  <a:pt x="128016" y="158495"/>
                </a:lnTo>
                <a:lnTo>
                  <a:pt x="128016" y="179832"/>
                </a:lnTo>
                <a:lnTo>
                  <a:pt x="0" y="179832"/>
                </a:lnTo>
                <a:close/>
                <a:moveTo>
                  <a:pt x="356615" y="18288"/>
                </a:move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Freeform 119"/>
          <p:cNvSpPr/>
          <p:nvPr/>
        </p:nvSpPr>
        <p:spPr>
          <a:xfrm>
            <a:off x="5212079" y="6031992"/>
            <a:ext cx="1027175" cy="179831"/>
          </a:xfrm>
          <a:custGeom>
            <a:avLst/>
            <a:gdLst/>
            <a:ahLst/>
            <a:cxnLst/>
            <a:rect l="0" t="0" r="0" b="0"/>
            <a:pathLst>
              <a:path w="1027175" h="179831">
                <a:moveTo>
                  <a:pt x="780287" y="45719"/>
                </a:moveTo>
                <a:lnTo>
                  <a:pt x="758952" y="118871"/>
                </a:lnTo>
                <a:lnTo>
                  <a:pt x="798575" y="118871"/>
                </a:lnTo>
                <a:lnTo>
                  <a:pt x="780287" y="45719"/>
                </a:lnTo>
                <a:close/>
                <a:moveTo>
                  <a:pt x="780287" y="45719"/>
                </a:moveTo>
                <a:moveTo>
                  <a:pt x="496824" y="45719"/>
                </a:moveTo>
                <a:lnTo>
                  <a:pt x="475487" y="118871"/>
                </a:lnTo>
                <a:lnTo>
                  <a:pt x="515112" y="118871"/>
                </a:lnTo>
                <a:lnTo>
                  <a:pt x="496824" y="45719"/>
                </a:lnTo>
                <a:close/>
                <a:moveTo>
                  <a:pt x="780287" y="45719"/>
                </a:moveTo>
                <a:moveTo>
                  <a:pt x="877822" y="0"/>
                </a:moveTo>
                <a:lnTo>
                  <a:pt x="935734" y="0"/>
                </a:lnTo>
                <a:lnTo>
                  <a:pt x="935734" y="70102"/>
                </a:lnTo>
                <a:lnTo>
                  <a:pt x="969263" y="70102"/>
                </a:lnTo>
                <a:lnTo>
                  <a:pt x="969263" y="0"/>
                </a:lnTo>
                <a:lnTo>
                  <a:pt x="1027175" y="0"/>
                </a:lnTo>
                <a:lnTo>
                  <a:pt x="1027175" y="179831"/>
                </a:lnTo>
                <a:lnTo>
                  <a:pt x="969263" y="179831"/>
                </a:lnTo>
                <a:lnTo>
                  <a:pt x="969263" y="91438"/>
                </a:lnTo>
                <a:lnTo>
                  <a:pt x="935734" y="91438"/>
                </a:lnTo>
                <a:lnTo>
                  <a:pt x="935734" y="179831"/>
                </a:lnTo>
                <a:lnTo>
                  <a:pt x="877822" y="179831"/>
                </a:lnTo>
                <a:lnTo>
                  <a:pt x="877822" y="0"/>
                </a:lnTo>
                <a:close/>
                <a:moveTo>
                  <a:pt x="826006" y="45719"/>
                </a:moveTo>
                <a:moveTo>
                  <a:pt x="771143" y="0"/>
                </a:moveTo>
                <a:lnTo>
                  <a:pt x="819910" y="0"/>
                </a:lnTo>
                <a:lnTo>
                  <a:pt x="868679" y="179831"/>
                </a:lnTo>
                <a:lnTo>
                  <a:pt x="813815" y="179831"/>
                </a:lnTo>
                <a:lnTo>
                  <a:pt x="801622" y="143254"/>
                </a:lnTo>
                <a:lnTo>
                  <a:pt x="752855" y="143254"/>
                </a:lnTo>
                <a:lnTo>
                  <a:pt x="743711" y="179831"/>
                </a:lnTo>
                <a:lnTo>
                  <a:pt x="719327" y="179831"/>
                </a:lnTo>
                <a:lnTo>
                  <a:pt x="771143" y="0"/>
                </a:lnTo>
                <a:close/>
                <a:moveTo>
                  <a:pt x="826006" y="45719"/>
                </a:moveTo>
                <a:moveTo>
                  <a:pt x="579119" y="0"/>
                </a:moveTo>
                <a:lnTo>
                  <a:pt x="637032" y="0"/>
                </a:lnTo>
                <a:lnTo>
                  <a:pt x="670559" y="85342"/>
                </a:lnTo>
                <a:lnTo>
                  <a:pt x="701040" y="0"/>
                </a:lnTo>
                <a:lnTo>
                  <a:pt x="725423" y="0"/>
                </a:lnTo>
                <a:lnTo>
                  <a:pt x="682752" y="112775"/>
                </a:lnTo>
                <a:lnTo>
                  <a:pt x="682752" y="179831"/>
                </a:lnTo>
                <a:lnTo>
                  <a:pt x="627887" y="179831"/>
                </a:lnTo>
                <a:lnTo>
                  <a:pt x="627887" y="112775"/>
                </a:lnTo>
                <a:lnTo>
                  <a:pt x="579119" y="0"/>
                </a:lnTo>
                <a:close/>
                <a:moveTo>
                  <a:pt x="826006" y="45719"/>
                </a:moveTo>
                <a:moveTo>
                  <a:pt x="313943" y="0"/>
                </a:moveTo>
                <a:lnTo>
                  <a:pt x="371856" y="0"/>
                </a:lnTo>
                <a:lnTo>
                  <a:pt x="371856" y="158495"/>
                </a:lnTo>
                <a:lnTo>
                  <a:pt x="441960" y="158495"/>
                </a:lnTo>
                <a:lnTo>
                  <a:pt x="487679" y="0"/>
                </a:lnTo>
                <a:lnTo>
                  <a:pt x="536447" y="0"/>
                </a:lnTo>
                <a:lnTo>
                  <a:pt x="585216" y="179831"/>
                </a:lnTo>
                <a:lnTo>
                  <a:pt x="530351" y="179831"/>
                </a:lnTo>
                <a:lnTo>
                  <a:pt x="518160" y="143254"/>
                </a:lnTo>
                <a:lnTo>
                  <a:pt x="469392" y="143254"/>
                </a:lnTo>
                <a:lnTo>
                  <a:pt x="460247" y="179831"/>
                </a:lnTo>
                <a:lnTo>
                  <a:pt x="441960" y="179831"/>
                </a:lnTo>
                <a:lnTo>
                  <a:pt x="435863" y="179831"/>
                </a:lnTo>
                <a:lnTo>
                  <a:pt x="313943" y="179831"/>
                </a:lnTo>
                <a:lnTo>
                  <a:pt x="313943" y="0"/>
                </a:lnTo>
                <a:close/>
                <a:moveTo>
                  <a:pt x="826006" y="45719"/>
                </a:moveTo>
                <a:moveTo>
                  <a:pt x="228600" y="0"/>
                </a:moveTo>
                <a:lnTo>
                  <a:pt x="286511" y="0"/>
                </a:lnTo>
                <a:lnTo>
                  <a:pt x="286511" y="179831"/>
                </a:lnTo>
                <a:lnTo>
                  <a:pt x="228600" y="179831"/>
                </a:lnTo>
                <a:lnTo>
                  <a:pt x="228600" y="0"/>
                </a:lnTo>
                <a:close/>
                <a:moveTo>
                  <a:pt x="826006" y="45719"/>
                </a:moveTo>
                <a:moveTo>
                  <a:pt x="0" y="0"/>
                </a:moveTo>
                <a:lnTo>
                  <a:pt x="54864" y="0"/>
                </a:lnTo>
                <a:lnTo>
                  <a:pt x="79247" y="106679"/>
                </a:lnTo>
                <a:lnTo>
                  <a:pt x="103632" y="0"/>
                </a:lnTo>
                <a:lnTo>
                  <a:pt x="137160" y="0"/>
                </a:lnTo>
                <a:lnTo>
                  <a:pt x="161543" y="106679"/>
                </a:lnTo>
                <a:lnTo>
                  <a:pt x="188975" y="0"/>
                </a:lnTo>
                <a:lnTo>
                  <a:pt x="213360" y="0"/>
                </a:lnTo>
                <a:lnTo>
                  <a:pt x="164592" y="179831"/>
                </a:lnTo>
                <a:lnTo>
                  <a:pt x="128015" y="179831"/>
                </a:lnTo>
                <a:lnTo>
                  <a:pt x="103632" y="85342"/>
                </a:lnTo>
                <a:lnTo>
                  <a:pt x="82296" y="179831"/>
                </a:lnTo>
                <a:lnTo>
                  <a:pt x="45719" y="179831"/>
                </a:lnTo>
                <a:lnTo>
                  <a:pt x="0" y="0"/>
                </a:lnTo>
                <a:close/>
                <a:moveTo>
                  <a:pt x="826006" y="45719"/>
                </a:moveTo>
              </a:path>
            </a:pathLst>
          </a:custGeom>
          <a:solidFill>
            <a:srgbClr val="FFFF00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>
            <a:off x="5212079" y="6031992"/>
            <a:ext cx="1027175" cy="179831"/>
          </a:xfrm>
          <a:custGeom>
            <a:avLst/>
            <a:gdLst/>
            <a:ahLst/>
            <a:cxnLst/>
            <a:rect l="0" t="0" r="0" b="0"/>
            <a:pathLst>
              <a:path w="1027175" h="179831">
                <a:moveTo>
                  <a:pt x="780287" y="45719"/>
                </a:moveTo>
                <a:lnTo>
                  <a:pt x="758952" y="118871"/>
                </a:lnTo>
                <a:lnTo>
                  <a:pt x="798575" y="118871"/>
                </a:lnTo>
                <a:lnTo>
                  <a:pt x="780287" y="45719"/>
                </a:lnTo>
                <a:close/>
                <a:moveTo>
                  <a:pt x="780287" y="45719"/>
                </a:moveTo>
                <a:moveTo>
                  <a:pt x="496824" y="45719"/>
                </a:moveTo>
                <a:lnTo>
                  <a:pt x="475487" y="118871"/>
                </a:lnTo>
                <a:lnTo>
                  <a:pt x="515112" y="118871"/>
                </a:lnTo>
                <a:lnTo>
                  <a:pt x="496824" y="45719"/>
                </a:lnTo>
                <a:close/>
                <a:moveTo>
                  <a:pt x="780287" y="45719"/>
                </a:moveTo>
                <a:moveTo>
                  <a:pt x="877822" y="0"/>
                </a:moveTo>
                <a:lnTo>
                  <a:pt x="935734" y="0"/>
                </a:lnTo>
                <a:lnTo>
                  <a:pt x="935734" y="70102"/>
                </a:lnTo>
                <a:lnTo>
                  <a:pt x="969263" y="70102"/>
                </a:lnTo>
                <a:lnTo>
                  <a:pt x="969263" y="0"/>
                </a:lnTo>
                <a:lnTo>
                  <a:pt x="1027175" y="0"/>
                </a:lnTo>
                <a:lnTo>
                  <a:pt x="1027175" y="179831"/>
                </a:lnTo>
                <a:lnTo>
                  <a:pt x="969263" y="179831"/>
                </a:lnTo>
                <a:lnTo>
                  <a:pt x="969263" y="91438"/>
                </a:lnTo>
                <a:lnTo>
                  <a:pt x="935734" y="91438"/>
                </a:lnTo>
                <a:lnTo>
                  <a:pt x="935734" y="179831"/>
                </a:lnTo>
                <a:lnTo>
                  <a:pt x="877822" y="179831"/>
                </a:lnTo>
                <a:lnTo>
                  <a:pt x="877822" y="0"/>
                </a:lnTo>
                <a:close/>
                <a:moveTo>
                  <a:pt x="826006" y="45719"/>
                </a:moveTo>
                <a:moveTo>
                  <a:pt x="771143" y="0"/>
                </a:moveTo>
                <a:lnTo>
                  <a:pt x="819910" y="0"/>
                </a:lnTo>
                <a:lnTo>
                  <a:pt x="868679" y="179831"/>
                </a:lnTo>
                <a:lnTo>
                  <a:pt x="813815" y="179831"/>
                </a:lnTo>
                <a:lnTo>
                  <a:pt x="801622" y="143254"/>
                </a:lnTo>
                <a:lnTo>
                  <a:pt x="752855" y="143254"/>
                </a:lnTo>
                <a:lnTo>
                  <a:pt x="743711" y="179831"/>
                </a:lnTo>
                <a:lnTo>
                  <a:pt x="719327" y="179831"/>
                </a:lnTo>
                <a:lnTo>
                  <a:pt x="771143" y="0"/>
                </a:lnTo>
                <a:close/>
                <a:moveTo>
                  <a:pt x="826006" y="45719"/>
                </a:moveTo>
                <a:moveTo>
                  <a:pt x="579119" y="0"/>
                </a:moveTo>
                <a:lnTo>
                  <a:pt x="637032" y="0"/>
                </a:lnTo>
                <a:lnTo>
                  <a:pt x="670559" y="85342"/>
                </a:lnTo>
                <a:lnTo>
                  <a:pt x="701040" y="0"/>
                </a:lnTo>
                <a:lnTo>
                  <a:pt x="725423" y="0"/>
                </a:lnTo>
                <a:lnTo>
                  <a:pt x="682752" y="112775"/>
                </a:lnTo>
                <a:lnTo>
                  <a:pt x="682752" y="179831"/>
                </a:lnTo>
                <a:lnTo>
                  <a:pt x="627887" y="179831"/>
                </a:lnTo>
                <a:lnTo>
                  <a:pt x="627887" y="112775"/>
                </a:lnTo>
                <a:lnTo>
                  <a:pt x="579119" y="0"/>
                </a:lnTo>
                <a:close/>
                <a:moveTo>
                  <a:pt x="826006" y="45719"/>
                </a:moveTo>
                <a:moveTo>
                  <a:pt x="313943" y="0"/>
                </a:moveTo>
                <a:lnTo>
                  <a:pt x="371856" y="0"/>
                </a:lnTo>
                <a:lnTo>
                  <a:pt x="371856" y="158495"/>
                </a:lnTo>
                <a:lnTo>
                  <a:pt x="441960" y="158495"/>
                </a:lnTo>
                <a:lnTo>
                  <a:pt x="487679" y="0"/>
                </a:lnTo>
                <a:lnTo>
                  <a:pt x="536447" y="0"/>
                </a:lnTo>
                <a:lnTo>
                  <a:pt x="585216" y="179831"/>
                </a:lnTo>
                <a:lnTo>
                  <a:pt x="530351" y="179831"/>
                </a:lnTo>
                <a:lnTo>
                  <a:pt x="518160" y="143254"/>
                </a:lnTo>
                <a:lnTo>
                  <a:pt x="469392" y="143254"/>
                </a:lnTo>
                <a:lnTo>
                  <a:pt x="460247" y="179831"/>
                </a:lnTo>
                <a:lnTo>
                  <a:pt x="441960" y="179831"/>
                </a:lnTo>
                <a:lnTo>
                  <a:pt x="435863" y="179831"/>
                </a:lnTo>
                <a:lnTo>
                  <a:pt x="313943" y="179831"/>
                </a:lnTo>
                <a:lnTo>
                  <a:pt x="313943" y="0"/>
                </a:lnTo>
                <a:close/>
                <a:moveTo>
                  <a:pt x="826006" y="45719"/>
                </a:moveTo>
                <a:moveTo>
                  <a:pt x="228600" y="0"/>
                </a:moveTo>
                <a:lnTo>
                  <a:pt x="286511" y="0"/>
                </a:lnTo>
                <a:lnTo>
                  <a:pt x="286511" y="179831"/>
                </a:lnTo>
                <a:lnTo>
                  <a:pt x="228600" y="179831"/>
                </a:lnTo>
                <a:lnTo>
                  <a:pt x="228600" y="0"/>
                </a:lnTo>
                <a:close/>
                <a:moveTo>
                  <a:pt x="826006" y="45719"/>
                </a:moveTo>
                <a:moveTo>
                  <a:pt x="0" y="0"/>
                </a:moveTo>
                <a:lnTo>
                  <a:pt x="54864" y="0"/>
                </a:lnTo>
                <a:lnTo>
                  <a:pt x="79247" y="106679"/>
                </a:lnTo>
                <a:lnTo>
                  <a:pt x="103632" y="0"/>
                </a:lnTo>
                <a:lnTo>
                  <a:pt x="137160" y="0"/>
                </a:lnTo>
                <a:lnTo>
                  <a:pt x="161543" y="106679"/>
                </a:lnTo>
                <a:lnTo>
                  <a:pt x="188975" y="0"/>
                </a:lnTo>
                <a:lnTo>
                  <a:pt x="213360" y="0"/>
                </a:lnTo>
                <a:lnTo>
                  <a:pt x="164592" y="179831"/>
                </a:lnTo>
                <a:lnTo>
                  <a:pt x="128015" y="179831"/>
                </a:lnTo>
                <a:lnTo>
                  <a:pt x="103632" y="85342"/>
                </a:lnTo>
                <a:lnTo>
                  <a:pt x="82296" y="179831"/>
                </a:lnTo>
                <a:lnTo>
                  <a:pt x="45719" y="179831"/>
                </a:lnTo>
                <a:lnTo>
                  <a:pt x="0" y="0"/>
                </a:lnTo>
                <a:close/>
                <a:moveTo>
                  <a:pt x="826006" y="45719"/>
                </a:move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6339840" y="6031992"/>
            <a:ext cx="216407" cy="179831"/>
          </a:xfrm>
          <a:custGeom>
            <a:avLst/>
            <a:gdLst/>
            <a:ahLst/>
            <a:cxnLst/>
            <a:rect l="0" t="0" r="0" b="0"/>
            <a:pathLst>
              <a:path w="216407" h="179831">
                <a:moveTo>
                  <a:pt x="70103" y="0"/>
                </a:moveTo>
                <a:lnTo>
                  <a:pt x="124967" y="0"/>
                </a:lnTo>
                <a:lnTo>
                  <a:pt x="158495" y="131063"/>
                </a:lnTo>
                <a:lnTo>
                  <a:pt x="195071" y="0"/>
                </a:lnTo>
                <a:lnTo>
                  <a:pt x="216407" y="0"/>
                </a:lnTo>
                <a:lnTo>
                  <a:pt x="164591" y="179831"/>
                </a:lnTo>
                <a:lnTo>
                  <a:pt x="115822" y="179831"/>
                </a:lnTo>
                <a:lnTo>
                  <a:pt x="70103" y="0"/>
                </a:lnTo>
                <a:close/>
                <a:moveTo>
                  <a:pt x="70103" y="0"/>
                </a:moveTo>
                <a:moveTo>
                  <a:pt x="0" y="0"/>
                </a:moveTo>
                <a:lnTo>
                  <a:pt x="57912" y="0"/>
                </a:lnTo>
                <a:lnTo>
                  <a:pt x="57912" y="179831"/>
                </a:lnTo>
                <a:lnTo>
                  <a:pt x="0" y="179831"/>
                </a:lnTo>
                <a:lnTo>
                  <a:pt x="0" y="0"/>
                </a:lnTo>
                <a:close/>
                <a:moveTo>
                  <a:pt x="70103" y="0"/>
                </a:moveTo>
              </a:path>
            </a:pathLst>
          </a:custGeom>
          <a:solidFill>
            <a:srgbClr val="FFFF00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>
            <a:off x="6339840" y="6031992"/>
            <a:ext cx="216407" cy="179831"/>
          </a:xfrm>
          <a:custGeom>
            <a:avLst/>
            <a:gdLst/>
            <a:ahLst/>
            <a:cxnLst/>
            <a:rect l="0" t="0" r="0" b="0"/>
            <a:pathLst>
              <a:path w="216407" h="179831">
                <a:moveTo>
                  <a:pt x="70103" y="0"/>
                </a:moveTo>
                <a:lnTo>
                  <a:pt x="124967" y="0"/>
                </a:lnTo>
                <a:lnTo>
                  <a:pt x="158495" y="131063"/>
                </a:lnTo>
                <a:lnTo>
                  <a:pt x="195071" y="0"/>
                </a:lnTo>
                <a:lnTo>
                  <a:pt x="216407" y="0"/>
                </a:lnTo>
                <a:lnTo>
                  <a:pt x="164591" y="179831"/>
                </a:lnTo>
                <a:lnTo>
                  <a:pt x="115822" y="179831"/>
                </a:lnTo>
                <a:lnTo>
                  <a:pt x="70103" y="0"/>
                </a:lnTo>
                <a:close/>
                <a:moveTo>
                  <a:pt x="70103" y="0"/>
                </a:moveTo>
                <a:moveTo>
                  <a:pt x="0" y="0"/>
                </a:moveTo>
                <a:lnTo>
                  <a:pt x="57912" y="0"/>
                </a:lnTo>
                <a:lnTo>
                  <a:pt x="57912" y="179831"/>
                </a:lnTo>
                <a:lnTo>
                  <a:pt x="0" y="179831"/>
                </a:lnTo>
                <a:lnTo>
                  <a:pt x="0" y="0"/>
                </a:lnTo>
                <a:close/>
                <a:moveTo>
                  <a:pt x="70103" y="0"/>
                </a:move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7" name="Picture 12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904" y="774193"/>
            <a:ext cx="603504" cy="954023"/>
          </a:xfrm>
          <a:prstGeom prst="rect">
            <a:avLst/>
          </a:prstGeom>
          <a:noFill/>
        </p:spPr>
      </p:pic>
      <p:pic>
        <p:nvPicPr>
          <p:cNvPr id="128" name="Picture 12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6840" y="938784"/>
            <a:ext cx="1463040" cy="280416"/>
          </a:xfrm>
          <a:prstGeom prst="rect">
            <a:avLst/>
          </a:prstGeom>
          <a:noFill/>
        </p:spPr>
      </p:pic>
      <p:pic>
        <p:nvPicPr>
          <p:cNvPr id="129" name="Picture 12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2264" y="774193"/>
            <a:ext cx="1365503" cy="899159"/>
          </a:xfrm>
          <a:prstGeom prst="rect">
            <a:avLst/>
          </a:prstGeom>
          <a:noFill/>
        </p:spPr>
      </p:pic>
      <p:sp>
        <p:nvSpPr>
          <p:cNvPr id="130" name="Rectangle 130"/>
          <p:cNvSpPr/>
          <p:nvPr/>
        </p:nvSpPr>
        <p:spPr>
          <a:xfrm>
            <a:off x="2109216" y="3499659"/>
            <a:ext cx="6476123" cy="5340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4" b="0" i="0" spc="0" baseline="0" dirty="0">
                <a:ln w="8902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Britannic Bold"/>
              </a:rPr>
              <a:t>TEKNI</a:t>
            </a:r>
            <a:r>
              <a:rPr lang="en-US" sz="3504" b="0" i="0" spc="-29" baseline="0" dirty="0">
                <a:ln w="8902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Britannic Bold"/>
              </a:rPr>
              <a:t>S</a:t>
            </a:r>
            <a:r>
              <a:rPr lang="en-US" sz="3504" b="0" i="0" spc="-68" baseline="0" dirty="0">
                <a:ln w="8902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Britannic Bold"/>
              </a:rPr>
              <a:t> </a:t>
            </a:r>
            <a:r>
              <a:rPr lang="en-US" sz="3504" b="0" i="0" spc="0" baseline="0" dirty="0">
                <a:ln w="8902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Britannic Bold"/>
              </a:rPr>
              <a:t>PELAPO</a:t>
            </a:r>
            <a:r>
              <a:rPr lang="en-US" sz="3504" b="0" i="0" spc="-57" baseline="0" dirty="0">
                <a:ln w="8902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Britannic Bold"/>
              </a:rPr>
              <a:t>R</a:t>
            </a:r>
            <a:r>
              <a:rPr lang="en-US" sz="3504" b="0" i="0" spc="0" baseline="0" dirty="0">
                <a:ln w="8902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Britannic Bold"/>
              </a:rPr>
              <a:t>AN</a:t>
            </a:r>
            <a:r>
              <a:rPr lang="en-US" sz="3504" b="0" i="0" spc="-103" baseline="0" dirty="0">
                <a:ln w="8902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Britannic Bold"/>
              </a:rPr>
              <a:t> </a:t>
            </a:r>
            <a:r>
              <a:rPr lang="en-US" sz="3504" b="0" i="0" spc="0" baseline="0" dirty="0">
                <a:ln w="8902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Britannic Bold"/>
              </a:rPr>
              <a:t>PADA</a:t>
            </a:r>
            <a:r>
              <a:rPr lang="en-US" sz="3504" b="0" i="0" spc="-89" baseline="0" dirty="0">
                <a:ln w="8902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Britannic Bold"/>
              </a:rPr>
              <a:t> </a:t>
            </a:r>
            <a:r>
              <a:rPr lang="en-US" sz="3504" b="0" i="0" spc="0" baseline="0" dirty="0">
                <a:ln w="8902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Britannic Bold"/>
              </a:rPr>
              <a:t>LAMAN</a:t>
            </a:r>
          </a:p>
        </p:txBody>
      </p:sp>
      <p:sp>
        <p:nvSpPr>
          <p:cNvPr id="131" name="Rectangle 131"/>
          <p:cNvSpPr/>
          <p:nvPr/>
        </p:nvSpPr>
        <p:spPr>
          <a:xfrm>
            <a:off x="3645408" y="4033059"/>
            <a:ext cx="3531630" cy="5340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4" b="0" i="0" spc="0" baseline="0" dirty="0">
                <a:ln w="8902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Britannic Bold"/>
              </a:rPr>
              <a:t>SPMI</a:t>
            </a:r>
            <a:r>
              <a:rPr lang="en-US" sz="3504" b="0" i="0" spc="-80" baseline="0" dirty="0">
                <a:ln w="8902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Britannic Bold"/>
              </a:rPr>
              <a:t> </a:t>
            </a:r>
            <a:r>
              <a:rPr lang="en-US" sz="3504" b="0" i="0" spc="0" baseline="0" dirty="0">
                <a:ln w="8902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Britannic Bold"/>
              </a:rPr>
              <a:t>KEMDI</a:t>
            </a:r>
            <a:r>
              <a:rPr lang="en-US" sz="3504" b="0" i="0" spc="-31" baseline="0" dirty="0">
                <a:ln w="8902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Britannic Bold"/>
              </a:rPr>
              <a:t>K</a:t>
            </a:r>
            <a:r>
              <a:rPr lang="en-US" sz="3504" b="0" i="0" spc="0" baseline="0" dirty="0">
                <a:ln w="8902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Britannic Bold"/>
              </a:rPr>
              <a:t>BUD</a:t>
            </a:r>
          </a:p>
        </p:txBody>
      </p:sp>
      <p:sp>
        <p:nvSpPr>
          <p:cNvPr id="132" name="Rectangle 132"/>
          <p:cNvSpPr/>
          <p:nvPr/>
        </p:nvSpPr>
        <p:spPr>
          <a:xfrm>
            <a:off x="2779776" y="2661973"/>
            <a:ext cx="4717615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KEMENTERIAN PENDIDIKAN,</a:t>
            </a:r>
            <a:r>
              <a:rPr lang="en-US" sz="1056" b="0" i="0" spc="-2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KEBUD</a:t>
            </a:r>
            <a:r>
              <a:rPr lang="en-US" sz="1056" b="0" i="0" spc="-81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-129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AAN, RISET DAN</a:t>
            </a:r>
            <a:r>
              <a:rPr lang="en-US" sz="1056" b="0" i="0" spc="-3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TEKNOLOGI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Freeform 249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DCE6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0" name="Picture 25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10600" y="865633"/>
            <a:ext cx="1789176" cy="393191"/>
          </a:xfrm>
          <a:prstGeom prst="rect">
            <a:avLst/>
          </a:prstGeom>
          <a:noFill/>
        </p:spPr>
      </p:pic>
      <p:sp>
        <p:nvSpPr>
          <p:cNvPr id="251" name="Freeform 251"/>
          <p:cNvSpPr/>
          <p:nvPr/>
        </p:nvSpPr>
        <p:spPr>
          <a:xfrm>
            <a:off x="655319" y="935736"/>
            <a:ext cx="390142" cy="390143"/>
          </a:xfrm>
          <a:custGeom>
            <a:avLst/>
            <a:gdLst/>
            <a:ahLst/>
            <a:cxnLst/>
            <a:rect l="0" t="0" r="0" b="0"/>
            <a:pathLst>
              <a:path w="390142" h="390143">
                <a:moveTo>
                  <a:pt x="195071" y="0"/>
                </a:moveTo>
                <a:lnTo>
                  <a:pt x="143256" y="6095"/>
                </a:lnTo>
                <a:lnTo>
                  <a:pt x="97536" y="24383"/>
                </a:lnTo>
                <a:lnTo>
                  <a:pt x="57911" y="54864"/>
                </a:lnTo>
                <a:lnTo>
                  <a:pt x="27432" y="94488"/>
                </a:lnTo>
                <a:lnTo>
                  <a:pt x="6095" y="143255"/>
                </a:lnTo>
                <a:lnTo>
                  <a:pt x="0" y="195071"/>
                </a:lnTo>
                <a:lnTo>
                  <a:pt x="6095" y="246888"/>
                </a:lnTo>
                <a:lnTo>
                  <a:pt x="27432" y="292608"/>
                </a:lnTo>
                <a:lnTo>
                  <a:pt x="57911" y="332231"/>
                </a:lnTo>
                <a:lnTo>
                  <a:pt x="97536" y="362711"/>
                </a:lnTo>
                <a:lnTo>
                  <a:pt x="143256" y="384047"/>
                </a:lnTo>
                <a:lnTo>
                  <a:pt x="195071" y="390143"/>
                </a:lnTo>
                <a:lnTo>
                  <a:pt x="246886" y="384047"/>
                </a:lnTo>
                <a:lnTo>
                  <a:pt x="295655" y="362711"/>
                </a:lnTo>
                <a:lnTo>
                  <a:pt x="332231" y="332231"/>
                </a:lnTo>
                <a:lnTo>
                  <a:pt x="362710" y="292608"/>
                </a:lnTo>
                <a:lnTo>
                  <a:pt x="384047" y="246888"/>
                </a:lnTo>
                <a:lnTo>
                  <a:pt x="390142" y="195071"/>
                </a:lnTo>
                <a:lnTo>
                  <a:pt x="384047" y="143255"/>
                </a:lnTo>
                <a:lnTo>
                  <a:pt x="362710" y="94488"/>
                </a:lnTo>
                <a:lnTo>
                  <a:pt x="332231" y="54864"/>
                </a:lnTo>
                <a:lnTo>
                  <a:pt x="295655" y="24383"/>
                </a:lnTo>
                <a:lnTo>
                  <a:pt x="246886" y="6095"/>
                </a:lnTo>
                <a:lnTo>
                  <a:pt x="195071" y="0"/>
                </a:lnTo>
                <a:close/>
                <a:moveTo>
                  <a:pt x="195071" y="0"/>
                </a:moveTo>
              </a:path>
            </a:pathLst>
          </a:custGeom>
          <a:solidFill>
            <a:srgbClr val="84CAC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Freeform 252"/>
          <p:cNvSpPr/>
          <p:nvPr/>
        </p:nvSpPr>
        <p:spPr>
          <a:xfrm>
            <a:off x="655319" y="935736"/>
            <a:ext cx="390143" cy="390142"/>
          </a:xfrm>
          <a:custGeom>
            <a:avLst/>
            <a:gdLst/>
            <a:ahLst/>
            <a:cxnLst/>
            <a:rect l="0" t="0" r="0" b="0"/>
            <a:pathLst>
              <a:path w="390143" h="390142">
                <a:moveTo>
                  <a:pt x="0" y="195071"/>
                </a:moveTo>
                <a:lnTo>
                  <a:pt x="6095" y="143256"/>
                </a:lnTo>
                <a:lnTo>
                  <a:pt x="27432" y="97536"/>
                </a:lnTo>
                <a:lnTo>
                  <a:pt x="57911" y="57911"/>
                </a:lnTo>
                <a:lnTo>
                  <a:pt x="97535" y="27432"/>
                </a:lnTo>
                <a:lnTo>
                  <a:pt x="143255" y="6095"/>
                </a:lnTo>
                <a:lnTo>
                  <a:pt x="195071" y="0"/>
                </a:lnTo>
                <a:lnTo>
                  <a:pt x="246888" y="6095"/>
                </a:lnTo>
                <a:lnTo>
                  <a:pt x="295656" y="27432"/>
                </a:lnTo>
                <a:lnTo>
                  <a:pt x="335279" y="57911"/>
                </a:lnTo>
                <a:lnTo>
                  <a:pt x="365759" y="97536"/>
                </a:lnTo>
                <a:lnTo>
                  <a:pt x="384047" y="143256"/>
                </a:lnTo>
                <a:lnTo>
                  <a:pt x="390143" y="195071"/>
                </a:lnTo>
                <a:lnTo>
                  <a:pt x="384047" y="246886"/>
                </a:lnTo>
                <a:lnTo>
                  <a:pt x="365759" y="292606"/>
                </a:lnTo>
                <a:lnTo>
                  <a:pt x="335279" y="332231"/>
                </a:lnTo>
                <a:lnTo>
                  <a:pt x="295656" y="362710"/>
                </a:lnTo>
                <a:lnTo>
                  <a:pt x="246888" y="384047"/>
                </a:lnTo>
                <a:lnTo>
                  <a:pt x="195071" y="390142"/>
                </a:lnTo>
                <a:lnTo>
                  <a:pt x="143255" y="384047"/>
                </a:lnTo>
                <a:lnTo>
                  <a:pt x="97535" y="362710"/>
                </a:lnTo>
                <a:lnTo>
                  <a:pt x="57911" y="332231"/>
                </a:lnTo>
                <a:lnTo>
                  <a:pt x="27432" y="292606"/>
                </a:lnTo>
                <a:lnTo>
                  <a:pt x="6095" y="246886"/>
                </a:lnTo>
                <a:lnTo>
                  <a:pt x="0" y="195071"/>
                </a:lnTo>
                <a:close/>
                <a:moveTo>
                  <a:pt x="0" y="195071"/>
                </a:moveTo>
              </a:path>
            </a:pathLst>
          </a:custGeom>
          <a:noFill/>
          <a:ln w="1524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3" name="Picture 25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983" y="1237488"/>
            <a:ext cx="121919" cy="124967"/>
          </a:xfrm>
          <a:prstGeom prst="rect">
            <a:avLst/>
          </a:prstGeom>
          <a:noFill/>
        </p:spPr>
      </p:pic>
      <p:sp>
        <p:nvSpPr>
          <p:cNvPr id="254" name="Freeform 254"/>
          <p:cNvSpPr/>
          <p:nvPr/>
        </p:nvSpPr>
        <p:spPr>
          <a:xfrm>
            <a:off x="1136904" y="1280160"/>
            <a:ext cx="377952" cy="393191"/>
          </a:xfrm>
          <a:custGeom>
            <a:avLst/>
            <a:gdLst/>
            <a:ahLst/>
            <a:cxnLst/>
            <a:rect l="0" t="0" r="0" b="0"/>
            <a:pathLst>
              <a:path w="377952" h="393191">
                <a:moveTo>
                  <a:pt x="188976" y="0"/>
                </a:moveTo>
                <a:lnTo>
                  <a:pt x="137161" y="9144"/>
                </a:lnTo>
                <a:lnTo>
                  <a:pt x="94488" y="27432"/>
                </a:lnTo>
                <a:lnTo>
                  <a:pt x="54864" y="57911"/>
                </a:lnTo>
                <a:lnTo>
                  <a:pt x="24384" y="97535"/>
                </a:lnTo>
                <a:lnTo>
                  <a:pt x="6097" y="146304"/>
                </a:lnTo>
                <a:lnTo>
                  <a:pt x="0" y="198120"/>
                </a:lnTo>
                <a:lnTo>
                  <a:pt x="6097" y="249936"/>
                </a:lnTo>
                <a:lnTo>
                  <a:pt x="24384" y="295656"/>
                </a:lnTo>
                <a:lnTo>
                  <a:pt x="54864" y="335279"/>
                </a:lnTo>
                <a:lnTo>
                  <a:pt x="94488" y="365759"/>
                </a:lnTo>
                <a:lnTo>
                  <a:pt x="137161" y="387095"/>
                </a:lnTo>
                <a:lnTo>
                  <a:pt x="188976" y="393191"/>
                </a:lnTo>
                <a:lnTo>
                  <a:pt x="237743" y="387095"/>
                </a:lnTo>
                <a:lnTo>
                  <a:pt x="283464" y="365759"/>
                </a:lnTo>
                <a:lnTo>
                  <a:pt x="323088" y="335279"/>
                </a:lnTo>
                <a:lnTo>
                  <a:pt x="353568" y="295656"/>
                </a:lnTo>
                <a:lnTo>
                  <a:pt x="371855" y="249936"/>
                </a:lnTo>
                <a:lnTo>
                  <a:pt x="377952" y="198120"/>
                </a:lnTo>
                <a:lnTo>
                  <a:pt x="371855" y="146304"/>
                </a:lnTo>
                <a:lnTo>
                  <a:pt x="353568" y="97535"/>
                </a:lnTo>
                <a:lnTo>
                  <a:pt x="323088" y="57911"/>
                </a:lnTo>
                <a:lnTo>
                  <a:pt x="283464" y="27432"/>
                </a:lnTo>
                <a:lnTo>
                  <a:pt x="237743" y="9144"/>
                </a:lnTo>
                <a:lnTo>
                  <a:pt x="188976" y="0"/>
                </a:lnTo>
                <a:close/>
                <a:moveTo>
                  <a:pt x="188976" y="0"/>
                </a:moveTo>
              </a:path>
            </a:pathLst>
          </a:custGeom>
          <a:solidFill>
            <a:srgbClr val="F8D25E">
              <a:alpha val="100000"/>
            </a:srgbClr>
          </a:solidFill>
          <a:ln w="15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Freeform 255"/>
          <p:cNvSpPr/>
          <p:nvPr/>
        </p:nvSpPr>
        <p:spPr>
          <a:xfrm>
            <a:off x="1136903" y="1280160"/>
            <a:ext cx="377952" cy="393191"/>
          </a:xfrm>
          <a:custGeom>
            <a:avLst/>
            <a:gdLst/>
            <a:ahLst/>
            <a:cxnLst/>
            <a:rect l="0" t="0" r="0" b="0"/>
            <a:pathLst>
              <a:path w="377952" h="393191">
                <a:moveTo>
                  <a:pt x="0" y="198120"/>
                </a:moveTo>
                <a:lnTo>
                  <a:pt x="6095" y="146305"/>
                </a:lnTo>
                <a:lnTo>
                  <a:pt x="24383" y="97536"/>
                </a:lnTo>
                <a:lnTo>
                  <a:pt x="54864" y="57913"/>
                </a:lnTo>
                <a:lnTo>
                  <a:pt x="94488" y="27433"/>
                </a:lnTo>
                <a:lnTo>
                  <a:pt x="140207" y="9144"/>
                </a:lnTo>
                <a:lnTo>
                  <a:pt x="188976" y="0"/>
                </a:lnTo>
                <a:lnTo>
                  <a:pt x="240791" y="9144"/>
                </a:lnTo>
                <a:lnTo>
                  <a:pt x="286511" y="27433"/>
                </a:lnTo>
                <a:lnTo>
                  <a:pt x="323088" y="57913"/>
                </a:lnTo>
                <a:lnTo>
                  <a:pt x="353568" y="97536"/>
                </a:lnTo>
                <a:lnTo>
                  <a:pt x="371856" y="146305"/>
                </a:lnTo>
                <a:lnTo>
                  <a:pt x="377952" y="198120"/>
                </a:lnTo>
                <a:lnTo>
                  <a:pt x="371856" y="249935"/>
                </a:lnTo>
                <a:lnTo>
                  <a:pt x="353568" y="295655"/>
                </a:lnTo>
                <a:lnTo>
                  <a:pt x="323088" y="335280"/>
                </a:lnTo>
                <a:lnTo>
                  <a:pt x="286511" y="365759"/>
                </a:lnTo>
                <a:lnTo>
                  <a:pt x="240791" y="387096"/>
                </a:lnTo>
                <a:lnTo>
                  <a:pt x="188976" y="393191"/>
                </a:lnTo>
                <a:lnTo>
                  <a:pt x="140207" y="387096"/>
                </a:lnTo>
                <a:lnTo>
                  <a:pt x="94488" y="365759"/>
                </a:lnTo>
                <a:lnTo>
                  <a:pt x="54864" y="335280"/>
                </a:lnTo>
                <a:lnTo>
                  <a:pt x="24383" y="295655"/>
                </a:lnTo>
                <a:lnTo>
                  <a:pt x="6095" y="249935"/>
                </a:lnTo>
                <a:lnTo>
                  <a:pt x="0" y="198120"/>
                </a:lnTo>
                <a:close/>
                <a:moveTo>
                  <a:pt x="0" y="198120"/>
                </a:moveTo>
              </a:path>
            </a:pathLst>
          </a:custGeom>
          <a:noFill/>
          <a:ln w="1524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6" name="Picture 25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0432" y="1682496"/>
            <a:ext cx="131063" cy="124967"/>
          </a:xfrm>
          <a:prstGeom prst="rect">
            <a:avLst/>
          </a:prstGeom>
          <a:noFill/>
        </p:spPr>
      </p:pic>
      <p:sp>
        <p:nvSpPr>
          <p:cNvPr id="257" name="Freeform 257"/>
          <p:cNvSpPr/>
          <p:nvPr/>
        </p:nvSpPr>
        <p:spPr>
          <a:xfrm>
            <a:off x="957071" y="1840992"/>
            <a:ext cx="380999" cy="381000"/>
          </a:xfrm>
          <a:custGeom>
            <a:avLst/>
            <a:gdLst/>
            <a:ahLst/>
            <a:cxnLst/>
            <a:rect l="0" t="0" r="0" b="0"/>
            <a:pathLst>
              <a:path w="380999" h="381000">
                <a:moveTo>
                  <a:pt x="188976" y="0"/>
                </a:moveTo>
                <a:lnTo>
                  <a:pt x="140209" y="6095"/>
                </a:lnTo>
                <a:lnTo>
                  <a:pt x="94488" y="24383"/>
                </a:lnTo>
                <a:lnTo>
                  <a:pt x="54864" y="54864"/>
                </a:lnTo>
                <a:lnTo>
                  <a:pt x="24384" y="94488"/>
                </a:lnTo>
                <a:lnTo>
                  <a:pt x="6097" y="140207"/>
                </a:lnTo>
                <a:lnTo>
                  <a:pt x="0" y="188976"/>
                </a:lnTo>
                <a:lnTo>
                  <a:pt x="6097" y="240791"/>
                </a:lnTo>
                <a:lnTo>
                  <a:pt x="24384" y="286511"/>
                </a:lnTo>
                <a:lnTo>
                  <a:pt x="54864" y="323088"/>
                </a:lnTo>
                <a:lnTo>
                  <a:pt x="94488" y="353568"/>
                </a:lnTo>
                <a:lnTo>
                  <a:pt x="140209" y="374904"/>
                </a:lnTo>
                <a:lnTo>
                  <a:pt x="188976" y="381000"/>
                </a:lnTo>
                <a:lnTo>
                  <a:pt x="240791" y="374904"/>
                </a:lnTo>
                <a:lnTo>
                  <a:pt x="286511" y="353568"/>
                </a:lnTo>
                <a:lnTo>
                  <a:pt x="323088" y="323088"/>
                </a:lnTo>
                <a:lnTo>
                  <a:pt x="353568" y="286511"/>
                </a:lnTo>
                <a:lnTo>
                  <a:pt x="371855" y="240791"/>
                </a:lnTo>
                <a:lnTo>
                  <a:pt x="380999" y="188976"/>
                </a:lnTo>
                <a:lnTo>
                  <a:pt x="371855" y="140207"/>
                </a:lnTo>
                <a:lnTo>
                  <a:pt x="353568" y="94488"/>
                </a:lnTo>
                <a:lnTo>
                  <a:pt x="323088" y="54864"/>
                </a:lnTo>
                <a:lnTo>
                  <a:pt x="286511" y="24383"/>
                </a:lnTo>
                <a:lnTo>
                  <a:pt x="240791" y="6095"/>
                </a:lnTo>
                <a:lnTo>
                  <a:pt x="188976" y="0"/>
                </a:lnTo>
                <a:close/>
                <a:moveTo>
                  <a:pt x="188976" y="0"/>
                </a:moveTo>
              </a:path>
            </a:pathLst>
          </a:custGeom>
          <a:solidFill>
            <a:srgbClr val="F47163">
              <a:alpha val="100000"/>
            </a:srgbClr>
          </a:solidFill>
          <a:ln w="15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957072" y="1840992"/>
            <a:ext cx="381000" cy="380999"/>
          </a:xfrm>
          <a:custGeom>
            <a:avLst/>
            <a:gdLst/>
            <a:ahLst/>
            <a:cxnLst/>
            <a:rect l="0" t="0" r="0" b="0"/>
            <a:pathLst>
              <a:path w="381000" h="380999">
                <a:moveTo>
                  <a:pt x="0" y="188976"/>
                </a:moveTo>
                <a:lnTo>
                  <a:pt x="6095" y="140209"/>
                </a:lnTo>
                <a:lnTo>
                  <a:pt x="27432" y="94488"/>
                </a:lnTo>
                <a:lnTo>
                  <a:pt x="54864" y="54864"/>
                </a:lnTo>
                <a:lnTo>
                  <a:pt x="94488" y="27432"/>
                </a:lnTo>
                <a:lnTo>
                  <a:pt x="140207" y="6097"/>
                </a:lnTo>
                <a:lnTo>
                  <a:pt x="188976" y="0"/>
                </a:lnTo>
                <a:lnTo>
                  <a:pt x="240791" y="6097"/>
                </a:lnTo>
                <a:lnTo>
                  <a:pt x="286511" y="27432"/>
                </a:lnTo>
                <a:lnTo>
                  <a:pt x="323088" y="54864"/>
                </a:lnTo>
                <a:lnTo>
                  <a:pt x="353568" y="94488"/>
                </a:lnTo>
                <a:lnTo>
                  <a:pt x="371856" y="140209"/>
                </a:lnTo>
                <a:lnTo>
                  <a:pt x="381000" y="188976"/>
                </a:lnTo>
                <a:lnTo>
                  <a:pt x="371856" y="240791"/>
                </a:lnTo>
                <a:lnTo>
                  <a:pt x="353568" y="286511"/>
                </a:lnTo>
                <a:lnTo>
                  <a:pt x="323088" y="326136"/>
                </a:lnTo>
                <a:lnTo>
                  <a:pt x="286511" y="353568"/>
                </a:lnTo>
                <a:lnTo>
                  <a:pt x="240791" y="374904"/>
                </a:lnTo>
                <a:lnTo>
                  <a:pt x="188976" y="380999"/>
                </a:lnTo>
                <a:lnTo>
                  <a:pt x="140207" y="374904"/>
                </a:lnTo>
                <a:lnTo>
                  <a:pt x="94488" y="353568"/>
                </a:lnTo>
                <a:lnTo>
                  <a:pt x="54864" y="326136"/>
                </a:lnTo>
                <a:lnTo>
                  <a:pt x="27432" y="286511"/>
                </a:lnTo>
                <a:lnTo>
                  <a:pt x="6095" y="240791"/>
                </a:lnTo>
                <a:lnTo>
                  <a:pt x="0" y="188976"/>
                </a:lnTo>
                <a:close/>
                <a:moveTo>
                  <a:pt x="0" y="188976"/>
                </a:moveTo>
              </a:path>
            </a:pathLst>
          </a:custGeom>
          <a:noFill/>
          <a:ln w="1524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9" name="Picture 25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527" y="1956817"/>
            <a:ext cx="118872" cy="149352"/>
          </a:xfrm>
          <a:prstGeom prst="rect">
            <a:avLst/>
          </a:prstGeom>
          <a:noFill/>
        </p:spPr>
      </p:pic>
      <p:sp>
        <p:nvSpPr>
          <p:cNvPr id="260" name="Freeform 260"/>
          <p:cNvSpPr/>
          <p:nvPr/>
        </p:nvSpPr>
        <p:spPr>
          <a:xfrm>
            <a:off x="365760" y="1840992"/>
            <a:ext cx="390142" cy="381000"/>
          </a:xfrm>
          <a:custGeom>
            <a:avLst/>
            <a:gdLst/>
            <a:ahLst/>
            <a:cxnLst/>
            <a:rect l="0" t="0" r="0" b="0"/>
            <a:pathLst>
              <a:path w="390142" h="381000">
                <a:moveTo>
                  <a:pt x="195071" y="0"/>
                </a:moveTo>
                <a:lnTo>
                  <a:pt x="143256" y="6095"/>
                </a:lnTo>
                <a:lnTo>
                  <a:pt x="97536" y="24383"/>
                </a:lnTo>
                <a:lnTo>
                  <a:pt x="57911" y="54864"/>
                </a:lnTo>
                <a:lnTo>
                  <a:pt x="27432" y="94488"/>
                </a:lnTo>
                <a:lnTo>
                  <a:pt x="6095" y="140207"/>
                </a:lnTo>
                <a:lnTo>
                  <a:pt x="0" y="188976"/>
                </a:lnTo>
                <a:lnTo>
                  <a:pt x="6095" y="240791"/>
                </a:lnTo>
                <a:lnTo>
                  <a:pt x="27432" y="286511"/>
                </a:lnTo>
                <a:lnTo>
                  <a:pt x="57911" y="323088"/>
                </a:lnTo>
                <a:lnTo>
                  <a:pt x="97536" y="353568"/>
                </a:lnTo>
                <a:lnTo>
                  <a:pt x="143256" y="374904"/>
                </a:lnTo>
                <a:lnTo>
                  <a:pt x="195071" y="381000"/>
                </a:lnTo>
                <a:lnTo>
                  <a:pt x="246886" y="374904"/>
                </a:lnTo>
                <a:lnTo>
                  <a:pt x="292606" y="353568"/>
                </a:lnTo>
                <a:lnTo>
                  <a:pt x="332231" y="323088"/>
                </a:lnTo>
                <a:lnTo>
                  <a:pt x="362710" y="286511"/>
                </a:lnTo>
                <a:lnTo>
                  <a:pt x="384047" y="240791"/>
                </a:lnTo>
                <a:lnTo>
                  <a:pt x="390142" y="188976"/>
                </a:lnTo>
                <a:lnTo>
                  <a:pt x="384047" y="140207"/>
                </a:lnTo>
                <a:lnTo>
                  <a:pt x="362710" y="94488"/>
                </a:lnTo>
                <a:lnTo>
                  <a:pt x="332231" y="54864"/>
                </a:lnTo>
                <a:lnTo>
                  <a:pt x="292606" y="24383"/>
                </a:lnTo>
                <a:lnTo>
                  <a:pt x="246886" y="6095"/>
                </a:lnTo>
                <a:lnTo>
                  <a:pt x="195071" y="0"/>
                </a:lnTo>
                <a:close/>
                <a:moveTo>
                  <a:pt x="195071" y="0"/>
                </a:moveTo>
              </a:path>
            </a:pathLst>
          </a:custGeom>
          <a:solidFill>
            <a:srgbClr val="7BC7EB">
              <a:alpha val="100000"/>
            </a:srgbClr>
          </a:solidFill>
          <a:ln w="15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365759" y="1840992"/>
            <a:ext cx="390143" cy="380999"/>
          </a:xfrm>
          <a:custGeom>
            <a:avLst/>
            <a:gdLst/>
            <a:ahLst/>
            <a:cxnLst/>
            <a:rect l="0" t="0" r="0" b="0"/>
            <a:pathLst>
              <a:path w="390143" h="380999">
                <a:moveTo>
                  <a:pt x="0" y="188976"/>
                </a:moveTo>
                <a:lnTo>
                  <a:pt x="6095" y="140209"/>
                </a:lnTo>
                <a:lnTo>
                  <a:pt x="27432" y="94488"/>
                </a:lnTo>
                <a:lnTo>
                  <a:pt x="57911" y="54864"/>
                </a:lnTo>
                <a:lnTo>
                  <a:pt x="97535" y="27432"/>
                </a:lnTo>
                <a:lnTo>
                  <a:pt x="143255" y="6097"/>
                </a:lnTo>
                <a:lnTo>
                  <a:pt x="195071" y="0"/>
                </a:lnTo>
                <a:lnTo>
                  <a:pt x="246888" y="6097"/>
                </a:lnTo>
                <a:lnTo>
                  <a:pt x="295656" y="27432"/>
                </a:lnTo>
                <a:lnTo>
                  <a:pt x="335279" y="54864"/>
                </a:lnTo>
                <a:lnTo>
                  <a:pt x="365759" y="94488"/>
                </a:lnTo>
                <a:lnTo>
                  <a:pt x="384047" y="140209"/>
                </a:lnTo>
                <a:lnTo>
                  <a:pt x="390143" y="188976"/>
                </a:lnTo>
                <a:lnTo>
                  <a:pt x="384047" y="240791"/>
                </a:lnTo>
                <a:lnTo>
                  <a:pt x="365759" y="286511"/>
                </a:lnTo>
                <a:lnTo>
                  <a:pt x="335279" y="326136"/>
                </a:lnTo>
                <a:lnTo>
                  <a:pt x="295656" y="353568"/>
                </a:lnTo>
                <a:lnTo>
                  <a:pt x="246888" y="374904"/>
                </a:lnTo>
                <a:lnTo>
                  <a:pt x="195071" y="380999"/>
                </a:lnTo>
                <a:lnTo>
                  <a:pt x="143255" y="374904"/>
                </a:lnTo>
                <a:lnTo>
                  <a:pt x="97535" y="353568"/>
                </a:lnTo>
                <a:lnTo>
                  <a:pt x="57911" y="326136"/>
                </a:lnTo>
                <a:lnTo>
                  <a:pt x="27432" y="286511"/>
                </a:lnTo>
                <a:lnTo>
                  <a:pt x="6095" y="240791"/>
                </a:lnTo>
                <a:lnTo>
                  <a:pt x="0" y="188976"/>
                </a:lnTo>
                <a:close/>
                <a:moveTo>
                  <a:pt x="0" y="188976"/>
                </a:moveTo>
              </a:path>
            </a:pathLst>
          </a:custGeom>
          <a:noFill/>
          <a:ln w="1524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2" name="Picture 26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383" y="1703832"/>
            <a:ext cx="137160" cy="121920"/>
          </a:xfrm>
          <a:prstGeom prst="rect">
            <a:avLst/>
          </a:prstGeom>
          <a:noFill/>
        </p:spPr>
      </p:pic>
      <p:sp>
        <p:nvSpPr>
          <p:cNvPr id="263" name="Freeform 263"/>
          <p:cNvSpPr/>
          <p:nvPr/>
        </p:nvSpPr>
        <p:spPr>
          <a:xfrm>
            <a:off x="185927" y="1280160"/>
            <a:ext cx="390142" cy="393191"/>
          </a:xfrm>
          <a:custGeom>
            <a:avLst/>
            <a:gdLst/>
            <a:ahLst/>
            <a:cxnLst/>
            <a:rect l="0" t="0" r="0" b="0"/>
            <a:pathLst>
              <a:path w="390142" h="393191">
                <a:moveTo>
                  <a:pt x="195071" y="0"/>
                </a:moveTo>
                <a:lnTo>
                  <a:pt x="143256" y="9144"/>
                </a:lnTo>
                <a:lnTo>
                  <a:pt x="97536" y="27432"/>
                </a:lnTo>
                <a:lnTo>
                  <a:pt x="57911" y="57911"/>
                </a:lnTo>
                <a:lnTo>
                  <a:pt x="27432" y="97535"/>
                </a:lnTo>
                <a:lnTo>
                  <a:pt x="6095" y="146304"/>
                </a:lnTo>
                <a:lnTo>
                  <a:pt x="0" y="198120"/>
                </a:lnTo>
                <a:lnTo>
                  <a:pt x="6095" y="249936"/>
                </a:lnTo>
                <a:lnTo>
                  <a:pt x="27432" y="295656"/>
                </a:lnTo>
                <a:lnTo>
                  <a:pt x="57911" y="335279"/>
                </a:lnTo>
                <a:lnTo>
                  <a:pt x="97536" y="365759"/>
                </a:lnTo>
                <a:lnTo>
                  <a:pt x="143256" y="387095"/>
                </a:lnTo>
                <a:lnTo>
                  <a:pt x="195071" y="393191"/>
                </a:lnTo>
                <a:lnTo>
                  <a:pt x="246886" y="387095"/>
                </a:lnTo>
                <a:lnTo>
                  <a:pt x="295655" y="365759"/>
                </a:lnTo>
                <a:lnTo>
                  <a:pt x="335278" y="335279"/>
                </a:lnTo>
                <a:lnTo>
                  <a:pt x="365758" y="295656"/>
                </a:lnTo>
                <a:lnTo>
                  <a:pt x="384047" y="249936"/>
                </a:lnTo>
                <a:lnTo>
                  <a:pt x="390142" y="198120"/>
                </a:lnTo>
                <a:lnTo>
                  <a:pt x="384047" y="146304"/>
                </a:lnTo>
                <a:lnTo>
                  <a:pt x="365758" y="97535"/>
                </a:lnTo>
                <a:lnTo>
                  <a:pt x="335278" y="57911"/>
                </a:lnTo>
                <a:lnTo>
                  <a:pt x="295655" y="27432"/>
                </a:lnTo>
                <a:lnTo>
                  <a:pt x="246886" y="9144"/>
                </a:lnTo>
                <a:lnTo>
                  <a:pt x="195071" y="0"/>
                </a:lnTo>
                <a:close/>
                <a:moveTo>
                  <a:pt x="195071" y="0"/>
                </a:moveTo>
              </a:path>
            </a:pathLst>
          </a:custGeom>
          <a:solidFill>
            <a:srgbClr val="8589D1">
              <a:alpha val="100000"/>
            </a:srgbClr>
          </a:solidFill>
          <a:ln w="15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185927" y="1280160"/>
            <a:ext cx="393191" cy="393191"/>
          </a:xfrm>
          <a:custGeom>
            <a:avLst/>
            <a:gdLst/>
            <a:ahLst/>
            <a:cxnLst/>
            <a:rect l="0" t="0" r="0" b="0"/>
            <a:pathLst>
              <a:path w="393191" h="393191">
                <a:moveTo>
                  <a:pt x="0" y="198120"/>
                </a:moveTo>
                <a:lnTo>
                  <a:pt x="6095" y="146305"/>
                </a:lnTo>
                <a:lnTo>
                  <a:pt x="27432" y="97536"/>
                </a:lnTo>
                <a:lnTo>
                  <a:pt x="57911" y="57913"/>
                </a:lnTo>
                <a:lnTo>
                  <a:pt x="97535" y="27433"/>
                </a:lnTo>
                <a:lnTo>
                  <a:pt x="143255" y="9144"/>
                </a:lnTo>
                <a:lnTo>
                  <a:pt x="195071" y="0"/>
                </a:lnTo>
                <a:lnTo>
                  <a:pt x="249936" y="9144"/>
                </a:lnTo>
                <a:lnTo>
                  <a:pt x="295656" y="27433"/>
                </a:lnTo>
                <a:lnTo>
                  <a:pt x="335279" y="57913"/>
                </a:lnTo>
                <a:lnTo>
                  <a:pt x="365759" y="97536"/>
                </a:lnTo>
                <a:lnTo>
                  <a:pt x="384047" y="146305"/>
                </a:lnTo>
                <a:lnTo>
                  <a:pt x="393191" y="198120"/>
                </a:lnTo>
                <a:lnTo>
                  <a:pt x="384047" y="249935"/>
                </a:lnTo>
                <a:lnTo>
                  <a:pt x="365759" y="295655"/>
                </a:lnTo>
                <a:lnTo>
                  <a:pt x="335279" y="335280"/>
                </a:lnTo>
                <a:lnTo>
                  <a:pt x="295656" y="365759"/>
                </a:lnTo>
                <a:lnTo>
                  <a:pt x="249936" y="387096"/>
                </a:lnTo>
                <a:lnTo>
                  <a:pt x="195071" y="393191"/>
                </a:lnTo>
                <a:lnTo>
                  <a:pt x="143255" y="387096"/>
                </a:lnTo>
                <a:lnTo>
                  <a:pt x="97535" y="365759"/>
                </a:lnTo>
                <a:lnTo>
                  <a:pt x="57911" y="335280"/>
                </a:lnTo>
                <a:lnTo>
                  <a:pt x="27432" y="295655"/>
                </a:lnTo>
                <a:lnTo>
                  <a:pt x="6095" y="249935"/>
                </a:lnTo>
                <a:lnTo>
                  <a:pt x="0" y="198120"/>
                </a:lnTo>
                <a:close/>
                <a:moveTo>
                  <a:pt x="0" y="198120"/>
                </a:moveTo>
              </a:path>
            </a:pathLst>
          </a:custGeom>
          <a:noFill/>
          <a:ln w="1524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5" name="Picture 26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" y="1264920"/>
            <a:ext cx="115823" cy="124967"/>
          </a:xfrm>
          <a:prstGeom prst="rect">
            <a:avLst/>
          </a:prstGeom>
          <a:noFill/>
        </p:spPr>
      </p:pic>
      <p:pic>
        <p:nvPicPr>
          <p:cNvPr id="266" name="Picture 26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0352" y="3191256"/>
            <a:ext cx="5145023" cy="2859024"/>
          </a:xfrm>
          <a:prstGeom prst="rect">
            <a:avLst/>
          </a:prstGeom>
          <a:noFill/>
        </p:spPr>
      </p:pic>
      <p:sp>
        <p:nvSpPr>
          <p:cNvPr id="267" name="Freeform 267"/>
          <p:cNvSpPr/>
          <p:nvPr/>
        </p:nvSpPr>
        <p:spPr>
          <a:xfrm>
            <a:off x="3675888" y="3852672"/>
            <a:ext cx="667512" cy="947927"/>
          </a:xfrm>
          <a:custGeom>
            <a:avLst/>
            <a:gdLst/>
            <a:ahLst/>
            <a:cxnLst/>
            <a:rect l="0" t="0" r="0" b="0"/>
            <a:pathLst>
              <a:path w="667512" h="947927">
                <a:moveTo>
                  <a:pt x="417576" y="0"/>
                </a:moveTo>
                <a:lnTo>
                  <a:pt x="417576" y="195071"/>
                </a:lnTo>
                <a:lnTo>
                  <a:pt x="374905" y="210311"/>
                </a:lnTo>
                <a:lnTo>
                  <a:pt x="335280" y="231647"/>
                </a:lnTo>
                <a:lnTo>
                  <a:pt x="295656" y="252984"/>
                </a:lnTo>
                <a:lnTo>
                  <a:pt x="262129" y="274320"/>
                </a:lnTo>
                <a:lnTo>
                  <a:pt x="225553" y="298704"/>
                </a:lnTo>
                <a:lnTo>
                  <a:pt x="195072" y="326136"/>
                </a:lnTo>
                <a:lnTo>
                  <a:pt x="164592" y="356615"/>
                </a:lnTo>
                <a:lnTo>
                  <a:pt x="137161" y="387095"/>
                </a:lnTo>
                <a:lnTo>
                  <a:pt x="112776" y="417576"/>
                </a:lnTo>
                <a:lnTo>
                  <a:pt x="91440" y="451104"/>
                </a:lnTo>
                <a:lnTo>
                  <a:pt x="70104" y="484631"/>
                </a:lnTo>
                <a:lnTo>
                  <a:pt x="51817" y="521208"/>
                </a:lnTo>
                <a:lnTo>
                  <a:pt x="36576" y="557783"/>
                </a:lnTo>
                <a:lnTo>
                  <a:pt x="24385" y="594359"/>
                </a:lnTo>
                <a:lnTo>
                  <a:pt x="12192" y="630936"/>
                </a:lnTo>
                <a:lnTo>
                  <a:pt x="6096" y="670559"/>
                </a:lnTo>
                <a:lnTo>
                  <a:pt x="0" y="710183"/>
                </a:lnTo>
                <a:lnTo>
                  <a:pt x="0" y="749808"/>
                </a:lnTo>
                <a:lnTo>
                  <a:pt x="0" y="789431"/>
                </a:lnTo>
                <a:lnTo>
                  <a:pt x="6096" y="829055"/>
                </a:lnTo>
                <a:lnTo>
                  <a:pt x="12192" y="868680"/>
                </a:lnTo>
                <a:lnTo>
                  <a:pt x="21336" y="908303"/>
                </a:lnTo>
                <a:lnTo>
                  <a:pt x="33529" y="947927"/>
                </a:lnTo>
                <a:lnTo>
                  <a:pt x="51817" y="911352"/>
                </a:lnTo>
                <a:lnTo>
                  <a:pt x="70104" y="874775"/>
                </a:lnTo>
                <a:lnTo>
                  <a:pt x="91440" y="838200"/>
                </a:lnTo>
                <a:lnTo>
                  <a:pt x="112776" y="804672"/>
                </a:lnTo>
                <a:lnTo>
                  <a:pt x="140208" y="771144"/>
                </a:lnTo>
                <a:lnTo>
                  <a:pt x="167640" y="740663"/>
                </a:lnTo>
                <a:lnTo>
                  <a:pt x="198120" y="713231"/>
                </a:lnTo>
                <a:lnTo>
                  <a:pt x="228600" y="685800"/>
                </a:lnTo>
                <a:lnTo>
                  <a:pt x="262129" y="661416"/>
                </a:lnTo>
                <a:lnTo>
                  <a:pt x="298705" y="637031"/>
                </a:lnTo>
                <a:lnTo>
                  <a:pt x="338329" y="615695"/>
                </a:lnTo>
                <a:lnTo>
                  <a:pt x="374905" y="597408"/>
                </a:lnTo>
                <a:lnTo>
                  <a:pt x="417576" y="582168"/>
                </a:lnTo>
                <a:lnTo>
                  <a:pt x="417576" y="777240"/>
                </a:lnTo>
                <a:lnTo>
                  <a:pt x="667512" y="344424"/>
                </a:lnTo>
                <a:lnTo>
                  <a:pt x="417576" y="0"/>
                </a:lnTo>
                <a:close/>
                <a:moveTo>
                  <a:pt x="417576" y="0"/>
                </a:moveTo>
              </a:path>
            </a:pathLst>
          </a:custGeom>
          <a:solidFill>
            <a:srgbClr val="FFFF00">
              <a:alpha val="100000"/>
            </a:srgbClr>
          </a:solidFill>
          <a:ln w="15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3675888" y="4608576"/>
            <a:ext cx="667512" cy="990600"/>
          </a:xfrm>
          <a:custGeom>
            <a:avLst/>
            <a:gdLst/>
            <a:ahLst/>
            <a:cxnLst/>
            <a:rect l="0" t="0" r="0" b="0"/>
            <a:pathLst>
              <a:path w="667512" h="990600">
                <a:moveTo>
                  <a:pt x="0" y="0"/>
                </a:moveTo>
                <a:lnTo>
                  <a:pt x="0" y="387095"/>
                </a:lnTo>
                <a:lnTo>
                  <a:pt x="0" y="426719"/>
                </a:lnTo>
                <a:lnTo>
                  <a:pt x="6095" y="466344"/>
                </a:lnTo>
                <a:lnTo>
                  <a:pt x="12191" y="502919"/>
                </a:lnTo>
                <a:lnTo>
                  <a:pt x="21335" y="539495"/>
                </a:lnTo>
                <a:lnTo>
                  <a:pt x="33528" y="576072"/>
                </a:lnTo>
                <a:lnTo>
                  <a:pt x="48767" y="612648"/>
                </a:lnTo>
                <a:lnTo>
                  <a:pt x="64007" y="646176"/>
                </a:lnTo>
                <a:lnTo>
                  <a:pt x="85343" y="679704"/>
                </a:lnTo>
                <a:lnTo>
                  <a:pt x="103631" y="713231"/>
                </a:lnTo>
                <a:lnTo>
                  <a:pt x="128015" y="743712"/>
                </a:lnTo>
                <a:lnTo>
                  <a:pt x="152400" y="771144"/>
                </a:lnTo>
                <a:lnTo>
                  <a:pt x="179831" y="798576"/>
                </a:lnTo>
                <a:lnTo>
                  <a:pt x="210311" y="826008"/>
                </a:lnTo>
                <a:lnTo>
                  <a:pt x="240791" y="850391"/>
                </a:lnTo>
                <a:lnTo>
                  <a:pt x="274320" y="874775"/>
                </a:lnTo>
                <a:lnTo>
                  <a:pt x="307847" y="896111"/>
                </a:lnTo>
                <a:lnTo>
                  <a:pt x="341375" y="914400"/>
                </a:lnTo>
                <a:lnTo>
                  <a:pt x="377952" y="932688"/>
                </a:lnTo>
                <a:lnTo>
                  <a:pt x="417576" y="944880"/>
                </a:lnTo>
                <a:lnTo>
                  <a:pt x="457200" y="960119"/>
                </a:lnTo>
                <a:lnTo>
                  <a:pt x="496823" y="969263"/>
                </a:lnTo>
                <a:lnTo>
                  <a:pt x="539495" y="978408"/>
                </a:lnTo>
                <a:lnTo>
                  <a:pt x="582168" y="984503"/>
                </a:lnTo>
                <a:lnTo>
                  <a:pt x="624840" y="987552"/>
                </a:lnTo>
                <a:lnTo>
                  <a:pt x="667512" y="990600"/>
                </a:lnTo>
                <a:lnTo>
                  <a:pt x="667512" y="603504"/>
                </a:lnTo>
                <a:lnTo>
                  <a:pt x="624840" y="600455"/>
                </a:lnTo>
                <a:lnTo>
                  <a:pt x="582168" y="597408"/>
                </a:lnTo>
                <a:lnTo>
                  <a:pt x="539495" y="591312"/>
                </a:lnTo>
                <a:lnTo>
                  <a:pt x="496823" y="582168"/>
                </a:lnTo>
                <a:lnTo>
                  <a:pt x="457200" y="573023"/>
                </a:lnTo>
                <a:lnTo>
                  <a:pt x="417576" y="557783"/>
                </a:lnTo>
                <a:lnTo>
                  <a:pt x="377952" y="542544"/>
                </a:lnTo>
                <a:lnTo>
                  <a:pt x="341375" y="527304"/>
                </a:lnTo>
                <a:lnTo>
                  <a:pt x="307847" y="505968"/>
                </a:lnTo>
                <a:lnTo>
                  <a:pt x="274320" y="487680"/>
                </a:lnTo>
                <a:lnTo>
                  <a:pt x="240791" y="463295"/>
                </a:lnTo>
                <a:lnTo>
                  <a:pt x="210311" y="438912"/>
                </a:lnTo>
                <a:lnTo>
                  <a:pt x="179831" y="411480"/>
                </a:lnTo>
                <a:lnTo>
                  <a:pt x="152400" y="384047"/>
                </a:lnTo>
                <a:lnTo>
                  <a:pt x="128015" y="356615"/>
                </a:lnTo>
                <a:lnTo>
                  <a:pt x="103631" y="326136"/>
                </a:lnTo>
                <a:lnTo>
                  <a:pt x="85343" y="292608"/>
                </a:lnTo>
                <a:lnTo>
                  <a:pt x="64007" y="259079"/>
                </a:lnTo>
                <a:lnTo>
                  <a:pt x="48767" y="225552"/>
                </a:lnTo>
                <a:lnTo>
                  <a:pt x="33528" y="188976"/>
                </a:lnTo>
                <a:lnTo>
                  <a:pt x="21335" y="152400"/>
                </a:lnTo>
                <a:lnTo>
                  <a:pt x="12191" y="115823"/>
                </a:lnTo>
                <a:lnTo>
                  <a:pt x="6095" y="76200"/>
                </a:lnTo>
                <a:lnTo>
                  <a:pt x="0" y="39623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CDCD00">
              <a:alpha val="100000"/>
            </a:srgbClr>
          </a:solidFill>
          <a:ln w="15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Freeform 269"/>
          <p:cNvSpPr/>
          <p:nvPr/>
        </p:nvSpPr>
        <p:spPr>
          <a:xfrm>
            <a:off x="3675888" y="3852672"/>
            <a:ext cx="667512" cy="1746504"/>
          </a:xfrm>
          <a:custGeom>
            <a:avLst/>
            <a:gdLst/>
            <a:ahLst/>
            <a:cxnLst/>
            <a:rect l="0" t="0" r="0" b="0"/>
            <a:pathLst>
              <a:path w="667512" h="1746504">
                <a:moveTo>
                  <a:pt x="0" y="755904"/>
                </a:moveTo>
                <a:lnTo>
                  <a:pt x="0" y="795527"/>
                </a:lnTo>
                <a:lnTo>
                  <a:pt x="6095" y="832104"/>
                </a:lnTo>
                <a:lnTo>
                  <a:pt x="12191" y="871727"/>
                </a:lnTo>
                <a:lnTo>
                  <a:pt x="21335" y="908304"/>
                </a:lnTo>
                <a:lnTo>
                  <a:pt x="33528" y="944880"/>
                </a:lnTo>
                <a:lnTo>
                  <a:pt x="48767" y="981456"/>
                </a:lnTo>
                <a:lnTo>
                  <a:pt x="64007" y="1014983"/>
                </a:lnTo>
                <a:lnTo>
                  <a:pt x="85343" y="1048512"/>
                </a:lnTo>
                <a:lnTo>
                  <a:pt x="103631" y="1078992"/>
                </a:lnTo>
                <a:lnTo>
                  <a:pt x="128015" y="1112519"/>
                </a:lnTo>
                <a:lnTo>
                  <a:pt x="152400" y="1139951"/>
                </a:lnTo>
                <a:lnTo>
                  <a:pt x="179831" y="1167384"/>
                </a:lnTo>
                <a:lnTo>
                  <a:pt x="210311" y="1194816"/>
                </a:lnTo>
                <a:lnTo>
                  <a:pt x="240791" y="1219199"/>
                </a:lnTo>
                <a:lnTo>
                  <a:pt x="274320" y="1240535"/>
                </a:lnTo>
                <a:lnTo>
                  <a:pt x="307847" y="1261872"/>
                </a:lnTo>
                <a:lnTo>
                  <a:pt x="341375" y="1283208"/>
                </a:lnTo>
                <a:lnTo>
                  <a:pt x="377952" y="1298448"/>
                </a:lnTo>
                <a:lnTo>
                  <a:pt x="417576" y="1313687"/>
                </a:lnTo>
                <a:lnTo>
                  <a:pt x="457200" y="1328927"/>
                </a:lnTo>
                <a:lnTo>
                  <a:pt x="496823" y="1338072"/>
                </a:lnTo>
                <a:lnTo>
                  <a:pt x="539495" y="1347216"/>
                </a:lnTo>
                <a:lnTo>
                  <a:pt x="582168" y="1353312"/>
                </a:lnTo>
                <a:lnTo>
                  <a:pt x="624840" y="1356359"/>
                </a:lnTo>
                <a:lnTo>
                  <a:pt x="667512" y="1359408"/>
                </a:lnTo>
                <a:lnTo>
                  <a:pt x="667512" y="1746504"/>
                </a:lnTo>
                <a:lnTo>
                  <a:pt x="624840" y="1743456"/>
                </a:lnTo>
                <a:lnTo>
                  <a:pt x="582168" y="1740407"/>
                </a:lnTo>
                <a:lnTo>
                  <a:pt x="539495" y="1734312"/>
                </a:lnTo>
                <a:lnTo>
                  <a:pt x="496823" y="1725167"/>
                </a:lnTo>
                <a:lnTo>
                  <a:pt x="457200" y="1716023"/>
                </a:lnTo>
                <a:lnTo>
                  <a:pt x="417576" y="1700784"/>
                </a:lnTo>
                <a:lnTo>
                  <a:pt x="377952" y="1685543"/>
                </a:lnTo>
                <a:lnTo>
                  <a:pt x="341375" y="1670304"/>
                </a:lnTo>
                <a:lnTo>
                  <a:pt x="307847" y="1652015"/>
                </a:lnTo>
                <a:lnTo>
                  <a:pt x="274320" y="1630679"/>
                </a:lnTo>
                <a:lnTo>
                  <a:pt x="240791" y="1606295"/>
                </a:lnTo>
                <a:lnTo>
                  <a:pt x="210311" y="1581912"/>
                </a:lnTo>
                <a:lnTo>
                  <a:pt x="179831" y="1554480"/>
                </a:lnTo>
                <a:lnTo>
                  <a:pt x="152400" y="1527048"/>
                </a:lnTo>
                <a:lnTo>
                  <a:pt x="128015" y="1499616"/>
                </a:lnTo>
                <a:lnTo>
                  <a:pt x="103631" y="1469135"/>
                </a:lnTo>
                <a:lnTo>
                  <a:pt x="85343" y="1435608"/>
                </a:lnTo>
                <a:lnTo>
                  <a:pt x="64007" y="1402080"/>
                </a:lnTo>
                <a:lnTo>
                  <a:pt x="48767" y="1368552"/>
                </a:lnTo>
                <a:lnTo>
                  <a:pt x="33528" y="1331976"/>
                </a:lnTo>
                <a:lnTo>
                  <a:pt x="21335" y="1295399"/>
                </a:lnTo>
                <a:lnTo>
                  <a:pt x="12191" y="1258823"/>
                </a:lnTo>
                <a:lnTo>
                  <a:pt x="6095" y="1219199"/>
                </a:lnTo>
                <a:lnTo>
                  <a:pt x="0" y="1182623"/>
                </a:lnTo>
                <a:lnTo>
                  <a:pt x="0" y="1142999"/>
                </a:lnTo>
                <a:lnTo>
                  <a:pt x="0" y="755904"/>
                </a:lnTo>
                <a:lnTo>
                  <a:pt x="0" y="713233"/>
                </a:lnTo>
                <a:lnTo>
                  <a:pt x="6095" y="673608"/>
                </a:lnTo>
                <a:lnTo>
                  <a:pt x="12191" y="633984"/>
                </a:lnTo>
                <a:lnTo>
                  <a:pt x="24383" y="594360"/>
                </a:lnTo>
                <a:lnTo>
                  <a:pt x="36576" y="557784"/>
                </a:lnTo>
                <a:lnTo>
                  <a:pt x="51815" y="521209"/>
                </a:lnTo>
                <a:lnTo>
                  <a:pt x="70103" y="484632"/>
                </a:lnTo>
                <a:lnTo>
                  <a:pt x="91439" y="451104"/>
                </a:lnTo>
                <a:lnTo>
                  <a:pt x="112776" y="417577"/>
                </a:lnTo>
                <a:lnTo>
                  <a:pt x="140207" y="384048"/>
                </a:lnTo>
                <a:lnTo>
                  <a:pt x="167639" y="353568"/>
                </a:lnTo>
                <a:lnTo>
                  <a:pt x="198120" y="326136"/>
                </a:lnTo>
                <a:lnTo>
                  <a:pt x="228600" y="298704"/>
                </a:lnTo>
                <a:lnTo>
                  <a:pt x="262127" y="274321"/>
                </a:lnTo>
                <a:lnTo>
                  <a:pt x="298704" y="249936"/>
                </a:lnTo>
                <a:lnTo>
                  <a:pt x="335279" y="228600"/>
                </a:lnTo>
                <a:lnTo>
                  <a:pt x="374904" y="210313"/>
                </a:lnTo>
                <a:lnTo>
                  <a:pt x="417576" y="195073"/>
                </a:lnTo>
                <a:lnTo>
                  <a:pt x="417576" y="0"/>
                </a:lnTo>
                <a:lnTo>
                  <a:pt x="667512" y="344424"/>
                </a:lnTo>
                <a:lnTo>
                  <a:pt x="417576" y="777239"/>
                </a:lnTo>
                <a:lnTo>
                  <a:pt x="417576" y="582168"/>
                </a:lnTo>
                <a:lnTo>
                  <a:pt x="374904" y="597409"/>
                </a:lnTo>
                <a:lnTo>
                  <a:pt x="338327" y="615697"/>
                </a:lnTo>
                <a:lnTo>
                  <a:pt x="298704" y="637033"/>
                </a:lnTo>
                <a:lnTo>
                  <a:pt x="262127" y="661416"/>
                </a:lnTo>
                <a:lnTo>
                  <a:pt x="228600" y="685801"/>
                </a:lnTo>
                <a:lnTo>
                  <a:pt x="198120" y="713233"/>
                </a:lnTo>
                <a:lnTo>
                  <a:pt x="167639" y="740664"/>
                </a:lnTo>
                <a:lnTo>
                  <a:pt x="140207" y="774192"/>
                </a:lnTo>
                <a:lnTo>
                  <a:pt x="112776" y="804671"/>
                </a:lnTo>
                <a:lnTo>
                  <a:pt x="91439" y="838200"/>
                </a:lnTo>
                <a:lnTo>
                  <a:pt x="70103" y="874775"/>
                </a:lnTo>
                <a:lnTo>
                  <a:pt x="51815" y="911351"/>
                </a:lnTo>
                <a:lnTo>
                  <a:pt x="33528" y="947927"/>
                </a:ln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0" name="Picture 27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8127" y="1956817"/>
            <a:ext cx="5148071" cy="1258823"/>
          </a:xfrm>
          <a:prstGeom prst="rect">
            <a:avLst/>
          </a:prstGeom>
          <a:noFill/>
        </p:spPr>
      </p:pic>
      <p:sp>
        <p:nvSpPr>
          <p:cNvPr id="271" name="Rectangle 271"/>
          <p:cNvSpPr/>
          <p:nvPr/>
        </p:nvSpPr>
        <p:spPr>
          <a:xfrm>
            <a:off x="359663" y="3578048"/>
            <a:ext cx="2308975" cy="425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Dokume</a:t>
            </a:r>
            <a:r>
              <a:rPr lang="en-US" sz="1392" b="1" i="0" spc="354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yang haru</a:t>
            </a:r>
            <a:r>
              <a:rPr lang="en-US" sz="1392" b="1" i="0" spc="343" baseline="0" dirty="0">
                <a:solidFill>
                  <a:srgbClr val="000000"/>
                </a:solidFill>
                <a:latin typeface="Calibri"/>
              </a:rPr>
              <a:t>s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diis</a:t>
            </a:r>
            <a:r>
              <a:rPr lang="en-US" sz="1392" b="1" i="0" spc="309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pada</a:t>
            </a:r>
          </a:p>
          <a:p>
            <a:pPr marL="277368">
              <a:lnSpc>
                <a:spcPts val="1679"/>
              </a:lnSpc>
            </a:pP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lama</a:t>
            </a:r>
            <a:r>
              <a:rPr lang="en-US" sz="1392" b="1" i="0" spc="338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SPMI Kemdikbud</a:t>
            </a:r>
          </a:p>
        </p:txBody>
      </p:sp>
      <p:sp>
        <p:nvSpPr>
          <p:cNvPr id="272" name="Rectangle 272"/>
          <p:cNvSpPr/>
          <p:nvPr/>
        </p:nvSpPr>
        <p:spPr>
          <a:xfrm>
            <a:off x="277368" y="4004768"/>
            <a:ext cx="2476035" cy="852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89559"/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meli</a:t>
            </a:r>
            <a:r>
              <a:rPr lang="en-US" sz="1392" b="1" i="0" spc="-23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gkup</a:t>
            </a:r>
            <a:r>
              <a:rPr lang="en-US" sz="1392" b="1" i="0" spc="389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proses PPEPP,</a:t>
            </a:r>
          </a:p>
          <a:p>
            <a:pPr marL="0">
              <a:lnSpc>
                <a:spcPts val="1680"/>
              </a:lnSpc>
            </a:pP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pengisia</a:t>
            </a:r>
            <a:r>
              <a:rPr lang="en-US" sz="1392" b="1" i="0" spc="349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paling lamba</a:t>
            </a:r>
            <a:r>
              <a:rPr lang="en-US" sz="1392" b="1" i="0" spc="336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tangga</a:t>
            </a:r>
            <a:r>
              <a:rPr lang="en-US" sz="1392" b="1" i="0" spc="336" baseline="0" dirty="0">
                <a:solidFill>
                  <a:srgbClr val="000000"/>
                </a:solidFill>
                <a:latin typeface="Calibri"/>
              </a:rPr>
              <a:t>l1</a:t>
            </a:r>
          </a:p>
          <a:p>
            <a:pPr marL="30479">
              <a:lnSpc>
                <a:spcPts val="1680"/>
              </a:lnSpc>
            </a:pP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November 2022 untu</a:t>
            </a:r>
            <a:r>
              <a:rPr lang="en-US" sz="1392" b="1" i="0" spc="372" baseline="0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dilakukan</a:t>
            </a:r>
          </a:p>
          <a:p>
            <a:pPr marL="76200">
              <a:lnSpc>
                <a:spcPts val="1679"/>
              </a:lnSpc>
            </a:pP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Verif</a:t>
            </a:r>
            <a:r>
              <a:rPr lang="en-US" sz="1392" b="1" i="0" spc="-23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kasi oleh para faswi</a:t>
            </a:r>
            <a:r>
              <a:rPr lang="en-US" sz="1392" b="1" i="0" spc="335" baseline="0" dirty="0">
                <a:solidFill>
                  <a:srgbClr val="000000"/>
                </a:solidFill>
                <a:latin typeface="Calibri"/>
              </a:rPr>
              <a:t>l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SPMI</a:t>
            </a:r>
          </a:p>
        </p:txBody>
      </p:sp>
      <p:sp>
        <p:nvSpPr>
          <p:cNvPr id="273" name="Rectangle 273"/>
          <p:cNvSpPr/>
          <p:nvPr/>
        </p:nvSpPr>
        <p:spPr>
          <a:xfrm>
            <a:off x="801623" y="894666"/>
            <a:ext cx="134179" cy="2696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84" b="1" i="0" spc="0" baseline="0" dirty="0">
                <a:solidFill>
                  <a:srgbClr val="FFFFFF"/>
                </a:solidFill>
                <a:latin typeface="Arial"/>
              </a:rPr>
              <a:t>P</a:t>
            </a:r>
          </a:p>
        </p:txBody>
      </p:sp>
      <p:sp>
        <p:nvSpPr>
          <p:cNvPr id="274" name="Rectangle 274"/>
          <p:cNvSpPr/>
          <p:nvPr/>
        </p:nvSpPr>
        <p:spPr>
          <a:xfrm>
            <a:off x="1274063" y="1406731"/>
            <a:ext cx="134179" cy="2696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84" b="1" i="0" spc="0" baseline="0" dirty="0">
                <a:solidFill>
                  <a:srgbClr val="FFFFFF"/>
                </a:solidFill>
                <a:latin typeface="Arial"/>
              </a:rPr>
              <a:t>P</a:t>
            </a:r>
          </a:p>
        </p:txBody>
      </p:sp>
      <p:sp>
        <p:nvSpPr>
          <p:cNvPr id="275" name="Rectangle 275"/>
          <p:cNvSpPr/>
          <p:nvPr/>
        </p:nvSpPr>
        <p:spPr>
          <a:xfrm>
            <a:off x="512063" y="1824307"/>
            <a:ext cx="722443" cy="2696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88263" algn="l"/>
                <a:tab pos="588263" algn="l"/>
              </a:tabLst>
            </a:pPr>
            <a:r>
              <a:rPr lang="en-US" sz="1584" b="1" i="0" spc="0" baseline="0" dirty="0">
                <a:solidFill>
                  <a:srgbClr val="FFFFFF"/>
                </a:solidFill>
                <a:latin typeface="Arial"/>
              </a:rPr>
              <a:t>P	E	</a:t>
            </a:r>
          </a:p>
        </p:txBody>
      </p:sp>
      <p:sp>
        <p:nvSpPr>
          <p:cNvPr id="276" name="Rectangle 276"/>
          <p:cNvSpPr/>
          <p:nvPr/>
        </p:nvSpPr>
        <p:spPr>
          <a:xfrm>
            <a:off x="332231" y="1272619"/>
            <a:ext cx="134179" cy="2696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84" b="1" i="0" spc="0" baseline="0" dirty="0">
                <a:solidFill>
                  <a:srgbClr val="FFFFFF"/>
                </a:solidFill>
                <a:latin typeface="Arial"/>
              </a:rPr>
              <a:t>P</a:t>
            </a:r>
          </a:p>
        </p:txBody>
      </p:sp>
      <p:sp>
        <p:nvSpPr>
          <p:cNvPr id="277" name="Rectangle 277"/>
          <p:cNvSpPr/>
          <p:nvPr/>
        </p:nvSpPr>
        <p:spPr>
          <a:xfrm>
            <a:off x="4468367" y="5035662"/>
            <a:ext cx="1220175" cy="4708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6784"/>
            <a:r>
              <a:rPr lang="en-US" sz="1439" b="1" i="0" spc="0" baseline="0" dirty="0">
                <a:solidFill>
                  <a:srgbClr val="FFFFFF"/>
                </a:solidFill>
                <a:latin typeface="Verdana"/>
              </a:rPr>
              <a:t>Tindakan</a:t>
            </a:r>
          </a:p>
          <a:p>
            <a:pPr marL="0">
              <a:lnSpc>
                <a:spcPts val="1608"/>
              </a:lnSpc>
            </a:pPr>
            <a:r>
              <a:rPr lang="en-US" sz="1439" b="1" i="0" spc="0" baseline="0" dirty="0">
                <a:solidFill>
                  <a:srgbClr val="FFFFFF"/>
                </a:solidFill>
                <a:latin typeface="Verdana"/>
              </a:rPr>
              <a:t>Penjaminan</a:t>
            </a:r>
          </a:p>
        </p:txBody>
      </p:sp>
      <p:sp>
        <p:nvSpPr>
          <p:cNvPr id="278" name="Rectangle 278"/>
          <p:cNvSpPr/>
          <p:nvPr/>
        </p:nvSpPr>
        <p:spPr>
          <a:xfrm>
            <a:off x="4824984" y="5480670"/>
            <a:ext cx="519013" cy="2666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39" b="1" i="0" spc="0" baseline="0" dirty="0">
                <a:solidFill>
                  <a:srgbClr val="FFFFFF"/>
                </a:solidFill>
                <a:latin typeface="Verdana"/>
              </a:rPr>
              <a:t>Mutu</a:t>
            </a:r>
          </a:p>
        </p:txBody>
      </p:sp>
      <p:sp>
        <p:nvSpPr>
          <p:cNvPr id="279" name="Rectangle 279"/>
          <p:cNvSpPr/>
          <p:nvPr/>
        </p:nvSpPr>
        <p:spPr>
          <a:xfrm>
            <a:off x="6211823" y="4922130"/>
            <a:ext cx="1220175" cy="9227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38328"/>
            <a:r>
              <a:rPr lang="en-US" sz="1464" b="1" i="0" spc="0" baseline="0" dirty="0">
                <a:solidFill>
                  <a:srgbClr val="FF0000"/>
                </a:solidFill>
                <a:latin typeface="Verdana"/>
              </a:rPr>
              <a:t>Audit</a:t>
            </a:r>
          </a:p>
          <a:p>
            <a:pPr marL="21335">
              <a:lnSpc>
                <a:spcPts val="1602"/>
              </a:lnSpc>
            </a:pPr>
            <a:r>
              <a:rPr lang="en-US" sz="1439" b="1" i="0" spc="0" baseline="0" dirty="0">
                <a:solidFill>
                  <a:srgbClr val="FF0000"/>
                </a:solidFill>
                <a:latin typeface="Verdana"/>
              </a:rPr>
              <a:t>Pelaksanan</a:t>
            </a:r>
          </a:p>
          <a:p>
            <a:pPr marL="0">
              <a:lnSpc>
                <a:spcPts val="1775"/>
              </a:lnSpc>
            </a:pPr>
            <a:r>
              <a:rPr lang="en-US" sz="1439" b="1" i="0" spc="0" baseline="0" dirty="0">
                <a:solidFill>
                  <a:srgbClr val="FF0000"/>
                </a:solidFill>
                <a:latin typeface="Verdana"/>
              </a:rPr>
              <a:t>Penjaminan</a:t>
            </a:r>
          </a:p>
          <a:p>
            <a:pPr marL="356616">
              <a:lnSpc>
                <a:spcPts val="1752"/>
              </a:lnSpc>
            </a:pPr>
            <a:r>
              <a:rPr lang="en-US" sz="1439" b="1" i="0" spc="0" baseline="0" dirty="0">
                <a:solidFill>
                  <a:srgbClr val="FF0000"/>
                </a:solidFill>
                <a:latin typeface="Verdana"/>
              </a:rPr>
              <a:t>Mutu</a:t>
            </a:r>
          </a:p>
        </p:txBody>
      </p:sp>
      <p:sp>
        <p:nvSpPr>
          <p:cNvPr id="280" name="Rectangle 280"/>
          <p:cNvSpPr/>
          <p:nvPr/>
        </p:nvSpPr>
        <p:spPr>
          <a:xfrm>
            <a:off x="7985759" y="5035662"/>
            <a:ext cx="1220175" cy="6933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5928"/>
            <a:r>
              <a:rPr lang="en-US" sz="1439" b="1" i="0" spc="0" baseline="0" dirty="0">
                <a:solidFill>
                  <a:srgbClr val="FF0000"/>
                </a:solidFill>
                <a:latin typeface="Verdana"/>
              </a:rPr>
              <a:t>Evaluasi</a:t>
            </a:r>
          </a:p>
          <a:p>
            <a:pPr marL="0">
              <a:lnSpc>
                <a:spcPts val="1608"/>
              </a:lnSpc>
            </a:pPr>
            <a:r>
              <a:rPr lang="en-US" sz="1439" b="1" i="0" spc="0" baseline="0" dirty="0">
                <a:solidFill>
                  <a:srgbClr val="FF0000"/>
                </a:solidFill>
                <a:latin typeface="Verdana"/>
              </a:rPr>
              <a:t>Penjaminan</a:t>
            </a:r>
          </a:p>
          <a:p>
            <a:pPr marL="356616">
              <a:lnSpc>
                <a:spcPts val="1752"/>
              </a:lnSpc>
            </a:pPr>
            <a:r>
              <a:rPr lang="en-US" sz="1439" b="1" i="0" spc="0" baseline="0" dirty="0">
                <a:solidFill>
                  <a:srgbClr val="FF0000"/>
                </a:solidFill>
                <a:latin typeface="Verdana"/>
              </a:rPr>
              <a:t>Mutu</a:t>
            </a:r>
          </a:p>
        </p:txBody>
      </p:sp>
      <p:sp>
        <p:nvSpPr>
          <p:cNvPr id="281" name="Rectangle 281"/>
          <p:cNvSpPr/>
          <p:nvPr/>
        </p:nvSpPr>
        <p:spPr>
          <a:xfrm>
            <a:off x="4940808" y="3429244"/>
            <a:ext cx="1116299" cy="3210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60" b="1" i="0" spc="0" baseline="0" dirty="0">
                <a:solidFill>
                  <a:srgbClr val="FFFFFF"/>
                </a:solidFill>
                <a:latin typeface="Verdana"/>
              </a:rPr>
              <a:t>D</a:t>
            </a:r>
            <a:r>
              <a:rPr lang="en-US" sz="960" b="1" i="0" spc="-18" baseline="0" dirty="0">
                <a:solidFill>
                  <a:srgbClr val="FFFFFF"/>
                </a:solidFill>
                <a:latin typeface="Verdana"/>
              </a:rPr>
              <a:t>o</a:t>
            </a:r>
            <a:r>
              <a:rPr lang="en-US" sz="960" b="1" i="0" spc="0" baseline="0" dirty="0">
                <a:solidFill>
                  <a:srgbClr val="FFFFFF"/>
                </a:solidFill>
                <a:latin typeface="Verdana"/>
              </a:rPr>
              <a:t>kume</a:t>
            </a:r>
            <a:r>
              <a:rPr lang="en-US" sz="960" b="1" i="0" spc="279" baseline="0" dirty="0">
                <a:solidFill>
                  <a:srgbClr val="FFFFFF"/>
                </a:solidFill>
                <a:latin typeface="Verdana"/>
              </a:rPr>
              <a:t>n</a:t>
            </a:r>
            <a:r>
              <a:rPr lang="en-US" sz="960" b="1" i="0" spc="0" baseline="0" dirty="0">
                <a:solidFill>
                  <a:srgbClr val="FFFFFF"/>
                </a:solidFill>
                <a:latin typeface="Verdana"/>
              </a:rPr>
              <a:t>Mutu/</a:t>
            </a:r>
          </a:p>
          <a:p>
            <a:pPr marL="384047">
              <a:lnSpc>
                <a:spcPts val="1127"/>
              </a:lnSpc>
            </a:pPr>
            <a:r>
              <a:rPr lang="en-US" sz="960" b="1" i="0" spc="0" baseline="0" dirty="0">
                <a:solidFill>
                  <a:srgbClr val="FFFFFF"/>
                </a:solidFill>
                <a:latin typeface="Verdana"/>
              </a:rPr>
              <a:t>Buku</a:t>
            </a:r>
          </a:p>
        </p:txBody>
      </p:sp>
      <p:sp>
        <p:nvSpPr>
          <p:cNvPr id="282" name="Rectangle 282"/>
          <p:cNvSpPr/>
          <p:nvPr/>
        </p:nvSpPr>
        <p:spPr>
          <a:xfrm>
            <a:off x="5160264" y="3712708"/>
            <a:ext cx="680760" cy="4673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60" b="1" i="0" spc="0" baseline="0" dirty="0">
                <a:solidFill>
                  <a:srgbClr val="FFFFFF"/>
                </a:solidFill>
                <a:latin typeface="Verdana"/>
              </a:rPr>
              <a:t>Keb</a:t>
            </a:r>
            <a:r>
              <a:rPr lang="en-US" sz="960" b="1" i="0" spc="-13" baseline="0" dirty="0">
                <a:solidFill>
                  <a:srgbClr val="FFFFFF"/>
                </a:solidFill>
                <a:latin typeface="Verdana"/>
              </a:rPr>
              <a:t>i</a:t>
            </a:r>
            <a:r>
              <a:rPr lang="en-US" sz="960" b="1" i="0" spc="0" baseline="0" dirty="0">
                <a:solidFill>
                  <a:srgbClr val="FFFFFF"/>
                </a:solidFill>
                <a:latin typeface="Verdana"/>
              </a:rPr>
              <a:t>j</a:t>
            </a:r>
            <a:r>
              <a:rPr lang="en-US" sz="960" b="1" i="0" spc="-25" baseline="0" dirty="0">
                <a:solidFill>
                  <a:srgbClr val="FFFFFF"/>
                </a:solidFill>
                <a:latin typeface="Verdana"/>
              </a:rPr>
              <a:t>a</a:t>
            </a:r>
            <a:r>
              <a:rPr lang="en-US" sz="960" b="1" i="0" spc="0" baseline="0" dirty="0">
                <a:solidFill>
                  <a:srgbClr val="FFFFFF"/>
                </a:solidFill>
                <a:latin typeface="Verdana"/>
              </a:rPr>
              <a:t>kan</a:t>
            </a:r>
          </a:p>
          <a:p>
            <a:pPr marL="94488">
              <a:lnSpc>
                <a:spcPts val="1152"/>
              </a:lnSpc>
            </a:pPr>
            <a:r>
              <a:rPr lang="en-US" sz="960" b="1" i="0" spc="0" baseline="0" dirty="0">
                <a:solidFill>
                  <a:srgbClr val="FFFFFF"/>
                </a:solidFill>
                <a:latin typeface="Verdana"/>
              </a:rPr>
              <a:t>Manual</a:t>
            </a:r>
          </a:p>
          <a:p>
            <a:pPr marL="73151">
              <a:lnSpc>
                <a:spcPts val="1127"/>
              </a:lnSpc>
            </a:pPr>
            <a:r>
              <a:rPr lang="en-US" sz="960" b="1" i="0" spc="0" baseline="0" dirty="0">
                <a:solidFill>
                  <a:srgbClr val="FFFFFF"/>
                </a:solidFill>
                <a:latin typeface="Verdana"/>
              </a:rPr>
              <a:t>Standar</a:t>
            </a:r>
          </a:p>
        </p:txBody>
      </p:sp>
      <p:sp>
        <p:nvSpPr>
          <p:cNvPr id="283" name="Rectangle 283"/>
          <p:cNvSpPr/>
          <p:nvPr/>
        </p:nvSpPr>
        <p:spPr>
          <a:xfrm>
            <a:off x="5209032" y="4160764"/>
            <a:ext cx="584827" cy="1777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60" b="1" i="0" spc="0" baseline="0" dirty="0">
                <a:solidFill>
                  <a:srgbClr val="FFFFFF"/>
                </a:solidFill>
                <a:latin typeface="Verdana"/>
              </a:rPr>
              <a:t>F</a:t>
            </a:r>
            <a:r>
              <a:rPr lang="en-US" sz="960" b="1" i="0" spc="-22" baseline="0" dirty="0">
                <a:solidFill>
                  <a:srgbClr val="FFFFFF"/>
                </a:solidFill>
                <a:latin typeface="Verdana"/>
              </a:rPr>
              <a:t>o</a:t>
            </a:r>
            <a:r>
              <a:rPr lang="en-US" sz="960" b="1" i="0" spc="0" baseline="0" dirty="0">
                <a:solidFill>
                  <a:srgbClr val="FFFFFF"/>
                </a:solidFill>
                <a:latin typeface="Verdana"/>
              </a:rPr>
              <a:t>r</a:t>
            </a:r>
            <a:r>
              <a:rPr lang="en-US" sz="960" b="1" i="0" spc="-14" baseline="0" dirty="0">
                <a:solidFill>
                  <a:srgbClr val="FFFFFF"/>
                </a:solidFill>
                <a:latin typeface="Verdana"/>
              </a:rPr>
              <a:t>m</a:t>
            </a:r>
            <a:r>
              <a:rPr lang="en-US" sz="960" b="1" i="0" spc="0" baseline="0" dirty="0">
                <a:solidFill>
                  <a:srgbClr val="FFFFFF"/>
                </a:solidFill>
                <a:latin typeface="Verdana"/>
              </a:rPr>
              <a:t>ulir</a:t>
            </a:r>
          </a:p>
        </p:txBody>
      </p:sp>
      <p:sp>
        <p:nvSpPr>
          <p:cNvPr id="284" name="Rectangle 284"/>
          <p:cNvSpPr/>
          <p:nvPr/>
        </p:nvSpPr>
        <p:spPr>
          <a:xfrm>
            <a:off x="7778495" y="3425562"/>
            <a:ext cx="1322691" cy="7002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64" b="1" i="0" spc="0" baseline="0" dirty="0">
                <a:solidFill>
                  <a:srgbClr val="FFFFFF"/>
                </a:solidFill>
                <a:latin typeface="Verdana"/>
              </a:rPr>
              <a:t>Pelaksanaan</a:t>
            </a:r>
          </a:p>
          <a:p>
            <a:pPr marL="39623">
              <a:lnSpc>
                <a:spcPts val="1602"/>
              </a:lnSpc>
            </a:pPr>
            <a:r>
              <a:rPr lang="en-US" sz="1439" b="1" i="0" spc="0" baseline="0" dirty="0">
                <a:solidFill>
                  <a:srgbClr val="FFFFFF"/>
                </a:solidFill>
                <a:latin typeface="Verdana"/>
              </a:rPr>
              <a:t>Penjaminan</a:t>
            </a:r>
          </a:p>
          <a:p>
            <a:pPr marL="396240">
              <a:lnSpc>
                <a:spcPts val="1776"/>
              </a:lnSpc>
            </a:pPr>
            <a:r>
              <a:rPr lang="en-US" sz="1439" b="1" i="0" spc="0" baseline="0" dirty="0">
                <a:solidFill>
                  <a:srgbClr val="FFFFFF"/>
                </a:solidFill>
                <a:latin typeface="Verdana"/>
              </a:rPr>
              <a:t>Mutu</a:t>
            </a:r>
          </a:p>
        </p:txBody>
      </p:sp>
      <p:sp>
        <p:nvSpPr>
          <p:cNvPr id="285" name="Rectangle 285"/>
          <p:cNvSpPr/>
          <p:nvPr/>
        </p:nvSpPr>
        <p:spPr>
          <a:xfrm rot="-5400000">
            <a:off x="2844515" y="4650151"/>
            <a:ext cx="686531" cy="2666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39" b="1" i="1" spc="0" baseline="0" dirty="0">
                <a:solidFill>
                  <a:srgbClr val="44536A"/>
                </a:solidFill>
                <a:latin typeface="Verdana"/>
              </a:rPr>
              <a:t>Kaizen</a:t>
            </a:r>
          </a:p>
        </p:txBody>
      </p:sp>
      <p:sp>
        <p:nvSpPr>
          <p:cNvPr id="286" name="Rectangle 286"/>
          <p:cNvSpPr/>
          <p:nvPr/>
        </p:nvSpPr>
        <p:spPr>
          <a:xfrm>
            <a:off x="2682239" y="2291682"/>
            <a:ext cx="576402" cy="5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60" b="1" i="0" spc="-22" baseline="0" dirty="0">
                <a:solidFill>
                  <a:srgbClr val="FFFFFF"/>
                </a:solidFill>
                <a:latin typeface="Arial"/>
              </a:rPr>
              <a:t>D</a:t>
            </a: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ok</a:t>
            </a:r>
            <a:r>
              <a:rPr lang="en-US" sz="960" b="1" i="0" spc="-40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me</a:t>
            </a:r>
            <a:r>
              <a:rPr lang="en-US" sz="960" b="1" i="0" spc="-35" baseline="0" dirty="0">
                <a:solidFill>
                  <a:srgbClr val="FFFFFF"/>
                </a:solidFill>
                <a:latin typeface="Arial"/>
              </a:rPr>
              <a:t>n/</a:t>
            </a:r>
          </a:p>
          <a:p>
            <a:pPr marL="0">
              <a:lnSpc>
                <a:spcPts val="1151"/>
              </a:lnSpc>
            </a:pP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B</a:t>
            </a:r>
            <a:r>
              <a:rPr lang="en-US" sz="960" b="1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ku</a:t>
            </a:r>
          </a:p>
          <a:p>
            <a:pPr marL="0">
              <a:lnSpc>
                <a:spcPts val="1127"/>
              </a:lnSpc>
            </a:pP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Kebijakan</a:t>
            </a:r>
          </a:p>
          <a:p>
            <a:pPr marL="0">
              <a:lnSpc>
                <a:spcPts val="1152"/>
              </a:lnSpc>
            </a:pP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960" b="1" i="0" spc="-35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tu</a:t>
            </a:r>
          </a:p>
        </p:txBody>
      </p:sp>
      <p:sp>
        <p:nvSpPr>
          <p:cNvPr id="287" name="Rectangle 287"/>
          <p:cNvSpPr/>
          <p:nvPr/>
        </p:nvSpPr>
        <p:spPr>
          <a:xfrm>
            <a:off x="4029455" y="2291682"/>
            <a:ext cx="576402" cy="5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60" b="1" i="0" spc="-22" baseline="0" dirty="0">
                <a:solidFill>
                  <a:srgbClr val="FFFFFF"/>
                </a:solidFill>
                <a:latin typeface="Arial"/>
              </a:rPr>
              <a:t>D</a:t>
            </a: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ok</a:t>
            </a:r>
            <a:r>
              <a:rPr lang="en-US" sz="960" b="1" i="0" spc="-40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me</a:t>
            </a:r>
            <a:r>
              <a:rPr lang="en-US" sz="960" b="1" i="0" spc="-35" baseline="0" dirty="0">
                <a:solidFill>
                  <a:srgbClr val="FFFFFF"/>
                </a:solidFill>
                <a:latin typeface="Arial"/>
              </a:rPr>
              <a:t>n/</a:t>
            </a:r>
          </a:p>
          <a:p>
            <a:pPr marL="0">
              <a:lnSpc>
                <a:spcPts val="1151"/>
              </a:lnSpc>
            </a:pP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B</a:t>
            </a:r>
            <a:r>
              <a:rPr lang="en-US" sz="960" b="1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ku</a:t>
            </a:r>
          </a:p>
          <a:p>
            <a:pPr marL="0">
              <a:lnSpc>
                <a:spcPts val="1127"/>
              </a:lnSpc>
            </a:pP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Ma</a:t>
            </a:r>
            <a:r>
              <a:rPr lang="en-US" sz="960" b="1" i="0" spc="-3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960" b="1" i="0" spc="-35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al</a:t>
            </a:r>
          </a:p>
          <a:p>
            <a:pPr marL="0">
              <a:lnSpc>
                <a:spcPts val="1152"/>
              </a:lnSpc>
            </a:pP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960" b="1" i="0" spc="-35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tu</a:t>
            </a:r>
          </a:p>
        </p:txBody>
      </p:sp>
      <p:sp>
        <p:nvSpPr>
          <p:cNvPr id="288" name="Rectangle 288"/>
          <p:cNvSpPr/>
          <p:nvPr/>
        </p:nvSpPr>
        <p:spPr>
          <a:xfrm>
            <a:off x="5367527" y="2291682"/>
            <a:ext cx="576402" cy="5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60" b="1" i="0" spc="-22" baseline="0" dirty="0">
                <a:solidFill>
                  <a:srgbClr val="FFFFFF"/>
                </a:solidFill>
                <a:latin typeface="Arial"/>
              </a:rPr>
              <a:t>D</a:t>
            </a: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ok</a:t>
            </a:r>
            <a:r>
              <a:rPr lang="en-US" sz="960" b="1" i="0" spc="-40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me</a:t>
            </a:r>
            <a:r>
              <a:rPr lang="en-US" sz="960" b="1" i="0" spc="-35" baseline="0" dirty="0">
                <a:solidFill>
                  <a:srgbClr val="FFFFFF"/>
                </a:solidFill>
                <a:latin typeface="Arial"/>
              </a:rPr>
              <a:t>n/</a:t>
            </a:r>
          </a:p>
          <a:p>
            <a:pPr marL="0">
              <a:lnSpc>
                <a:spcPts val="1151"/>
              </a:lnSpc>
            </a:pP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B</a:t>
            </a:r>
            <a:r>
              <a:rPr lang="en-US" sz="960" b="1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ku</a:t>
            </a:r>
          </a:p>
          <a:p>
            <a:pPr marL="0">
              <a:lnSpc>
                <a:spcPts val="1127"/>
              </a:lnSpc>
            </a:pP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Sta</a:t>
            </a:r>
            <a:r>
              <a:rPr lang="en-US" sz="960" b="1" i="0" spc="-24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dar</a:t>
            </a:r>
          </a:p>
          <a:p>
            <a:pPr marL="0">
              <a:lnSpc>
                <a:spcPts val="1152"/>
              </a:lnSpc>
            </a:pP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960" b="1" i="0" spc="-35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tu</a:t>
            </a:r>
          </a:p>
        </p:txBody>
      </p:sp>
      <p:sp>
        <p:nvSpPr>
          <p:cNvPr id="289" name="Rectangle 289"/>
          <p:cNvSpPr/>
          <p:nvPr/>
        </p:nvSpPr>
        <p:spPr>
          <a:xfrm>
            <a:off x="6702552" y="2291682"/>
            <a:ext cx="576402" cy="5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60" b="1" i="0" spc="-22" baseline="0" dirty="0">
                <a:solidFill>
                  <a:srgbClr val="FFFFFF"/>
                </a:solidFill>
                <a:latin typeface="Arial"/>
              </a:rPr>
              <a:t>D</a:t>
            </a: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ok</a:t>
            </a:r>
            <a:r>
              <a:rPr lang="en-US" sz="960" b="1" i="0" spc="-40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me</a:t>
            </a:r>
            <a:r>
              <a:rPr lang="en-US" sz="960" b="1" i="0" spc="-35" baseline="0" dirty="0">
                <a:solidFill>
                  <a:srgbClr val="FFFFFF"/>
                </a:solidFill>
                <a:latin typeface="Arial"/>
              </a:rPr>
              <a:t>n/</a:t>
            </a:r>
          </a:p>
          <a:p>
            <a:pPr marL="0">
              <a:lnSpc>
                <a:spcPts val="1151"/>
              </a:lnSpc>
            </a:pP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B</a:t>
            </a:r>
            <a:r>
              <a:rPr lang="en-US" sz="960" b="1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ku</a:t>
            </a:r>
          </a:p>
          <a:p>
            <a:pPr marL="0">
              <a:lnSpc>
                <a:spcPts val="1127"/>
              </a:lnSpc>
            </a:pP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F</a:t>
            </a:r>
            <a:r>
              <a:rPr lang="en-US" sz="960" b="1" i="0" spc="-23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rm</a:t>
            </a:r>
            <a:r>
              <a:rPr lang="en-US" sz="960" b="1" i="0" spc="-35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lir</a:t>
            </a:r>
          </a:p>
          <a:p>
            <a:pPr marL="0">
              <a:lnSpc>
                <a:spcPts val="1152"/>
              </a:lnSpc>
            </a:pP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960" b="1" i="0" spc="-35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960" b="1" i="0" spc="0" baseline="0" dirty="0">
                <a:solidFill>
                  <a:srgbClr val="FFFFFF"/>
                </a:solidFill>
                <a:latin typeface="Arial"/>
              </a:rPr>
              <a:t>tu</a:t>
            </a:r>
          </a:p>
        </p:txBody>
      </p:sp>
      <p:sp>
        <p:nvSpPr>
          <p:cNvPr id="290" name="Rectangle 290"/>
          <p:cNvSpPr/>
          <p:nvPr/>
        </p:nvSpPr>
        <p:spPr>
          <a:xfrm>
            <a:off x="2103119" y="1361999"/>
            <a:ext cx="6969645" cy="4279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="0" i="0" spc="-12" baseline="0" dirty="0">
                <a:solidFill>
                  <a:srgbClr val="000000"/>
                </a:solidFill>
                <a:latin typeface="Calibri"/>
              </a:rPr>
              <a:t>PROS</a:t>
            </a:r>
            <a:r>
              <a:rPr lang="en-US" sz="2807" b="0" i="0" spc="-82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2807" b="0" i="0" spc="607" baseline="0" dirty="0">
                <a:solidFill>
                  <a:srgbClr val="000000"/>
                </a:solidFill>
                <a:latin typeface="Calibri"/>
              </a:rPr>
              <a:t>S</a:t>
            </a:r>
            <a:r>
              <a:rPr lang="en-US" sz="2807" b="0" i="0" spc="0" baseline="0" dirty="0">
                <a:solidFill>
                  <a:srgbClr val="006FC0"/>
                </a:solidFill>
                <a:latin typeface="Calibri"/>
              </a:rPr>
              <a:t>SPM</a:t>
            </a:r>
            <a:r>
              <a:rPr lang="en-US" sz="2807" b="0" i="0" spc="621" baseline="0" dirty="0">
                <a:solidFill>
                  <a:srgbClr val="006FC0"/>
                </a:solidFill>
                <a:latin typeface="Calibri"/>
              </a:rPr>
              <a:t>I</a:t>
            </a:r>
            <a:r>
              <a:rPr lang="en-US" sz="2807" b="0" i="0" spc="0" baseline="0" dirty="0">
                <a:solidFill>
                  <a:srgbClr val="000000"/>
                </a:solidFill>
                <a:latin typeface="Calibri"/>
              </a:rPr>
              <a:t>PENDIDIKAN AKADEMIK &amp; VOKASI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Freeform 291">
            <a:hlinkClick r:id="rId2"/>
          </p:cNvPr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2" name="Picture 292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0" y="883412"/>
            <a:ext cx="10124947" cy="5786628"/>
          </a:xfrm>
          <a:prstGeom prst="rect">
            <a:avLst/>
          </a:prstGeom>
          <a:noFill/>
        </p:spPr>
      </p:pic>
      <p:sp>
        <p:nvSpPr>
          <p:cNvPr id="293" name="Rectangle 293"/>
          <p:cNvSpPr/>
          <p:nvPr/>
        </p:nvSpPr>
        <p:spPr>
          <a:xfrm>
            <a:off x="5233415" y="916086"/>
            <a:ext cx="4823021" cy="15201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untu</a:t>
            </a:r>
            <a:r>
              <a:rPr lang="en-US" sz="1392" b="0" i="0" spc="506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masu</a:t>
            </a:r>
            <a:r>
              <a:rPr lang="en-US" sz="1392" b="0" i="0" spc="496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ata</a:t>
            </a:r>
            <a:r>
              <a:rPr lang="en-US" sz="1392" b="0" i="0" spc="508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logi</a:t>
            </a:r>
            <a:r>
              <a:rPr lang="en-US" sz="1392" b="0" i="0" spc="49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392" b="0" i="0" spc="496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dala</a:t>
            </a:r>
            <a:r>
              <a:rPr lang="en-US" sz="1392" b="0" i="0" spc="506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Aplikas</a:t>
            </a:r>
            <a:r>
              <a:rPr lang="en-US" sz="1392" b="0" i="0" spc="47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Pelapora</a:t>
            </a:r>
            <a:r>
              <a:rPr lang="en-US" sz="1392" b="0" i="0" spc="51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Sistem</a:t>
            </a:r>
          </a:p>
          <a:p>
            <a:pPr marL="0">
              <a:lnSpc>
                <a:spcPts val="1679"/>
              </a:lnSpc>
              <a:tabLst>
                <a:tab pos="1133715" algn="l"/>
                <a:tab pos="1725058" algn="l"/>
                <a:tab pos="2511393" algn="l"/>
                <a:tab pos="3495903" algn="l"/>
                <a:tab pos="4136038" algn="l"/>
              </a:tabLst>
            </a:pP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Penjaminan	Mutu	Internal	pengguna	dapat	meminta</a:t>
            </a:r>
          </a:p>
          <a:p>
            <a:pPr marL="0">
              <a:lnSpc>
                <a:spcPts val="1679"/>
              </a:lnSpc>
            </a:pP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Operato</a:t>
            </a:r>
            <a:r>
              <a:rPr lang="en-US" sz="1392" b="0" i="0" spc="481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PDDikt</a:t>
            </a:r>
            <a:r>
              <a:rPr lang="en-US" sz="1392" b="0" i="0" spc="48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Admi</a:t>
            </a:r>
            <a:r>
              <a:rPr lang="en-US" sz="1392" b="0" i="0" spc="47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392" b="0" i="0" spc="47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masing-masin</a:t>
            </a:r>
            <a:r>
              <a:rPr lang="en-US" sz="1392" b="0" i="0" spc="467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Pergurua</a:t>
            </a:r>
            <a:r>
              <a:rPr lang="en-US" sz="1392" b="0" i="0" spc="46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Tinggi</a:t>
            </a:r>
          </a:p>
          <a:p>
            <a:pPr marL="0">
              <a:lnSpc>
                <a:spcPts val="1680"/>
              </a:lnSpc>
            </a:pP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untu</a:t>
            </a:r>
            <a:r>
              <a:rPr lang="en-US" sz="1392" b="0" i="0" spc="626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membuatka</a:t>
            </a:r>
            <a:r>
              <a:rPr lang="en-US" sz="1392" b="0" i="0" spc="58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Aku</a:t>
            </a:r>
            <a:r>
              <a:rPr lang="en-US" sz="1392" b="0" i="0" spc="58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PDDikt</a:t>
            </a:r>
            <a:r>
              <a:rPr lang="en-US" sz="1392" b="0" i="0" spc="599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denga</a:t>
            </a:r>
            <a:r>
              <a:rPr lang="en-US" sz="1392" b="0" i="0" spc="58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Rol</a:t>
            </a:r>
            <a:r>
              <a:rPr lang="en-US" sz="1392" b="0" i="0" spc="59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SPMI</a:t>
            </a:r>
            <a:r>
              <a:rPr lang="en-US" sz="1392" b="0" i="0" spc="611" baseline="0" dirty="0">
                <a:solidFill>
                  <a:srgbClr val="000000"/>
                </a:solidFill>
                <a:latin typeface="Arial"/>
              </a:rPr>
              <a:t>,</a:t>
            </a:r>
            <a:r>
              <a:rPr lang="en-US" sz="1392" b="0" i="0" spc="-24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ang</a:t>
            </a:r>
          </a:p>
          <a:p>
            <a:pPr marL="0">
              <a:lnSpc>
                <a:spcPts val="1679"/>
              </a:lnSpc>
            </a:pP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selanjutn</a:t>
            </a:r>
            <a:r>
              <a:rPr lang="en-US" sz="1392" b="0" i="0" spc="-24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392" b="0" i="0" spc="665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usernam</a:t>
            </a:r>
            <a:r>
              <a:rPr lang="en-US" sz="1392" b="0" i="0" spc="666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da</a:t>
            </a:r>
            <a:r>
              <a:rPr lang="en-US" sz="1392" b="0" i="0" spc="67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pass</a:t>
            </a:r>
            <a:r>
              <a:rPr lang="en-US" sz="1392" b="0" i="0" spc="-21" baseline="0" dirty="0">
                <a:solidFill>
                  <a:srgbClr val="000000"/>
                </a:solidFill>
                <a:latin typeface="Arial"/>
              </a:rPr>
              <a:t>w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or</a:t>
            </a:r>
            <a:r>
              <a:rPr lang="en-US" sz="1392" b="0" i="0" spc="70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tersebu</a:t>
            </a:r>
            <a:r>
              <a:rPr lang="en-US" sz="1392" b="0" i="0" spc="682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bis</a:t>
            </a:r>
            <a:r>
              <a:rPr lang="en-US" sz="1392" b="0" i="0" spc="66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392" b="0" i="0" spc="669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login</a:t>
            </a:r>
          </a:p>
          <a:p>
            <a:pPr marL="0">
              <a:lnSpc>
                <a:spcPts val="1704"/>
              </a:lnSpc>
            </a:pP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ka</a:t>
            </a:r>
            <a:r>
              <a:rPr lang="en-US" sz="1392" b="0" i="0" spc="51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392" b="0" i="0" spc="501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Websit</a:t>
            </a:r>
            <a:r>
              <a:rPr lang="en-US" sz="1392" b="0" i="0" spc="534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  <a:hlinkClick r:id="rId2"/>
              </a:rPr>
              <a:t>http://spmi.kemdikbud.go.id</a:t>
            </a:r>
            <a:r>
              <a:rPr lang="en-US" sz="1392" b="0" i="0" spc="554" baseline="0" dirty="0">
                <a:solidFill>
                  <a:srgbClr val="000000"/>
                </a:solidFill>
                <a:latin typeface="Arial"/>
                <a:hlinkClick r:id="rId2"/>
              </a:rPr>
              <a:t>/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da</a:t>
            </a:r>
            <a:r>
              <a:rPr lang="en-US" sz="1392" b="0" i="0" spc="534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selanjutn</a:t>
            </a:r>
            <a:r>
              <a:rPr lang="en-US" sz="1392" b="0" i="0" spc="-26" baseline="0" dirty="0">
                <a:solidFill>
                  <a:srgbClr val="000000"/>
                </a:solidFill>
                <a:latin typeface="Arial"/>
              </a:rPr>
              <a:t>ya</a:t>
            </a:r>
          </a:p>
          <a:p>
            <a:pPr marL="0">
              <a:lnSpc>
                <a:spcPts val="1679"/>
              </a:lnSpc>
            </a:pP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mengkli</a:t>
            </a:r>
            <a:r>
              <a:rPr lang="en-US" sz="1392" b="0" i="0" spc="413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tombo</a:t>
            </a:r>
            <a:r>
              <a:rPr lang="en-US" sz="1392" b="0" i="0" spc="406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sig</a:t>
            </a:r>
            <a:r>
              <a:rPr lang="en-US" sz="1392" b="0" i="0" spc="42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392" b="0" i="0" spc="0" baseline="0" dirty="0">
                <a:solidFill>
                  <a:srgbClr val="000000"/>
                </a:solidFill>
                <a:latin typeface="Arial"/>
              </a:rPr>
              <a:t>in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Freeform 294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5" name="Picture 29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" y="788924"/>
            <a:ext cx="10538459" cy="6020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Freeform 296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7" name="Picture 29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0300" y="825500"/>
            <a:ext cx="8142223" cy="5946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Freeform 298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9" name="Picture 29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400" y="816357"/>
            <a:ext cx="10184892" cy="5967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Freeform 300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1" name="Picture 3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900" y="1569212"/>
            <a:ext cx="9711943" cy="3030728"/>
          </a:xfrm>
          <a:prstGeom prst="rect">
            <a:avLst/>
          </a:prstGeom>
          <a:noFill/>
        </p:spPr>
      </p:pic>
      <p:pic>
        <p:nvPicPr>
          <p:cNvPr id="302" name="Picture 3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587240"/>
            <a:ext cx="9686543" cy="1496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Freeform 303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4" name="Picture 30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00" y="761493"/>
            <a:ext cx="9725659" cy="6048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05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6" name="Picture 30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" y="913893"/>
            <a:ext cx="10628376" cy="4270247"/>
          </a:xfrm>
          <a:prstGeom prst="rect">
            <a:avLst/>
          </a:prstGeom>
          <a:noFill/>
        </p:spPr>
      </p:pic>
      <p:pic>
        <p:nvPicPr>
          <p:cNvPr id="307" name="Picture 30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" y="5169408"/>
            <a:ext cx="10597895" cy="1411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Freeform 308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9" name="Picture 30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864869"/>
            <a:ext cx="9070340" cy="3065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Freeform 310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1" name="Picture 3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974852"/>
            <a:ext cx="8853931" cy="5695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Freeform 185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>
            <a:off x="0" y="774193"/>
            <a:ext cx="10689335" cy="6013703"/>
          </a:xfrm>
          <a:custGeom>
            <a:avLst/>
            <a:gdLst/>
            <a:ahLst/>
            <a:cxnLst/>
            <a:rect l="0" t="0" r="0" b="0"/>
            <a:pathLst>
              <a:path w="10689335" h="6013703">
                <a:moveTo>
                  <a:pt x="0" y="6013703"/>
                </a:moveTo>
                <a:lnTo>
                  <a:pt x="10689335" y="6013703"/>
                </a:lnTo>
                <a:lnTo>
                  <a:pt x="10689335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4986528" y="2456688"/>
            <a:ext cx="5364479" cy="4108703"/>
          </a:xfrm>
          <a:custGeom>
            <a:avLst/>
            <a:gdLst/>
            <a:ahLst/>
            <a:cxnLst/>
            <a:rect l="0" t="0" r="0" b="0"/>
            <a:pathLst>
              <a:path w="5364479" h="4108703">
                <a:moveTo>
                  <a:pt x="685800" y="0"/>
                </a:moveTo>
                <a:lnTo>
                  <a:pt x="4681728" y="0"/>
                </a:lnTo>
                <a:cubicBezTo>
                  <a:pt x="5059679" y="0"/>
                  <a:pt x="5364479" y="307847"/>
                  <a:pt x="5364479" y="685800"/>
                </a:cubicBezTo>
                <a:lnTo>
                  <a:pt x="5364479" y="4108703"/>
                </a:lnTo>
                <a:lnTo>
                  <a:pt x="0" y="4108703"/>
                </a:lnTo>
                <a:lnTo>
                  <a:pt x="0" y="685800"/>
                </a:lnTo>
                <a:cubicBezTo>
                  <a:pt x="0" y="307847"/>
                  <a:pt x="304800" y="0"/>
                  <a:pt x="685800" y="0"/>
                </a:cubicBezTo>
                <a:close/>
                <a:moveTo>
                  <a:pt x="685800" y="0"/>
                </a:moveTo>
              </a:path>
            </a:pathLst>
          </a:custGeom>
          <a:solidFill>
            <a:srgbClr val="80808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890015" y="2712720"/>
            <a:ext cx="3550919" cy="2633472"/>
          </a:xfrm>
          <a:custGeom>
            <a:avLst/>
            <a:gdLst/>
            <a:ahLst/>
            <a:cxnLst/>
            <a:rect l="0" t="0" r="0" b="0"/>
            <a:pathLst>
              <a:path w="3550919" h="2633472">
                <a:moveTo>
                  <a:pt x="438912" y="0"/>
                </a:moveTo>
                <a:lnTo>
                  <a:pt x="3112007" y="0"/>
                </a:lnTo>
                <a:cubicBezTo>
                  <a:pt x="3355847" y="0"/>
                  <a:pt x="3550919" y="198120"/>
                  <a:pt x="3550919" y="438912"/>
                </a:cubicBezTo>
                <a:lnTo>
                  <a:pt x="3550919" y="2633472"/>
                </a:lnTo>
                <a:lnTo>
                  <a:pt x="0" y="2633472"/>
                </a:lnTo>
                <a:lnTo>
                  <a:pt x="0" y="438912"/>
                </a:lnTo>
                <a:cubicBezTo>
                  <a:pt x="0" y="198120"/>
                  <a:pt x="195072" y="0"/>
                  <a:pt x="438912" y="0"/>
                </a:cubicBezTo>
                <a:close/>
                <a:moveTo>
                  <a:pt x="438912" y="0"/>
                </a:moveTo>
              </a:path>
            </a:pathLst>
          </a:custGeom>
          <a:solidFill>
            <a:srgbClr val="80808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1728216" y="1560576"/>
            <a:ext cx="1633727" cy="1557527"/>
          </a:xfrm>
          <a:custGeom>
            <a:avLst/>
            <a:gdLst/>
            <a:ahLst/>
            <a:cxnLst/>
            <a:rect l="0" t="0" r="0" b="0"/>
            <a:pathLst>
              <a:path w="1633727" h="1557527">
                <a:moveTo>
                  <a:pt x="0" y="780287"/>
                </a:moveTo>
                <a:cubicBezTo>
                  <a:pt x="0" y="347471"/>
                  <a:pt x="365759" y="0"/>
                  <a:pt x="816863" y="0"/>
                </a:cubicBezTo>
                <a:cubicBezTo>
                  <a:pt x="1267967" y="0"/>
                  <a:pt x="1633727" y="347471"/>
                  <a:pt x="1633727" y="780287"/>
                </a:cubicBezTo>
                <a:cubicBezTo>
                  <a:pt x="1633727" y="1210055"/>
                  <a:pt x="1267967" y="1557527"/>
                  <a:pt x="816863" y="1557527"/>
                </a:cubicBezTo>
                <a:cubicBezTo>
                  <a:pt x="365759" y="1557527"/>
                  <a:pt x="0" y="1210055"/>
                  <a:pt x="0" y="780287"/>
                </a:cubicBezTo>
                <a:close/>
                <a:moveTo>
                  <a:pt x="0" y="780287"/>
                </a:moveTo>
              </a:path>
            </a:pathLst>
          </a:custGeom>
          <a:solidFill>
            <a:srgbClr val="80808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1728216" y="1560576"/>
            <a:ext cx="1633727" cy="1557527"/>
          </a:xfrm>
          <a:custGeom>
            <a:avLst/>
            <a:gdLst/>
            <a:ahLst/>
            <a:cxnLst/>
            <a:rect l="0" t="0" r="0" b="0"/>
            <a:pathLst>
              <a:path w="1633727" h="1557527">
                <a:moveTo>
                  <a:pt x="0" y="780287"/>
                </a:moveTo>
                <a:cubicBezTo>
                  <a:pt x="0" y="347471"/>
                  <a:pt x="365759" y="0"/>
                  <a:pt x="816863" y="0"/>
                </a:cubicBezTo>
                <a:cubicBezTo>
                  <a:pt x="1267967" y="0"/>
                  <a:pt x="1633727" y="347471"/>
                  <a:pt x="1633727" y="780287"/>
                </a:cubicBezTo>
                <a:cubicBezTo>
                  <a:pt x="1633727" y="1210055"/>
                  <a:pt x="1267967" y="1557527"/>
                  <a:pt x="816863" y="1557527"/>
                </a:cubicBezTo>
                <a:cubicBezTo>
                  <a:pt x="365759" y="1557527"/>
                  <a:pt x="0" y="1210055"/>
                  <a:pt x="0" y="780287"/>
                </a:cubicBezTo>
              </a:path>
            </a:pathLst>
          </a:custGeom>
          <a:noFill/>
          <a:ln w="12191" cap="flat" cmpd="sng">
            <a:solidFill>
              <a:srgbClr val="FFC000">
                <a:alpha val="100000"/>
              </a:srgbClr>
            </a:solidFill>
            <a:miter lim="12903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>
            <a:off x="4404359" y="1456944"/>
            <a:ext cx="6099047" cy="509016"/>
          </a:xfrm>
          <a:custGeom>
            <a:avLst/>
            <a:gdLst/>
            <a:ahLst/>
            <a:cxnLst/>
            <a:rect l="0" t="0" r="0" b="0"/>
            <a:pathLst>
              <a:path w="6099047" h="509016">
                <a:moveTo>
                  <a:pt x="0" y="0"/>
                </a:moveTo>
                <a:lnTo>
                  <a:pt x="6016752" y="0"/>
                </a:lnTo>
                <a:lnTo>
                  <a:pt x="6099047" y="85343"/>
                </a:lnTo>
                <a:lnTo>
                  <a:pt x="6099047" y="509016"/>
                </a:lnTo>
                <a:lnTo>
                  <a:pt x="0" y="509016"/>
                </a:lnTo>
                <a:close/>
                <a:moveTo>
                  <a:pt x="0" y="0"/>
                </a:moveTo>
              </a:path>
            </a:pathLst>
          </a:custGeom>
          <a:solidFill>
            <a:srgbClr val="808080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>
            <a:off x="6577583" y="2097024"/>
            <a:ext cx="1752600" cy="615696"/>
          </a:xfrm>
          <a:custGeom>
            <a:avLst/>
            <a:gdLst/>
            <a:ahLst/>
            <a:cxnLst/>
            <a:rect l="0" t="0" r="0" b="0"/>
            <a:pathLst>
              <a:path w="1752600" h="615696">
                <a:moveTo>
                  <a:pt x="0" y="100584"/>
                </a:moveTo>
                <a:cubicBezTo>
                  <a:pt x="0" y="45720"/>
                  <a:pt x="45719" y="0"/>
                  <a:pt x="103631" y="0"/>
                </a:cubicBezTo>
                <a:lnTo>
                  <a:pt x="1648967" y="0"/>
                </a:lnTo>
                <a:cubicBezTo>
                  <a:pt x="1706879" y="0"/>
                  <a:pt x="1752600" y="45720"/>
                  <a:pt x="1752600" y="100584"/>
                </a:cubicBezTo>
                <a:lnTo>
                  <a:pt x="1752600" y="512064"/>
                </a:lnTo>
                <a:cubicBezTo>
                  <a:pt x="1752600" y="569975"/>
                  <a:pt x="1706879" y="615696"/>
                  <a:pt x="1648967" y="615696"/>
                </a:cubicBezTo>
                <a:lnTo>
                  <a:pt x="103631" y="615696"/>
                </a:lnTo>
                <a:cubicBezTo>
                  <a:pt x="45719" y="615696"/>
                  <a:pt x="0" y="569975"/>
                  <a:pt x="0" y="512064"/>
                </a:cubicBezTo>
                <a:close/>
                <a:moveTo>
                  <a:pt x="0" y="100584"/>
                </a:moveTo>
              </a:path>
            </a:pathLst>
          </a:custGeom>
          <a:solidFill>
            <a:srgbClr val="808080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>
            <a:off x="6577583" y="2097024"/>
            <a:ext cx="1752600" cy="615696"/>
          </a:xfrm>
          <a:custGeom>
            <a:avLst/>
            <a:gdLst/>
            <a:ahLst/>
            <a:cxnLst/>
            <a:rect l="0" t="0" r="0" b="0"/>
            <a:pathLst>
              <a:path w="1752600" h="615696">
                <a:moveTo>
                  <a:pt x="0" y="100584"/>
                </a:moveTo>
                <a:cubicBezTo>
                  <a:pt x="0" y="45720"/>
                  <a:pt x="45719" y="0"/>
                  <a:pt x="103631" y="0"/>
                </a:cubicBezTo>
                <a:lnTo>
                  <a:pt x="1648967" y="0"/>
                </a:lnTo>
                <a:cubicBezTo>
                  <a:pt x="1706879" y="0"/>
                  <a:pt x="1752600" y="45720"/>
                  <a:pt x="1752600" y="100584"/>
                </a:cubicBezTo>
                <a:lnTo>
                  <a:pt x="1752600" y="512064"/>
                </a:lnTo>
                <a:cubicBezTo>
                  <a:pt x="1752600" y="569975"/>
                  <a:pt x="1706879" y="615696"/>
                  <a:pt x="1648967" y="615696"/>
                </a:cubicBezTo>
                <a:lnTo>
                  <a:pt x="103631" y="615696"/>
                </a:lnTo>
                <a:cubicBezTo>
                  <a:pt x="45719" y="615696"/>
                  <a:pt x="0" y="569975"/>
                  <a:pt x="0" y="512064"/>
                </a:cubicBezTo>
                <a:close/>
                <a:moveTo>
                  <a:pt x="0" y="100584"/>
                </a:moveTo>
              </a:path>
            </a:pathLst>
          </a:custGeom>
          <a:noFill/>
          <a:ln w="12191" cap="flat" cmpd="sng">
            <a:solidFill>
              <a:srgbClr val="FFFFFF">
                <a:alpha val="100000"/>
              </a:srgbClr>
            </a:solidFill>
            <a:miter lim="12903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Rectangle 195"/>
          <p:cNvSpPr/>
          <p:nvPr/>
        </p:nvSpPr>
        <p:spPr>
          <a:xfrm>
            <a:off x="1146047" y="3256332"/>
            <a:ext cx="2957893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-41" baseline="0" dirty="0">
                <a:solidFill>
                  <a:srgbClr val="FFFFFF"/>
                </a:solidFill>
                <a:latin typeface="Arial"/>
              </a:rPr>
              <a:t>(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1</a:t>
            </a:r>
            <a:r>
              <a:rPr lang="en-US" sz="1056" b="0" i="0" spc="368" baseline="0" dirty="0">
                <a:solidFill>
                  <a:srgbClr val="FFFFFF"/>
                </a:solidFill>
                <a:latin typeface="Arial"/>
              </a:rPr>
              <a:t>)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056" b="0" i="0" spc="-44" baseline="0" dirty="0">
                <a:solidFill>
                  <a:srgbClr val="FFFFFF"/>
                </a:solidFill>
                <a:latin typeface="Arial"/>
              </a:rPr>
              <a:t>D</a:t>
            </a:r>
            <a:r>
              <a:rPr lang="en-US" sz="1056" b="0" i="0" spc="-3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056" b="0" i="0" spc="-43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056" b="0" i="0" spc="283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0" i="0" spc="-36" baseline="0" dirty="0">
                <a:solidFill>
                  <a:srgbClr val="FFFFFF"/>
                </a:solidFill>
                <a:latin typeface="Arial"/>
              </a:rPr>
              <a:t>b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056" b="0" i="0" spc="-40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ad</a:t>
            </a:r>
            <a:r>
              <a:rPr lang="en-US" sz="1056" b="0" i="0" spc="27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d</a:t>
            </a:r>
            <a:r>
              <a:rPr lang="en-US" sz="1056" b="0" i="0" spc="293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0" i="0" spc="-36" baseline="0" dirty="0">
                <a:solidFill>
                  <a:srgbClr val="FFFFFF"/>
                </a:solidFill>
                <a:latin typeface="Arial"/>
              </a:rPr>
              <a:t>b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056" b="0" i="0" spc="-18" baseline="0" dirty="0">
                <a:solidFill>
                  <a:srgbClr val="FFFFFF"/>
                </a:solidFill>
                <a:latin typeface="Arial"/>
              </a:rPr>
              <a:t>w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056" b="0" i="0" spc="276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da</a:t>
            </a:r>
            <a:r>
              <a:rPr lang="en-US" sz="1056" b="0" i="0" spc="27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056" b="0" i="0" spc="-35" baseline="0" dirty="0">
                <a:solidFill>
                  <a:srgbClr val="FFFFFF"/>
                </a:solidFill>
                <a:latin typeface="Arial"/>
              </a:rPr>
              <a:t>b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056" b="0" i="0" spc="-41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056" b="0" i="0" spc="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an</a:t>
            </a:r>
            <a:r>
              <a:rPr lang="en-US" sz="1056" b="0" i="0" spc="-36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1056" b="0" i="0" spc="-35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un</a:t>
            </a:r>
            <a:r>
              <a:rPr lang="en-US" sz="1056" b="0" i="0" spc="300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1056" b="0" i="0" spc="-43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056" b="0" i="0" spc="-19" baseline="0" dirty="0">
                <a:solidFill>
                  <a:srgbClr val="FFFFFF"/>
                </a:solidFill>
                <a:latin typeface="Arial"/>
              </a:rPr>
              <a:t>w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ab</a:t>
            </a:r>
          </a:p>
        </p:txBody>
      </p:sp>
      <p:sp>
        <p:nvSpPr>
          <p:cNvPr id="196" name="Rectangle 196"/>
          <p:cNvSpPr/>
          <p:nvPr/>
        </p:nvSpPr>
        <p:spPr>
          <a:xfrm>
            <a:off x="1146047" y="3457500"/>
            <a:ext cx="2957902" cy="3595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01168"/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ke</a:t>
            </a:r>
            <a:r>
              <a:rPr lang="en-US" sz="1056" b="0" i="0" spc="-25" baseline="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ad</a:t>
            </a:r>
            <a:r>
              <a:rPr lang="en-US" sz="1056" b="0" i="0" spc="204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056" b="0" i="0" spc="-41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05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056" b="0" i="0" spc="-41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056" b="0" i="0" spc="-43" baseline="0" dirty="0">
                <a:solidFill>
                  <a:srgbClr val="FFFFFF"/>
                </a:solidFill>
                <a:latin typeface="Arial"/>
              </a:rPr>
              <a:t>i.</a:t>
            </a:r>
          </a:p>
          <a:p>
            <a:pPr marL="0">
              <a:lnSpc>
                <a:spcPts val="1416"/>
              </a:lnSpc>
            </a:pPr>
            <a:r>
              <a:rPr lang="en-US" sz="1056" b="0" i="0" spc="-41" baseline="0" dirty="0">
                <a:solidFill>
                  <a:srgbClr val="FFFFFF"/>
                </a:solidFill>
                <a:latin typeface="Arial"/>
              </a:rPr>
              <a:t>(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2</a:t>
            </a:r>
            <a:r>
              <a:rPr lang="en-US" sz="1056" b="0" i="0" spc="368" baseline="0" dirty="0">
                <a:solidFill>
                  <a:srgbClr val="FFFFFF"/>
                </a:solidFill>
                <a:latin typeface="Arial"/>
              </a:rPr>
              <a:t>)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Pe</a:t>
            </a:r>
            <a:r>
              <a:rPr lang="en-US" sz="1056" b="0" i="0" spc="-14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056" b="0" i="0" spc="-35" baseline="0" dirty="0">
                <a:solidFill>
                  <a:srgbClr val="FFFFFF"/>
                </a:solidFill>
                <a:latin typeface="Arial"/>
              </a:rPr>
              <a:t>b</a:t>
            </a:r>
            <a:r>
              <a:rPr lang="en-US" sz="1056" b="0" i="0" spc="-43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naa</a:t>
            </a:r>
            <a:r>
              <a:rPr lang="en-US" sz="1056" b="0" i="0" spc="348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056" b="0" i="0" spc="-43" baseline="0" dirty="0">
                <a:solidFill>
                  <a:srgbClr val="FFFFFF"/>
                </a:solidFill>
                <a:latin typeface="Arial"/>
              </a:rPr>
              <a:t>D</a:t>
            </a:r>
            <a:r>
              <a:rPr lang="en-US" sz="1056" b="0" i="0" spc="-3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056" b="0" i="0" spc="-43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056" b="0" i="0" spc="353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se</a:t>
            </a:r>
            <a:r>
              <a:rPr lang="en-US" sz="1056" b="0" i="0" spc="-37" baseline="0" dirty="0">
                <a:solidFill>
                  <a:srgbClr val="FFFFFF"/>
                </a:solidFill>
                <a:latin typeface="Arial"/>
              </a:rPr>
              <a:t>c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056" b="0" i="0" spc="-41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056" b="0" i="0" spc="349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056" b="0" i="0" spc="-25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056" b="0" i="0" spc="-44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0" i="0" spc="360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d</a:t>
            </a:r>
            <a:r>
              <a:rPr lang="en-US" sz="1056" b="0" i="0" spc="-43" baseline="0" dirty="0">
                <a:solidFill>
                  <a:srgbClr val="FFFFFF"/>
                </a:solidFill>
                <a:latin typeface="Arial"/>
              </a:rPr>
              <a:t>il</a:t>
            </a:r>
            <a:r>
              <a:rPr lang="en-US" sz="1056" b="0" i="0" spc="-35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ku</a:t>
            </a:r>
            <a:r>
              <a:rPr lang="en-US" sz="1056" b="0" i="0" spc="-14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056" b="0" i="0" spc="349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056" b="0" i="0" spc="-19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eh</a:t>
            </a:r>
          </a:p>
        </p:txBody>
      </p:sp>
      <p:sp>
        <p:nvSpPr>
          <p:cNvPr id="197" name="Rectangle 197"/>
          <p:cNvSpPr/>
          <p:nvPr/>
        </p:nvSpPr>
        <p:spPr>
          <a:xfrm>
            <a:off x="1347216" y="3859837"/>
            <a:ext cx="2778017" cy="9600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-44" baseline="0" dirty="0">
                <a:solidFill>
                  <a:srgbClr val="FFFFFF"/>
                </a:solidFill>
                <a:latin typeface="Arial"/>
              </a:rPr>
              <a:t>D</a:t>
            </a:r>
            <a:r>
              <a:rPr lang="en-US" sz="1056" b="0" i="0" spc="-43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0" i="0" spc="-41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ek</a:t>
            </a:r>
            <a:r>
              <a:rPr lang="en-US" sz="1056" b="0" i="0" spc="-18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056" b="0" i="0" spc="584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Jende</a:t>
            </a:r>
            <a:r>
              <a:rPr lang="en-US" sz="1056" b="0" i="0" spc="-29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056" b="0" i="0" spc="581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Pend</a:t>
            </a:r>
            <a:r>
              <a:rPr lang="en-US" sz="1056" b="0" i="0" spc="-41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d</a:t>
            </a:r>
            <a:r>
              <a:rPr lang="en-US" sz="1056" b="0" i="0" spc="-43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0" i="0" spc="-25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056" b="0" i="0" spc="589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056" b="0" i="0" spc="-94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056" b="0" i="0" spc="-43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056" b="0" i="0" spc="-35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1056" b="0" i="0" spc="-36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1056" b="0" i="0" spc="-43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0" i="0" spc="570" baseline="0" dirty="0">
                <a:solidFill>
                  <a:srgbClr val="FFFFFF"/>
                </a:solidFill>
                <a:latin typeface="Arial"/>
              </a:rPr>
              <a:t>,</a:t>
            </a:r>
            <a:r>
              <a:rPr lang="en-US" sz="1056" b="0" i="0" spc="-43" baseline="0" dirty="0">
                <a:solidFill>
                  <a:srgbClr val="FFFFFF"/>
                </a:solidFill>
                <a:latin typeface="Arial"/>
              </a:rPr>
              <a:t>Ri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se</a:t>
            </a:r>
            <a:r>
              <a:rPr lang="en-US" sz="1056" b="0" i="0" spc="-19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056" b="0" i="0" spc="594" baseline="0" dirty="0">
                <a:solidFill>
                  <a:srgbClr val="FFFFFF"/>
                </a:solidFill>
                <a:latin typeface="Arial"/>
              </a:rPr>
              <a:t>,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d</a:t>
            </a:r>
            <a:r>
              <a:rPr lang="en-US" sz="1056" b="0" i="0" spc="-35" baseline="0" dirty="0">
                <a:solidFill>
                  <a:srgbClr val="FFFFFF"/>
                </a:solidFill>
                <a:latin typeface="Arial"/>
              </a:rPr>
              <a:t>an</a:t>
            </a:r>
          </a:p>
          <a:p>
            <a:pPr marL="0">
              <a:lnSpc>
                <a:spcPts val="1415"/>
              </a:lnSpc>
            </a:pPr>
            <a:r>
              <a:rPr lang="en-US" sz="1056" b="0" i="0" spc="-166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ekno</a:t>
            </a:r>
            <a:r>
              <a:rPr lang="en-US" sz="1056" b="0" i="0" spc="-32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056" b="0" i="0" spc="-35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1056" b="0" i="0" spc="24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da</a:t>
            </a:r>
            <a:r>
              <a:rPr lang="en-US" sz="1056" b="0" i="0" spc="229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056" b="0" i="0" spc="-43" baseline="0" dirty="0">
                <a:solidFill>
                  <a:srgbClr val="FFFFFF"/>
                </a:solidFill>
                <a:latin typeface="Arial"/>
              </a:rPr>
              <a:t>Di</a:t>
            </a:r>
            <a:r>
              <a:rPr lang="en-US" sz="1056" b="0" i="0" spc="-41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ek</a:t>
            </a:r>
            <a:r>
              <a:rPr lang="en-US" sz="1056" b="0" i="0" spc="-19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056" b="0" i="0" spc="249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Je</a:t>
            </a:r>
            <a:r>
              <a:rPr lang="en-US" sz="1056" b="0" i="0" spc="-25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de</a:t>
            </a:r>
            <a:r>
              <a:rPr lang="en-US" sz="1056" b="0" i="0" spc="-16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056" b="0" i="0" spc="24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056" b="0" i="0" spc="-32" baseline="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end</a:t>
            </a:r>
            <a:r>
              <a:rPr lang="en-US" sz="1056" b="0" i="0" spc="-19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d</a:t>
            </a:r>
            <a:r>
              <a:rPr lang="en-US" sz="1056" b="0" i="0" spc="-43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0" i="0" spc="-25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056" b="0" i="0" spc="229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056" b="0" i="0" spc="-81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ok</a:t>
            </a:r>
            <a:r>
              <a:rPr lang="en-US" sz="1056" b="0" i="0" spc="-25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si</a:t>
            </a:r>
          </a:p>
          <a:p>
            <a:pPr marL="0">
              <a:lnSpc>
                <a:spcPts val="1584"/>
              </a:lnSpc>
              <a:tabLst>
                <a:tab pos="466334" algn="l"/>
                <a:tab pos="993556" algn="l"/>
                <a:tab pos="1475180" algn="l"/>
                <a:tab pos="2090925" algn="l"/>
                <a:tab pos="2407845" algn="l"/>
              </a:tabLst>
            </a:pP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se</a:t>
            </a:r>
            <a:r>
              <a:rPr lang="en-US" sz="1056" b="0" i="0" spc="-38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ua</a:t>
            </a:r>
            <a:r>
              <a:rPr lang="en-US" sz="1056" b="0" i="0" spc="0" baseline="0" dirty="0">
                <a:solidFill>
                  <a:srgbClr val="FFFFFF"/>
                </a:solidFill>
                <a:latin typeface="Arial"/>
              </a:rPr>
              <a:t>i	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den</a:t>
            </a:r>
            <a:r>
              <a:rPr lang="en-US" sz="1056" b="0" i="0" spc="-36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FFFFFF"/>
                </a:solidFill>
                <a:latin typeface="Arial"/>
              </a:rPr>
              <a:t>n	</a:t>
            </a:r>
            <a:r>
              <a:rPr lang="en-US" sz="1056" b="0" i="0" spc="-35" baseline="0" dirty="0">
                <a:solidFill>
                  <a:srgbClr val="FFFFFF"/>
                </a:solidFill>
                <a:latin typeface="Arial"/>
              </a:rPr>
              <a:t>b</a:t>
            </a:r>
            <a:r>
              <a:rPr lang="en-US" sz="1056" b="0" i="0" spc="-43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dan</a:t>
            </a:r>
            <a:r>
              <a:rPr lang="en-US" sz="1056" b="0" i="0" spc="0" baseline="0" dirty="0">
                <a:solidFill>
                  <a:srgbClr val="FFFFFF"/>
                </a:solidFill>
                <a:latin typeface="Arial"/>
              </a:rPr>
              <a:t>g	</a:t>
            </a:r>
            <a:r>
              <a:rPr lang="en-US" sz="105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056" b="0" i="0" spc="-35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asny</a:t>
            </a:r>
            <a:r>
              <a:rPr lang="en-US" sz="1056" b="0" i="0" spc="0" baseline="0" dirty="0">
                <a:solidFill>
                  <a:srgbClr val="FFFFFF"/>
                </a:solidFill>
                <a:latin typeface="Arial"/>
              </a:rPr>
              <a:t>a	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da</a:t>
            </a:r>
            <a:r>
              <a:rPr lang="en-US" sz="1056" b="0" i="0" spc="0" baseline="0" dirty="0">
                <a:solidFill>
                  <a:srgbClr val="FFFFFF"/>
                </a:solidFill>
                <a:latin typeface="Arial"/>
              </a:rPr>
              <a:t>n	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se</a:t>
            </a:r>
            <a:r>
              <a:rPr lang="en-US" sz="1056" b="0" i="0" spc="-37" baseline="0" dirty="0">
                <a:solidFill>
                  <a:srgbClr val="FFFFFF"/>
                </a:solidFill>
                <a:latin typeface="Arial"/>
              </a:rPr>
              <a:t>c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056" b="0" i="0" spc="-41" baseline="0" dirty="0">
                <a:solidFill>
                  <a:srgbClr val="FFFFFF"/>
                </a:solidFill>
                <a:latin typeface="Arial"/>
              </a:rPr>
              <a:t>ra</a:t>
            </a:r>
          </a:p>
          <a:p>
            <a:pPr marL="0">
              <a:lnSpc>
                <a:spcPts val="1560"/>
              </a:lnSpc>
              <a:tabLst>
                <a:tab pos="743710" algn="l"/>
                <a:tab pos="1338001" algn="l"/>
                <a:tab pos="1651976" algn="l"/>
                <a:tab pos="2307293" algn="l"/>
              </a:tabLst>
            </a:pP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ad</a:t>
            </a:r>
            <a:r>
              <a:rPr lang="en-US" sz="1056" b="0" i="0" spc="-16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056" b="0" i="0" spc="-44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056" b="0" i="0" spc="-43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056" b="0" i="0" spc="-18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056" b="0" i="0" spc="-41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05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056" b="0" i="0" spc="-43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0" i="0" spc="0" baseline="0" dirty="0">
                <a:solidFill>
                  <a:srgbClr val="FFFFFF"/>
                </a:solidFill>
                <a:latin typeface="Arial"/>
              </a:rPr>
              <a:t>f	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d</a:t>
            </a:r>
            <a:r>
              <a:rPr lang="en-US" sz="1056" b="0" i="0" spc="-44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0" i="0" spc="-43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aku</a:t>
            </a:r>
            <a:r>
              <a:rPr lang="en-US" sz="1056" b="0" i="0" spc="-37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FFFFFF"/>
                </a:solidFill>
                <a:latin typeface="Arial"/>
              </a:rPr>
              <a:t>n	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056" b="0" i="0" spc="-43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056" b="0" i="0" spc="0" baseline="0" dirty="0">
                <a:solidFill>
                  <a:srgbClr val="FFFFFF"/>
                </a:solidFill>
                <a:latin typeface="Arial"/>
              </a:rPr>
              <a:t>h	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Sek</a:t>
            </a:r>
            <a:r>
              <a:rPr lang="en-US" sz="1056" b="0" i="0" spc="-27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056" b="0" i="0" spc="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056" b="0" i="0" spc="-41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056" b="0" i="0" spc="-43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0" i="0" spc="0" baseline="0" dirty="0">
                <a:solidFill>
                  <a:srgbClr val="FFFFFF"/>
                </a:solidFill>
                <a:latin typeface="Arial"/>
              </a:rPr>
              <a:t>s	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Jende</a:t>
            </a:r>
            <a:r>
              <a:rPr lang="en-US" sz="1056" b="0" i="0" spc="-29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al</a:t>
            </a:r>
          </a:p>
          <a:p>
            <a:pPr marL="0">
              <a:lnSpc>
                <a:spcPts val="1583"/>
              </a:lnSpc>
            </a:pP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Ke</a:t>
            </a:r>
            <a:r>
              <a:rPr lang="en-US" sz="1056" b="0" i="0" spc="-14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05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056" b="0" i="0" spc="-41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056" b="0" i="0" spc="-43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0" i="0" spc="-60" baseline="0" dirty="0">
                <a:solidFill>
                  <a:srgbClr val="FFFFFF"/>
                </a:solidFill>
                <a:latin typeface="Arial"/>
              </a:rPr>
              <a:t>an.</a:t>
            </a:r>
          </a:p>
        </p:txBody>
      </p:sp>
      <p:sp>
        <p:nvSpPr>
          <p:cNvPr id="198" name="Rectangle 198"/>
          <p:cNvSpPr/>
          <p:nvPr/>
        </p:nvSpPr>
        <p:spPr>
          <a:xfrm>
            <a:off x="4471415" y="1450544"/>
            <a:ext cx="4869692" cy="4224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2" b="0" i="0" spc="0" baseline="0" dirty="0">
                <a:solidFill>
                  <a:srgbClr val="FFFFFF"/>
                </a:solidFill>
                <a:latin typeface="Calibri"/>
              </a:rPr>
              <a:t>LLDIKTI mempu</a:t>
            </a:r>
            <a:r>
              <a:rPr lang="en-US" sz="1392" b="0" i="0" spc="-51" baseline="0" dirty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1392" b="0" i="0" spc="-31" baseline="0" dirty="0">
                <a:solidFill>
                  <a:srgbClr val="FFFFFF"/>
                </a:solidFill>
                <a:latin typeface="Calibri"/>
              </a:rPr>
              <a:t>y</a:t>
            </a:r>
            <a:r>
              <a:rPr lang="en-US" sz="1392" b="0" i="0" spc="0" baseline="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1392" b="0" i="0" spc="310" baseline="0" dirty="0">
                <a:solidFill>
                  <a:srgbClr val="FFFFFF"/>
                </a:solidFill>
                <a:latin typeface="Calibri"/>
              </a:rPr>
              <a:t>i</a:t>
            </a:r>
            <a:r>
              <a:rPr lang="en-US" sz="1392" b="0" i="0" spc="0" baseline="0" dirty="0">
                <a:solidFill>
                  <a:srgbClr val="FFFFFF"/>
                </a:solidFill>
                <a:latin typeface="Calibri"/>
              </a:rPr>
              <a:t>t</a:t>
            </a:r>
            <a:r>
              <a:rPr lang="en-US" sz="1392" b="0" i="0" spc="-21" baseline="0" dirty="0">
                <a:solidFill>
                  <a:srgbClr val="FFFFFF"/>
                </a:solidFill>
                <a:latin typeface="Calibri"/>
              </a:rPr>
              <a:t>u</a:t>
            </a:r>
            <a:r>
              <a:rPr lang="en-US" sz="1392" b="0" i="0" spc="-33" baseline="0" dirty="0">
                <a:solidFill>
                  <a:srgbClr val="FFFFFF"/>
                </a:solidFill>
                <a:latin typeface="Calibri"/>
              </a:rPr>
              <a:t>g</a:t>
            </a:r>
            <a:r>
              <a:rPr lang="en-US" sz="1392" b="0" i="0" spc="0" baseline="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1392" b="0" i="0" spc="349" baseline="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1392" b="0" i="0" spc="0" baseline="0" dirty="0">
                <a:solidFill>
                  <a:srgbClr val="FFFFFF"/>
                </a:solidFill>
                <a:latin typeface="Calibri"/>
              </a:rPr>
              <a:t>melaksana</a:t>
            </a:r>
            <a:r>
              <a:rPr lang="en-US" sz="1392" b="0" i="0" spc="-42" baseline="0" dirty="0">
                <a:solidFill>
                  <a:srgbClr val="FFFFFF"/>
                </a:solidFill>
                <a:latin typeface="Calibri"/>
              </a:rPr>
              <a:t>k</a:t>
            </a:r>
            <a:r>
              <a:rPr lang="en-US" sz="1392" b="0" i="0" spc="0" baseline="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1392" b="0" i="0" spc="300" baseline="0" dirty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1392" b="0" i="0" spc="0" baseline="0" dirty="0">
                <a:solidFill>
                  <a:srgbClr val="FFFFFF"/>
                </a:solidFill>
                <a:latin typeface="Calibri"/>
              </a:rPr>
              <a:t>fasili</a:t>
            </a:r>
            <a:r>
              <a:rPr lang="en-US" sz="1392" b="0" i="0" spc="-35" baseline="0" dirty="0">
                <a:solidFill>
                  <a:srgbClr val="FFFFFF"/>
                </a:solidFill>
                <a:latin typeface="Calibri"/>
              </a:rPr>
              <a:t>t</a:t>
            </a:r>
            <a:r>
              <a:rPr lang="en-US" sz="1392" b="0" i="0" spc="0" baseline="0" dirty="0">
                <a:solidFill>
                  <a:srgbClr val="FFFFFF"/>
                </a:solidFill>
                <a:latin typeface="Calibri"/>
              </a:rPr>
              <a:t>as</a:t>
            </a:r>
            <a:r>
              <a:rPr lang="en-US" sz="1392" b="0" i="0" spc="318" baseline="0" dirty="0">
                <a:solidFill>
                  <a:srgbClr val="FFFFFF"/>
                </a:solidFill>
                <a:latin typeface="Calibri"/>
              </a:rPr>
              <a:t>i</a:t>
            </a:r>
            <a:r>
              <a:rPr lang="en-US" sz="1392" b="0" i="0" spc="0" baseline="0" dirty="0">
                <a:solidFill>
                  <a:srgbClr val="FFFFFF"/>
                </a:solidFill>
                <a:latin typeface="Calibri"/>
              </a:rPr>
              <a:t>pening</a:t>
            </a:r>
            <a:r>
              <a:rPr lang="en-US" sz="1392" b="0" i="0" spc="-28" baseline="0" dirty="0">
                <a:solidFill>
                  <a:srgbClr val="FFFFFF"/>
                </a:solidFill>
                <a:latin typeface="Calibri"/>
              </a:rPr>
              <a:t>k</a:t>
            </a:r>
            <a:r>
              <a:rPr lang="en-US" sz="1392" b="0" i="0" spc="0" baseline="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1392" b="0" i="0" spc="-30" baseline="0" dirty="0">
                <a:solidFill>
                  <a:srgbClr val="FFFFFF"/>
                </a:solidFill>
                <a:latin typeface="Calibri"/>
              </a:rPr>
              <a:t>t</a:t>
            </a:r>
            <a:r>
              <a:rPr lang="en-US" sz="1392" b="0" i="0" spc="0" baseline="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1392" b="0" i="0" spc="331" baseline="0" dirty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1392" b="0" i="0" spc="0" baseline="0" dirty="0">
                <a:solidFill>
                  <a:srgbClr val="FFFFFF"/>
                </a:solidFill>
                <a:latin typeface="Calibri"/>
              </a:rPr>
              <a:t>mutu</a:t>
            </a:r>
          </a:p>
          <a:p>
            <a:pPr marL="0">
              <a:lnSpc>
                <a:spcPts val="1655"/>
              </a:lnSpc>
            </a:pPr>
            <a:r>
              <a:rPr lang="en-US" sz="1392" b="0" i="0" spc="0" baseline="0" dirty="0">
                <a:solidFill>
                  <a:srgbClr val="FFFFFF"/>
                </a:solidFill>
                <a:latin typeface="Calibri"/>
              </a:rPr>
              <a:t>pe</a:t>
            </a:r>
            <a:r>
              <a:rPr lang="en-US" sz="1392" b="0" i="0" spc="-44" baseline="0" dirty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1392" b="0" i="0" spc="-31" baseline="0" dirty="0">
                <a:solidFill>
                  <a:srgbClr val="FFFFFF"/>
                </a:solidFill>
                <a:latin typeface="Calibri"/>
              </a:rPr>
              <a:t>y</a:t>
            </a:r>
            <a:r>
              <a:rPr lang="en-US" sz="1392" b="0" i="0" spc="0" baseline="0" dirty="0">
                <a:solidFill>
                  <a:srgbClr val="FFFFFF"/>
                </a:solidFill>
                <a:latin typeface="Calibri"/>
              </a:rPr>
              <a:t>eleng</a:t>
            </a:r>
            <a:r>
              <a:rPr lang="en-US" sz="1392" b="0" i="0" spc="-52" baseline="0" dirty="0">
                <a:solidFill>
                  <a:srgbClr val="FFFFFF"/>
                </a:solidFill>
                <a:latin typeface="Calibri"/>
              </a:rPr>
              <a:t>g</a:t>
            </a:r>
            <a:r>
              <a:rPr lang="en-US" sz="1392" b="0" i="0" spc="0" baseline="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1392" b="0" i="0" spc="-26" baseline="0" dirty="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1392" b="0" i="0" spc="0" baseline="0" dirty="0">
                <a:solidFill>
                  <a:srgbClr val="FFFFFF"/>
                </a:solidFill>
                <a:latin typeface="Calibri"/>
              </a:rPr>
              <a:t>aa</a:t>
            </a:r>
            <a:r>
              <a:rPr lang="en-US" sz="1392" b="0" i="0" spc="311" baseline="0" dirty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1392" b="0" i="0" spc="0" baseline="0" dirty="0">
                <a:solidFill>
                  <a:srgbClr val="FFFFFF"/>
                </a:solidFill>
                <a:latin typeface="Calibri"/>
              </a:rPr>
              <a:t>pendidi</a:t>
            </a:r>
            <a:r>
              <a:rPr lang="en-US" sz="1392" b="0" i="0" spc="-45" baseline="0" dirty="0">
                <a:solidFill>
                  <a:srgbClr val="FFFFFF"/>
                </a:solidFill>
                <a:latin typeface="Calibri"/>
              </a:rPr>
              <a:t>k</a:t>
            </a:r>
            <a:r>
              <a:rPr lang="en-US" sz="1392" b="0" i="0" spc="0" baseline="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1392" b="0" i="0" spc="302" baseline="0" dirty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1392" b="0" i="0" spc="0" baseline="0" dirty="0">
                <a:solidFill>
                  <a:srgbClr val="FFFFFF"/>
                </a:solidFill>
                <a:latin typeface="Calibri"/>
              </a:rPr>
              <a:t>tinggi.</a:t>
            </a:r>
          </a:p>
        </p:txBody>
      </p:sp>
      <p:sp>
        <p:nvSpPr>
          <p:cNvPr id="199" name="Rectangle 199"/>
          <p:cNvSpPr/>
          <p:nvPr/>
        </p:nvSpPr>
        <p:spPr>
          <a:xfrm>
            <a:off x="5279135" y="2828438"/>
            <a:ext cx="4724587" cy="9387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01728" algn="l"/>
              </a:tabLst>
            </a:pP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127" b="0" i="0" spc="0" baseline="0" dirty="0">
                <a:solidFill>
                  <a:srgbClr val="FFFFFF"/>
                </a:solidFill>
                <a:latin typeface="Arial"/>
              </a:rPr>
              <a:t>.	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pelaksanaa</a:t>
            </a:r>
            <a:r>
              <a:rPr lang="en-US" sz="1127" b="0" i="0" spc="211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</a:t>
            </a:r>
            <a:r>
              <a:rPr lang="en-US" sz="1127" b="0" i="0" spc="-75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eta</a:t>
            </a:r>
            <a:r>
              <a:rPr lang="en-US" sz="1127" b="0" i="0" spc="-2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127" b="0" i="0" spc="23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mut</a:t>
            </a:r>
            <a:r>
              <a:rPr lang="en-US" sz="1127" b="0" i="0" spc="213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</a:t>
            </a:r>
            <a:r>
              <a:rPr lang="en-US" sz="1127" b="0" i="0" spc="-33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didika</a:t>
            </a:r>
            <a:r>
              <a:rPr lang="en-US" sz="1127" b="0" i="0" spc="212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127" b="0" i="0" spc="-33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nggi;</a:t>
            </a:r>
          </a:p>
          <a:p>
            <a:pPr marL="0">
              <a:lnSpc>
                <a:spcPts val="1776"/>
              </a:lnSpc>
              <a:tabLst>
                <a:tab pos="301728" algn="l"/>
              </a:tabLst>
            </a:pP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b</a:t>
            </a:r>
            <a:r>
              <a:rPr lang="en-US" sz="1127" b="0" i="0" spc="0" baseline="0" dirty="0">
                <a:solidFill>
                  <a:srgbClr val="FFFFFF"/>
                </a:solidFill>
                <a:latin typeface="Arial"/>
              </a:rPr>
              <a:t>.	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pelaksanaa</a:t>
            </a:r>
            <a:r>
              <a:rPr lang="en-US" sz="1127" b="0" i="0" spc="211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fa</a:t>
            </a:r>
            <a:r>
              <a:rPr lang="en-US" sz="1127" b="0" i="0" spc="-35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il</a:t>
            </a:r>
            <a:r>
              <a:rPr lang="en-US" sz="1127" b="0" i="0" spc="-73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ta</a:t>
            </a:r>
            <a:r>
              <a:rPr lang="en-US" sz="1127" b="0" i="0" spc="-35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127" b="0" i="0" spc="20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pening</a:t>
            </a:r>
            <a:r>
              <a:rPr lang="en-US" sz="1127" b="0" i="0" spc="-6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ata</a:t>
            </a:r>
            <a:r>
              <a:rPr lang="en-US" sz="1127" b="0" i="0" spc="238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mu</a:t>
            </a:r>
            <a:r>
              <a:rPr lang="en-US" sz="1127" b="0" i="0" spc="-26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127" b="0" i="0" spc="212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</a:t>
            </a:r>
            <a:r>
              <a:rPr lang="en-US" sz="1127" b="0" i="0" spc="-28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yelen</a:t>
            </a:r>
            <a:r>
              <a:rPr lang="en-US" sz="1127" b="0" i="0" spc="-19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gara</a:t>
            </a:r>
            <a:r>
              <a:rPr lang="en-US" sz="1127" b="0" i="0" spc="-1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127" b="0" i="0" spc="212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</a:t>
            </a:r>
            <a:r>
              <a:rPr lang="en-US" sz="1127" b="0" i="0" spc="-2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didika</a:t>
            </a:r>
            <a:r>
              <a:rPr lang="en-US" sz="1127" b="0" i="0" spc="213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27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ing</a:t>
            </a:r>
            <a:r>
              <a:rPr lang="en-US" sz="1127" b="0" i="0" spc="-35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i;</a:t>
            </a:r>
          </a:p>
          <a:p>
            <a:pPr marL="0">
              <a:lnSpc>
                <a:spcPts val="2016"/>
              </a:lnSpc>
              <a:tabLst>
                <a:tab pos="301728" algn="l"/>
              </a:tabLst>
            </a:pP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c</a:t>
            </a:r>
            <a:r>
              <a:rPr lang="en-US" sz="1127" b="0" i="0" spc="0" baseline="0" dirty="0">
                <a:solidFill>
                  <a:srgbClr val="FFFFFF"/>
                </a:solidFill>
                <a:latin typeface="Arial"/>
              </a:rPr>
              <a:t>.	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pelaksanaa</a:t>
            </a:r>
            <a:r>
              <a:rPr lang="en-US" sz="1127" b="0" i="0" spc="211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fa</a:t>
            </a:r>
            <a:r>
              <a:rPr lang="en-US" sz="1127" b="0" i="0" spc="-35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il</a:t>
            </a:r>
            <a:r>
              <a:rPr lang="en-US" sz="1127" b="0" i="0" spc="-73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ta</a:t>
            </a:r>
            <a:r>
              <a:rPr lang="en-US" sz="1127" b="0" i="0" spc="-35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127" b="0" i="0" spc="20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pening</a:t>
            </a:r>
            <a:r>
              <a:rPr lang="en-US" sz="1127" b="0" i="0" spc="-6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ata</a:t>
            </a:r>
            <a:r>
              <a:rPr lang="en-US" sz="1127" b="0" i="0" spc="238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mu</a:t>
            </a:r>
            <a:r>
              <a:rPr lang="en-US" sz="1127" b="0" i="0" spc="-26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127" b="0" i="0" spc="212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</a:t>
            </a:r>
            <a:r>
              <a:rPr lang="en-US" sz="1127" b="0" i="0" spc="-28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ge</a:t>
            </a:r>
            <a:r>
              <a:rPr lang="en-US" sz="1127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ola</a:t>
            </a:r>
            <a:r>
              <a:rPr lang="en-US" sz="1127" b="0" i="0" spc="-35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127" b="0" i="0" spc="212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per</a:t>
            </a:r>
            <a:r>
              <a:rPr lang="en-US" sz="1127" b="0" i="0" spc="-16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urua</a:t>
            </a:r>
            <a:r>
              <a:rPr lang="en-US" sz="1127" b="0" i="0" spc="224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127" b="0" i="0" spc="-34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nggi;</a:t>
            </a:r>
          </a:p>
          <a:p>
            <a:pPr marL="0">
              <a:lnSpc>
                <a:spcPts val="2088"/>
              </a:lnSpc>
              <a:tabLst>
                <a:tab pos="301728" algn="l"/>
              </a:tabLst>
            </a:pP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d</a:t>
            </a:r>
            <a:r>
              <a:rPr lang="en-US" sz="1127" b="0" i="0" spc="0" baseline="0" dirty="0">
                <a:solidFill>
                  <a:srgbClr val="FFFFFF"/>
                </a:solidFill>
                <a:latin typeface="Arial"/>
              </a:rPr>
              <a:t>.	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pelaksanaa</a:t>
            </a:r>
            <a:r>
              <a:rPr lang="en-US" sz="1127" b="0" i="0" spc="451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fa</a:t>
            </a:r>
            <a:r>
              <a:rPr lang="en-US" sz="1127" b="0" i="0" spc="-35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il</a:t>
            </a:r>
            <a:r>
              <a:rPr lang="en-US" sz="1127" b="0" i="0" spc="-73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ta</a:t>
            </a:r>
            <a:r>
              <a:rPr lang="en-US" sz="1127" b="0" i="0" spc="-35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127" b="0" i="0" spc="44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kesiap</a:t>
            </a:r>
            <a:r>
              <a:rPr lang="en-US" sz="1127" b="0" i="0" spc="-28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127" b="0" i="0" spc="47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pergu</a:t>
            </a:r>
            <a:r>
              <a:rPr lang="en-US" sz="1127" b="0" i="0" spc="-29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127" b="0" i="0" spc="-27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127" b="0" i="0" spc="-28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127" b="0" i="0" spc="453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tin</a:t>
            </a:r>
            <a:r>
              <a:rPr lang="en-US" sz="1127" b="0" i="0" spc="-34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1127" b="0" i="0" spc="-27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1127" b="0" i="0" spc="44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da</a:t>
            </a:r>
            <a:r>
              <a:rPr lang="en-US" sz="1127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127" b="0" i="0" spc="-28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127" b="0" i="0" spc="453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127" b="0" i="0" spc="-28" baseline="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enj</a:t>
            </a:r>
            <a:r>
              <a:rPr lang="en-US" sz="1127" b="0" i="0" spc="-35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min</a:t>
            </a:r>
            <a:r>
              <a:rPr lang="en-US" sz="1127" b="0" i="0" spc="-11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127" b="0" i="0" spc="47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mutu</a:t>
            </a:r>
          </a:p>
        </p:txBody>
      </p:sp>
      <p:sp>
        <p:nvSpPr>
          <p:cNvPr id="200" name="Rectangle 200"/>
          <p:cNvSpPr/>
          <p:nvPr/>
        </p:nvSpPr>
        <p:spPr>
          <a:xfrm>
            <a:off x="5279135" y="3861711"/>
            <a:ext cx="4727588" cy="4267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01752"/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ekste</a:t>
            </a:r>
            <a:r>
              <a:rPr lang="en-US" sz="1127" b="0" i="0" spc="-33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nal;</a:t>
            </a:r>
          </a:p>
          <a:p>
            <a:pPr marL="0">
              <a:lnSpc>
                <a:spcPts val="1847"/>
              </a:lnSpc>
              <a:tabLst>
                <a:tab pos="301728" algn="l"/>
                <a:tab pos="1179559" algn="l"/>
                <a:tab pos="1758614" algn="l"/>
                <a:tab pos="2410929" algn="l"/>
                <a:tab pos="2904739" algn="l"/>
                <a:tab pos="3349644" algn="l"/>
                <a:tab pos="3968492" algn="l"/>
                <a:tab pos="4322024" algn="l"/>
              </a:tabLst>
            </a:pP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127" b="0" i="0" spc="0" baseline="0" dirty="0">
                <a:solidFill>
                  <a:srgbClr val="FFFFFF"/>
                </a:solidFill>
                <a:latin typeface="Arial"/>
              </a:rPr>
              <a:t>.	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pelaksanaa</a:t>
            </a:r>
            <a:r>
              <a:rPr lang="en-US" sz="1127" b="0" i="0" spc="0" baseline="0" dirty="0">
                <a:solidFill>
                  <a:srgbClr val="FFFFFF"/>
                </a:solidFill>
                <a:latin typeface="Arial"/>
              </a:rPr>
              <a:t>n	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fa</a:t>
            </a:r>
            <a:r>
              <a:rPr lang="en-US" sz="1127" b="0" i="0" spc="-35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il</a:t>
            </a:r>
            <a:r>
              <a:rPr lang="en-US" sz="1127" b="0" i="0" spc="-74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ta</a:t>
            </a:r>
            <a:r>
              <a:rPr lang="en-US" sz="1127" b="0" i="0" spc="-35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127" b="0" i="0" spc="0" baseline="0" dirty="0">
                <a:solidFill>
                  <a:srgbClr val="FFFFFF"/>
                </a:solidFill>
                <a:latin typeface="Arial"/>
              </a:rPr>
              <a:t>i	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penila</a:t>
            </a:r>
            <a:r>
              <a:rPr lang="en-US" sz="1127" b="0" i="0" spc="-73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127" b="0" i="0" spc="0" baseline="0" dirty="0">
                <a:solidFill>
                  <a:srgbClr val="FFFFFF"/>
                </a:solidFill>
                <a:latin typeface="Arial"/>
              </a:rPr>
              <a:t>n	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angk</a:t>
            </a:r>
            <a:r>
              <a:rPr lang="en-US" sz="1127" b="0" i="0" spc="0" baseline="0" dirty="0">
                <a:solidFill>
                  <a:srgbClr val="FFFFFF"/>
                </a:solidFill>
                <a:latin typeface="Arial"/>
              </a:rPr>
              <a:t>a	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kredi</a:t>
            </a:r>
            <a:r>
              <a:rPr lang="en-US" sz="1127" b="0" i="0" spc="0" baseline="0" dirty="0">
                <a:solidFill>
                  <a:srgbClr val="FFFFFF"/>
                </a:solidFill>
                <a:latin typeface="Arial"/>
              </a:rPr>
              <a:t>t	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pendidi</a:t>
            </a:r>
            <a:r>
              <a:rPr lang="en-US" sz="1127" b="0" i="0" spc="0" baseline="0" dirty="0">
                <a:solidFill>
                  <a:srgbClr val="FFFFFF"/>
                </a:solidFill>
                <a:latin typeface="Arial"/>
              </a:rPr>
              <a:t>k	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da</a:t>
            </a:r>
            <a:r>
              <a:rPr lang="en-US" sz="1127" b="0" i="0" spc="0" baseline="0" dirty="0">
                <a:solidFill>
                  <a:srgbClr val="FFFFFF"/>
                </a:solidFill>
                <a:latin typeface="Arial"/>
              </a:rPr>
              <a:t>n	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tenaga</a:t>
            </a:r>
          </a:p>
        </p:txBody>
      </p:sp>
      <p:sp>
        <p:nvSpPr>
          <p:cNvPr id="201" name="Rectangle 201"/>
          <p:cNvSpPr/>
          <p:nvPr/>
        </p:nvSpPr>
        <p:spPr>
          <a:xfrm>
            <a:off x="5279135" y="4385966"/>
            <a:ext cx="4727858" cy="4175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01752"/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kepend</a:t>
            </a:r>
            <a:r>
              <a:rPr lang="en-US" sz="1127" b="0" i="0" spc="-69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dika</a:t>
            </a:r>
            <a:r>
              <a:rPr lang="en-US" sz="1127" b="0" i="0" spc="19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pergu</a:t>
            </a:r>
            <a:r>
              <a:rPr lang="en-US" sz="1127" b="0" i="0" spc="-28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ua</a:t>
            </a:r>
            <a:r>
              <a:rPr lang="en-US" sz="1127" b="0" i="0" spc="212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127" b="0" i="0" spc="-34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nggi;</a:t>
            </a:r>
          </a:p>
          <a:p>
            <a:pPr marL="0">
              <a:lnSpc>
                <a:spcPts val="1775"/>
              </a:lnSpc>
              <a:tabLst>
                <a:tab pos="301728" algn="l"/>
              </a:tabLst>
            </a:pP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f</a:t>
            </a:r>
            <a:r>
              <a:rPr lang="en-US" sz="1127" b="0" i="0" spc="0" baseline="0" dirty="0">
                <a:solidFill>
                  <a:srgbClr val="FFFFFF"/>
                </a:solidFill>
                <a:latin typeface="Arial"/>
              </a:rPr>
              <a:t>.	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pelaksanaa</a:t>
            </a:r>
            <a:r>
              <a:rPr lang="en-US" sz="1127" b="0" i="0" spc="260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fa</a:t>
            </a:r>
            <a:r>
              <a:rPr lang="en-US" sz="1127" b="0" i="0" spc="-35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il</a:t>
            </a:r>
            <a:r>
              <a:rPr lang="en-US" sz="1127" b="0" i="0" spc="-73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tas</a:t>
            </a:r>
            <a:r>
              <a:rPr lang="en-US" sz="1127" b="0" i="0" spc="24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pendiria</a:t>
            </a:r>
            <a:r>
              <a:rPr lang="en-US" sz="1127" b="0" i="0" spc="258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28" baseline="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ergu</a:t>
            </a:r>
            <a:r>
              <a:rPr lang="en-US" sz="1127" b="0" i="0" spc="-28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127" b="0" i="0" spc="-28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127" b="0" i="0" spc="2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26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in</a:t>
            </a:r>
            <a:r>
              <a:rPr lang="en-US" sz="1127" b="0" i="0" spc="-35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1127" b="0" i="0" spc="253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d</a:t>
            </a:r>
            <a:r>
              <a:rPr lang="en-US" sz="1127" b="0" i="0" spc="-28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127" b="0" i="0" spc="23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28" baseline="0" dirty="0">
                <a:solidFill>
                  <a:srgbClr val="FFFFFF"/>
                </a:solidFill>
                <a:latin typeface="Arial"/>
              </a:rPr>
              <a:t>pe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mbent</a:t>
            </a:r>
            <a:r>
              <a:rPr lang="en-US" sz="1127" b="0" i="0" spc="-2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ka</a:t>
            </a:r>
            <a:r>
              <a:rPr lang="en-US" sz="1127" b="0" i="0" spc="275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prog</a:t>
            </a:r>
            <a:r>
              <a:rPr lang="en-US" sz="1127" b="0" i="0" spc="-28" baseline="0" dirty="0">
                <a:solidFill>
                  <a:srgbClr val="FFFFFF"/>
                </a:solidFill>
                <a:latin typeface="Arial"/>
              </a:rPr>
              <a:t>ram</a:t>
            </a:r>
          </a:p>
        </p:txBody>
      </p:sp>
      <p:sp>
        <p:nvSpPr>
          <p:cNvPr id="202" name="Rectangle 202"/>
          <p:cNvSpPr/>
          <p:nvPr/>
        </p:nvSpPr>
        <p:spPr>
          <a:xfrm>
            <a:off x="5279135" y="4910222"/>
            <a:ext cx="1750791" cy="4175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01752"/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studi;</a:t>
            </a:r>
          </a:p>
          <a:p>
            <a:pPr marL="0">
              <a:lnSpc>
                <a:spcPts val="1775"/>
              </a:lnSpc>
              <a:tabLst>
                <a:tab pos="301728" algn="l"/>
              </a:tabLst>
            </a:pP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1127" b="0" i="0" spc="0" baseline="0" dirty="0">
                <a:solidFill>
                  <a:srgbClr val="FFFFFF"/>
                </a:solidFill>
                <a:latin typeface="Arial"/>
              </a:rPr>
              <a:t>.	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pelaksanaa</a:t>
            </a:r>
            <a:r>
              <a:rPr lang="en-US" sz="1127" b="0" i="0" spc="211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kerj</a:t>
            </a:r>
            <a:r>
              <a:rPr lang="en-US" sz="1127" b="0" i="0" spc="208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sama;</a:t>
            </a:r>
          </a:p>
        </p:txBody>
      </p:sp>
      <p:sp>
        <p:nvSpPr>
          <p:cNvPr id="203" name="Rectangle 203"/>
          <p:cNvSpPr/>
          <p:nvPr/>
        </p:nvSpPr>
        <p:spPr>
          <a:xfrm>
            <a:off x="5279135" y="5434478"/>
            <a:ext cx="4723186" cy="4175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01728" algn="l"/>
              </a:tabLst>
            </a:pP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127" b="0" i="0" spc="0" baseline="0" dirty="0">
                <a:solidFill>
                  <a:srgbClr val="FFFFFF"/>
                </a:solidFill>
                <a:latin typeface="Arial"/>
              </a:rPr>
              <a:t>.	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pengelolaa</a:t>
            </a:r>
            <a:r>
              <a:rPr lang="en-US" sz="1127" b="0" i="0" spc="198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dat</a:t>
            </a:r>
            <a:r>
              <a:rPr lang="en-US" sz="1127" b="0" i="0" spc="215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da</a:t>
            </a:r>
            <a:r>
              <a:rPr lang="en-US" sz="1127" b="0" i="0" spc="212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info</a:t>
            </a:r>
            <a:r>
              <a:rPr lang="en-US" sz="1127" b="0" i="0" spc="-22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mas</a:t>
            </a:r>
            <a:r>
              <a:rPr lang="en-US" sz="1127" b="0" i="0" spc="22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per</a:t>
            </a:r>
            <a:r>
              <a:rPr lang="en-US" sz="1127" b="0" i="0" spc="-16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urua</a:t>
            </a:r>
            <a:r>
              <a:rPr lang="en-US" sz="1127" b="0" i="0" spc="224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26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ing</a:t>
            </a:r>
            <a:r>
              <a:rPr lang="en-US" sz="1127" b="0" i="0" spc="-35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i;</a:t>
            </a:r>
          </a:p>
          <a:p>
            <a:pPr marL="0">
              <a:lnSpc>
                <a:spcPts val="1775"/>
              </a:lnSpc>
              <a:tabLst>
                <a:tab pos="301728" algn="l"/>
              </a:tabLst>
            </a:pP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27" b="0" i="0" spc="0" baseline="0" dirty="0">
                <a:solidFill>
                  <a:srgbClr val="FFFFFF"/>
                </a:solidFill>
                <a:latin typeface="Arial"/>
              </a:rPr>
              <a:t>.	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pelaksanaa</a:t>
            </a:r>
            <a:r>
              <a:rPr lang="en-US" sz="1127" b="0" i="0" spc="332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127" b="0" i="0" spc="-1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aluas</a:t>
            </a:r>
            <a:r>
              <a:rPr lang="en-US" sz="1127" b="0" i="0" spc="334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da</a:t>
            </a:r>
            <a:r>
              <a:rPr lang="en-US" sz="1127" b="0" i="0" spc="332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pelapora</a:t>
            </a:r>
            <a:r>
              <a:rPr lang="en-US" sz="1127" b="0" i="0" spc="33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fa</a:t>
            </a:r>
            <a:r>
              <a:rPr lang="en-US" sz="1127" b="0" i="0" spc="-35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il</a:t>
            </a:r>
            <a:r>
              <a:rPr lang="en-US" sz="1127" b="0" i="0" spc="-74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ta</a:t>
            </a:r>
            <a:r>
              <a:rPr lang="en-US" sz="1127" b="0" i="0" spc="0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127" b="0" i="0" spc="30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</a:t>
            </a:r>
            <a:r>
              <a:rPr lang="en-US" sz="1127" b="0" i="0" spc="-2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in</a:t>
            </a:r>
            <a:r>
              <a:rPr lang="en-US" sz="1127" b="0" i="0" spc="-35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kata</a:t>
            </a:r>
            <a:r>
              <a:rPr lang="en-US" sz="1127" b="0" i="0" spc="349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mu</a:t>
            </a:r>
            <a:r>
              <a:rPr lang="en-US" sz="1127" b="0" i="0" spc="-27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127" b="0" i="0" spc="333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per</a:t>
            </a:r>
            <a:r>
              <a:rPr lang="en-US" sz="1127" b="0" i="0" spc="-17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uruan</a:t>
            </a:r>
          </a:p>
        </p:txBody>
      </p:sp>
      <p:sp>
        <p:nvSpPr>
          <p:cNvPr id="204" name="Rectangle 204"/>
          <p:cNvSpPr/>
          <p:nvPr/>
        </p:nvSpPr>
        <p:spPr>
          <a:xfrm>
            <a:off x="5279135" y="5943494"/>
            <a:ext cx="1802482" cy="4267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01752"/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tinggi</a:t>
            </a:r>
            <a:r>
              <a:rPr lang="en-US" sz="1127" b="0" i="0" spc="201" baseline="0" dirty="0">
                <a:solidFill>
                  <a:srgbClr val="FFFFFF"/>
                </a:solidFill>
                <a:latin typeface="Arial"/>
              </a:rPr>
              <a:t>;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dan</a:t>
            </a:r>
          </a:p>
          <a:p>
            <a:pPr marL="0">
              <a:lnSpc>
                <a:spcPts val="1848"/>
              </a:lnSpc>
              <a:tabLst>
                <a:tab pos="301728" algn="l"/>
              </a:tabLst>
            </a:pP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127" b="0" i="0" spc="0" baseline="0" dirty="0">
                <a:solidFill>
                  <a:srgbClr val="FFFFFF"/>
                </a:solidFill>
                <a:latin typeface="Arial"/>
              </a:rPr>
              <a:t>.	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pelaksanaa</a:t>
            </a:r>
            <a:r>
              <a:rPr lang="en-US" sz="1127" b="0" i="0" spc="211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ad</a:t>
            </a:r>
            <a:r>
              <a:rPr lang="en-US" sz="1127" b="0" i="0" spc="-75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inistra</a:t>
            </a:r>
            <a:r>
              <a:rPr lang="en-US" sz="1127" b="0" i="0" spc="-22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127" b="0" i="0" spc="-52" baseline="0" dirty="0">
                <a:solidFill>
                  <a:srgbClr val="FFFFFF"/>
                </a:solidFill>
                <a:latin typeface="Arial"/>
              </a:rPr>
              <a:t>i.</a:t>
            </a:r>
          </a:p>
        </p:txBody>
      </p:sp>
      <p:sp>
        <p:nvSpPr>
          <p:cNvPr id="205" name="Rectangle 205"/>
          <p:cNvSpPr/>
          <p:nvPr/>
        </p:nvSpPr>
        <p:spPr>
          <a:xfrm>
            <a:off x="4587240" y="1037200"/>
            <a:ext cx="743563" cy="4044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76" b="1" i="0" spc="-398" baseline="0" dirty="0">
                <a:solidFill>
                  <a:srgbClr val="4472C4"/>
                </a:solidFill>
                <a:latin typeface="Arial"/>
              </a:rPr>
              <a:t>T</a:t>
            </a:r>
            <a:r>
              <a:rPr lang="en-US" sz="2376" b="1" i="0" spc="-249" baseline="0" dirty="0">
                <a:solidFill>
                  <a:srgbClr val="4472C4"/>
                </a:solidFill>
                <a:latin typeface="Arial"/>
              </a:rPr>
              <a:t>ugas</a:t>
            </a:r>
          </a:p>
        </p:txBody>
      </p:sp>
      <p:sp>
        <p:nvSpPr>
          <p:cNvPr id="206" name="Rectangle 206"/>
          <p:cNvSpPr/>
          <p:nvPr/>
        </p:nvSpPr>
        <p:spPr>
          <a:xfrm>
            <a:off x="2109216" y="2197954"/>
            <a:ext cx="825599" cy="3145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47" b="1" i="0" spc="-98" baseline="0" dirty="0">
                <a:solidFill>
                  <a:srgbClr val="FFFFFF"/>
                </a:solidFill>
                <a:latin typeface="Arial"/>
              </a:rPr>
              <a:t>LLDIKTI</a:t>
            </a:r>
          </a:p>
        </p:txBody>
      </p:sp>
      <p:sp>
        <p:nvSpPr>
          <p:cNvPr id="207" name="Rectangle 207"/>
          <p:cNvSpPr/>
          <p:nvPr/>
        </p:nvSpPr>
        <p:spPr>
          <a:xfrm>
            <a:off x="1008888" y="6045253"/>
            <a:ext cx="3334829" cy="3738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*</a:t>
            </a:r>
            <a:r>
              <a:rPr lang="en-US" sz="1056" b="0" i="0" spc="-57" baseline="0" dirty="0">
                <a:solidFill>
                  <a:srgbClr val="000000"/>
                </a:solidFill>
                <a:latin typeface="Arial"/>
              </a:rPr>
              <a:t>B</a:t>
            </a:r>
            <a:r>
              <a:rPr lang="en-US" sz="1056" b="0" i="0" spc="-6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64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0" i="0" spc="-6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056" b="0" i="0" spc="-73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206" baseline="0" dirty="0">
                <a:solidFill>
                  <a:srgbClr val="000000"/>
                </a:solidFill>
                <a:latin typeface="Arial"/>
              </a:rPr>
              <a:t>: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Pe</a:t>
            </a:r>
            <a:r>
              <a:rPr lang="en-US" sz="1056" b="0" i="0" spc="-13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end</a:t>
            </a:r>
            <a:r>
              <a:rPr lang="en-US" sz="1056" b="0" i="0" spc="-2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b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ud</a:t>
            </a:r>
            <a:r>
              <a:rPr lang="en-US" sz="1056" b="0" i="0" spc="-17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19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056" b="0" i="0" spc="-2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056" b="0" i="0" spc="264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056" b="0" i="0" spc="-60" baseline="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056" b="0" i="0" spc="180" baseline="0" dirty="0">
                <a:solidFill>
                  <a:srgbClr val="000000"/>
                </a:solidFill>
                <a:latin typeface="Arial"/>
              </a:rPr>
              <a:t>5</a:t>
            </a:r>
            <a:r>
              <a:rPr lang="en-US" sz="1056" b="0" i="0" spc="-165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ahu</a:t>
            </a:r>
            <a:r>
              <a:rPr lang="en-US" sz="1056" b="0" i="0" spc="22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-60" baseline="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056" b="0" i="0" spc="-59" baseline="0" dirty="0">
                <a:solidFill>
                  <a:srgbClr val="000000"/>
                </a:solidFill>
                <a:latin typeface="Arial"/>
              </a:rPr>
              <a:t>0</a:t>
            </a:r>
            <a:r>
              <a:rPr lang="en-US" sz="1056" b="0" i="0" spc="-60" baseline="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056" b="0" i="0" spc="204" baseline="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en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ng</a:t>
            </a:r>
          </a:p>
          <a:p>
            <a:pPr marL="0">
              <a:lnSpc>
                <a:spcPts val="1528"/>
              </a:lnSpc>
            </a:pPr>
            <a:r>
              <a:rPr lang="en-US" sz="1056" b="0" i="0" spc="0" baseline="0" dirty="0">
                <a:solidFill>
                  <a:srgbClr val="000000"/>
                </a:solidFill>
                <a:latin typeface="Calibri"/>
              </a:rPr>
              <a:t>O</a:t>
            </a:r>
            <a:r>
              <a:rPr lang="en-US" sz="1056" b="0" i="0" spc="-36" baseline="0" dirty="0">
                <a:solidFill>
                  <a:srgbClr val="000000"/>
                </a:solidFill>
                <a:latin typeface="Calibri"/>
              </a:rPr>
              <a:t>r</a:t>
            </a:r>
            <a:r>
              <a:rPr lang="en-US" sz="1056" b="0" i="0" spc="-18" baseline="0" dirty="0">
                <a:solidFill>
                  <a:srgbClr val="000000"/>
                </a:solidFill>
                <a:latin typeface="Calibri"/>
              </a:rPr>
              <a:t>g</a:t>
            </a:r>
            <a:r>
              <a:rPr lang="en-US" sz="1056" b="0" i="0" spc="0" baseline="0" dirty="0">
                <a:solidFill>
                  <a:srgbClr val="000000"/>
                </a:solidFill>
                <a:latin typeface="Calibri"/>
              </a:rPr>
              <a:t>anisa</a:t>
            </a:r>
            <a:r>
              <a:rPr lang="en-US" sz="1056" b="0" i="0" spc="-17" baseline="0" dirty="0">
                <a:solidFill>
                  <a:srgbClr val="000000"/>
                </a:solidFill>
                <a:latin typeface="Calibri"/>
              </a:rPr>
              <a:t>s</a:t>
            </a:r>
            <a:r>
              <a:rPr lang="en-US" sz="1056" b="0" i="0" spc="237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056" b="0" i="0" spc="0" baseline="0" dirty="0">
                <a:solidFill>
                  <a:srgbClr val="000000"/>
                </a:solidFill>
                <a:latin typeface="Calibri"/>
              </a:rPr>
              <a:t>Dan </a:t>
            </a:r>
            <a:r>
              <a:rPr lang="en-US" sz="1056" b="0" i="0" spc="-83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1056" b="0" i="0" spc="0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056" b="0" i="0" spc="-21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1056" b="0" i="0" spc="0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056" b="0" i="0" spc="-25" baseline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56" b="0" i="0" spc="-22" baseline="0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1056" b="0" i="0" spc="0" baseline="0" dirty="0">
                <a:solidFill>
                  <a:srgbClr val="000000"/>
                </a:solidFill>
                <a:latin typeface="Calibri"/>
              </a:rPr>
              <a:t>erj</a:t>
            </a:r>
            <a:r>
              <a:rPr lang="en-US" sz="1056" b="0" i="0" spc="243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Calibri"/>
              </a:rPr>
              <a:t>Lembaga</a:t>
            </a:r>
            <a:r>
              <a:rPr lang="en-US" sz="1056" b="0" i="0" spc="-36" baseline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56" b="0" i="0" spc="0" baseline="0" dirty="0">
                <a:solidFill>
                  <a:srgbClr val="000000"/>
                </a:solidFill>
                <a:latin typeface="Calibri"/>
              </a:rPr>
              <a:t>La</a:t>
            </a:r>
            <a:r>
              <a:rPr lang="en-US" sz="1056" b="0" i="0" spc="-36" baseline="0" dirty="0">
                <a:solidFill>
                  <a:srgbClr val="000000"/>
                </a:solidFill>
                <a:latin typeface="Calibri"/>
              </a:rPr>
              <a:t>y</a:t>
            </a:r>
            <a:r>
              <a:rPr lang="en-US" sz="1056" b="0" i="0" spc="0" baseline="0" dirty="0">
                <a:solidFill>
                  <a:srgbClr val="000000"/>
                </a:solidFill>
                <a:latin typeface="Calibri"/>
              </a:rPr>
              <a:t>ana</a:t>
            </a:r>
            <a:r>
              <a:rPr lang="en-US" sz="1056" b="0" i="0" spc="232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1056" b="0" i="0" spc="-18" baseline="0" dirty="0">
                <a:solidFill>
                  <a:srgbClr val="000000"/>
                </a:solidFill>
                <a:latin typeface="Calibri"/>
              </a:rPr>
              <a:t>P</a:t>
            </a:r>
            <a:r>
              <a:rPr lang="en-US" sz="1056" b="0" i="0" spc="0" baseline="0" dirty="0">
                <a:solidFill>
                  <a:srgbClr val="000000"/>
                </a:solidFill>
                <a:latin typeface="Calibri"/>
              </a:rPr>
              <a:t>endidi</a:t>
            </a:r>
            <a:r>
              <a:rPr lang="en-US" sz="1056" b="0" i="0" spc="-34" baseline="0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1056" b="0" i="0" spc="0" baseline="0" dirty="0">
                <a:solidFill>
                  <a:srgbClr val="000000"/>
                </a:solidFill>
                <a:latin typeface="Calibri"/>
              </a:rPr>
              <a:t>an</a:t>
            </a:r>
            <a:r>
              <a:rPr lang="en-US" sz="1056" b="0" i="0" spc="-51" baseline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56" b="0" i="0" spc="0" baseline="0" dirty="0">
                <a:solidFill>
                  <a:srgbClr val="000000"/>
                </a:solidFill>
                <a:latin typeface="Calibri"/>
              </a:rPr>
              <a:t>Tinggi</a:t>
            </a:r>
          </a:p>
        </p:txBody>
      </p:sp>
      <p:sp>
        <p:nvSpPr>
          <p:cNvPr id="208" name="Rectangle 208"/>
          <p:cNvSpPr/>
          <p:nvPr/>
        </p:nvSpPr>
        <p:spPr>
          <a:xfrm>
            <a:off x="7019543" y="2158330"/>
            <a:ext cx="768634" cy="3145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47" b="1" i="0" spc="0" baseline="0" dirty="0">
                <a:solidFill>
                  <a:srgbClr val="FFFFFF"/>
                </a:solidFill>
                <a:latin typeface="Arial"/>
              </a:rPr>
              <a:t>Fungsi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Freeform 312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DBEE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4" name="Picture 3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057656"/>
            <a:ext cx="5279135" cy="2874264"/>
          </a:xfrm>
          <a:prstGeom prst="rect">
            <a:avLst/>
          </a:prstGeom>
          <a:noFill/>
        </p:spPr>
      </p:pic>
      <p:pic>
        <p:nvPicPr>
          <p:cNvPr id="315" name="Picture 3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907537"/>
            <a:ext cx="5279135" cy="2624327"/>
          </a:xfrm>
          <a:prstGeom prst="rect">
            <a:avLst/>
          </a:prstGeom>
          <a:noFill/>
        </p:spPr>
      </p:pic>
      <p:pic>
        <p:nvPicPr>
          <p:cNvPr id="316" name="Picture 31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752" y="874776"/>
            <a:ext cx="4130039" cy="1517904"/>
          </a:xfrm>
          <a:prstGeom prst="rect">
            <a:avLst/>
          </a:prstGeom>
          <a:noFill/>
        </p:spPr>
      </p:pic>
      <p:pic>
        <p:nvPicPr>
          <p:cNvPr id="317" name="Picture 3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2039" y="2542032"/>
            <a:ext cx="2459736" cy="2502408"/>
          </a:xfrm>
          <a:prstGeom prst="rect">
            <a:avLst/>
          </a:prstGeom>
          <a:noFill/>
        </p:spPr>
      </p:pic>
      <p:pic>
        <p:nvPicPr>
          <p:cNvPr id="318" name="Picture 31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535" y="5376673"/>
            <a:ext cx="4507992" cy="1304543"/>
          </a:xfrm>
          <a:prstGeom prst="rect">
            <a:avLst/>
          </a:prstGeom>
          <a:noFill/>
        </p:spPr>
      </p:pic>
      <p:pic>
        <p:nvPicPr>
          <p:cNvPr id="319" name="Picture 31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1540" y="959612"/>
            <a:ext cx="1296416" cy="5645912"/>
          </a:xfrm>
          <a:prstGeom prst="rect">
            <a:avLst/>
          </a:prstGeom>
          <a:noFill/>
        </p:spPr>
      </p:pic>
      <p:sp>
        <p:nvSpPr>
          <p:cNvPr id="320" name="Rectangle 320"/>
          <p:cNvSpPr/>
          <p:nvPr/>
        </p:nvSpPr>
        <p:spPr>
          <a:xfrm>
            <a:off x="697991" y="1047903"/>
            <a:ext cx="3355568" cy="9950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743" b="1" i="0" spc="0" baseline="0" dirty="0">
                <a:solidFill>
                  <a:srgbClr val="FFFF00"/>
                </a:solidFill>
                <a:latin typeface="Calibri"/>
              </a:rPr>
              <a:t>1</a:t>
            </a:r>
            <a:r>
              <a:rPr lang="en-US" sz="3743" b="1" i="0" spc="824" baseline="0" dirty="0">
                <a:solidFill>
                  <a:srgbClr val="FFFF00"/>
                </a:solidFill>
                <a:latin typeface="Calibri"/>
              </a:rPr>
              <a:t>.</a:t>
            </a:r>
            <a:r>
              <a:rPr lang="en-US" sz="2807" b="0" i="0" spc="-61" baseline="0" dirty="0">
                <a:solidFill>
                  <a:srgbClr val="FFFFFF"/>
                </a:solidFill>
                <a:latin typeface="Calibri"/>
              </a:rPr>
              <a:t>P</a:t>
            </a:r>
            <a:r>
              <a:rPr lang="en-US" sz="2807" b="0" i="0" spc="0" baseline="0" dirty="0">
                <a:solidFill>
                  <a:srgbClr val="FFFFFF"/>
                </a:solidFill>
                <a:latin typeface="Calibri"/>
              </a:rPr>
              <a:t>emba</a:t>
            </a:r>
            <a:r>
              <a:rPr lang="en-US" sz="2807" b="0" i="0" spc="-63" baseline="0" dirty="0">
                <a:solidFill>
                  <a:srgbClr val="FFFFFF"/>
                </a:solidFill>
                <a:latin typeface="Calibri"/>
              </a:rPr>
              <a:t>g</a:t>
            </a:r>
            <a:r>
              <a:rPr lang="en-US" sz="2807" b="0" i="0" spc="0" baseline="0" dirty="0">
                <a:solidFill>
                  <a:srgbClr val="FFFFFF"/>
                </a:solidFill>
                <a:latin typeface="Calibri"/>
              </a:rPr>
              <a:t>ia</a:t>
            </a:r>
            <a:r>
              <a:rPr lang="en-US" sz="2807" b="0" i="0" spc="636" baseline="0" dirty="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807" b="0" i="0" spc="-44" baseline="0" dirty="0">
                <a:solidFill>
                  <a:srgbClr val="FFFFFF"/>
                </a:solidFill>
                <a:latin typeface="Calibri"/>
              </a:rPr>
              <a:t>K</a:t>
            </a:r>
            <a:r>
              <a:rPr lang="en-US" sz="2807" b="0" i="0" spc="0" baseline="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7" b="0" i="0" spc="-55" baseline="0" dirty="0">
                <a:solidFill>
                  <a:srgbClr val="FFFFFF"/>
                </a:solidFill>
                <a:latin typeface="Calibri"/>
              </a:rPr>
              <a:t>t</a:t>
            </a:r>
            <a:r>
              <a:rPr lang="en-US" sz="2807" b="0" i="0" spc="0" baseline="0" dirty="0">
                <a:solidFill>
                  <a:srgbClr val="FFFFFF"/>
                </a:solidFill>
                <a:latin typeface="Calibri"/>
              </a:rPr>
              <a:t>egori</a:t>
            </a:r>
          </a:p>
          <a:p>
            <a:pPr marL="1088136">
              <a:lnSpc>
                <a:spcPts val="3342"/>
              </a:lnSpc>
            </a:pPr>
            <a:r>
              <a:rPr lang="en-US" sz="2807" b="0" i="0" spc="0" baseline="0" dirty="0">
                <a:solidFill>
                  <a:srgbClr val="FFFFFF"/>
                </a:solidFill>
                <a:latin typeface="Calibri"/>
              </a:rPr>
              <a:t>Lapo</a:t>
            </a:r>
            <a:r>
              <a:rPr lang="en-US" sz="2807" b="0" i="0" spc="-76" baseline="0" dirty="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7" b="0" i="0" spc="0" baseline="0" dirty="0">
                <a:solidFill>
                  <a:srgbClr val="FFFFFF"/>
                </a:solidFill>
                <a:latin typeface="Calibri"/>
              </a:rPr>
              <a:t>an</a:t>
            </a:r>
          </a:p>
        </p:txBody>
      </p:sp>
      <p:sp>
        <p:nvSpPr>
          <p:cNvPr id="321" name="Rectangle 321"/>
          <p:cNvSpPr/>
          <p:nvPr/>
        </p:nvSpPr>
        <p:spPr>
          <a:xfrm>
            <a:off x="289559" y="5469332"/>
            <a:ext cx="3793894" cy="9893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31" b="0" i="0" spc="-17" baseline="0" dirty="0">
                <a:solidFill>
                  <a:srgbClr val="000000"/>
                </a:solidFill>
                <a:latin typeface="Calibri"/>
              </a:rPr>
              <a:t>Catat</a:t>
            </a:r>
            <a:r>
              <a:rPr lang="en-US" sz="1631" b="0" i="0" spc="0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631" b="0" i="0" spc="-17" baseline="0" dirty="0">
                <a:solidFill>
                  <a:srgbClr val="000000"/>
                </a:solidFill>
                <a:latin typeface="Calibri"/>
              </a:rPr>
              <a:t>n:</a:t>
            </a:r>
          </a:p>
          <a:p>
            <a:pPr marL="0">
              <a:lnSpc>
                <a:spcPts val="1967"/>
              </a:lnSpc>
            </a:pPr>
            <a:r>
              <a:rPr lang="en-US" sz="1631" b="0" i="0" spc="0" baseline="0" dirty="0">
                <a:solidFill>
                  <a:srgbClr val="000000"/>
                </a:solidFill>
                <a:latin typeface="Calibri"/>
              </a:rPr>
              <a:t>Han</a:t>
            </a:r>
            <a:r>
              <a:rPr lang="en-US" sz="1631" b="0" i="0" spc="-36" baseline="0" dirty="0">
                <a:solidFill>
                  <a:srgbClr val="000000"/>
                </a:solidFill>
                <a:latin typeface="Calibri"/>
              </a:rPr>
              <a:t>y</a:t>
            </a:r>
            <a:r>
              <a:rPr lang="en-US" sz="1631" b="0" i="0" spc="347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631" b="0" i="0" spc="0" baseline="0" dirty="0">
                <a:solidFill>
                  <a:srgbClr val="000000"/>
                </a:solidFill>
                <a:latin typeface="Calibri"/>
              </a:rPr>
              <a:t>lapora</a:t>
            </a:r>
            <a:r>
              <a:rPr lang="en-US" sz="1631" b="0" i="0" spc="314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1631" b="0" i="0" spc="0" baseline="0" dirty="0">
                <a:solidFill>
                  <a:srgbClr val="000000"/>
                </a:solidFill>
                <a:latin typeface="Calibri"/>
              </a:rPr>
              <a:t>SPM</a:t>
            </a:r>
            <a:r>
              <a:rPr lang="en-US" sz="1631" b="0" i="0" spc="368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631" b="0" i="0" spc="0" baseline="0" dirty="0">
                <a:solidFill>
                  <a:srgbClr val="000000"/>
                </a:solidFill>
                <a:latin typeface="Calibri"/>
              </a:rPr>
              <a:t>denga</a:t>
            </a:r>
            <a:r>
              <a:rPr lang="en-US" sz="1631" b="0" i="0" spc="321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1631" b="0" i="0" spc="0" baseline="0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1631" b="0" i="0" spc="-36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631" b="0" i="0" spc="0" baseline="0" dirty="0">
                <a:solidFill>
                  <a:srgbClr val="000000"/>
                </a:solidFill>
                <a:latin typeface="Calibri"/>
              </a:rPr>
              <a:t>tegor</a:t>
            </a:r>
            <a:r>
              <a:rPr lang="en-US" sz="1631" b="0" i="0" spc="725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631" b="1" i="0" spc="0" baseline="0" dirty="0">
                <a:solidFill>
                  <a:srgbClr val="000000"/>
                </a:solidFill>
                <a:latin typeface="Calibri"/>
              </a:rPr>
              <a:t>“Dapat</a:t>
            </a:r>
          </a:p>
          <a:p>
            <a:pPr marL="0">
              <a:lnSpc>
                <a:spcPts val="1919"/>
              </a:lnSpc>
            </a:pPr>
            <a:r>
              <a:rPr lang="en-US" sz="1631" b="1" i="0" spc="0" baseline="0" dirty="0">
                <a:solidFill>
                  <a:srgbClr val="000000"/>
                </a:solidFill>
                <a:latin typeface="Calibri"/>
              </a:rPr>
              <a:t>di</a:t>
            </a:r>
            <a:r>
              <a:rPr lang="en-US" sz="1631" b="1" i="0" spc="-35" baseline="0" dirty="0">
                <a:solidFill>
                  <a:srgbClr val="000000"/>
                </a:solidFill>
                <a:latin typeface="Calibri"/>
              </a:rPr>
              <a:t>v</a:t>
            </a:r>
            <a:r>
              <a:rPr lang="en-US" sz="1631" b="1" i="0" spc="0" baseline="0" dirty="0">
                <a:solidFill>
                  <a:srgbClr val="000000"/>
                </a:solidFill>
                <a:latin typeface="Calibri"/>
              </a:rPr>
              <a:t>erifikasi</a:t>
            </a:r>
            <a:r>
              <a:rPr lang="en-US" sz="1631" b="1" i="0" spc="409" baseline="0" dirty="0">
                <a:solidFill>
                  <a:srgbClr val="000000"/>
                </a:solidFill>
                <a:latin typeface="Calibri"/>
              </a:rPr>
              <a:t>”</a:t>
            </a:r>
            <a:r>
              <a:rPr lang="en-US" sz="1631" b="0" i="0" spc="0" baseline="0" dirty="0">
                <a:solidFill>
                  <a:srgbClr val="000000"/>
                </a:solidFill>
                <a:latin typeface="Calibri"/>
              </a:rPr>
              <a:t>yang aka</a:t>
            </a:r>
            <a:r>
              <a:rPr lang="en-US" sz="1631" b="0" i="0" spc="352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1631" b="0" i="0" spc="0" baseline="0" dirty="0">
                <a:solidFill>
                  <a:srgbClr val="000000"/>
                </a:solidFill>
                <a:latin typeface="Calibri"/>
              </a:rPr>
              <a:t>diverifikasi</a:t>
            </a:r>
            <a:r>
              <a:rPr lang="en-US" sz="1631" b="0" i="0" spc="-38" baseline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31" b="0" i="0" spc="0" baseline="0" dirty="0">
                <a:solidFill>
                  <a:srgbClr val="000000"/>
                </a:solidFill>
                <a:latin typeface="Calibri"/>
              </a:rPr>
              <a:t>oleh</a:t>
            </a:r>
          </a:p>
          <a:p>
            <a:pPr marL="0">
              <a:lnSpc>
                <a:spcPts val="1944"/>
              </a:lnSpc>
            </a:pPr>
            <a:r>
              <a:rPr lang="en-US" sz="1631" b="0" i="0" spc="0" baseline="0" dirty="0">
                <a:solidFill>
                  <a:srgbClr val="000000"/>
                </a:solidFill>
                <a:latin typeface="Calibri"/>
              </a:rPr>
              <a:t>verifika</a:t>
            </a:r>
            <a:r>
              <a:rPr lang="en-US" sz="1631" b="0" i="0" spc="-38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1631" b="0" i="0" spc="0" baseline="0" dirty="0">
                <a:solidFill>
                  <a:srgbClr val="000000"/>
                </a:solidFill>
                <a:latin typeface="Calibri"/>
              </a:rPr>
              <a:t>or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Freeform 322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" name="Freeform 323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DBEE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4" name="Picture 32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19" y="957072"/>
            <a:ext cx="9464040" cy="1301496"/>
          </a:xfrm>
          <a:prstGeom prst="rect">
            <a:avLst/>
          </a:prstGeom>
          <a:noFill/>
        </p:spPr>
      </p:pic>
      <p:pic>
        <p:nvPicPr>
          <p:cNvPr id="325" name="Picture 3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231" y="2090929"/>
            <a:ext cx="9339072" cy="3666744"/>
          </a:xfrm>
          <a:prstGeom prst="rect">
            <a:avLst/>
          </a:prstGeom>
          <a:noFill/>
        </p:spPr>
      </p:pic>
      <p:sp>
        <p:nvSpPr>
          <p:cNvPr id="326" name="Rectangle 326"/>
          <p:cNvSpPr/>
          <p:nvPr/>
        </p:nvSpPr>
        <p:spPr>
          <a:xfrm>
            <a:off x="1106424" y="1148487"/>
            <a:ext cx="8587308" cy="643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224" b="1" i="0" spc="0" baseline="0" dirty="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4224" b="1" i="0" spc="1056" baseline="0" dirty="0">
                <a:solidFill>
                  <a:srgbClr val="FFFF00"/>
                </a:solidFill>
                <a:latin typeface="Calibri"/>
              </a:rPr>
              <a:t>.</a:t>
            </a:r>
            <a:r>
              <a:rPr lang="en-US" sz="3288" b="0" i="0" spc="0" baseline="0" dirty="0">
                <a:solidFill>
                  <a:srgbClr val="FFFFFF"/>
                </a:solidFill>
                <a:latin typeface="Calibri"/>
              </a:rPr>
              <a:t>St</a:t>
            </a:r>
            <a:r>
              <a:rPr lang="en-US" sz="3288" b="0" i="0" spc="-58" baseline="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3288" b="0" i="0" spc="0" baseline="0" dirty="0">
                <a:solidFill>
                  <a:srgbClr val="FFFFFF"/>
                </a:solidFill>
                <a:latin typeface="Calibri"/>
              </a:rPr>
              <a:t>tu</a:t>
            </a:r>
            <a:r>
              <a:rPr lang="en-US" sz="3288" b="0" i="0" spc="666" baseline="0" dirty="0">
                <a:solidFill>
                  <a:srgbClr val="FFFFFF"/>
                </a:solidFill>
                <a:latin typeface="Calibri"/>
              </a:rPr>
              <a:t>s</a:t>
            </a:r>
            <a:r>
              <a:rPr lang="en-US" sz="3288" b="0" i="0" spc="0" baseline="0" dirty="0">
                <a:solidFill>
                  <a:srgbClr val="FFFFFF"/>
                </a:solidFill>
                <a:latin typeface="Calibri"/>
              </a:rPr>
              <a:t>Hasi</a:t>
            </a:r>
            <a:r>
              <a:rPr lang="en-US" sz="3288" b="0" i="0" spc="692" baseline="0" dirty="0">
                <a:solidFill>
                  <a:srgbClr val="FFFFFF"/>
                </a:solidFill>
                <a:latin typeface="Calibri"/>
              </a:rPr>
              <a:t>l</a:t>
            </a:r>
            <a:r>
              <a:rPr lang="en-US" sz="3288" b="0" i="0" spc="-160" baseline="0" dirty="0">
                <a:solidFill>
                  <a:srgbClr val="FFFFFF"/>
                </a:solidFill>
                <a:latin typeface="Calibri"/>
              </a:rPr>
              <a:t>V</a:t>
            </a:r>
            <a:r>
              <a:rPr lang="en-US" sz="3288" b="0" i="0" spc="0" baseline="0" dirty="0">
                <a:solidFill>
                  <a:srgbClr val="FFFFFF"/>
                </a:solidFill>
                <a:latin typeface="Calibri"/>
              </a:rPr>
              <a:t>erifi</a:t>
            </a:r>
            <a:r>
              <a:rPr lang="en-US" sz="3288" b="0" i="0" spc="-64" baseline="0" dirty="0">
                <a:solidFill>
                  <a:srgbClr val="FFFFFF"/>
                </a:solidFill>
                <a:latin typeface="Calibri"/>
              </a:rPr>
              <a:t>k</a:t>
            </a:r>
            <a:r>
              <a:rPr lang="en-US" sz="3288" b="0" i="0" spc="0" baseline="0" dirty="0">
                <a:solidFill>
                  <a:srgbClr val="FFFFFF"/>
                </a:solidFill>
                <a:latin typeface="Calibri"/>
              </a:rPr>
              <a:t>as</a:t>
            </a:r>
            <a:r>
              <a:rPr lang="en-US" sz="3288" b="0" i="0" spc="636" baseline="0" dirty="0">
                <a:solidFill>
                  <a:srgbClr val="FFFFFF"/>
                </a:solidFill>
                <a:latin typeface="Calibri"/>
              </a:rPr>
              <a:t>i</a:t>
            </a:r>
            <a:r>
              <a:rPr lang="en-US" sz="3288" b="0" i="0" spc="735" baseline="0" dirty="0">
                <a:solidFill>
                  <a:srgbClr val="FFFFFF"/>
                </a:solidFill>
                <a:latin typeface="Calibri"/>
              </a:rPr>
              <a:t>&amp;</a:t>
            </a:r>
            <a:r>
              <a:rPr lang="en-US" sz="3288" b="0" i="0" spc="-58" baseline="0" dirty="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3288" b="0" i="0" spc="0" baseline="0" dirty="0">
                <a:solidFill>
                  <a:srgbClr val="FFFFFF"/>
                </a:solidFill>
                <a:latin typeface="Calibri"/>
              </a:rPr>
              <a:t>e</a:t>
            </a:r>
            <a:r>
              <a:rPr lang="en-US" sz="3288" b="0" i="0" spc="-110" baseline="0" dirty="0">
                <a:solidFill>
                  <a:srgbClr val="FFFFFF"/>
                </a:solidFill>
                <a:latin typeface="Calibri"/>
              </a:rPr>
              <a:t>k</a:t>
            </a:r>
            <a:r>
              <a:rPr lang="en-US" sz="3288" b="0" i="0" spc="0" baseline="0" dirty="0">
                <a:solidFill>
                  <a:srgbClr val="FFFFFF"/>
                </a:solidFill>
                <a:latin typeface="Calibri"/>
              </a:rPr>
              <a:t>omendas</a:t>
            </a:r>
            <a:r>
              <a:rPr lang="en-US" sz="3288" b="0" i="0" spc="626" baseline="0" dirty="0">
                <a:solidFill>
                  <a:srgbClr val="FFFFFF"/>
                </a:solidFill>
                <a:latin typeface="Calibri"/>
              </a:rPr>
              <a:t>i</a:t>
            </a:r>
            <a:r>
              <a:rPr lang="en-US" sz="3288" b="0" i="0" spc="-68" baseline="0" dirty="0">
                <a:solidFill>
                  <a:srgbClr val="FFFFFF"/>
                </a:solidFill>
                <a:latin typeface="Calibri"/>
              </a:rPr>
              <a:t>P</a:t>
            </a:r>
            <a:r>
              <a:rPr lang="en-US" sz="3288" b="0" i="0" spc="0" baseline="0" dirty="0">
                <a:solidFill>
                  <a:srgbClr val="FFFFFF"/>
                </a:solidFill>
                <a:latin typeface="Calibri"/>
              </a:rPr>
              <a:t>erbai</a:t>
            </a:r>
            <a:r>
              <a:rPr lang="en-US" sz="3288" b="0" i="0" spc="-51" baseline="0" dirty="0">
                <a:solidFill>
                  <a:srgbClr val="FFFFFF"/>
                </a:solidFill>
                <a:latin typeface="Calibri"/>
              </a:rPr>
              <a:t>k</a:t>
            </a:r>
            <a:r>
              <a:rPr lang="en-US" sz="3288" b="0" i="0" spc="0" baseline="0" dirty="0">
                <a:solidFill>
                  <a:srgbClr val="FFFFFF"/>
                </a:solidFill>
                <a:latin typeface="Calibri"/>
              </a:rPr>
              <a:t>an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Freeform 327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" name="Freeform 328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DBEE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9" name="Picture 3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672" y="1822705"/>
            <a:ext cx="8958071" cy="4279391"/>
          </a:xfrm>
          <a:prstGeom prst="rect">
            <a:avLst/>
          </a:prstGeom>
          <a:noFill/>
        </p:spPr>
      </p:pic>
      <p:sp>
        <p:nvSpPr>
          <p:cNvPr id="330" name="Freeform 330"/>
          <p:cNvSpPr/>
          <p:nvPr/>
        </p:nvSpPr>
        <p:spPr>
          <a:xfrm>
            <a:off x="804672" y="1118617"/>
            <a:ext cx="8958071" cy="505968"/>
          </a:xfrm>
          <a:custGeom>
            <a:avLst/>
            <a:gdLst/>
            <a:ahLst/>
            <a:cxnLst/>
            <a:rect l="0" t="0" r="0" b="0"/>
            <a:pathLst>
              <a:path w="8958071" h="505968">
                <a:moveTo>
                  <a:pt x="0" y="505968"/>
                </a:moveTo>
                <a:lnTo>
                  <a:pt x="8958071" y="505968"/>
                </a:lnTo>
                <a:lnTo>
                  <a:pt x="8958071" y="0"/>
                </a:lnTo>
                <a:lnTo>
                  <a:pt x="0" y="0"/>
                </a:lnTo>
                <a:lnTo>
                  <a:pt x="0" y="50596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>
            <a:off x="804672" y="1118617"/>
            <a:ext cx="8958071" cy="505968"/>
          </a:xfrm>
          <a:custGeom>
            <a:avLst/>
            <a:gdLst/>
            <a:ahLst/>
            <a:cxnLst/>
            <a:rect l="0" t="0" r="0" b="0"/>
            <a:pathLst>
              <a:path w="8958071" h="505968">
                <a:moveTo>
                  <a:pt x="0" y="0"/>
                </a:moveTo>
                <a:lnTo>
                  <a:pt x="8958071" y="0"/>
                </a:lnTo>
                <a:lnTo>
                  <a:pt x="8958071" y="505968"/>
                </a:lnTo>
                <a:lnTo>
                  <a:pt x="0" y="505968"/>
                </a:lnTo>
                <a:lnTo>
                  <a:pt x="0" y="0"/>
                </a:lnTo>
                <a:close/>
              </a:path>
            </a:pathLst>
          </a:custGeom>
          <a:noFill/>
          <a:ln w="21335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2" name="Picture 33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4636" y="4126485"/>
            <a:ext cx="46735" cy="894079"/>
          </a:xfrm>
          <a:prstGeom prst="rect">
            <a:avLst/>
          </a:prstGeom>
          <a:noFill/>
        </p:spPr>
      </p:pic>
      <p:pic>
        <p:nvPicPr>
          <p:cNvPr id="333" name="Picture 33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4636" y="5019548"/>
            <a:ext cx="193039" cy="747776"/>
          </a:xfrm>
          <a:prstGeom prst="rect">
            <a:avLst/>
          </a:prstGeom>
          <a:noFill/>
        </p:spPr>
      </p:pic>
      <p:pic>
        <p:nvPicPr>
          <p:cNvPr id="334" name="Picture 33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611" y="5720588"/>
            <a:ext cx="1783588" cy="47752"/>
          </a:xfrm>
          <a:prstGeom prst="rect">
            <a:avLst/>
          </a:prstGeom>
          <a:noFill/>
        </p:spPr>
      </p:pic>
      <p:pic>
        <p:nvPicPr>
          <p:cNvPr id="335" name="Picture 33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6691" y="5129276"/>
            <a:ext cx="302767" cy="638047"/>
          </a:xfrm>
          <a:prstGeom prst="rect">
            <a:avLst/>
          </a:prstGeom>
          <a:noFill/>
        </p:spPr>
      </p:pic>
      <p:pic>
        <p:nvPicPr>
          <p:cNvPr id="336" name="Picture 33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2723" y="4239260"/>
            <a:ext cx="46735" cy="894080"/>
          </a:xfrm>
          <a:prstGeom prst="rect">
            <a:avLst/>
          </a:prstGeom>
          <a:noFill/>
        </p:spPr>
      </p:pic>
      <p:pic>
        <p:nvPicPr>
          <p:cNvPr id="337" name="Picture 33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4627" y="4117340"/>
            <a:ext cx="814832" cy="125984"/>
          </a:xfrm>
          <a:prstGeom prst="rect">
            <a:avLst/>
          </a:prstGeom>
          <a:noFill/>
        </p:spPr>
      </p:pic>
      <p:pic>
        <p:nvPicPr>
          <p:cNvPr id="338" name="Picture 33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8164" y="4117340"/>
            <a:ext cx="1427479" cy="46735"/>
          </a:xfrm>
          <a:prstGeom prst="rect">
            <a:avLst/>
          </a:prstGeom>
          <a:noFill/>
        </p:spPr>
      </p:pic>
      <p:sp>
        <p:nvSpPr>
          <p:cNvPr id="339" name="Rectangle 339"/>
          <p:cNvSpPr/>
          <p:nvPr/>
        </p:nvSpPr>
        <p:spPr>
          <a:xfrm>
            <a:off x="1508760" y="1105967"/>
            <a:ext cx="7564419" cy="5010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88" b="0" i="0" spc="0" baseline="0" dirty="0">
                <a:solidFill>
                  <a:srgbClr val="002060"/>
                </a:solidFill>
                <a:latin typeface="Calibri"/>
              </a:rPr>
              <a:t>N</a:t>
            </a:r>
            <a:r>
              <a:rPr lang="en-US" sz="3288" b="0" i="0" spc="-82" baseline="0" dirty="0">
                <a:solidFill>
                  <a:srgbClr val="002060"/>
                </a:solidFill>
                <a:latin typeface="Calibri"/>
              </a:rPr>
              <a:t>a</a:t>
            </a:r>
            <a:r>
              <a:rPr lang="en-US" sz="3288" b="0" i="0" spc="0" baseline="0" dirty="0">
                <a:solidFill>
                  <a:srgbClr val="002060"/>
                </a:solidFill>
                <a:latin typeface="Calibri"/>
              </a:rPr>
              <a:t>vi</a:t>
            </a:r>
            <a:r>
              <a:rPr lang="en-US" sz="3288" b="0" i="0" spc="-122" baseline="0" dirty="0">
                <a:solidFill>
                  <a:srgbClr val="002060"/>
                </a:solidFill>
                <a:latin typeface="Calibri"/>
              </a:rPr>
              <a:t>g</a:t>
            </a:r>
            <a:r>
              <a:rPr lang="en-US" sz="3288" b="0" i="0" spc="0" baseline="0" dirty="0">
                <a:solidFill>
                  <a:srgbClr val="002060"/>
                </a:solidFill>
                <a:latin typeface="Calibri"/>
              </a:rPr>
              <a:t>asi</a:t>
            </a:r>
            <a:r>
              <a:rPr lang="en-US" sz="3288" b="0" i="0" spc="674" baseline="0" dirty="0">
                <a:solidFill>
                  <a:srgbClr val="002060"/>
                </a:solidFill>
                <a:latin typeface="Calibri"/>
              </a:rPr>
              <a:t>:</a:t>
            </a:r>
            <a:r>
              <a:rPr lang="en-US" sz="3288" b="0" i="0" spc="-66" baseline="0" dirty="0">
                <a:solidFill>
                  <a:srgbClr val="002060"/>
                </a:solidFill>
                <a:latin typeface="Calibri"/>
              </a:rPr>
              <a:t>P</a:t>
            </a:r>
            <a:r>
              <a:rPr lang="en-US" sz="3288" b="0" i="0" spc="0" baseline="0" dirty="0">
                <a:solidFill>
                  <a:srgbClr val="002060"/>
                </a:solidFill>
                <a:latin typeface="Calibri"/>
              </a:rPr>
              <a:t>en</a:t>
            </a:r>
            <a:r>
              <a:rPr lang="en-US" sz="3288" b="0" i="0" spc="-99" baseline="0" dirty="0">
                <a:solidFill>
                  <a:srgbClr val="002060"/>
                </a:solidFill>
                <a:latin typeface="Calibri"/>
              </a:rPr>
              <a:t>g</a:t>
            </a:r>
            <a:r>
              <a:rPr lang="en-US" sz="3288" b="0" i="0" spc="0" baseline="0" dirty="0">
                <a:solidFill>
                  <a:srgbClr val="002060"/>
                </a:solidFill>
                <a:latin typeface="Calibri"/>
              </a:rPr>
              <a:t>atu</a:t>
            </a:r>
            <a:r>
              <a:rPr lang="en-US" sz="3288" b="0" i="0" spc="-89" baseline="0" dirty="0">
                <a:solidFill>
                  <a:srgbClr val="002060"/>
                </a:solidFill>
                <a:latin typeface="Calibri"/>
              </a:rPr>
              <a:t>r</a:t>
            </a:r>
            <a:r>
              <a:rPr lang="en-US" sz="3288" b="0" i="0" spc="0" baseline="0" dirty="0">
                <a:solidFill>
                  <a:srgbClr val="002060"/>
                </a:solidFill>
                <a:latin typeface="Calibri"/>
              </a:rPr>
              <a:t>a</a:t>
            </a:r>
            <a:r>
              <a:rPr lang="en-US" sz="3288" b="0" i="0" spc="628" baseline="0" dirty="0">
                <a:solidFill>
                  <a:srgbClr val="002060"/>
                </a:solidFill>
                <a:latin typeface="Calibri"/>
              </a:rPr>
              <a:t>n</a:t>
            </a:r>
            <a:r>
              <a:rPr lang="en-US" sz="3288" b="0" i="0" spc="-46" baseline="0" dirty="0">
                <a:solidFill>
                  <a:srgbClr val="002060"/>
                </a:solidFill>
                <a:latin typeface="Calibri"/>
              </a:rPr>
              <a:t>t</a:t>
            </a:r>
            <a:r>
              <a:rPr lang="en-US" sz="3288" b="0" i="0" spc="0" baseline="0" dirty="0">
                <a:solidFill>
                  <a:srgbClr val="002060"/>
                </a:solidFill>
                <a:latin typeface="Calibri"/>
              </a:rPr>
              <a:t>en</a:t>
            </a:r>
            <a:r>
              <a:rPr lang="en-US" sz="3288" b="0" i="0" spc="-56" baseline="0" dirty="0">
                <a:solidFill>
                  <a:srgbClr val="002060"/>
                </a:solidFill>
                <a:latin typeface="Calibri"/>
              </a:rPr>
              <a:t>t</a:t>
            </a:r>
            <a:r>
              <a:rPr lang="en-US" sz="3288" b="0" i="0" spc="0" baseline="0" dirty="0">
                <a:solidFill>
                  <a:srgbClr val="002060"/>
                </a:solidFill>
                <a:latin typeface="Calibri"/>
              </a:rPr>
              <a:t>an</a:t>
            </a:r>
            <a:r>
              <a:rPr lang="en-US" sz="3288" b="0" i="0" spc="566" baseline="0" dirty="0">
                <a:solidFill>
                  <a:srgbClr val="002060"/>
                </a:solidFill>
                <a:latin typeface="Calibri"/>
              </a:rPr>
              <a:t>g</a:t>
            </a:r>
            <a:r>
              <a:rPr lang="en-US" sz="3288" b="0" i="0" spc="-79" baseline="0" dirty="0">
                <a:solidFill>
                  <a:srgbClr val="002060"/>
                </a:solidFill>
                <a:latin typeface="Calibri"/>
              </a:rPr>
              <a:t>K</a:t>
            </a:r>
            <a:r>
              <a:rPr lang="en-US" sz="3288" b="0" i="0" spc="0" baseline="0" dirty="0">
                <a:solidFill>
                  <a:srgbClr val="002060"/>
                </a:solidFill>
                <a:latin typeface="Calibri"/>
              </a:rPr>
              <a:t>ebija</a:t>
            </a:r>
            <a:r>
              <a:rPr lang="en-US" sz="3288" b="0" i="0" spc="-99" baseline="0" dirty="0">
                <a:solidFill>
                  <a:srgbClr val="002060"/>
                </a:solidFill>
                <a:latin typeface="Calibri"/>
              </a:rPr>
              <a:t>k</a:t>
            </a:r>
            <a:r>
              <a:rPr lang="en-US" sz="3288" b="0" i="0" spc="0" baseline="0" dirty="0">
                <a:solidFill>
                  <a:srgbClr val="002060"/>
                </a:solidFill>
                <a:latin typeface="Calibri"/>
              </a:rPr>
              <a:t>a</a:t>
            </a:r>
            <a:r>
              <a:rPr lang="en-US" sz="3288" b="0" i="0" spc="631" baseline="0" dirty="0">
                <a:solidFill>
                  <a:srgbClr val="002060"/>
                </a:solidFill>
                <a:latin typeface="Calibri"/>
              </a:rPr>
              <a:t>n</a:t>
            </a:r>
            <a:r>
              <a:rPr lang="en-US" sz="3288" b="0" i="0" spc="0" baseline="0" dirty="0">
                <a:solidFill>
                  <a:srgbClr val="002060"/>
                </a:solidFill>
                <a:latin typeface="Calibri"/>
              </a:rPr>
              <a:t>SPMI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Freeform 340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" name="Freeform 341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DBEE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" name="Freeform 342"/>
          <p:cNvSpPr/>
          <p:nvPr/>
        </p:nvSpPr>
        <p:spPr>
          <a:xfrm>
            <a:off x="804672" y="1200913"/>
            <a:ext cx="9174480" cy="429768"/>
          </a:xfrm>
          <a:custGeom>
            <a:avLst/>
            <a:gdLst/>
            <a:ahLst/>
            <a:cxnLst/>
            <a:rect l="0" t="0" r="0" b="0"/>
            <a:pathLst>
              <a:path w="9174480" h="429768">
                <a:moveTo>
                  <a:pt x="0" y="429768"/>
                </a:moveTo>
                <a:lnTo>
                  <a:pt x="9174480" y="429768"/>
                </a:lnTo>
                <a:lnTo>
                  <a:pt x="9174480" y="0"/>
                </a:lnTo>
                <a:lnTo>
                  <a:pt x="0" y="0"/>
                </a:lnTo>
                <a:lnTo>
                  <a:pt x="0" y="42976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" name="Freeform 343"/>
          <p:cNvSpPr/>
          <p:nvPr/>
        </p:nvSpPr>
        <p:spPr>
          <a:xfrm>
            <a:off x="804672" y="1200912"/>
            <a:ext cx="9174480" cy="429768"/>
          </a:xfrm>
          <a:custGeom>
            <a:avLst/>
            <a:gdLst/>
            <a:ahLst/>
            <a:cxnLst/>
            <a:rect l="0" t="0" r="0" b="0"/>
            <a:pathLst>
              <a:path w="9174480" h="429768">
                <a:moveTo>
                  <a:pt x="0" y="0"/>
                </a:moveTo>
                <a:lnTo>
                  <a:pt x="9174480" y="0"/>
                </a:lnTo>
                <a:lnTo>
                  <a:pt x="9174480" y="429768"/>
                </a:lnTo>
                <a:lnTo>
                  <a:pt x="0" y="429768"/>
                </a:lnTo>
                <a:lnTo>
                  <a:pt x="0" y="0"/>
                </a:lnTo>
                <a:close/>
              </a:path>
            </a:pathLst>
          </a:custGeom>
          <a:noFill/>
          <a:ln w="21335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" name="Freeform 344"/>
          <p:cNvSpPr/>
          <p:nvPr/>
        </p:nvSpPr>
        <p:spPr>
          <a:xfrm>
            <a:off x="60960" y="2218944"/>
            <a:ext cx="341375" cy="161544"/>
          </a:xfrm>
          <a:custGeom>
            <a:avLst/>
            <a:gdLst/>
            <a:ahLst/>
            <a:cxnLst/>
            <a:rect l="0" t="0" r="0" b="0"/>
            <a:pathLst>
              <a:path w="341375" h="161544">
                <a:moveTo>
                  <a:pt x="0" y="161544"/>
                </a:moveTo>
                <a:lnTo>
                  <a:pt x="341375" y="161544"/>
                </a:lnTo>
                <a:lnTo>
                  <a:pt x="341375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" name="Freeform 345"/>
          <p:cNvSpPr/>
          <p:nvPr/>
        </p:nvSpPr>
        <p:spPr>
          <a:xfrm>
            <a:off x="60960" y="1929384"/>
            <a:ext cx="341375" cy="118872"/>
          </a:xfrm>
          <a:custGeom>
            <a:avLst/>
            <a:gdLst/>
            <a:ahLst/>
            <a:cxnLst/>
            <a:rect l="0" t="0" r="0" b="0"/>
            <a:pathLst>
              <a:path w="341375" h="118872">
                <a:moveTo>
                  <a:pt x="0" y="118872"/>
                </a:moveTo>
                <a:lnTo>
                  <a:pt x="341375" y="118872"/>
                </a:lnTo>
                <a:lnTo>
                  <a:pt x="341375" y="0"/>
                </a:lnTo>
                <a:lnTo>
                  <a:pt x="0" y="0"/>
                </a:lnTo>
                <a:lnTo>
                  <a:pt x="0" y="11887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" name="Freeform 346"/>
          <p:cNvSpPr/>
          <p:nvPr/>
        </p:nvSpPr>
        <p:spPr>
          <a:xfrm>
            <a:off x="60960" y="2048256"/>
            <a:ext cx="341375" cy="170688"/>
          </a:xfrm>
          <a:custGeom>
            <a:avLst/>
            <a:gdLst/>
            <a:ahLst/>
            <a:cxnLst/>
            <a:rect l="0" t="0" r="0" b="0"/>
            <a:pathLst>
              <a:path w="341375" h="170688">
                <a:moveTo>
                  <a:pt x="0" y="170688"/>
                </a:moveTo>
                <a:lnTo>
                  <a:pt x="341375" y="170688"/>
                </a:lnTo>
                <a:lnTo>
                  <a:pt x="341375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" name="Freeform 347"/>
          <p:cNvSpPr/>
          <p:nvPr/>
        </p:nvSpPr>
        <p:spPr>
          <a:xfrm>
            <a:off x="417576" y="2218944"/>
            <a:ext cx="1987295" cy="161544"/>
          </a:xfrm>
          <a:custGeom>
            <a:avLst/>
            <a:gdLst/>
            <a:ahLst/>
            <a:cxnLst/>
            <a:rect l="0" t="0" r="0" b="0"/>
            <a:pathLst>
              <a:path w="1987295" h="161544">
                <a:moveTo>
                  <a:pt x="0" y="161544"/>
                </a:moveTo>
                <a:lnTo>
                  <a:pt x="1987295" y="161544"/>
                </a:lnTo>
                <a:lnTo>
                  <a:pt x="1987295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" name="Freeform 348"/>
          <p:cNvSpPr/>
          <p:nvPr/>
        </p:nvSpPr>
        <p:spPr>
          <a:xfrm>
            <a:off x="417576" y="1929384"/>
            <a:ext cx="1987295" cy="118872"/>
          </a:xfrm>
          <a:custGeom>
            <a:avLst/>
            <a:gdLst/>
            <a:ahLst/>
            <a:cxnLst/>
            <a:rect l="0" t="0" r="0" b="0"/>
            <a:pathLst>
              <a:path w="1987295" h="118872">
                <a:moveTo>
                  <a:pt x="0" y="118872"/>
                </a:moveTo>
                <a:lnTo>
                  <a:pt x="1987295" y="118872"/>
                </a:lnTo>
                <a:lnTo>
                  <a:pt x="1987295" y="0"/>
                </a:lnTo>
                <a:lnTo>
                  <a:pt x="0" y="0"/>
                </a:lnTo>
                <a:lnTo>
                  <a:pt x="0" y="11887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" name="Freeform 349"/>
          <p:cNvSpPr/>
          <p:nvPr/>
        </p:nvSpPr>
        <p:spPr>
          <a:xfrm>
            <a:off x="417576" y="2048256"/>
            <a:ext cx="1987295" cy="170688"/>
          </a:xfrm>
          <a:custGeom>
            <a:avLst/>
            <a:gdLst/>
            <a:ahLst/>
            <a:cxnLst/>
            <a:rect l="0" t="0" r="0" b="0"/>
            <a:pathLst>
              <a:path w="1987295" h="170688">
                <a:moveTo>
                  <a:pt x="0" y="170688"/>
                </a:moveTo>
                <a:lnTo>
                  <a:pt x="1987295" y="170688"/>
                </a:lnTo>
                <a:lnTo>
                  <a:pt x="1987295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" name="Freeform 350"/>
          <p:cNvSpPr/>
          <p:nvPr/>
        </p:nvSpPr>
        <p:spPr>
          <a:xfrm>
            <a:off x="2417064" y="2377440"/>
            <a:ext cx="3008376" cy="3048"/>
          </a:xfrm>
          <a:custGeom>
            <a:avLst/>
            <a:gdLst/>
            <a:ahLst/>
            <a:cxnLst/>
            <a:rect l="0" t="0" r="0" b="0"/>
            <a:pathLst>
              <a:path w="3008376" h="3048">
                <a:moveTo>
                  <a:pt x="0" y="3048"/>
                </a:moveTo>
                <a:lnTo>
                  <a:pt x="3008376" y="3048"/>
                </a:lnTo>
                <a:lnTo>
                  <a:pt x="300837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" name="Freeform 351"/>
          <p:cNvSpPr/>
          <p:nvPr/>
        </p:nvSpPr>
        <p:spPr>
          <a:xfrm>
            <a:off x="2417064" y="1929385"/>
            <a:ext cx="3008376" cy="225552"/>
          </a:xfrm>
          <a:custGeom>
            <a:avLst/>
            <a:gdLst/>
            <a:ahLst/>
            <a:cxnLst/>
            <a:rect l="0" t="0" r="0" b="0"/>
            <a:pathLst>
              <a:path w="3008376" h="225552">
                <a:moveTo>
                  <a:pt x="0" y="225552"/>
                </a:moveTo>
                <a:lnTo>
                  <a:pt x="3008376" y="225552"/>
                </a:lnTo>
                <a:lnTo>
                  <a:pt x="3008376" y="0"/>
                </a:lnTo>
                <a:lnTo>
                  <a:pt x="0" y="0"/>
                </a:lnTo>
                <a:lnTo>
                  <a:pt x="0" y="22555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" name="Freeform 352"/>
          <p:cNvSpPr/>
          <p:nvPr/>
        </p:nvSpPr>
        <p:spPr>
          <a:xfrm>
            <a:off x="2417064" y="2154936"/>
            <a:ext cx="3008376" cy="222504"/>
          </a:xfrm>
          <a:custGeom>
            <a:avLst/>
            <a:gdLst/>
            <a:ahLst/>
            <a:cxnLst/>
            <a:rect l="0" t="0" r="0" b="0"/>
            <a:pathLst>
              <a:path w="3008376" h="222504">
                <a:moveTo>
                  <a:pt x="0" y="222504"/>
                </a:moveTo>
                <a:lnTo>
                  <a:pt x="3008376" y="222504"/>
                </a:lnTo>
                <a:lnTo>
                  <a:pt x="3008376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" name="Freeform 353"/>
          <p:cNvSpPr/>
          <p:nvPr/>
        </p:nvSpPr>
        <p:spPr>
          <a:xfrm>
            <a:off x="5440679" y="2322576"/>
            <a:ext cx="2612136" cy="57912"/>
          </a:xfrm>
          <a:custGeom>
            <a:avLst/>
            <a:gdLst/>
            <a:ahLst/>
            <a:cxnLst/>
            <a:rect l="0" t="0" r="0" b="0"/>
            <a:pathLst>
              <a:path w="2612136" h="57912">
                <a:moveTo>
                  <a:pt x="0" y="57912"/>
                </a:moveTo>
                <a:lnTo>
                  <a:pt x="2612136" y="57912"/>
                </a:lnTo>
                <a:lnTo>
                  <a:pt x="2612136" y="0"/>
                </a:lnTo>
                <a:lnTo>
                  <a:pt x="0" y="0"/>
                </a:lnTo>
                <a:lnTo>
                  <a:pt x="0" y="5791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" name="Freeform 354"/>
          <p:cNvSpPr/>
          <p:nvPr/>
        </p:nvSpPr>
        <p:spPr>
          <a:xfrm>
            <a:off x="5440679" y="1929385"/>
            <a:ext cx="2612136" cy="198120"/>
          </a:xfrm>
          <a:custGeom>
            <a:avLst/>
            <a:gdLst/>
            <a:ahLst/>
            <a:cxnLst/>
            <a:rect l="0" t="0" r="0" b="0"/>
            <a:pathLst>
              <a:path w="2612136" h="198120">
                <a:moveTo>
                  <a:pt x="0" y="198120"/>
                </a:moveTo>
                <a:lnTo>
                  <a:pt x="2612136" y="198120"/>
                </a:lnTo>
                <a:lnTo>
                  <a:pt x="2612136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" name="Freeform 355"/>
          <p:cNvSpPr/>
          <p:nvPr/>
        </p:nvSpPr>
        <p:spPr>
          <a:xfrm>
            <a:off x="5440679" y="2127504"/>
            <a:ext cx="2612136" cy="195072"/>
          </a:xfrm>
          <a:custGeom>
            <a:avLst/>
            <a:gdLst/>
            <a:ahLst/>
            <a:cxnLst/>
            <a:rect l="0" t="0" r="0" b="0"/>
            <a:pathLst>
              <a:path w="2612136" h="195072">
                <a:moveTo>
                  <a:pt x="0" y="195072"/>
                </a:moveTo>
                <a:lnTo>
                  <a:pt x="2612136" y="195072"/>
                </a:lnTo>
                <a:lnTo>
                  <a:pt x="2612136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" name="Freeform 356"/>
          <p:cNvSpPr/>
          <p:nvPr/>
        </p:nvSpPr>
        <p:spPr>
          <a:xfrm>
            <a:off x="8071104" y="2322576"/>
            <a:ext cx="2578608" cy="57912"/>
          </a:xfrm>
          <a:custGeom>
            <a:avLst/>
            <a:gdLst/>
            <a:ahLst/>
            <a:cxnLst/>
            <a:rect l="0" t="0" r="0" b="0"/>
            <a:pathLst>
              <a:path w="2578608" h="57912">
                <a:moveTo>
                  <a:pt x="0" y="57912"/>
                </a:moveTo>
                <a:lnTo>
                  <a:pt x="2578608" y="57912"/>
                </a:lnTo>
                <a:lnTo>
                  <a:pt x="2578608" y="0"/>
                </a:lnTo>
                <a:lnTo>
                  <a:pt x="0" y="0"/>
                </a:lnTo>
                <a:lnTo>
                  <a:pt x="0" y="5791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" name="Freeform 357"/>
          <p:cNvSpPr/>
          <p:nvPr/>
        </p:nvSpPr>
        <p:spPr>
          <a:xfrm>
            <a:off x="8071104" y="1929385"/>
            <a:ext cx="2578608" cy="198120"/>
          </a:xfrm>
          <a:custGeom>
            <a:avLst/>
            <a:gdLst/>
            <a:ahLst/>
            <a:cxnLst/>
            <a:rect l="0" t="0" r="0" b="0"/>
            <a:pathLst>
              <a:path w="2578608" h="198120">
                <a:moveTo>
                  <a:pt x="0" y="198120"/>
                </a:moveTo>
                <a:lnTo>
                  <a:pt x="2578608" y="198120"/>
                </a:lnTo>
                <a:lnTo>
                  <a:pt x="2578608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" name="Freeform 358"/>
          <p:cNvSpPr/>
          <p:nvPr/>
        </p:nvSpPr>
        <p:spPr>
          <a:xfrm>
            <a:off x="8071104" y="2127504"/>
            <a:ext cx="2578608" cy="195072"/>
          </a:xfrm>
          <a:custGeom>
            <a:avLst/>
            <a:gdLst/>
            <a:ahLst/>
            <a:cxnLst/>
            <a:rect l="0" t="0" r="0" b="0"/>
            <a:pathLst>
              <a:path w="2578608" h="195072">
                <a:moveTo>
                  <a:pt x="0" y="195072"/>
                </a:moveTo>
                <a:lnTo>
                  <a:pt x="2578608" y="195072"/>
                </a:lnTo>
                <a:lnTo>
                  <a:pt x="2578608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" name="Freeform 359"/>
          <p:cNvSpPr/>
          <p:nvPr/>
        </p:nvSpPr>
        <p:spPr>
          <a:xfrm>
            <a:off x="45719" y="1914145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" name="Freeform 360"/>
          <p:cNvSpPr/>
          <p:nvPr/>
        </p:nvSpPr>
        <p:spPr>
          <a:xfrm>
            <a:off x="45719" y="1914145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" name="Freeform 361"/>
          <p:cNvSpPr/>
          <p:nvPr/>
        </p:nvSpPr>
        <p:spPr>
          <a:xfrm>
            <a:off x="60960" y="1914145"/>
            <a:ext cx="338327" cy="15240"/>
          </a:xfrm>
          <a:custGeom>
            <a:avLst/>
            <a:gdLst/>
            <a:ahLst/>
            <a:cxnLst/>
            <a:rect l="0" t="0" r="0" b="0"/>
            <a:pathLst>
              <a:path w="338327" h="15240">
                <a:moveTo>
                  <a:pt x="0" y="15240"/>
                </a:moveTo>
                <a:lnTo>
                  <a:pt x="338327" y="15240"/>
                </a:lnTo>
                <a:lnTo>
                  <a:pt x="338327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" name="Freeform 362"/>
          <p:cNvSpPr/>
          <p:nvPr/>
        </p:nvSpPr>
        <p:spPr>
          <a:xfrm>
            <a:off x="399288" y="1914145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" name="Freeform 363"/>
          <p:cNvSpPr/>
          <p:nvPr/>
        </p:nvSpPr>
        <p:spPr>
          <a:xfrm>
            <a:off x="414527" y="1914145"/>
            <a:ext cx="1987296" cy="15240"/>
          </a:xfrm>
          <a:custGeom>
            <a:avLst/>
            <a:gdLst/>
            <a:ahLst/>
            <a:cxnLst/>
            <a:rect l="0" t="0" r="0" b="0"/>
            <a:pathLst>
              <a:path w="1987296" h="15240">
                <a:moveTo>
                  <a:pt x="0" y="15240"/>
                </a:moveTo>
                <a:lnTo>
                  <a:pt x="1987296" y="15240"/>
                </a:lnTo>
                <a:lnTo>
                  <a:pt x="198729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>
            <a:off x="2401823" y="1914145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" name="Freeform 365"/>
          <p:cNvSpPr/>
          <p:nvPr/>
        </p:nvSpPr>
        <p:spPr>
          <a:xfrm>
            <a:off x="2414016" y="1914145"/>
            <a:ext cx="3011423" cy="15240"/>
          </a:xfrm>
          <a:custGeom>
            <a:avLst/>
            <a:gdLst/>
            <a:ahLst/>
            <a:cxnLst/>
            <a:rect l="0" t="0" r="0" b="0"/>
            <a:pathLst>
              <a:path w="3011423" h="15240">
                <a:moveTo>
                  <a:pt x="0" y="15240"/>
                </a:moveTo>
                <a:lnTo>
                  <a:pt x="3011423" y="15240"/>
                </a:lnTo>
                <a:lnTo>
                  <a:pt x="301142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" name="Freeform 366"/>
          <p:cNvSpPr/>
          <p:nvPr/>
        </p:nvSpPr>
        <p:spPr>
          <a:xfrm>
            <a:off x="5425440" y="1914145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" name="Freeform 367"/>
          <p:cNvSpPr/>
          <p:nvPr/>
        </p:nvSpPr>
        <p:spPr>
          <a:xfrm>
            <a:off x="5440679" y="1914145"/>
            <a:ext cx="2612136" cy="15240"/>
          </a:xfrm>
          <a:custGeom>
            <a:avLst/>
            <a:gdLst/>
            <a:ahLst/>
            <a:cxnLst/>
            <a:rect l="0" t="0" r="0" b="0"/>
            <a:pathLst>
              <a:path w="2612136" h="15240">
                <a:moveTo>
                  <a:pt x="0" y="15240"/>
                </a:moveTo>
                <a:lnTo>
                  <a:pt x="2612136" y="15240"/>
                </a:lnTo>
                <a:lnTo>
                  <a:pt x="261213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" name="Freeform 368"/>
          <p:cNvSpPr/>
          <p:nvPr/>
        </p:nvSpPr>
        <p:spPr>
          <a:xfrm>
            <a:off x="8052816" y="1914145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" name="Freeform 369"/>
          <p:cNvSpPr/>
          <p:nvPr/>
        </p:nvSpPr>
        <p:spPr>
          <a:xfrm>
            <a:off x="8068056" y="1914145"/>
            <a:ext cx="2581656" cy="15240"/>
          </a:xfrm>
          <a:custGeom>
            <a:avLst/>
            <a:gdLst/>
            <a:ahLst/>
            <a:cxnLst/>
            <a:rect l="0" t="0" r="0" b="0"/>
            <a:pathLst>
              <a:path w="2581656" h="15240">
                <a:moveTo>
                  <a:pt x="0" y="15240"/>
                </a:moveTo>
                <a:lnTo>
                  <a:pt x="2581656" y="15240"/>
                </a:lnTo>
                <a:lnTo>
                  <a:pt x="258165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" name="Freeform 370"/>
          <p:cNvSpPr/>
          <p:nvPr/>
        </p:nvSpPr>
        <p:spPr>
          <a:xfrm>
            <a:off x="10649711" y="1914145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" name="Freeform 371"/>
          <p:cNvSpPr/>
          <p:nvPr/>
        </p:nvSpPr>
        <p:spPr>
          <a:xfrm>
            <a:off x="10649711" y="1914145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" name="Freeform 372"/>
          <p:cNvSpPr/>
          <p:nvPr/>
        </p:nvSpPr>
        <p:spPr>
          <a:xfrm>
            <a:off x="45719" y="1929384"/>
            <a:ext cx="15240" cy="451104"/>
          </a:xfrm>
          <a:custGeom>
            <a:avLst/>
            <a:gdLst/>
            <a:ahLst/>
            <a:cxnLst/>
            <a:rect l="0" t="0" r="0" b="0"/>
            <a:pathLst>
              <a:path w="15240" h="451104">
                <a:moveTo>
                  <a:pt x="0" y="451104"/>
                </a:moveTo>
                <a:lnTo>
                  <a:pt x="15240" y="451104"/>
                </a:lnTo>
                <a:lnTo>
                  <a:pt x="15240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" name="Freeform 373"/>
          <p:cNvSpPr/>
          <p:nvPr/>
        </p:nvSpPr>
        <p:spPr>
          <a:xfrm>
            <a:off x="399288" y="1929384"/>
            <a:ext cx="15240" cy="451104"/>
          </a:xfrm>
          <a:custGeom>
            <a:avLst/>
            <a:gdLst/>
            <a:ahLst/>
            <a:cxnLst/>
            <a:rect l="0" t="0" r="0" b="0"/>
            <a:pathLst>
              <a:path w="15240" h="451104">
                <a:moveTo>
                  <a:pt x="0" y="451104"/>
                </a:moveTo>
                <a:lnTo>
                  <a:pt x="15240" y="451104"/>
                </a:lnTo>
                <a:lnTo>
                  <a:pt x="15240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" name="Freeform 374"/>
          <p:cNvSpPr/>
          <p:nvPr/>
        </p:nvSpPr>
        <p:spPr>
          <a:xfrm>
            <a:off x="2401823" y="1929384"/>
            <a:ext cx="12192" cy="451104"/>
          </a:xfrm>
          <a:custGeom>
            <a:avLst/>
            <a:gdLst/>
            <a:ahLst/>
            <a:cxnLst/>
            <a:rect l="0" t="0" r="0" b="0"/>
            <a:pathLst>
              <a:path w="12192" h="451104">
                <a:moveTo>
                  <a:pt x="0" y="451104"/>
                </a:moveTo>
                <a:lnTo>
                  <a:pt x="12192" y="451104"/>
                </a:lnTo>
                <a:lnTo>
                  <a:pt x="12192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" name="Freeform 375"/>
          <p:cNvSpPr/>
          <p:nvPr/>
        </p:nvSpPr>
        <p:spPr>
          <a:xfrm>
            <a:off x="5425440" y="1929384"/>
            <a:ext cx="15240" cy="451104"/>
          </a:xfrm>
          <a:custGeom>
            <a:avLst/>
            <a:gdLst/>
            <a:ahLst/>
            <a:cxnLst/>
            <a:rect l="0" t="0" r="0" b="0"/>
            <a:pathLst>
              <a:path w="15240" h="451104">
                <a:moveTo>
                  <a:pt x="0" y="451104"/>
                </a:moveTo>
                <a:lnTo>
                  <a:pt x="15240" y="451104"/>
                </a:lnTo>
                <a:lnTo>
                  <a:pt x="15240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" name="Freeform 376"/>
          <p:cNvSpPr/>
          <p:nvPr/>
        </p:nvSpPr>
        <p:spPr>
          <a:xfrm>
            <a:off x="8052816" y="1929384"/>
            <a:ext cx="15240" cy="451104"/>
          </a:xfrm>
          <a:custGeom>
            <a:avLst/>
            <a:gdLst/>
            <a:ahLst/>
            <a:cxnLst/>
            <a:rect l="0" t="0" r="0" b="0"/>
            <a:pathLst>
              <a:path w="15240" h="451104">
                <a:moveTo>
                  <a:pt x="0" y="451104"/>
                </a:moveTo>
                <a:lnTo>
                  <a:pt x="15240" y="451104"/>
                </a:lnTo>
                <a:lnTo>
                  <a:pt x="15240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" name="Freeform 377"/>
          <p:cNvSpPr/>
          <p:nvPr/>
        </p:nvSpPr>
        <p:spPr>
          <a:xfrm>
            <a:off x="10649711" y="1929384"/>
            <a:ext cx="15240" cy="451104"/>
          </a:xfrm>
          <a:custGeom>
            <a:avLst/>
            <a:gdLst/>
            <a:ahLst/>
            <a:cxnLst/>
            <a:rect l="0" t="0" r="0" b="0"/>
            <a:pathLst>
              <a:path w="15240" h="451104">
                <a:moveTo>
                  <a:pt x="0" y="451104"/>
                </a:moveTo>
                <a:lnTo>
                  <a:pt x="15240" y="451104"/>
                </a:lnTo>
                <a:lnTo>
                  <a:pt x="15240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" name="Freeform 378"/>
          <p:cNvSpPr/>
          <p:nvPr/>
        </p:nvSpPr>
        <p:spPr>
          <a:xfrm>
            <a:off x="45719" y="2380488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" name="Freeform 379"/>
          <p:cNvSpPr/>
          <p:nvPr/>
        </p:nvSpPr>
        <p:spPr>
          <a:xfrm>
            <a:off x="60960" y="2380489"/>
            <a:ext cx="338327" cy="6096"/>
          </a:xfrm>
          <a:custGeom>
            <a:avLst/>
            <a:gdLst/>
            <a:ahLst/>
            <a:cxnLst/>
            <a:rect l="0" t="0" r="0" b="0"/>
            <a:pathLst>
              <a:path w="338327" h="6096">
                <a:moveTo>
                  <a:pt x="0" y="6096"/>
                </a:moveTo>
                <a:lnTo>
                  <a:pt x="338327" y="6096"/>
                </a:lnTo>
                <a:lnTo>
                  <a:pt x="33832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" name="Freeform 380"/>
          <p:cNvSpPr/>
          <p:nvPr/>
        </p:nvSpPr>
        <p:spPr>
          <a:xfrm>
            <a:off x="399288" y="2380488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" name="Freeform 381"/>
          <p:cNvSpPr/>
          <p:nvPr/>
        </p:nvSpPr>
        <p:spPr>
          <a:xfrm>
            <a:off x="414527" y="2380489"/>
            <a:ext cx="1987296" cy="6096"/>
          </a:xfrm>
          <a:custGeom>
            <a:avLst/>
            <a:gdLst/>
            <a:ahLst/>
            <a:cxnLst/>
            <a:rect l="0" t="0" r="0" b="0"/>
            <a:pathLst>
              <a:path w="1987296" h="6096">
                <a:moveTo>
                  <a:pt x="0" y="6096"/>
                </a:moveTo>
                <a:lnTo>
                  <a:pt x="1987296" y="6096"/>
                </a:lnTo>
                <a:lnTo>
                  <a:pt x="19872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" name="Freeform 382"/>
          <p:cNvSpPr/>
          <p:nvPr/>
        </p:nvSpPr>
        <p:spPr>
          <a:xfrm>
            <a:off x="2401823" y="2380488"/>
            <a:ext cx="12192" cy="9144"/>
          </a:xfrm>
          <a:custGeom>
            <a:avLst/>
            <a:gdLst/>
            <a:ahLst/>
            <a:cxnLst/>
            <a:rect l="0" t="0" r="0" b="0"/>
            <a:pathLst>
              <a:path w="12192" h="9144">
                <a:moveTo>
                  <a:pt x="0" y="9144"/>
                </a:moveTo>
                <a:lnTo>
                  <a:pt x="12192" y="9144"/>
                </a:lnTo>
                <a:lnTo>
                  <a:pt x="12192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" name="Freeform 383"/>
          <p:cNvSpPr/>
          <p:nvPr/>
        </p:nvSpPr>
        <p:spPr>
          <a:xfrm>
            <a:off x="2414016" y="2380489"/>
            <a:ext cx="3011423" cy="6096"/>
          </a:xfrm>
          <a:custGeom>
            <a:avLst/>
            <a:gdLst/>
            <a:ahLst/>
            <a:cxnLst/>
            <a:rect l="0" t="0" r="0" b="0"/>
            <a:pathLst>
              <a:path w="3011423" h="6096">
                <a:moveTo>
                  <a:pt x="0" y="6096"/>
                </a:moveTo>
                <a:lnTo>
                  <a:pt x="3011423" y="6096"/>
                </a:lnTo>
                <a:lnTo>
                  <a:pt x="301142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" name="Freeform 384"/>
          <p:cNvSpPr/>
          <p:nvPr/>
        </p:nvSpPr>
        <p:spPr>
          <a:xfrm>
            <a:off x="5425440" y="2380488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" name="Freeform 385"/>
          <p:cNvSpPr/>
          <p:nvPr/>
        </p:nvSpPr>
        <p:spPr>
          <a:xfrm>
            <a:off x="5440679" y="2380489"/>
            <a:ext cx="2612136" cy="6096"/>
          </a:xfrm>
          <a:custGeom>
            <a:avLst/>
            <a:gdLst/>
            <a:ahLst/>
            <a:cxnLst/>
            <a:rect l="0" t="0" r="0" b="0"/>
            <a:pathLst>
              <a:path w="2612136" h="6096">
                <a:moveTo>
                  <a:pt x="0" y="6096"/>
                </a:moveTo>
                <a:lnTo>
                  <a:pt x="2612136" y="6096"/>
                </a:lnTo>
                <a:lnTo>
                  <a:pt x="261213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" name="Freeform 386"/>
          <p:cNvSpPr/>
          <p:nvPr/>
        </p:nvSpPr>
        <p:spPr>
          <a:xfrm>
            <a:off x="8052816" y="2380488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" name="Freeform 387"/>
          <p:cNvSpPr/>
          <p:nvPr/>
        </p:nvSpPr>
        <p:spPr>
          <a:xfrm>
            <a:off x="8068056" y="2380489"/>
            <a:ext cx="2581656" cy="6096"/>
          </a:xfrm>
          <a:custGeom>
            <a:avLst/>
            <a:gdLst/>
            <a:ahLst/>
            <a:cxnLst/>
            <a:rect l="0" t="0" r="0" b="0"/>
            <a:pathLst>
              <a:path w="2581656" h="6096">
                <a:moveTo>
                  <a:pt x="0" y="6096"/>
                </a:moveTo>
                <a:lnTo>
                  <a:pt x="2581656" y="6096"/>
                </a:lnTo>
                <a:lnTo>
                  <a:pt x="258165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" name="Freeform 388"/>
          <p:cNvSpPr/>
          <p:nvPr/>
        </p:nvSpPr>
        <p:spPr>
          <a:xfrm>
            <a:off x="10649711" y="2380488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" name="Freeform 389"/>
          <p:cNvSpPr/>
          <p:nvPr/>
        </p:nvSpPr>
        <p:spPr>
          <a:xfrm>
            <a:off x="45719" y="2389633"/>
            <a:ext cx="15240" cy="1432560"/>
          </a:xfrm>
          <a:custGeom>
            <a:avLst/>
            <a:gdLst/>
            <a:ahLst/>
            <a:cxnLst/>
            <a:rect l="0" t="0" r="0" b="0"/>
            <a:pathLst>
              <a:path w="15240" h="1432560">
                <a:moveTo>
                  <a:pt x="0" y="1432560"/>
                </a:moveTo>
                <a:lnTo>
                  <a:pt x="15240" y="1432560"/>
                </a:lnTo>
                <a:lnTo>
                  <a:pt x="15240" y="0"/>
                </a:lnTo>
                <a:lnTo>
                  <a:pt x="0" y="0"/>
                </a:lnTo>
                <a:lnTo>
                  <a:pt x="0" y="14325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" name="Freeform 390"/>
          <p:cNvSpPr/>
          <p:nvPr/>
        </p:nvSpPr>
        <p:spPr>
          <a:xfrm>
            <a:off x="399288" y="2389633"/>
            <a:ext cx="15240" cy="1432560"/>
          </a:xfrm>
          <a:custGeom>
            <a:avLst/>
            <a:gdLst/>
            <a:ahLst/>
            <a:cxnLst/>
            <a:rect l="0" t="0" r="0" b="0"/>
            <a:pathLst>
              <a:path w="15240" h="1432560">
                <a:moveTo>
                  <a:pt x="0" y="1432560"/>
                </a:moveTo>
                <a:lnTo>
                  <a:pt x="15240" y="1432560"/>
                </a:lnTo>
                <a:lnTo>
                  <a:pt x="15240" y="0"/>
                </a:lnTo>
                <a:lnTo>
                  <a:pt x="0" y="0"/>
                </a:lnTo>
                <a:lnTo>
                  <a:pt x="0" y="14325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" name="Freeform 391"/>
          <p:cNvSpPr/>
          <p:nvPr/>
        </p:nvSpPr>
        <p:spPr>
          <a:xfrm>
            <a:off x="2401823" y="2389633"/>
            <a:ext cx="12192" cy="1432560"/>
          </a:xfrm>
          <a:custGeom>
            <a:avLst/>
            <a:gdLst/>
            <a:ahLst/>
            <a:cxnLst/>
            <a:rect l="0" t="0" r="0" b="0"/>
            <a:pathLst>
              <a:path w="12192" h="1432560">
                <a:moveTo>
                  <a:pt x="0" y="1432560"/>
                </a:moveTo>
                <a:lnTo>
                  <a:pt x="12192" y="1432560"/>
                </a:lnTo>
                <a:lnTo>
                  <a:pt x="12192" y="0"/>
                </a:lnTo>
                <a:lnTo>
                  <a:pt x="0" y="0"/>
                </a:lnTo>
                <a:lnTo>
                  <a:pt x="0" y="14325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" name="Freeform 392"/>
          <p:cNvSpPr/>
          <p:nvPr/>
        </p:nvSpPr>
        <p:spPr>
          <a:xfrm>
            <a:off x="5425440" y="2389633"/>
            <a:ext cx="15240" cy="1432560"/>
          </a:xfrm>
          <a:custGeom>
            <a:avLst/>
            <a:gdLst/>
            <a:ahLst/>
            <a:cxnLst/>
            <a:rect l="0" t="0" r="0" b="0"/>
            <a:pathLst>
              <a:path w="15240" h="1432560">
                <a:moveTo>
                  <a:pt x="0" y="1432560"/>
                </a:moveTo>
                <a:lnTo>
                  <a:pt x="15240" y="1432560"/>
                </a:lnTo>
                <a:lnTo>
                  <a:pt x="15240" y="0"/>
                </a:lnTo>
                <a:lnTo>
                  <a:pt x="0" y="0"/>
                </a:lnTo>
                <a:lnTo>
                  <a:pt x="0" y="14325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" name="Freeform 393"/>
          <p:cNvSpPr/>
          <p:nvPr/>
        </p:nvSpPr>
        <p:spPr>
          <a:xfrm>
            <a:off x="8052816" y="2389633"/>
            <a:ext cx="15240" cy="1432560"/>
          </a:xfrm>
          <a:custGeom>
            <a:avLst/>
            <a:gdLst/>
            <a:ahLst/>
            <a:cxnLst/>
            <a:rect l="0" t="0" r="0" b="0"/>
            <a:pathLst>
              <a:path w="15240" h="1432560">
                <a:moveTo>
                  <a:pt x="0" y="1432560"/>
                </a:moveTo>
                <a:lnTo>
                  <a:pt x="15240" y="1432560"/>
                </a:lnTo>
                <a:lnTo>
                  <a:pt x="15240" y="0"/>
                </a:lnTo>
                <a:lnTo>
                  <a:pt x="0" y="0"/>
                </a:lnTo>
                <a:lnTo>
                  <a:pt x="0" y="14325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" name="Freeform 394"/>
          <p:cNvSpPr/>
          <p:nvPr/>
        </p:nvSpPr>
        <p:spPr>
          <a:xfrm>
            <a:off x="10649711" y="2389633"/>
            <a:ext cx="15240" cy="1432560"/>
          </a:xfrm>
          <a:custGeom>
            <a:avLst/>
            <a:gdLst/>
            <a:ahLst/>
            <a:cxnLst/>
            <a:rect l="0" t="0" r="0" b="0"/>
            <a:pathLst>
              <a:path w="15240" h="1432560">
                <a:moveTo>
                  <a:pt x="0" y="1432560"/>
                </a:moveTo>
                <a:lnTo>
                  <a:pt x="15240" y="1432560"/>
                </a:lnTo>
                <a:lnTo>
                  <a:pt x="15240" y="0"/>
                </a:lnTo>
                <a:lnTo>
                  <a:pt x="0" y="0"/>
                </a:lnTo>
                <a:lnTo>
                  <a:pt x="0" y="14325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" name="Freeform 395"/>
          <p:cNvSpPr/>
          <p:nvPr/>
        </p:nvSpPr>
        <p:spPr>
          <a:xfrm>
            <a:off x="45719" y="3822193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" name="Freeform 396"/>
          <p:cNvSpPr/>
          <p:nvPr/>
        </p:nvSpPr>
        <p:spPr>
          <a:xfrm>
            <a:off x="60960" y="3822192"/>
            <a:ext cx="338327" cy="6096"/>
          </a:xfrm>
          <a:custGeom>
            <a:avLst/>
            <a:gdLst/>
            <a:ahLst/>
            <a:cxnLst/>
            <a:rect l="0" t="0" r="0" b="0"/>
            <a:pathLst>
              <a:path w="338327" h="6096">
                <a:moveTo>
                  <a:pt x="0" y="6096"/>
                </a:moveTo>
                <a:lnTo>
                  <a:pt x="338327" y="6096"/>
                </a:lnTo>
                <a:lnTo>
                  <a:pt x="33832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" name="Freeform 397"/>
          <p:cNvSpPr/>
          <p:nvPr/>
        </p:nvSpPr>
        <p:spPr>
          <a:xfrm>
            <a:off x="399288" y="3822193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" name="Freeform 398"/>
          <p:cNvSpPr/>
          <p:nvPr/>
        </p:nvSpPr>
        <p:spPr>
          <a:xfrm>
            <a:off x="414527" y="3822192"/>
            <a:ext cx="1987296" cy="6096"/>
          </a:xfrm>
          <a:custGeom>
            <a:avLst/>
            <a:gdLst/>
            <a:ahLst/>
            <a:cxnLst/>
            <a:rect l="0" t="0" r="0" b="0"/>
            <a:pathLst>
              <a:path w="1987296" h="6096">
                <a:moveTo>
                  <a:pt x="0" y="6096"/>
                </a:moveTo>
                <a:lnTo>
                  <a:pt x="1987296" y="6096"/>
                </a:lnTo>
                <a:lnTo>
                  <a:pt x="19872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" name="Freeform 399"/>
          <p:cNvSpPr/>
          <p:nvPr/>
        </p:nvSpPr>
        <p:spPr>
          <a:xfrm>
            <a:off x="2401823" y="3822193"/>
            <a:ext cx="12192" cy="9144"/>
          </a:xfrm>
          <a:custGeom>
            <a:avLst/>
            <a:gdLst/>
            <a:ahLst/>
            <a:cxnLst/>
            <a:rect l="0" t="0" r="0" b="0"/>
            <a:pathLst>
              <a:path w="12192" h="9144">
                <a:moveTo>
                  <a:pt x="0" y="9144"/>
                </a:moveTo>
                <a:lnTo>
                  <a:pt x="12192" y="9144"/>
                </a:lnTo>
                <a:lnTo>
                  <a:pt x="12192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" name="Freeform 400"/>
          <p:cNvSpPr/>
          <p:nvPr/>
        </p:nvSpPr>
        <p:spPr>
          <a:xfrm>
            <a:off x="2414016" y="3822192"/>
            <a:ext cx="3011423" cy="6096"/>
          </a:xfrm>
          <a:custGeom>
            <a:avLst/>
            <a:gdLst/>
            <a:ahLst/>
            <a:cxnLst/>
            <a:rect l="0" t="0" r="0" b="0"/>
            <a:pathLst>
              <a:path w="3011423" h="6096">
                <a:moveTo>
                  <a:pt x="0" y="6096"/>
                </a:moveTo>
                <a:lnTo>
                  <a:pt x="3011423" y="6096"/>
                </a:lnTo>
                <a:lnTo>
                  <a:pt x="301142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" name="Freeform 401"/>
          <p:cNvSpPr/>
          <p:nvPr/>
        </p:nvSpPr>
        <p:spPr>
          <a:xfrm>
            <a:off x="5425440" y="3822193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" name="Freeform 402"/>
          <p:cNvSpPr/>
          <p:nvPr/>
        </p:nvSpPr>
        <p:spPr>
          <a:xfrm>
            <a:off x="5440679" y="3822192"/>
            <a:ext cx="2612136" cy="6096"/>
          </a:xfrm>
          <a:custGeom>
            <a:avLst/>
            <a:gdLst/>
            <a:ahLst/>
            <a:cxnLst/>
            <a:rect l="0" t="0" r="0" b="0"/>
            <a:pathLst>
              <a:path w="2612136" h="6096">
                <a:moveTo>
                  <a:pt x="0" y="6096"/>
                </a:moveTo>
                <a:lnTo>
                  <a:pt x="2612136" y="6096"/>
                </a:lnTo>
                <a:lnTo>
                  <a:pt x="261213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" name="Freeform 403"/>
          <p:cNvSpPr/>
          <p:nvPr/>
        </p:nvSpPr>
        <p:spPr>
          <a:xfrm>
            <a:off x="8052816" y="3822193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" name="Freeform 404"/>
          <p:cNvSpPr/>
          <p:nvPr/>
        </p:nvSpPr>
        <p:spPr>
          <a:xfrm>
            <a:off x="8068056" y="3822192"/>
            <a:ext cx="2581656" cy="6096"/>
          </a:xfrm>
          <a:custGeom>
            <a:avLst/>
            <a:gdLst/>
            <a:ahLst/>
            <a:cxnLst/>
            <a:rect l="0" t="0" r="0" b="0"/>
            <a:pathLst>
              <a:path w="2581656" h="6096">
                <a:moveTo>
                  <a:pt x="0" y="6096"/>
                </a:moveTo>
                <a:lnTo>
                  <a:pt x="2581656" y="6096"/>
                </a:lnTo>
                <a:lnTo>
                  <a:pt x="258165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" name="Freeform 405"/>
          <p:cNvSpPr/>
          <p:nvPr/>
        </p:nvSpPr>
        <p:spPr>
          <a:xfrm>
            <a:off x="10649711" y="3822193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" name="Freeform 406"/>
          <p:cNvSpPr/>
          <p:nvPr/>
        </p:nvSpPr>
        <p:spPr>
          <a:xfrm>
            <a:off x="45719" y="3831337"/>
            <a:ext cx="15240" cy="1258824"/>
          </a:xfrm>
          <a:custGeom>
            <a:avLst/>
            <a:gdLst/>
            <a:ahLst/>
            <a:cxnLst/>
            <a:rect l="0" t="0" r="0" b="0"/>
            <a:pathLst>
              <a:path w="15240" h="1258824">
                <a:moveTo>
                  <a:pt x="0" y="1258824"/>
                </a:moveTo>
                <a:lnTo>
                  <a:pt x="15240" y="1258824"/>
                </a:lnTo>
                <a:lnTo>
                  <a:pt x="15240" y="0"/>
                </a:lnTo>
                <a:lnTo>
                  <a:pt x="0" y="0"/>
                </a:lnTo>
                <a:lnTo>
                  <a:pt x="0" y="125882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" name="Freeform 407"/>
          <p:cNvSpPr/>
          <p:nvPr/>
        </p:nvSpPr>
        <p:spPr>
          <a:xfrm>
            <a:off x="399288" y="3831337"/>
            <a:ext cx="15240" cy="1258824"/>
          </a:xfrm>
          <a:custGeom>
            <a:avLst/>
            <a:gdLst/>
            <a:ahLst/>
            <a:cxnLst/>
            <a:rect l="0" t="0" r="0" b="0"/>
            <a:pathLst>
              <a:path w="15240" h="1258824">
                <a:moveTo>
                  <a:pt x="0" y="1258824"/>
                </a:moveTo>
                <a:lnTo>
                  <a:pt x="15240" y="1258824"/>
                </a:lnTo>
                <a:lnTo>
                  <a:pt x="15240" y="0"/>
                </a:lnTo>
                <a:lnTo>
                  <a:pt x="0" y="0"/>
                </a:lnTo>
                <a:lnTo>
                  <a:pt x="0" y="125882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" name="Freeform 408"/>
          <p:cNvSpPr/>
          <p:nvPr/>
        </p:nvSpPr>
        <p:spPr>
          <a:xfrm>
            <a:off x="2401823" y="3831337"/>
            <a:ext cx="12192" cy="1258824"/>
          </a:xfrm>
          <a:custGeom>
            <a:avLst/>
            <a:gdLst/>
            <a:ahLst/>
            <a:cxnLst/>
            <a:rect l="0" t="0" r="0" b="0"/>
            <a:pathLst>
              <a:path w="12192" h="1258824">
                <a:moveTo>
                  <a:pt x="0" y="1258824"/>
                </a:moveTo>
                <a:lnTo>
                  <a:pt x="12192" y="1258824"/>
                </a:lnTo>
                <a:lnTo>
                  <a:pt x="12192" y="0"/>
                </a:lnTo>
                <a:lnTo>
                  <a:pt x="0" y="0"/>
                </a:lnTo>
                <a:lnTo>
                  <a:pt x="0" y="125882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" name="Freeform 409"/>
          <p:cNvSpPr/>
          <p:nvPr/>
        </p:nvSpPr>
        <p:spPr>
          <a:xfrm>
            <a:off x="5425440" y="3831337"/>
            <a:ext cx="15240" cy="1258824"/>
          </a:xfrm>
          <a:custGeom>
            <a:avLst/>
            <a:gdLst/>
            <a:ahLst/>
            <a:cxnLst/>
            <a:rect l="0" t="0" r="0" b="0"/>
            <a:pathLst>
              <a:path w="15240" h="1258824">
                <a:moveTo>
                  <a:pt x="0" y="1258824"/>
                </a:moveTo>
                <a:lnTo>
                  <a:pt x="15240" y="1258824"/>
                </a:lnTo>
                <a:lnTo>
                  <a:pt x="15240" y="0"/>
                </a:lnTo>
                <a:lnTo>
                  <a:pt x="0" y="0"/>
                </a:lnTo>
                <a:lnTo>
                  <a:pt x="0" y="125882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" name="Freeform 410"/>
          <p:cNvSpPr/>
          <p:nvPr/>
        </p:nvSpPr>
        <p:spPr>
          <a:xfrm>
            <a:off x="8052816" y="3831337"/>
            <a:ext cx="15240" cy="1258824"/>
          </a:xfrm>
          <a:custGeom>
            <a:avLst/>
            <a:gdLst/>
            <a:ahLst/>
            <a:cxnLst/>
            <a:rect l="0" t="0" r="0" b="0"/>
            <a:pathLst>
              <a:path w="15240" h="1258824">
                <a:moveTo>
                  <a:pt x="0" y="1258824"/>
                </a:moveTo>
                <a:lnTo>
                  <a:pt x="15240" y="1258824"/>
                </a:lnTo>
                <a:lnTo>
                  <a:pt x="15240" y="0"/>
                </a:lnTo>
                <a:lnTo>
                  <a:pt x="0" y="0"/>
                </a:lnTo>
                <a:lnTo>
                  <a:pt x="0" y="125882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" name="Freeform 411"/>
          <p:cNvSpPr/>
          <p:nvPr/>
        </p:nvSpPr>
        <p:spPr>
          <a:xfrm>
            <a:off x="10649711" y="3831337"/>
            <a:ext cx="15240" cy="1258824"/>
          </a:xfrm>
          <a:custGeom>
            <a:avLst/>
            <a:gdLst/>
            <a:ahLst/>
            <a:cxnLst/>
            <a:rect l="0" t="0" r="0" b="0"/>
            <a:pathLst>
              <a:path w="15240" h="1258824">
                <a:moveTo>
                  <a:pt x="0" y="1258824"/>
                </a:moveTo>
                <a:lnTo>
                  <a:pt x="15240" y="1258824"/>
                </a:lnTo>
                <a:lnTo>
                  <a:pt x="15240" y="0"/>
                </a:lnTo>
                <a:lnTo>
                  <a:pt x="0" y="0"/>
                </a:lnTo>
                <a:lnTo>
                  <a:pt x="0" y="125882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" name="Freeform 412"/>
          <p:cNvSpPr/>
          <p:nvPr/>
        </p:nvSpPr>
        <p:spPr>
          <a:xfrm>
            <a:off x="45719" y="5090161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" name="Freeform 413"/>
          <p:cNvSpPr/>
          <p:nvPr/>
        </p:nvSpPr>
        <p:spPr>
          <a:xfrm>
            <a:off x="60960" y="5090161"/>
            <a:ext cx="338327" cy="15240"/>
          </a:xfrm>
          <a:custGeom>
            <a:avLst/>
            <a:gdLst/>
            <a:ahLst/>
            <a:cxnLst/>
            <a:rect l="0" t="0" r="0" b="0"/>
            <a:pathLst>
              <a:path w="338327" h="15240">
                <a:moveTo>
                  <a:pt x="0" y="15240"/>
                </a:moveTo>
                <a:lnTo>
                  <a:pt x="338327" y="15240"/>
                </a:lnTo>
                <a:lnTo>
                  <a:pt x="338327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" name="Freeform 414"/>
          <p:cNvSpPr/>
          <p:nvPr/>
        </p:nvSpPr>
        <p:spPr>
          <a:xfrm>
            <a:off x="399288" y="5090161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" name="Freeform 415"/>
          <p:cNvSpPr/>
          <p:nvPr/>
        </p:nvSpPr>
        <p:spPr>
          <a:xfrm>
            <a:off x="414527" y="5090161"/>
            <a:ext cx="1987296" cy="15240"/>
          </a:xfrm>
          <a:custGeom>
            <a:avLst/>
            <a:gdLst/>
            <a:ahLst/>
            <a:cxnLst/>
            <a:rect l="0" t="0" r="0" b="0"/>
            <a:pathLst>
              <a:path w="1987296" h="15240">
                <a:moveTo>
                  <a:pt x="0" y="15240"/>
                </a:moveTo>
                <a:lnTo>
                  <a:pt x="1987296" y="15240"/>
                </a:lnTo>
                <a:lnTo>
                  <a:pt x="198729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" name="Freeform 416"/>
          <p:cNvSpPr/>
          <p:nvPr/>
        </p:nvSpPr>
        <p:spPr>
          <a:xfrm>
            <a:off x="2401823" y="5090161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" name="Freeform 417"/>
          <p:cNvSpPr/>
          <p:nvPr/>
        </p:nvSpPr>
        <p:spPr>
          <a:xfrm>
            <a:off x="2414016" y="5090161"/>
            <a:ext cx="3011423" cy="15240"/>
          </a:xfrm>
          <a:custGeom>
            <a:avLst/>
            <a:gdLst/>
            <a:ahLst/>
            <a:cxnLst/>
            <a:rect l="0" t="0" r="0" b="0"/>
            <a:pathLst>
              <a:path w="3011423" h="15240">
                <a:moveTo>
                  <a:pt x="0" y="15240"/>
                </a:moveTo>
                <a:lnTo>
                  <a:pt x="3011423" y="15240"/>
                </a:lnTo>
                <a:lnTo>
                  <a:pt x="301142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" name="Freeform 418"/>
          <p:cNvSpPr/>
          <p:nvPr/>
        </p:nvSpPr>
        <p:spPr>
          <a:xfrm>
            <a:off x="5425440" y="5090161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" name="Freeform 419"/>
          <p:cNvSpPr/>
          <p:nvPr/>
        </p:nvSpPr>
        <p:spPr>
          <a:xfrm>
            <a:off x="5440679" y="5090161"/>
            <a:ext cx="2612136" cy="15240"/>
          </a:xfrm>
          <a:custGeom>
            <a:avLst/>
            <a:gdLst/>
            <a:ahLst/>
            <a:cxnLst/>
            <a:rect l="0" t="0" r="0" b="0"/>
            <a:pathLst>
              <a:path w="2612136" h="15240">
                <a:moveTo>
                  <a:pt x="0" y="15240"/>
                </a:moveTo>
                <a:lnTo>
                  <a:pt x="2612136" y="15240"/>
                </a:lnTo>
                <a:lnTo>
                  <a:pt x="261213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" name="Freeform 420"/>
          <p:cNvSpPr/>
          <p:nvPr/>
        </p:nvSpPr>
        <p:spPr>
          <a:xfrm>
            <a:off x="8052816" y="5090161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Freeform 421"/>
          <p:cNvSpPr/>
          <p:nvPr/>
        </p:nvSpPr>
        <p:spPr>
          <a:xfrm>
            <a:off x="8068056" y="5090161"/>
            <a:ext cx="2581656" cy="15240"/>
          </a:xfrm>
          <a:custGeom>
            <a:avLst/>
            <a:gdLst/>
            <a:ahLst/>
            <a:cxnLst/>
            <a:rect l="0" t="0" r="0" b="0"/>
            <a:pathLst>
              <a:path w="2581656" h="15240">
                <a:moveTo>
                  <a:pt x="0" y="15240"/>
                </a:moveTo>
                <a:lnTo>
                  <a:pt x="2581656" y="15240"/>
                </a:lnTo>
                <a:lnTo>
                  <a:pt x="258165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Freeform 422"/>
          <p:cNvSpPr/>
          <p:nvPr/>
        </p:nvSpPr>
        <p:spPr>
          <a:xfrm>
            <a:off x="10649711" y="5090161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Freeform 423"/>
          <p:cNvSpPr/>
          <p:nvPr/>
        </p:nvSpPr>
        <p:spPr>
          <a:xfrm>
            <a:off x="45719" y="5105401"/>
            <a:ext cx="15240" cy="1261872"/>
          </a:xfrm>
          <a:custGeom>
            <a:avLst/>
            <a:gdLst/>
            <a:ahLst/>
            <a:cxnLst/>
            <a:rect l="0" t="0" r="0" b="0"/>
            <a:pathLst>
              <a:path w="15240" h="1261872">
                <a:moveTo>
                  <a:pt x="0" y="1261872"/>
                </a:moveTo>
                <a:lnTo>
                  <a:pt x="15240" y="1261872"/>
                </a:lnTo>
                <a:lnTo>
                  <a:pt x="15240" y="0"/>
                </a:lnTo>
                <a:lnTo>
                  <a:pt x="0" y="0"/>
                </a:lnTo>
                <a:lnTo>
                  <a:pt x="0" y="126187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Freeform 424"/>
          <p:cNvSpPr/>
          <p:nvPr/>
        </p:nvSpPr>
        <p:spPr>
          <a:xfrm>
            <a:off x="45719" y="6367273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Freeform 425"/>
          <p:cNvSpPr/>
          <p:nvPr/>
        </p:nvSpPr>
        <p:spPr>
          <a:xfrm>
            <a:off x="45719" y="6367273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Freeform 426"/>
          <p:cNvSpPr/>
          <p:nvPr/>
        </p:nvSpPr>
        <p:spPr>
          <a:xfrm>
            <a:off x="60960" y="6367273"/>
            <a:ext cx="338327" cy="12192"/>
          </a:xfrm>
          <a:custGeom>
            <a:avLst/>
            <a:gdLst/>
            <a:ahLst/>
            <a:cxnLst/>
            <a:rect l="0" t="0" r="0" b="0"/>
            <a:pathLst>
              <a:path w="338327" h="12192">
                <a:moveTo>
                  <a:pt x="0" y="12192"/>
                </a:moveTo>
                <a:lnTo>
                  <a:pt x="338327" y="12192"/>
                </a:lnTo>
                <a:lnTo>
                  <a:pt x="338327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Freeform 427"/>
          <p:cNvSpPr/>
          <p:nvPr/>
        </p:nvSpPr>
        <p:spPr>
          <a:xfrm>
            <a:off x="399288" y="5105401"/>
            <a:ext cx="15240" cy="1261872"/>
          </a:xfrm>
          <a:custGeom>
            <a:avLst/>
            <a:gdLst/>
            <a:ahLst/>
            <a:cxnLst/>
            <a:rect l="0" t="0" r="0" b="0"/>
            <a:pathLst>
              <a:path w="15240" h="1261872">
                <a:moveTo>
                  <a:pt x="0" y="1261872"/>
                </a:moveTo>
                <a:lnTo>
                  <a:pt x="15240" y="1261872"/>
                </a:lnTo>
                <a:lnTo>
                  <a:pt x="15240" y="0"/>
                </a:lnTo>
                <a:lnTo>
                  <a:pt x="0" y="0"/>
                </a:lnTo>
                <a:lnTo>
                  <a:pt x="0" y="126187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Freeform 428"/>
          <p:cNvSpPr/>
          <p:nvPr/>
        </p:nvSpPr>
        <p:spPr>
          <a:xfrm>
            <a:off x="399288" y="6367273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Freeform 429"/>
          <p:cNvSpPr/>
          <p:nvPr/>
        </p:nvSpPr>
        <p:spPr>
          <a:xfrm>
            <a:off x="414527" y="6367273"/>
            <a:ext cx="1987296" cy="12192"/>
          </a:xfrm>
          <a:custGeom>
            <a:avLst/>
            <a:gdLst/>
            <a:ahLst/>
            <a:cxnLst/>
            <a:rect l="0" t="0" r="0" b="0"/>
            <a:pathLst>
              <a:path w="1987296" h="12192">
                <a:moveTo>
                  <a:pt x="0" y="12192"/>
                </a:moveTo>
                <a:lnTo>
                  <a:pt x="1987296" y="12192"/>
                </a:lnTo>
                <a:lnTo>
                  <a:pt x="1987296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Freeform 430"/>
          <p:cNvSpPr/>
          <p:nvPr/>
        </p:nvSpPr>
        <p:spPr>
          <a:xfrm>
            <a:off x="2401823" y="5105401"/>
            <a:ext cx="12192" cy="1261872"/>
          </a:xfrm>
          <a:custGeom>
            <a:avLst/>
            <a:gdLst/>
            <a:ahLst/>
            <a:cxnLst/>
            <a:rect l="0" t="0" r="0" b="0"/>
            <a:pathLst>
              <a:path w="12192" h="1261872">
                <a:moveTo>
                  <a:pt x="0" y="1261872"/>
                </a:moveTo>
                <a:lnTo>
                  <a:pt x="12192" y="1261872"/>
                </a:lnTo>
                <a:lnTo>
                  <a:pt x="12192" y="0"/>
                </a:lnTo>
                <a:lnTo>
                  <a:pt x="0" y="0"/>
                </a:lnTo>
                <a:lnTo>
                  <a:pt x="0" y="126187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Freeform 431"/>
          <p:cNvSpPr/>
          <p:nvPr/>
        </p:nvSpPr>
        <p:spPr>
          <a:xfrm>
            <a:off x="2401823" y="6367273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Freeform 432"/>
          <p:cNvSpPr/>
          <p:nvPr/>
        </p:nvSpPr>
        <p:spPr>
          <a:xfrm>
            <a:off x="2414016" y="6367273"/>
            <a:ext cx="3011423" cy="12192"/>
          </a:xfrm>
          <a:custGeom>
            <a:avLst/>
            <a:gdLst/>
            <a:ahLst/>
            <a:cxnLst/>
            <a:rect l="0" t="0" r="0" b="0"/>
            <a:pathLst>
              <a:path w="3011423" h="12192">
                <a:moveTo>
                  <a:pt x="0" y="12192"/>
                </a:moveTo>
                <a:lnTo>
                  <a:pt x="3011423" y="12192"/>
                </a:lnTo>
                <a:lnTo>
                  <a:pt x="3011423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Freeform 433"/>
          <p:cNvSpPr/>
          <p:nvPr/>
        </p:nvSpPr>
        <p:spPr>
          <a:xfrm>
            <a:off x="5425440" y="5105401"/>
            <a:ext cx="15240" cy="1261872"/>
          </a:xfrm>
          <a:custGeom>
            <a:avLst/>
            <a:gdLst/>
            <a:ahLst/>
            <a:cxnLst/>
            <a:rect l="0" t="0" r="0" b="0"/>
            <a:pathLst>
              <a:path w="15240" h="1261872">
                <a:moveTo>
                  <a:pt x="0" y="1261872"/>
                </a:moveTo>
                <a:lnTo>
                  <a:pt x="15240" y="1261872"/>
                </a:lnTo>
                <a:lnTo>
                  <a:pt x="15240" y="0"/>
                </a:lnTo>
                <a:lnTo>
                  <a:pt x="0" y="0"/>
                </a:lnTo>
                <a:lnTo>
                  <a:pt x="0" y="126187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Freeform 434"/>
          <p:cNvSpPr/>
          <p:nvPr/>
        </p:nvSpPr>
        <p:spPr>
          <a:xfrm>
            <a:off x="5425440" y="6367273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Freeform 435"/>
          <p:cNvSpPr/>
          <p:nvPr/>
        </p:nvSpPr>
        <p:spPr>
          <a:xfrm>
            <a:off x="5440679" y="6367273"/>
            <a:ext cx="2612136" cy="12192"/>
          </a:xfrm>
          <a:custGeom>
            <a:avLst/>
            <a:gdLst/>
            <a:ahLst/>
            <a:cxnLst/>
            <a:rect l="0" t="0" r="0" b="0"/>
            <a:pathLst>
              <a:path w="2612136" h="12192">
                <a:moveTo>
                  <a:pt x="0" y="12192"/>
                </a:moveTo>
                <a:lnTo>
                  <a:pt x="2612136" y="12192"/>
                </a:lnTo>
                <a:lnTo>
                  <a:pt x="2612136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Freeform 436"/>
          <p:cNvSpPr/>
          <p:nvPr/>
        </p:nvSpPr>
        <p:spPr>
          <a:xfrm>
            <a:off x="8052816" y="5105401"/>
            <a:ext cx="15240" cy="1261872"/>
          </a:xfrm>
          <a:custGeom>
            <a:avLst/>
            <a:gdLst/>
            <a:ahLst/>
            <a:cxnLst/>
            <a:rect l="0" t="0" r="0" b="0"/>
            <a:pathLst>
              <a:path w="15240" h="1261872">
                <a:moveTo>
                  <a:pt x="0" y="1261872"/>
                </a:moveTo>
                <a:lnTo>
                  <a:pt x="15240" y="1261872"/>
                </a:lnTo>
                <a:lnTo>
                  <a:pt x="15240" y="0"/>
                </a:lnTo>
                <a:lnTo>
                  <a:pt x="0" y="0"/>
                </a:lnTo>
                <a:lnTo>
                  <a:pt x="0" y="126187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Freeform 437"/>
          <p:cNvSpPr/>
          <p:nvPr/>
        </p:nvSpPr>
        <p:spPr>
          <a:xfrm>
            <a:off x="8052816" y="6367273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Freeform 438"/>
          <p:cNvSpPr/>
          <p:nvPr/>
        </p:nvSpPr>
        <p:spPr>
          <a:xfrm>
            <a:off x="8068056" y="6367273"/>
            <a:ext cx="2581656" cy="12192"/>
          </a:xfrm>
          <a:custGeom>
            <a:avLst/>
            <a:gdLst/>
            <a:ahLst/>
            <a:cxnLst/>
            <a:rect l="0" t="0" r="0" b="0"/>
            <a:pathLst>
              <a:path w="2581656" h="12192">
                <a:moveTo>
                  <a:pt x="0" y="12192"/>
                </a:moveTo>
                <a:lnTo>
                  <a:pt x="2581656" y="12192"/>
                </a:lnTo>
                <a:lnTo>
                  <a:pt x="2581656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Freeform 439"/>
          <p:cNvSpPr/>
          <p:nvPr/>
        </p:nvSpPr>
        <p:spPr>
          <a:xfrm>
            <a:off x="10649711" y="5105401"/>
            <a:ext cx="15240" cy="1261872"/>
          </a:xfrm>
          <a:custGeom>
            <a:avLst/>
            <a:gdLst/>
            <a:ahLst/>
            <a:cxnLst/>
            <a:rect l="0" t="0" r="0" b="0"/>
            <a:pathLst>
              <a:path w="15240" h="1261872">
                <a:moveTo>
                  <a:pt x="0" y="1261872"/>
                </a:moveTo>
                <a:lnTo>
                  <a:pt x="15240" y="1261872"/>
                </a:lnTo>
                <a:lnTo>
                  <a:pt x="15240" y="0"/>
                </a:lnTo>
                <a:lnTo>
                  <a:pt x="0" y="0"/>
                </a:lnTo>
                <a:lnTo>
                  <a:pt x="0" y="126187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Freeform 440"/>
          <p:cNvSpPr/>
          <p:nvPr/>
        </p:nvSpPr>
        <p:spPr>
          <a:xfrm>
            <a:off x="10649711" y="6367273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Freeform 441"/>
          <p:cNvSpPr/>
          <p:nvPr/>
        </p:nvSpPr>
        <p:spPr>
          <a:xfrm>
            <a:off x="10649711" y="6367273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442"/>
          <p:cNvSpPr/>
          <p:nvPr/>
        </p:nvSpPr>
        <p:spPr>
          <a:xfrm>
            <a:off x="2157983" y="1185215"/>
            <a:ext cx="6492335" cy="4279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Navi</a:t>
            </a:r>
            <a:r>
              <a:rPr lang="en-US" sz="2807" b="0" i="0" spc="-64" baseline="0" dirty="0">
                <a:solidFill>
                  <a:srgbClr val="002060"/>
                </a:solidFill>
                <a:latin typeface="Calibri"/>
              </a:rPr>
              <a:t>g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asi</a:t>
            </a:r>
            <a:r>
              <a:rPr lang="en-US" sz="2807" b="0" i="0" spc="568" baseline="0" dirty="0">
                <a:solidFill>
                  <a:srgbClr val="002060"/>
                </a:solidFill>
                <a:latin typeface="Calibri"/>
              </a:rPr>
              <a:t>:</a:t>
            </a:r>
            <a:r>
              <a:rPr lang="en-US" sz="2807" b="0" i="0" spc="-61" baseline="0" dirty="0">
                <a:solidFill>
                  <a:srgbClr val="002060"/>
                </a:solidFill>
                <a:latin typeface="Calibri"/>
              </a:rPr>
              <a:t>P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en</a:t>
            </a:r>
            <a:r>
              <a:rPr lang="en-US" sz="2807" b="0" i="0" spc="-59" baseline="0" dirty="0">
                <a:solidFill>
                  <a:srgbClr val="002060"/>
                </a:solidFill>
                <a:latin typeface="Calibri"/>
              </a:rPr>
              <a:t>g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atu</a:t>
            </a:r>
            <a:r>
              <a:rPr lang="en-US" sz="2807" b="0" i="0" spc="-70" baseline="0" dirty="0">
                <a:solidFill>
                  <a:srgbClr val="002060"/>
                </a:solidFill>
                <a:latin typeface="Calibri"/>
              </a:rPr>
              <a:t>r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a</a:t>
            </a:r>
            <a:r>
              <a:rPr lang="en-US" sz="2807" b="0" i="0" spc="615" baseline="0" dirty="0">
                <a:solidFill>
                  <a:srgbClr val="002060"/>
                </a:solidFill>
                <a:latin typeface="Calibri"/>
              </a:rPr>
              <a:t>n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te</a:t>
            </a:r>
            <a:r>
              <a:rPr lang="en-US" sz="2807" b="0" i="0" spc="-59" baseline="0" dirty="0">
                <a:solidFill>
                  <a:srgbClr val="002060"/>
                </a:solidFill>
                <a:latin typeface="Calibri"/>
              </a:rPr>
              <a:t>n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tan</a:t>
            </a:r>
            <a:r>
              <a:rPr lang="en-US" sz="2807" b="0" i="0" spc="596" baseline="0" dirty="0">
                <a:solidFill>
                  <a:srgbClr val="002060"/>
                </a:solidFill>
                <a:latin typeface="Calibri"/>
              </a:rPr>
              <a:t>g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K</a:t>
            </a:r>
            <a:r>
              <a:rPr lang="en-US" sz="2807" b="0" i="0" spc="-47" baseline="0" dirty="0">
                <a:solidFill>
                  <a:srgbClr val="002060"/>
                </a:solidFill>
                <a:latin typeface="Calibri"/>
              </a:rPr>
              <a:t>e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bijaka</a:t>
            </a:r>
            <a:r>
              <a:rPr lang="en-US" sz="2807" b="0" i="0" spc="556" baseline="0" dirty="0">
                <a:solidFill>
                  <a:srgbClr val="002060"/>
                </a:solidFill>
                <a:latin typeface="Calibri"/>
              </a:rPr>
              <a:t>n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SPMI</a:t>
            </a:r>
          </a:p>
        </p:txBody>
      </p:sp>
      <p:sp>
        <p:nvSpPr>
          <p:cNvPr id="443" name="Rectangle 443"/>
          <p:cNvSpPr/>
          <p:nvPr/>
        </p:nvSpPr>
        <p:spPr>
          <a:xfrm>
            <a:off x="131063" y="1989456"/>
            <a:ext cx="1623444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14983" algn="l"/>
              </a:tabLst>
            </a:pP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No	Na</a:t>
            </a:r>
            <a:r>
              <a:rPr lang="en-US" sz="1176" b="1" i="0" spc="-46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igasi</a:t>
            </a:r>
          </a:p>
        </p:txBody>
      </p:sp>
      <p:sp>
        <p:nvSpPr>
          <p:cNvPr id="444" name="Rectangle 444"/>
          <p:cNvSpPr/>
          <p:nvPr/>
        </p:nvSpPr>
        <p:spPr>
          <a:xfrm>
            <a:off x="3124200" y="1855344"/>
            <a:ext cx="1478584" cy="468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Doku</a:t>
            </a:r>
            <a:r>
              <a:rPr lang="en-US" sz="1176" b="1" i="0" spc="-26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176" b="1" i="0" spc="331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Buk</a:t>
            </a:r>
            <a:r>
              <a:rPr lang="en-US" sz="1176" b="1" i="0" spc="-22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176" b="1" i="0" spc="344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76" b="1" i="0" spc="-30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ang</a:t>
            </a:r>
          </a:p>
          <a:p>
            <a:pPr marL="143255">
              <a:lnSpc>
                <a:spcPts val="2111"/>
              </a:lnSpc>
            </a:pP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dapat digu</a:t>
            </a:r>
            <a:r>
              <a:rPr lang="en-US" sz="1176" b="1" i="0" spc="-30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akan</a:t>
            </a:r>
          </a:p>
        </p:txBody>
      </p:sp>
      <p:sp>
        <p:nvSpPr>
          <p:cNvPr id="445" name="Rectangle 445"/>
          <p:cNvSpPr/>
          <p:nvPr/>
        </p:nvSpPr>
        <p:spPr>
          <a:xfrm>
            <a:off x="5727191" y="1898016"/>
            <a:ext cx="2013516" cy="3922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41376"/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176" b="1" i="0" spc="-54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ara</a:t>
            </a:r>
            <a:r>
              <a:rPr lang="en-US" sz="1176" b="1" i="0" spc="28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176" b="1" i="0" spc="-30" baseline="0" dirty="0">
                <a:solidFill>
                  <a:srgbClr val="FFFFFF"/>
                </a:solidFill>
                <a:latin typeface="Arial"/>
              </a:rPr>
              <a:t>Terver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76" b="1" i="0" spc="-30" baseline="0" dirty="0">
                <a:solidFill>
                  <a:srgbClr val="FFFFFF"/>
                </a:solidFill>
                <a:latin typeface="Arial"/>
              </a:rPr>
              <a:t>fikasi</a:t>
            </a:r>
          </a:p>
          <a:p>
            <a:pPr marL="0">
              <a:lnSpc>
                <a:spcPts val="1512"/>
              </a:lnSpc>
            </a:pPr>
            <a:r>
              <a:rPr lang="en-US" sz="1176" b="1" i="0" spc="-23" baseline="0" dirty="0">
                <a:solidFill>
                  <a:srgbClr val="FFFFFF"/>
                </a:solidFill>
                <a:latin typeface="Arial"/>
              </a:rPr>
              <a:t>(h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ar</a:t>
            </a:r>
            <a:r>
              <a:rPr lang="en-US" sz="1176" b="1" i="0" spc="-23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176" b="1" i="0" spc="306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176" b="1" i="0" spc="-23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erp</a:t>
            </a:r>
            <a:r>
              <a:rPr lang="en-US" sz="1176" b="1" i="0" spc="-23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nu</a:t>
            </a:r>
            <a:r>
              <a:rPr lang="en-US" sz="1176" b="1" i="0" spc="-23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176" b="1" i="0" spc="272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76" b="1" i="0" spc="-23" baseline="0" dirty="0">
                <a:solidFill>
                  <a:srgbClr val="FFFFFF"/>
                </a:solidFill>
                <a:latin typeface="Arial"/>
              </a:rPr>
              <a:t>seluruhn</a:t>
            </a:r>
            <a:r>
              <a:rPr lang="en-US" sz="1176" b="1" i="0" spc="-41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176" b="1" i="0" spc="-23" baseline="0" dirty="0">
                <a:solidFill>
                  <a:srgbClr val="FFFFFF"/>
                </a:solidFill>
                <a:latin typeface="Arial"/>
              </a:rPr>
              <a:t>a)</a:t>
            </a:r>
          </a:p>
        </p:txBody>
      </p:sp>
      <p:sp>
        <p:nvSpPr>
          <p:cNvPr id="446" name="Rectangle 446"/>
          <p:cNvSpPr/>
          <p:nvPr/>
        </p:nvSpPr>
        <p:spPr>
          <a:xfrm>
            <a:off x="8156447" y="1898016"/>
            <a:ext cx="2224830" cy="3769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Lingku</a:t>
            </a:r>
            <a:r>
              <a:rPr lang="en-US" sz="1176" b="1" i="0" spc="239" baseline="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Catata</a:t>
            </a:r>
            <a:r>
              <a:rPr lang="en-US" sz="1176" b="1" i="0" spc="30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Perbaika</a:t>
            </a:r>
            <a:r>
              <a:rPr lang="en-US" sz="1176" b="1" i="0" spc="210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176" b="1" i="0" spc="-32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176" b="1" i="0" spc="-30" baseline="0" dirty="0">
                <a:solidFill>
                  <a:srgbClr val="FFFFFF"/>
                </a:solidFill>
                <a:latin typeface="Arial"/>
              </a:rPr>
              <a:t>eh</a:t>
            </a:r>
          </a:p>
          <a:p>
            <a:pPr marL="771144">
              <a:lnSpc>
                <a:spcPts val="1392"/>
              </a:lnSpc>
            </a:pPr>
            <a:r>
              <a:rPr lang="en-US" sz="1176" b="1" i="0" spc="-30" baseline="0" dirty="0">
                <a:solidFill>
                  <a:srgbClr val="FFFFFF"/>
                </a:solidFill>
                <a:latin typeface="Arial"/>
              </a:rPr>
              <a:t>Ve</a:t>
            </a:r>
            <a:r>
              <a:rPr lang="en-US" sz="1176" b="1" i="0" spc="-13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176" b="1" i="0" spc="-30" baseline="0" dirty="0">
                <a:solidFill>
                  <a:srgbClr val="FFFFFF"/>
                </a:solidFill>
                <a:latin typeface="Arial"/>
              </a:rPr>
              <a:t>if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76" b="1" i="0" spc="-30" baseline="0" dirty="0">
                <a:solidFill>
                  <a:srgbClr val="FFFFFF"/>
                </a:solidFill>
                <a:latin typeface="Arial"/>
              </a:rPr>
              <a:t>kator</a:t>
            </a:r>
          </a:p>
        </p:txBody>
      </p:sp>
      <p:sp>
        <p:nvSpPr>
          <p:cNvPr id="447" name="Rectangle 447"/>
          <p:cNvSpPr/>
          <p:nvPr/>
        </p:nvSpPr>
        <p:spPr>
          <a:xfrm>
            <a:off x="188976" y="2900808"/>
            <a:ext cx="83039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448" name="Rectangle 448"/>
          <p:cNvSpPr/>
          <p:nvPr/>
        </p:nvSpPr>
        <p:spPr>
          <a:xfrm>
            <a:off x="438912" y="2742312"/>
            <a:ext cx="1607723" cy="4470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Pengatura</a:t>
            </a:r>
            <a:r>
              <a:rPr lang="en-US" sz="1176" b="0" i="0" spc="304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lolaan</a:t>
            </a:r>
          </a:p>
          <a:p>
            <a:pPr marL="0">
              <a:lnSpc>
                <a:spcPts val="1944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SPM</a:t>
            </a:r>
            <a:r>
              <a:rPr lang="en-US" sz="1176" b="0" i="0" spc="244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Inst</a:t>
            </a:r>
            <a:r>
              <a:rPr lang="en-US" sz="1176" b="0" i="0" spc="-22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tusi</a:t>
            </a:r>
          </a:p>
        </p:txBody>
      </p:sp>
      <p:sp>
        <p:nvSpPr>
          <p:cNvPr id="449" name="Rectangle 449"/>
          <p:cNvSpPr/>
          <p:nvPr/>
        </p:nvSpPr>
        <p:spPr>
          <a:xfrm>
            <a:off x="2505455" y="2355216"/>
            <a:ext cx="1997066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1. </a:t>
            </a:r>
            <a:r>
              <a:rPr lang="en-US" sz="1176" b="0" i="0" spc="5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Perat</a:t>
            </a:r>
            <a:r>
              <a:rPr lang="en-US" sz="1176" b="0" i="0" spc="-28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ra</a:t>
            </a:r>
            <a:r>
              <a:rPr lang="en-US" sz="1176" b="0" i="0" spc="25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176" b="0" i="0" spc="-25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rektu</a:t>
            </a:r>
            <a:r>
              <a:rPr lang="en-US" sz="1176" b="0" i="0" spc="311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ten</a:t>
            </a:r>
            <a:r>
              <a:rPr lang="en-US" sz="1176" b="0" i="0" spc="-24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ang</a:t>
            </a:r>
          </a:p>
        </p:txBody>
      </p:sp>
      <p:sp>
        <p:nvSpPr>
          <p:cNvPr id="450" name="Rectangle 450"/>
          <p:cNvSpPr/>
          <p:nvPr/>
        </p:nvSpPr>
        <p:spPr>
          <a:xfrm>
            <a:off x="2773679" y="2553336"/>
            <a:ext cx="1201351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peng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-45" baseline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laa</a:t>
            </a:r>
            <a:r>
              <a:rPr lang="en-US" sz="1176" b="0" i="0" spc="29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SPMI</a:t>
            </a:r>
          </a:p>
        </p:txBody>
      </p:sp>
      <p:sp>
        <p:nvSpPr>
          <p:cNvPr id="451" name="Rectangle 451"/>
          <p:cNvSpPr/>
          <p:nvPr/>
        </p:nvSpPr>
        <p:spPr>
          <a:xfrm>
            <a:off x="2505455" y="2745360"/>
            <a:ext cx="1966461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2. </a:t>
            </a:r>
            <a:r>
              <a:rPr lang="en-US" sz="1176" b="0" i="0" spc="5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76" b="0" i="0" spc="305" baseline="0" dirty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(e</a:t>
            </a:r>
            <a:r>
              <a:rPr lang="en-US" sz="1176" b="0" i="0" spc="-45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pat</a:t>
            </a:r>
            <a:r>
              <a:rPr lang="en-US" sz="1176" b="0" i="0" spc="318" baseline="0" dirty="0">
                <a:solidFill>
                  <a:srgbClr val="000000"/>
                </a:solidFill>
                <a:latin typeface="Arial"/>
              </a:rPr>
              <a:t>)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SPMI</a:t>
            </a:r>
          </a:p>
        </p:txBody>
      </p:sp>
      <p:sp>
        <p:nvSpPr>
          <p:cNvPr id="452" name="Rectangle 452"/>
          <p:cNvSpPr/>
          <p:nvPr/>
        </p:nvSpPr>
        <p:spPr>
          <a:xfrm>
            <a:off x="2773679" y="2937384"/>
            <a:ext cx="709700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-62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1176" b="0" i="0" spc="330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sa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ih</a:t>
            </a:r>
          </a:p>
        </p:txBody>
      </p:sp>
      <p:sp>
        <p:nvSpPr>
          <p:cNvPr id="453" name="Rectangle 453"/>
          <p:cNvSpPr/>
          <p:nvPr/>
        </p:nvSpPr>
        <p:spPr>
          <a:xfrm>
            <a:off x="2505455" y="3138552"/>
            <a:ext cx="2275304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3. </a:t>
            </a:r>
            <a:r>
              <a:rPr lang="en-US" sz="1176" b="0" i="0" spc="5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la</a:t>
            </a:r>
            <a:r>
              <a:rPr lang="en-US" sz="1176" b="0" i="0" spc="-3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nn</a:t>
            </a:r>
            <a:r>
              <a:rPr lang="en-US" sz="1176" b="0" i="0" spc="-60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37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-60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ang re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evan</a:t>
            </a:r>
          </a:p>
        </p:txBody>
      </p:sp>
      <p:sp>
        <p:nvSpPr>
          <p:cNvPr id="454" name="Rectangle 454"/>
          <p:cNvSpPr/>
          <p:nvPr/>
        </p:nvSpPr>
        <p:spPr>
          <a:xfrm>
            <a:off x="5462015" y="2330832"/>
            <a:ext cx="2137244" cy="3861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5092" algn="l"/>
              </a:tabLst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1. 	Ketepata</a:t>
            </a:r>
            <a:r>
              <a:rPr lang="en-US" sz="1176" b="0" i="0" spc="249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Doku</a:t>
            </a:r>
            <a:r>
              <a:rPr lang="en-US" sz="1176" b="0" i="0" spc="-29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en/</a:t>
            </a:r>
          </a:p>
          <a:p>
            <a:pPr marL="265176">
              <a:lnSpc>
                <a:spcPts val="1463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Kesesu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ia</a:t>
            </a:r>
            <a:r>
              <a:rPr lang="en-US" sz="1176" b="0" i="0" spc="21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84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1176" b="0" i="0" spc="330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176" b="0" i="0" spc="315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lapor</a:t>
            </a:r>
            <a:r>
              <a:rPr lang="en-US" sz="1176" b="0" i="0" spc="-29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455" name="Rectangle 455"/>
          <p:cNvSpPr/>
          <p:nvPr/>
        </p:nvSpPr>
        <p:spPr>
          <a:xfrm>
            <a:off x="5462015" y="2724024"/>
            <a:ext cx="1758417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5092" algn="l"/>
              </a:tabLst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2. 	Kesahihan/Keabsahan</a:t>
            </a:r>
          </a:p>
        </p:txBody>
      </p:sp>
      <p:sp>
        <p:nvSpPr>
          <p:cNvPr id="456" name="Rectangle 456"/>
          <p:cNvSpPr/>
          <p:nvPr/>
        </p:nvSpPr>
        <p:spPr>
          <a:xfrm>
            <a:off x="5730240" y="2916048"/>
            <a:ext cx="1862960" cy="7854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41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(Piha</a:t>
            </a:r>
            <a:r>
              <a:rPr lang="en-US" sz="1176" b="0" i="0" spc="321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176" b="0" i="0" spc="-60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ang</a:t>
            </a:r>
          </a:p>
          <a:p>
            <a:pPr marL="0">
              <a:lnSpc>
                <a:spcPts val="1464"/>
              </a:lnSpc>
            </a:pPr>
            <a:r>
              <a:rPr lang="en-US" sz="1176" b="0" i="0" spc="-45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</a:t>
            </a:r>
            <a:r>
              <a:rPr lang="en-US" sz="1176" b="0" i="0" spc="-84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etu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j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338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dan</a:t>
            </a:r>
          </a:p>
          <a:p>
            <a:pPr marL="0">
              <a:lnSpc>
                <a:spcPts val="1560"/>
              </a:lnSpc>
            </a:pPr>
            <a:r>
              <a:rPr lang="en-US" sz="1176" b="0" i="0" spc="-45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engesahkan</a:t>
            </a:r>
            <a:r>
              <a:rPr lang="en-US" sz="1176" b="0" i="0" spc="266" baseline="0" dirty="0">
                <a:solidFill>
                  <a:srgbClr val="000000"/>
                </a:solidFill>
                <a:latin typeface="Arial"/>
              </a:rPr>
              <a:t>,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Kelengk</a:t>
            </a:r>
            <a:r>
              <a:rPr lang="en-US" sz="1176" b="0" i="0" spc="-38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pan</a:t>
            </a:r>
          </a:p>
          <a:p>
            <a:pPr marL="0">
              <a:lnSpc>
                <a:spcPts val="1583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tand</a:t>
            </a:r>
            <a:r>
              <a:rPr lang="en-US" sz="1176" b="0" i="0" spc="296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ta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ga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da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ste</a:t>
            </a:r>
            <a:r>
              <a:rPr lang="en-US" sz="1176" b="0" i="0" spc="-53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pel)</a:t>
            </a:r>
          </a:p>
        </p:txBody>
      </p:sp>
      <p:sp>
        <p:nvSpPr>
          <p:cNvPr id="457" name="Rectangle 457"/>
          <p:cNvSpPr/>
          <p:nvPr/>
        </p:nvSpPr>
        <p:spPr>
          <a:xfrm>
            <a:off x="8092440" y="2330832"/>
            <a:ext cx="1486156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5092" algn="l"/>
              </a:tabLst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1. 	Struktu</a:t>
            </a:r>
            <a:r>
              <a:rPr lang="en-US" sz="1176" b="0" i="0" spc="263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en,</a:t>
            </a:r>
          </a:p>
        </p:txBody>
      </p:sp>
      <p:sp>
        <p:nvSpPr>
          <p:cNvPr id="458" name="Rectangle 458"/>
          <p:cNvSpPr/>
          <p:nvPr/>
        </p:nvSpPr>
        <p:spPr>
          <a:xfrm>
            <a:off x="8092440" y="2501520"/>
            <a:ext cx="1759310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5092" algn="l"/>
              </a:tabLst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2. 	Keterba</a:t>
            </a:r>
            <a:r>
              <a:rPr lang="en-US" sz="1176" b="0" i="0" spc="-33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ua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Pera</a:t>
            </a:r>
            <a:r>
              <a:rPr lang="en-US" sz="1176" b="0" i="0" spc="-28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32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459" name="Rectangle 459"/>
          <p:cNvSpPr/>
          <p:nvPr/>
        </p:nvSpPr>
        <p:spPr>
          <a:xfrm>
            <a:off x="8092440" y="2672208"/>
            <a:ext cx="1190598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5092" algn="l"/>
              </a:tabLst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3. 	Perundang</a:t>
            </a:r>
            <a:r>
              <a:rPr lang="en-US" sz="1176" b="0" i="0" spc="-4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n,</a:t>
            </a:r>
          </a:p>
        </p:txBody>
      </p:sp>
      <p:sp>
        <p:nvSpPr>
          <p:cNvPr id="460" name="Rectangle 460"/>
          <p:cNvSpPr/>
          <p:nvPr/>
        </p:nvSpPr>
        <p:spPr>
          <a:xfrm>
            <a:off x="8092440" y="2842896"/>
            <a:ext cx="2234829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5092" algn="l"/>
              </a:tabLst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4. 	Ketepata</a:t>
            </a:r>
            <a:r>
              <a:rPr lang="en-US" sz="1176" b="0" i="0" spc="22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un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25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ist</a:t>
            </a:r>
            <a:r>
              <a:rPr lang="en-US" sz="1176" b="0" i="0" spc="-29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lah,</a:t>
            </a:r>
          </a:p>
        </p:txBody>
      </p:sp>
      <p:sp>
        <p:nvSpPr>
          <p:cNvPr id="461" name="Rectangle 461"/>
          <p:cNvSpPr/>
          <p:nvPr/>
        </p:nvSpPr>
        <p:spPr>
          <a:xfrm>
            <a:off x="8092440" y="3016632"/>
            <a:ext cx="2426891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5092" algn="l"/>
              </a:tabLst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5. 	Ha</a:t>
            </a:r>
            <a:r>
              <a:rPr lang="en-US" sz="1176" b="0" i="0" spc="-25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-h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338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-60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1176" b="0" i="0" spc="305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ti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ak sesu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243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462" name="Rectangle 462"/>
          <p:cNvSpPr/>
          <p:nvPr/>
        </p:nvSpPr>
        <p:spPr>
          <a:xfrm>
            <a:off x="8360664" y="3211704"/>
            <a:ext cx="1530683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peratura</a:t>
            </a:r>
            <a:r>
              <a:rPr lang="en-US" sz="1176" b="0" i="0" spc="24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per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nda</a:t>
            </a:r>
            <a:r>
              <a:rPr lang="en-US" sz="1176" b="0" i="0" spc="-29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gan</a:t>
            </a:r>
          </a:p>
        </p:txBody>
      </p:sp>
      <p:sp>
        <p:nvSpPr>
          <p:cNvPr id="463" name="Rectangle 463"/>
          <p:cNvSpPr/>
          <p:nvPr/>
        </p:nvSpPr>
        <p:spPr>
          <a:xfrm>
            <a:off x="188976" y="4217544"/>
            <a:ext cx="83039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464" name="Rectangle 464"/>
          <p:cNvSpPr/>
          <p:nvPr/>
        </p:nvSpPr>
        <p:spPr>
          <a:xfrm>
            <a:off x="438912" y="4330320"/>
            <a:ext cx="83039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</a:t>
            </a:r>
          </a:p>
        </p:txBody>
      </p:sp>
      <p:sp>
        <p:nvSpPr>
          <p:cNvPr id="465" name="Rectangle 465"/>
          <p:cNvSpPr/>
          <p:nvPr/>
        </p:nvSpPr>
        <p:spPr>
          <a:xfrm>
            <a:off x="466344" y="4037712"/>
            <a:ext cx="1549826" cy="4562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Pengatura</a:t>
            </a:r>
            <a:r>
              <a:rPr lang="en-US" sz="1176" b="0" i="0" spc="32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rg</a:t>
            </a:r>
            <a:r>
              <a:rPr lang="en-US" sz="1176" b="0" i="0" spc="-3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nisasi</a:t>
            </a:r>
          </a:p>
          <a:p>
            <a:pPr marL="54863">
              <a:lnSpc>
                <a:spcPts val="2015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eng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-45" baseline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315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SPM</a:t>
            </a:r>
            <a:r>
              <a:rPr lang="en-US" sz="1176" b="0" i="0" spc="258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Institusi</a:t>
            </a:r>
          </a:p>
        </p:txBody>
      </p:sp>
      <p:sp>
        <p:nvSpPr>
          <p:cNvPr id="466" name="Rectangle 466"/>
          <p:cNvSpPr/>
          <p:nvPr/>
        </p:nvSpPr>
        <p:spPr>
          <a:xfrm>
            <a:off x="2447544" y="3769488"/>
            <a:ext cx="2879275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7387" algn="l"/>
              </a:tabLst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1.	D</a:t>
            </a:r>
            <a:r>
              <a:rPr lang="en-US" sz="1176" b="0" i="0" spc="-33" baseline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176" b="0" i="0" spc="-37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57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Penetapa</a:t>
            </a:r>
            <a:r>
              <a:rPr lang="en-US" sz="1176" b="0" i="0" spc="49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tentan</a:t>
            </a:r>
            <a:r>
              <a:rPr lang="en-US" sz="1176" b="0" i="0" spc="529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stru</a:t>
            </a:r>
            <a:r>
              <a:rPr lang="en-US" sz="1176" b="0" i="0" spc="-24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tur</a:t>
            </a:r>
          </a:p>
        </p:txBody>
      </p:sp>
      <p:sp>
        <p:nvSpPr>
          <p:cNvPr id="467" name="Rectangle 467"/>
          <p:cNvSpPr/>
          <p:nvPr/>
        </p:nvSpPr>
        <p:spPr>
          <a:xfrm>
            <a:off x="2447544" y="3964560"/>
            <a:ext cx="2823160" cy="3861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71272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organ</a:t>
            </a:r>
            <a:r>
              <a:rPr lang="en-US" sz="1176" b="0" i="0" spc="-24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sasi 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b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eserta</a:t>
            </a:r>
            <a:r>
              <a:rPr lang="en-US" sz="1176" b="0" i="0" spc="-25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tuga</a:t>
            </a:r>
            <a:r>
              <a:rPr lang="en-US" sz="1176" b="0" i="0" spc="266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da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fungsin</a:t>
            </a:r>
            <a:r>
              <a:rPr lang="en-US" sz="1176" b="0" i="0" spc="-66" baseline="0" dirty="0">
                <a:solidFill>
                  <a:srgbClr val="000000"/>
                </a:solidFill>
                <a:latin typeface="Arial"/>
              </a:rPr>
              <a:t>ya</a:t>
            </a:r>
          </a:p>
          <a:p>
            <a:pPr marL="0">
              <a:lnSpc>
                <a:spcPts val="1464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2. </a:t>
            </a:r>
            <a:r>
              <a:rPr lang="en-US" sz="1176" b="0" i="0" spc="5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Sura</a:t>
            </a:r>
            <a:r>
              <a:rPr lang="en-US" sz="1176" b="0" i="0" spc="309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Kepu</a:t>
            </a:r>
            <a:r>
              <a:rPr lang="en-US" sz="1176" b="0" i="0" spc="-26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usan</a:t>
            </a:r>
            <a:r>
              <a:rPr lang="en-US" sz="1176" b="0" i="0" spc="-63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eng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ngkatan</a:t>
            </a:r>
          </a:p>
        </p:txBody>
      </p:sp>
      <p:sp>
        <p:nvSpPr>
          <p:cNvPr id="468" name="Rectangle 468"/>
          <p:cNvSpPr/>
          <p:nvPr/>
        </p:nvSpPr>
        <p:spPr>
          <a:xfrm>
            <a:off x="2715767" y="4357752"/>
            <a:ext cx="1567249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</a:t>
            </a:r>
            <a:r>
              <a:rPr lang="en-US" sz="1176" b="0" i="0" spc="-46" baseline="0" dirty="0">
                <a:solidFill>
                  <a:srgbClr val="000000"/>
                </a:solidFill>
                <a:latin typeface="Arial"/>
              </a:rPr>
              <a:t>j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abat pengel</a:t>
            </a:r>
            <a:r>
              <a:rPr lang="en-US" sz="1176" b="0" i="0" spc="-45" baseline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315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SPMI</a:t>
            </a:r>
          </a:p>
        </p:txBody>
      </p:sp>
      <p:sp>
        <p:nvSpPr>
          <p:cNvPr id="469" name="Rectangle 469"/>
          <p:cNvSpPr/>
          <p:nvPr/>
        </p:nvSpPr>
        <p:spPr>
          <a:xfrm>
            <a:off x="2447544" y="4555872"/>
            <a:ext cx="2274408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3. </a:t>
            </a:r>
            <a:r>
              <a:rPr lang="en-US" sz="1176" b="0" i="0" spc="5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la</a:t>
            </a:r>
            <a:r>
              <a:rPr lang="en-US" sz="1176" b="0" i="0" spc="-3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nn</a:t>
            </a:r>
            <a:r>
              <a:rPr lang="en-US" sz="1176" b="0" i="0" spc="-85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378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-60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ang re</a:t>
            </a:r>
            <a:r>
              <a:rPr lang="en-US" sz="1176" b="0" i="0" spc="-32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evan</a:t>
            </a:r>
          </a:p>
        </p:txBody>
      </p:sp>
      <p:sp>
        <p:nvSpPr>
          <p:cNvPr id="470" name="Rectangle 470"/>
          <p:cNvSpPr/>
          <p:nvPr/>
        </p:nvSpPr>
        <p:spPr>
          <a:xfrm>
            <a:off x="5462015" y="3769488"/>
            <a:ext cx="2194292" cy="3861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5092" algn="l"/>
              </a:tabLst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1. 	Ketepatan</a:t>
            </a:r>
            <a:r>
              <a:rPr lang="en-US" sz="1176" b="0" i="0" spc="-24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Doku</a:t>
            </a:r>
            <a:r>
              <a:rPr lang="en-US" sz="1176" b="0" i="0" spc="-53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en/</a:t>
            </a:r>
          </a:p>
          <a:p>
            <a:pPr marL="265176">
              <a:lnSpc>
                <a:spcPts val="1463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Kesesuaian</a:t>
            </a:r>
            <a:r>
              <a:rPr lang="en-US" sz="1176" b="0" i="0" spc="-55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76" b="0" i="0" spc="-37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1176" b="0" i="0" spc="330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176" b="0" i="0" spc="313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lap</a:t>
            </a:r>
            <a:r>
              <a:rPr lang="en-US" sz="1176" b="0" i="0" spc="-45" baseline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rkan,</a:t>
            </a:r>
          </a:p>
        </p:txBody>
      </p:sp>
      <p:sp>
        <p:nvSpPr>
          <p:cNvPr id="471" name="Rectangle 471"/>
          <p:cNvSpPr/>
          <p:nvPr/>
        </p:nvSpPr>
        <p:spPr>
          <a:xfrm>
            <a:off x="5462015" y="4162680"/>
            <a:ext cx="1757126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5099" algn="l"/>
              </a:tabLst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2. 	Kesah</a:t>
            </a:r>
            <a:r>
              <a:rPr lang="en-US" sz="1176" b="0" i="0" spc="-19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an/Keabsa</a:t>
            </a:r>
            <a:r>
              <a:rPr lang="en-US" sz="1176" b="0" i="0" spc="-36" baseline="0" dirty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472" name="Rectangle 472"/>
          <p:cNvSpPr/>
          <p:nvPr/>
        </p:nvSpPr>
        <p:spPr>
          <a:xfrm>
            <a:off x="5730240" y="4357752"/>
            <a:ext cx="625458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Doku</a:t>
            </a:r>
            <a:r>
              <a:rPr lang="en-US" sz="1176" b="0" i="0" spc="-7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</a:t>
            </a:r>
          </a:p>
        </p:txBody>
      </p:sp>
      <p:sp>
        <p:nvSpPr>
          <p:cNvPr id="473" name="Rectangle 473"/>
          <p:cNvSpPr/>
          <p:nvPr/>
        </p:nvSpPr>
        <p:spPr>
          <a:xfrm>
            <a:off x="8092440" y="3769488"/>
            <a:ext cx="2179956" cy="7884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5122" algn="l"/>
              </a:tabLst>
            </a:pP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.	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ruktu</a:t>
            </a:r>
            <a:r>
              <a:rPr lang="en-US" sz="1176" b="0" i="0" spc="312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Doku</a:t>
            </a:r>
            <a:r>
              <a:rPr lang="en-US" sz="1176" b="0" i="0" spc="-102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en,</a:t>
            </a:r>
          </a:p>
          <a:p>
            <a:pPr marL="0">
              <a:lnSpc>
                <a:spcPts val="1535"/>
              </a:lnSpc>
              <a:tabLst>
                <a:tab pos="265144" algn="l"/>
              </a:tabLst>
            </a:pP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.	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Ke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erbar</a:t>
            </a:r>
            <a:r>
              <a:rPr lang="en-US" sz="1176" b="0" i="0" spc="-54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33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Peraturan</a:t>
            </a:r>
          </a:p>
          <a:p>
            <a:pPr marL="0">
              <a:lnSpc>
                <a:spcPts val="1559"/>
              </a:lnSpc>
              <a:tabLst>
                <a:tab pos="265122" algn="l"/>
              </a:tabLst>
            </a:pP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.	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Perundangan,</a:t>
            </a:r>
          </a:p>
          <a:p>
            <a:pPr marL="0">
              <a:lnSpc>
                <a:spcPts val="1536"/>
              </a:lnSpc>
              <a:tabLst>
                <a:tab pos="265122" algn="l"/>
              </a:tabLst>
            </a:pP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.	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Ke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epata</a:t>
            </a:r>
            <a:r>
              <a:rPr lang="en-US" sz="1176" b="0" i="0" spc="29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54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enggu</a:t>
            </a:r>
            <a:r>
              <a:rPr lang="en-US" sz="1176" b="0" i="0" spc="-54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aa</a:t>
            </a:r>
            <a:r>
              <a:rPr lang="en-US" sz="1176" b="0" i="0" spc="28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176" b="0" i="0" spc="-55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lah,</a:t>
            </a:r>
          </a:p>
        </p:txBody>
      </p:sp>
      <p:sp>
        <p:nvSpPr>
          <p:cNvPr id="474" name="Rectangle 474"/>
          <p:cNvSpPr/>
          <p:nvPr/>
        </p:nvSpPr>
        <p:spPr>
          <a:xfrm>
            <a:off x="8092440" y="4555872"/>
            <a:ext cx="2365921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5058" algn="l"/>
              </a:tabLst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5. 	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Hal</a:t>
            </a:r>
            <a:r>
              <a:rPr lang="en-US" sz="1176" b="0" i="0" spc="-50" baseline="0" dirty="0">
                <a:solidFill>
                  <a:srgbClr val="000000"/>
                </a:solidFill>
                <a:latin typeface="Arial"/>
              </a:rPr>
              <a:t>-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1176" b="0" i="0" spc="-54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362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-61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1176" b="0" i="0" spc="306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tida</a:t>
            </a:r>
            <a:r>
              <a:rPr lang="en-US" sz="1176" b="0" i="0" spc="300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176" b="0" i="0" spc="-13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-13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54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266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deng</a:t>
            </a:r>
            <a:r>
              <a:rPr lang="en-US" sz="1176" b="0" i="0" spc="-54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475" name="Rectangle 475"/>
          <p:cNvSpPr/>
          <p:nvPr/>
        </p:nvSpPr>
        <p:spPr>
          <a:xfrm>
            <a:off x="8360664" y="4747896"/>
            <a:ext cx="1488131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peratura</a:t>
            </a:r>
            <a:r>
              <a:rPr lang="en-US" sz="1176" b="0" i="0" spc="34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176" b="0" i="0" spc="-55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run</a:t>
            </a:r>
            <a:r>
              <a:rPr lang="en-US" sz="1176" b="0" i="0" spc="-55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angan</a:t>
            </a:r>
          </a:p>
        </p:txBody>
      </p:sp>
      <p:sp>
        <p:nvSpPr>
          <p:cNvPr id="476" name="Rectangle 476"/>
          <p:cNvSpPr/>
          <p:nvPr/>
        </p:nvSpPr>
        <p:spPr>
          <a:xfrm>
            <a:off x="188976" y="5665344"/>
            <a:ext cx="83039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sp>
        <p:nvSpPr>
          <p:cNvPr id="477" name="Rectangle 477"/>
          <p:cNvSpPr/>
          <p:nvPr/>
        </p:nvSpPr>
        <p:spPr>
          <a:xfrm>
            <a:off x="438912" y="5470272"/>
            <a:ext cx="1796499" cy="5750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Pengat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ra</a:t>
            </a:r>
            <a:r>
              <a:rPr lang="en-US" sz="1176" b="0" i="0" spc="23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terka</a:t>
            </a:r>
            <a:r>
              <a:rPr lang="en-US" sz="1176" b="0" i="0" spc="-38" baseline="0" dirty="0">
                <a:solidFill>
                  <a:srgbClr val="000000"/>
                </a:solidFill>
                <a:latin typeface="Arial"/>
              </a:rPr>
              <a:t>it</a:t>
            </a:r>
          </a:p>
          <a:p>
            <a:pPr marL="0">
              <a:lnSpc>
                <a:spcPts val="1391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pel</a:t>
            </a:r>
            <a:r>
              <a:rPr lang="en-US" sz="1176" b="0" i="0" spc="-46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ksanaa</a:t>
            </a:r>
            <a:r>
              <a:rPr lang="en-US" sz="1176" b="0" i="0" spc="24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standa</a:t>
            </a:r>
            <a:r>
              <a:rPr lang="en-US" sz="1176" b="0" i="0" spc="246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dalam</a:t>
            </a:r>
          </a:p>
          <a:p>
            <a:pPr marL="0">
              <a:lnSpc>
                <a:spcPts val="1559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SPM</a:t>
            </a:r>
            <a:r>
              <a:rPr lang="en-US" sz="1176" b="0" i="0" spc="244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Inst</a:t>
            </a:r>
            <a:r>
              <a:rPr lang="en-US" sz="1176" b="0" i="0" spc="-22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tusi</a:t>
            </a:r>
          </a:p>
        </p:txBody>
      </p:sp>
      <p:sp>
        <p:nvSpPr>
          <p:cNvPr id="478" name="Rectangle 478"/>
          <p:cNvSpPr/>
          <p:nvPr/>
        </p:nvSpPr>
        <p:spPr>
          <a:xfrm>
            <a:off x="2441448" y="5070984"/>
            <a:ext cx="2677949" cy="3861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1. </a:t>
            </a:r>
            <a:r>
              <a:rPr lang="en-US" sz="1176" b="0" i="0" spc="5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30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anu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313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pela</a:t>
            </a:r>
            <a:r>
              <a:rPr lang="en-US" sz="1176" b="0" i="0" spc="-26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san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 </a:t>
            </a:r>
            <a:r>
              <a:rPr lang="en-US" sz="1176" b="0" i="0" spc="-50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176" b="0" i="0" spc="-41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MI</a:t>
            </a:r>
          </a:p>
          <a:p>
            <a:pPr marL="0">
              <a:lnSpc>
                <a:spcPts val="1464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2. </a:t>
            </a:r>
            <a:r>
              <a:rPr lang="en-US" sz="1176" b="0" i="0" spc="5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pedo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 pelaksana</a:t>
            </a:r>
            <a:r>
              <a:rPr lang="en-US" sz="1176" b="0" i="0" spc="-43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479" name="Rectangle 479"/>
          <p:cNvSpPr/>
          <p:nvPr/>
        </p:nvSpPr>
        <p:spPr>
          <a:xfrm>
            <a:off x="2706623" y="5467224"/>
            <a:ext cx="899671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standa</a:t>
            </a:r>
            <a:r>
              <a:rPr lang="en-US" sz="1176" b="0" i="0" spc="295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SPMI</a:t>
            </a:r>
          </a:p>
        </p:txBody>
      </p:sp>
      <p:sp>
        <p:nvSpPr>
          <p:cNvPr id="480" name="Rectangle 480"/>
          <p:cNvSpPr/>
          <p:nvPr/>
        </p:nvSpPr>
        <p:spPr>
          <a:xfrm>
            <a:off x="2441448" y="5689728"/>
            <a:ext cx="2381194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3. </a:t>
            </a:r>
            <a:r>
              <a:rPr lang="en-US" sz="1176" b="0" i="0" spc="5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panduan 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ela</a:t>
            </a:r>
            <a:r>
              <a:rPr lang="en-US" sz="1176" b="0" i="0" spc="-28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san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481" name="Rectangle 481"/>
          <p:cNvSpPr/>
          <p:nvPr/>
        </p:nvSpPr>
        <p:spPr>
          <a:xfrm>
            <a:off x="2706623" y="5887848"/>
            <a:ext cx="882644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standa</a:t>
            </a:r>
            <a:r>
              <a:rPr lang="en-US" sz="1176" b="0" i="0" spc="295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-41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176" b="0" i="0" spc="-42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MI</a:t>
            </a:r>
          </a:p>
        </p:txBody>
      </p:sp>
      <p:sp>
        <p:nvSpPr>
          <p:cNvPr id="482" name="Rectangle 482"/>
          <p:cNvSpPr/>
          <p:nvPr/>
        </p:nvSpPr>
        <p:spPr>
          <a:xfrm>
            <a:off x="2441448" y="6079872"/>
            <a:ext cx="2262313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4. </a:t>
            </a:r>
            <a:r>
              <a:rPr lang="en-US" sz="1176" b="0" i="0" spc="5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la</a:t>
            </a:r>
            <a:r>
              <a:rPr lang="en-US" sz="1176" b="0" i="0" spc="-3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nn</a:t>
            </a:r>
            <a:r>
              <a:rPr lang="en-US" sz="1176" b="0" i="0" spc="-60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37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-60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1176" b="0" i="0" spc="306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-32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-46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v</a:t>
            </a:r>
            <a:r>
              <a:rPr lang="en-US" sz="1176" b="0" i="0" spc="-36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483" name="Rectangle 483"/>
          <p:cNvSpPr/>
          <p:nvPr/>
        </p:nvSpPr>
        <p:spPr>
          <a:xfrm>
            <a:off x="5462015" y="5077080"/>
            <a:ext cx="1647752" cy="3769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5092" algn="l"/>
              </a:tabLst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1. 	Ketepata</a:t>
            </a:r>
            <a:r>
              <a:rPr lang="en-US" sz="1176" b="0" i="0" spc="249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Doku</a:t>
            </a:r>
            <a:r>
              <a:rPr lang="en-US" sz="1176" b="0" i="0" spc="-29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en/</a:t>
            </a:r>
          </a:p>
          <a:p>
            <a:pPr marL="265176">
              <a:lnSpc>
                <a:spcPts val="1391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Kesesu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ia</a:t>
            </a:r>
            <a:r>
              <a:rPr lang="en-US" sz="1176" b="0" i="0" spc="21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84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ang</a:t>
            </a:r>
          </a:p>
        </p:txBody>
      </p:sp>
      <p:sp>
        <p:nvSpPr>
          <p:cNvPr id="484" name="Rectangle 484"/>
          <p:cNvSpPr/>
          <p:nvPr/>
        </p:nvSpPr>
        <p:spPr>
          <a:xfrm>
            <a:off x="5730240" y="5467224"/>
            <a:ext cx="711935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di</a:t>
            </a:r>
            <a:r>
              <a:rPr lang="en-US" sz="1176" b="0" i="0" spc="-37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pork</a:t>
            </a:r>
            <a:r>
              <a:rPr lang="en-US" sz="1176" b="0" i="0" spc="-38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n,</a:t>
            </a:r>
          </a:p>
        </p:txBody>
      </p:sp>
      <p:sp>
        <p:nvSpPr>
          <p:cNvPr id="485" name="Rectangle 485"/>
          <p:cNvSpPr/>
          <p:nvPr/>
        </p:nvSpPr>
        <p:spPr>
          <a:xfrm>
            <a:off x="5462015" y="5662296"/>
            <a:ext cx="2404197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5092" algn="l"/>
              </a:tabLst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2. 	Kesahihan/Keabsaha</a:t>
            </a:r>
            <a:r>
              <a:rPr lang="en-US" sz="1176" b="0" i="0" spc="12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men</a:t>
            </a:r>
          </a:p>
        </p:txBody>
      </p:sp>
      <p:sp>
        <p:nvSpPr>
          <p:cNvPr id="486" name="Rectangle 486"/>
          <p:cNvSpPr/>
          <p:nvPr/>
        </p:nvSpPr>
        <p:spPr>
          <a:xfrm>
            <a:off x="5462015" y="5860416"/>
            <a:ext cx="2501349" cy="3861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5099" algn="l"/>
              </a:tabLst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3. 	Substans</a:t>
            </a:r>
            <a:r>
              <a:rPr lang="en-US" sz="1176" b="0" i="0" spc="194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</a:t>
            </a:r>
            <a:r>
              <a:rPr lang="en-US" sz="1176" b="0" i="0" spc="-26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51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27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(s</a:t>
            </a:r>
            <a:r>
              <a:rPr lang="en-US" sz="1176" b="0" i="0" spc="-25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bstansi</a:t>
            </a:r>
          </a:p>
          <a:p>
            <a:pPr marL="265176">
              <a:lnSpc>
                <a:spcPts val="1464"/>
              </a:lnSpc>
            </a:pPr>
            <a:r>
              <a:rPr lang="en-US" sz="1176" b="0" i="0" spc="-45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in</a:t>
            </a:r>
            <a:r>
              <a:rPr lang="en-US" sz="1176" b="0" i="0" spc="-36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al</a:t>
            </a:r>
            <a:r>
              <a:rPr lang="en-US" sz="1176" b="0" i="0" spc="114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sesu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242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176" b="0" i="0" spc="-37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30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tersebut)</a:t>
            </a:r>
          </a:p>
        </p:txBody>
      </p:sp>
      <p:sp>
        <p:nvSpPr>
          <p:cNvPr id="487" name="Rectangle 487"/>
          <p:cNvSpPr/>
          <p:nvPr/>
        </p:nvSpPr>
        <p:spPr>
          <a:xfrm>
            <a:off x="8092440" y="5049648"/>
            <a:ext cx="2179956" cy="7854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5122" algn="l"/>
              </a:tabLst>
            </a:pP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.	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ruktu</a:t>
            </a:r>
            <a:r>
              <a:rPr lang="en-US" sz="1176" b="0" i="0" spc="312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Doku</a:t>
            </a:r>
            <a:r>
              <a:rPr lang="en-US" sz="1176" b="0" i="0" spc="-102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en,</a:t>
            </a:r>
          </a:p>
          <a:p>
            <a:pPr marL="0">
              <a:lnSpc>
                <a:spcPts val="1536"/>
              </a:lnSpc>
              <a:tabLst>
                <a:tab pos="265144" algn="l"/>
              </a:tabLst>
            </a:pP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.	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Ke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erbar</a:t>
            </a:r>
            <a:r>
              <a:rPr lang="en-US" sz="1176" b="0" i="0" spc="-54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33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Peraturan</a:t>
            </a:r>
          </a:p>
          <a:p>
            <a:pPr marL="0">
              <a:lnSpc>
                <a:spcPts val="1536"/>
              </a:lnSpc>
              <a:tabLst>
                <a:tab pos="265122" algn="l"/>
              </a:tabLst>
            </a:pP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.	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Perundangan,</a:t>
            </a:r>
          </a:p>
          <a:p>
            <a:pPr marL="0">
              <a:lnSpc>
                <a:spcPts val="1536"/>
              </a:lnSpc>
              <a:tabLst>
                <a:tab pos="265122" algn="l"/>
              </a:tabLst>
            </a:pP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.	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Ke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epata</a:t>
            </a:r>
            <a:r>
              <a:rPr lang="en-US" sz="1176" b="0" i="0" spc="29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54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enggu</a:t>
            </a:r>
            <a:r>
              <a:rPr lang="en-US" sz="1176" b="0" i="0" spc="-54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aa</a:t>
            </a:r>
            <a:r>
              <a:rPr lang="en-US" sz="1176" b="0" i="0" spc="28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176" b="0" i="0" spc="-55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lah,</a:t>
            </a:r>
          </a:p>
        </p:txBody>
      </p:sp>
      <p:sp>
        <p:nvSpPr>
          <p:cNvPr id="488" name="Rectangle 488"/>
          <p:cNvSpPr/>
          <p:nvPr/>
        </p:nvSpPr>
        <p:spPr>
          <a:xfrm>
            <a:off x="8092440" y="5829936"/>
            <a:ext cx="2365921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5058" algn="l"/>
              </a:tabLst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5. 	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Hal</a:t>
            </a:r>
            <a:r>
              <a:rPr lang="en-US" sz="1176" b="0" i="0" spc="-50" baseline="0" dirty="0">
                <a:solidFill>
                  <a:srgbClr val="000000"/>
                </a:solidFill>
                <a:latin typeface="Arial"/>
              </a:rPr>
              <a:t>-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1176" b="0" i="0" spc="-54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362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-61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1176" b="0" i="0" spc="306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tida</a:t>
            </a:r>
            <a:r>
              <a:rPr lang="en-US" sz="1176" b="0" i="0" spc="300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176" b="0" i="0" spc="-13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-13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54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266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deng</a:t>
            </a:r>
            <a:r>
              <a:rPr lang="en-US" sz="1176" b="0" i="0" spc="-54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489" name="Rectangle 489"/>
          <p:cNvSpPr/>
          <p:nvPr/>
        </p:nvSpPr>
        <p:spPr>
          <a:xfrm>
            <a:off x="8360664" y="6025008"/>
            <a:ext cx="1488131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peratura</a:t>
            </a:r>
            <a:r>
              <a:rPr lang="en-US" sz="1176" b="0" i="0" spc="34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176" b="0" i="0" spc="-55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run</a:t>
            </a:r>
            <a:r>
              <a:rPr lang="en-US" sz="1176" b="0" i="0" spc="-55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angan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Freeform 490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Freeform 491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DBEE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Freeform 492"/>
          <p:cNvSpPr/>
          <p:nvPr/>
        </p:nvSpPr>
        <p:spPr>
          <a:xfrm>
            <a:off x="743712" y="1289305"/>
            <a:ext cx="9177528" cy="429768"/>
          </a:xfrm>
          <a:custGeom>
            <a:avLst/>
            <a:gdLst/>
            <a:ahLst/>
            <a:cxnLst/>
            <a:rect l="0" t="0" r="0" b="0"/>
            <a:pathLst>
              <a:path w="9177528" h="429768">
                <a:moveTo>
                  <a:pt x="0" y="429768"/>
                </a:moveTo>
                <a:lnTo>
                  <a:pt x="9177528" y="429768"/>
                </a:lnTo>
                <a:lnTo>
                  <a:pt x="9177528" y="0"/>
                </a:lnTo>
                <a:lnTo>
                  <a:pt x="0" y="0"/>
                </a:lnTo>
                <a:lnTo>
                  <a:pt x="0" y="42976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Freeform 493"/>
          <p:cNvSpPr/>
          <p:nvPr/>
        </p:nvSpPr>
        <p:spPr>
          <a:xfrm>
            <a:off x="743712" y="1289305"/>
            <a:ext cx="9177528" cy="429768"/>
          </a:xfrm>
          <a:custGeom>
            <a:avLst/>
            <a:gdLst/>
            <a:ahLst/>
            <a:cxnLst/>
            <a:rect l="0" t="0" r="0" b="0"/>
            <a:pathLst>
              <a:path w="9177528" h="429768">
                <a:moveTo>
                  <a:pt x="0" y="0"/>
                </a:moveTo>
                <a:lnTo>
                  <a:pt x="9177528" y="0"/>
                </a:lnTo>
                <a:lnTo>
                  <a:pt x="9177528" y="429768"/>
                </a:lnTo>
                <a:lnTo>
                  <a:pt x="0" y="429768"/>
                </a:lnTo>
                <a:lnTo>
                  <a:pt x="0" y="0"/>
                </a:lnTo>
                <a:close/>
              </a:path>
            </a:pathLst>
          </a:custGeom>
          <a:noFill/>
          <a:ln w="21335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Freeform 494"/>
          <p:cNvSpPr/>
          <p:nvPr/>
        </p:nvSpPr>
        <p:spPr>
          <a:xfrm>
            <a:off x="60960" y="2218944"/>
            <a:ext cx="341375" cy="161544"/>
          </a:xfrm>
          <a:custGeom>
            <a:avLst/>
            <a:gdLst/>
            <a:ahLst/>
            <a:cxnLst/>
            <a:rect l="0" t="0" r="0" b="0"/>
            <a:pathLst>
              <a:path w="341375" h="161544">
                <a:moveTo>
                  <a:pt x="0" y="161544"/>
                </a:moveTo>
                <a:lnTo>
                  <a:pt x="341375" y="161544"/>
                </a:lnTo>
                <a:lnTo>
                  <a:pt x="341375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Freeform 495"/>
          <p:cNvSpPr/>
          <p:nvPr/>
        </p:nvSpPr>
        <p:spPr>
          <a:xfrm>
            <a:off x="60960" y="1929384"/>
            <a:ext cx="341375" cy="115824"/>
          </a:xfrm>
          <a:custGeom>
            <a:avLst/>
            <a:gdLst/>
            <a:ahLst/>
            <a:cxnLst/>
            <a:rect l="0" t="0" r="0" b="0"/>
            <a:pathLst>
              <a:path w="341375" h="115824">
                <a:moveTo>
                  <a:pt x="0" y="115824"/>
                </a:moveTo>
                <a:lnTo>
                  <a:pt x="341375" y="115824"/>
                </a:lnTo>
                <a:lnTo>
                  <a:pt x="341375" y="0"/>
                </a:lnTo>
                <a:lnTo>
                  <a:pt x="0" y="0"/>
                </a:lnTo>
                <a:lnTo>
                  <a:pt x="0" y="115824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Freeform 496"/>
          <p:cNvSpPr/>
          <p:nvPr/>
        </p:nvSpPr>
        <p:spPr>
          <a:xfrm>
            <a:off x="60960" y="2048256"/>
            <a:ext cx="341375" cy="170688"/>
          </a:xfrm>
          <a:custGeom>
            <a:avLst/>
            <a:gdLst/>
            <a:ahLst/>
            <a:cxnLst/>
            <a:rect l="0" t="0" r="0" b="0"/>
            <a:pathLst>
              <a:path w="341375" h="170688">
                <a:moveTo>
                  <a:pt x="0" y="170688"/>
                </a:moveTo>
                <a:lnTo>
                  <a:pt x="341375" y="170688"/>
                </a:lnTo>
                <a:lnTo>
                  <a:pt x="341375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Freeform 497"/>
          <p:cNvSpPr/>
          <p:nvPr/>
        </p:nvSpPr>
        <p:spPr>
          <a:xfrm>
            <a:off x="417576" y="2218944"/>
            <a:ext cx="1987295" cy="161544"/>
          </a:xfrm>
          <a:custGeom>
            <a:avLst/>
            <a:gdLst/>
            <a:ahLst/>
            <a:cxnLst/>
            <a:rect l="0" t="0" r="0" b="0"/>
            <a:pathLst>
              <a:path w="1987295" h="161544">
                <a:moveTo>
                  <a:pt x="0" y="161544"/>
                </a:moveTo>
                <a:lnTo>
                  <a:pt x="1987295" y="161544"/>
                </a:lnTo>
                <a:lnTo>
                  <a:pt x="1987295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Freeform 498"/>
          <p:cNvSpPr/>
          <p:nvPr/>
        </p:nvSpPr>
        <p:spPr>
          <a:xfrm>
            <a:off x="417576" y="1929384"/>
            <a:ext cx="1987295" cy="115824"/>
          </a:xfrm>
          <a:custGeom>
            <a:avLst/>
            <a:gdLst/>
            <a:ahLst/>
            <a:cxnLst/>
            <a:rect l="0" t="0" r="0" b="0"/>
            <a:pathLst>
              <a:path w="1987295" h="115824">
                <a:moveTo>
                  <a:pt x="0" y="115824"/>
                </a:moveTo>
                <a:lnTo>
                  <a:pt x="1987295" y="115824"/>
                </a:lnTo>
                <a:lnTo>
                  <a:pt x="1987295" y="0"/>
                </a:lnTo>
                <a:lnTo>
                  <a:pt x="0" y="0"/>
                </a:lnTo>
                <a:lnTo>
                  <a:pt x="0" y="115824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Freeform 499"/>
          <p:cNvSpPr/>
          <p:nvPr/>
        </p:nvSpPr>
        <p:spPr>
          <a:xfrm>
            <a:off x="417576" y="2048256"/>
            <a:ext cx="1987295" cy="170688"/>
          </a:xfrm>
          <a:custGeom>
            <a:avLst/>
            <a:gdLst/>
            <a:ahLst/>
            <a:cxnLst/>
            <a:rect l="0" t="0" r="0" b="0"/>
            <a:pathLst>
              <a:path w="1987295" h="170688">
                <a:moveTo>
                  <a:pt x="0" y="170688"/>
                </a:moveTo>
                <a:lnTo>
                  <a:pt x="1987295" y="170688"/>
                </a:lnTo>
                <a:lnTo>
                  <a:pt x="1987295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Freeform 500"/>
          <p:cNvSpPr/>
          <p:nvPr/>
        </p:nvSpPr>
        <p:spPr>
          <a:xfrm>
            <a:off x="2417064" y="2377440"/>
            <a:ext cx="3008376" cy="3048"/>
          </a:xfrm>
          <a:custGeom>
            <a:avLst/>
            <a:gdLst/>
            <a:ahLst/>
            <a:cxnLst/>
            <a:rect l="0" t="0" r="0" b="0"/>
            <a:pathLst>
              <a:path w="3008376" h="3048">
                <a:moveTo>
                  <a:pt x="0" y="3048"/>
                </a:moveTo>
                <a:lnTo>
                  <a:pt x="3008376" y="3048"/>
                </a:lnTo>
                <a:lnTo>
                  <a:pt x="3008376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Freeform 501"/>
          <p:cNvSpPr/>
          <p:nvPr/>
        </p:nvSpPr>
        <p:spPr>
          <a:xfrm>
            <a:off x="2417064" y="1929385"/>
            <a:ext cx="3008376" cy="225552"/>
          </a:xfrm>
          <a:custGeom>
            <a:avLst/>
            <a:gdLst/>
            <a:ahLst/>
            <a:cxnLst/>
            <a:rect l="0" t="0" r="0" b="0"/>
            <a:pathLst>
              <a:path w="3008376" h="225552">
                <a:moveTo>
                  <a:pt x="0" y="225552"/>
                </a:moveTo>
                <a:lnTo>
                  <a:pt x="3008376" y="225552"/>
                </a:lnTo>
                <a:lnTo>
                  <a:pt x="3008376" y="0"/>
                </a:lnTo>
                <a:lnTo>
                  <a:pt x="0" y="0"/>
                </a:lnTo>
                <a:lnTo>
                  <a:pt x="0" y="22555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Freeform 502"/>
          <p:cNvSpPr/>
          <p:nvPr/>
        </p:nvSpPr>
        <p:spPr>
          <a:xfrm>
            <a:off x="2417064" y="2154936"/>
            <a:ext cx="3008376" cy="222504"/>
          </a:xfrm>
          <a:custGeom>
            <a:avLst/>
            <a:gdLst/>
            <a:ahLst/>
            <a:cxnLst/>
            <a:rect l="0" t="0" r="0" b="0"/>
            <a:pathLst>
              <a:path w="3008376" h="222504">
                <a:moveTo>
                  <a:pt x="0" y="222504"/>
                </a:moveTo>
                <a:lnTo>
                  <a:pt x="3008376" y="222504"/>
                </a:lnTo>
                <a:lnTo>
                  <a:pt x="3008376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Freeform 503"/>
          <p:cNvSpPr/>
          <p:nvPr/>
        </p:nvSpPr>
        <p:spPr>
          <a:xfrm>
            <a:off x="5440679" y="2322576"/>
            <a:ext cx="2612136" cy="57912"/>
          </a:xfrm>
          <a:custGeom>
            <a:avLst/>
            <a:gdLst/>
            <a:ahLst/>
            <a:cxnLst/>
            <a:rect l="0" t="0" r="0" b="0"/>
            <a:pathLst>
              <a:path w="2612136" h="57912">
                <a:moveTo>
                  <a:pt x="0" y="57912"/>
                </a:moveTo>
                <a:lnTo>
                  <a:pt x="2612136" y="57912"/>
                </a:lnTo>
                <a:lnTo>
                  <a:pt x="2612136" y="0"/>
                </a:lnTo>
                <a:lnTo>
                  <a:pt x="0" y="0"/>
                </a:lnTo>
                <a:lnTo>
                  <a:pt x="0" y="5791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Freeform 504"/>
          <p:cNvSpPr/>
          <p:nvPr/>
        </p:nvSpPr>
        <p:spPr>
          <a:xfrm>
            <a:off x="5440679" y="1929385"/>
            <a:ext cx="2612136" cy="198120"/>
          </a:xfrm>
          <a:custGeom>
            <a:avLst/>
            <a:gdLst/>
            <a:ahLst/>
            <a:cxnLst/>
            <a:rect l="0" t="0" r="0" b="0"/>
            <a:pathLst>
              <a:path w="2612136" h="198120">
                <a:moveTo>
                  <a:pt x="0" y="198120"/>
                </a:moveTo>
                <a:lnTo>
                  <a:pt x="2612136" y="198120"/>
                </a:lnTo>
                <a:lnTo>
                  <a:pt x="2612136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Freeform 505"/>
          <p:cNvSpPr/>
          <p:nvPr/>
        </p:nvSpPr>
        <p:spPr>
          <a:xfrm>
            <a:off x="5440679" y="2127504"/>
            <a:ext cx="2612136" cy="195072"/>
          </a:xfrm>
          <a:custGeom>
            <a:avLst/>
            <a:gdLst/>
            <a:ahLst/>
            <a:cxnLst/>
            <a:rect l="0" t="0" r="0" b="0"/>
            <a:pathLst>
              <a:path w="2612136" h="195072">
                <a:moveTo>
                  <a:pt x="0" y="195072"/>
                </a:moveTo>
                <a:lnTo>
                  <a:pt x="2612136" y="195072"/>
                </a:lnTo>
                <a:lnTo>
                  <a:pt x="2612136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Freeform 506"/>
          <p:cNvSpPr/>
          <p:nvPr/>
        </p:nvSpPr>
        <p:spPr>
          <a:xfrm>
            <a:off x="8071104" y="2322576"/>
            <a:ext cx="2578608" cy="57912"/>
          </a:xfrm>
          <a:custGeom>
            <a:avLst/>
            <a:gdLst/>
            <a:ahLst/>
            <a:cxnLst/>
            <a:rect l="0" t="0" r="0" b="0"/>
            <a:pathLst>
              <a:path w="2578608" h="57912">
                <a:moveTo>
                  <a:pt x="0" y="57912"/>
                </a:moveTo>
                <a:lnTo>
                  <a:pt x="2578608" y="57912"/>
                </a:lnTo>
                <a:lnTo>
                  <a:pt x="2578608" y="0"/>
                </a:lnTo>
                <a:lnTo>
                  <a:pt x="0" y="0"/>
                </a:lnTo>
                <a:lnTo>
                  <a:pt x="0" y="5791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Freeform 507"/>
          <p:cNvSpPr/>
          <p:nvPr/>
        </p:nvSpPr>
        <p:spPr>
          <a:xfrm>
            <a:off x="8071104" y="1929385"/>
            <a:ext cx="2578608" cy="198120"/>
          </a:xfrm>
          <a:custGeom>
            <a:avLst/>
            <a:gdLst/>
            <a:ahLst/>
            <a:cxnLst/>
            <a:rect l="0" t="0" r="0" b="0"/>
            <a:pathLst>
              <a:path w="2578608" h="198120">
                <a:moveTo>
                  <a:pt x="0" y="198120"/>
                </a:moveTo>
                <a:lnTo>
                  <a:pt x="2578608" y="198120"/>
                </a:lnTo>
                <a:lnTo>
                  <a:pt x="2578608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Freeform 508"/>
          <p:cNvSpPr/>
          <p:nvPr/>
        </p:nvSpPr>
        <p:spPr>
          <a:xfrm>
            <a:off x="8071104" y="2127504"/>
            <a:ext cx="2578608" cy="195072"/>
          </a:xfrm>
          <a:custGeom>
            <a:avLst/>
            <a:gdLst/>
            <a:ahLst/>
            <a:cxnLst/>
            <a:rect l="0" t="0" r="0" b="0"/>
            <a:pathLst>
              <a:path w="2578608" h="195072">
                <a:moveTo>
                  <a:pt x="0" y="195072"/>
                </a:moveTo>
                <a:lnTo>
                  <a:pt x="2578608" y="195072"/>
                </a:lnTo>
                <a:lnTo>
                  <a:pt x="2578608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Freeform 509"/>
          <p:cNvSpPr/>
          <p:nvPr/>
        </p:nvSpPr>
        <p:spPr>
          <a:xfrm>
            <a:off x="45719" y="1914145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Freeform 510"/>
          <p:cNvSpPr/>
          <p:nvPr/>
        </p:nvSpPr>
        <p:spPr>
          <a:xfrm>
            <a:off x="45719" y="1914145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Freeform 511"/>
          <p:cNvSpPr/>
          <p:nvPr/>
        </p:nvSpPr>
        <p:spPr>
          <a:xfrm>
            <a:off x="60960" y="1914145"/>
            <a:ext cx="338327" cy="15240"/>
          </a:xfrm>
          <a:custGeom>
            <a:avLst/>
            <a:gdLst/>
            <a:ahLst/>
            <a:cxnLst/>
            <a:rect l="0" t="0" r="0" b="0"/>
            <a:pathLst>
              <a:path w="338327" h="15240">
                <a:moveTo>
                  <a:pt x="0" y="15240"/>
                </a:moveTo>
                <a:lnTo>
                  <a:pt x="338327" y="15240"/>
                </a:lnTo>
                <a:lnTo>
                  <a:pt x="338327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Freeform 512"/>
          <p:cNvSpPr/>
          <p:nvPr/>
        </p:nvSpPr>
        <p:spPr>
          <a:xfrm>
            <a:off x="399288" y="1914145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Freeform 513"/>
          <p:cNvSpPr/>
          <p:nvPr/>
        </p:nvSpPr>
        <p:spPr>
          <a:xfrm>
            <a:off x="414527" y="1914145"/>
            <a:ext cx="1987296" cy="15240"/>
          </a:xfrm>
          <a:custGeom>
            <a:avLst/>
            <a:gdLst/>
            <a:ahLst/>
            <a:cxnLst/>
            <a:rect l="0" t="0" r="0" b="0"/>
            <a:pathLst>
              <a:path w="1987296" h="15240">
                <a:moveTo>
                  <a:pt x="0" y="15240"/>
                </a:moveTo>
                <a:lnTo>
                  <a:pt x="1987296" y="15240"/>
                </a:lnTo>
                <a:lnTo>
                  <a:pt x="198729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Freeform 514"/>
          <p:cNvSpPr/>
          <p:nvPr/>
        </p:nvSpPr>
        <p:spPr>
          <a:xfrm>
            <a:off x="2401823" y="1914145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Freeform 515"/>
          <p:cNvSpPr/>
          <p:nvPr/>
        </p:nvSpPr>
        <p:spPr>
          <a:xfrm>
            <a:off x="2414016" y="1914145"/>
            <a:ext cx="3011423" cy="15240"/>
          </a:xfrm>
          <a:custGeom>
            <a:avLst/>
            <a:gdLst/>
            <a:ahLst/>
            <a:cxnLst/>
            <a:rect l="0" t="0" r="0" b="0"/>
            <a:pathLst>
              <a:path w="3011423" h="15240">
                <a:moveTo>
                  <a:pt x="0" y="15240"/>
                </a:moveTo>
                <a:lnTo>
                  <a:pt x="3011423" y="15240"/>
                </a:lnTo>
                <a:lnTo>
                  <a:pt x="301142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5425440" y="1914145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5440679" y="1914145"/>
            <a:ext cx="2612136" cy="15240"/>
          </a:xfrm>
          <a:custGeom>
            <a:avLst/>
            <a:gdLst/>
            <a:ahLst/>
            <a:cxnLst/>
            <a:rect l="0" t="0" r="0" b="0"/>
            <a:pathLst>
              <a:path w="2612136" h="15240">
                <a:moveTo>
                  <a:pt x="0" y="15240"/>
                </a:moveTo>
                <a:lnTo>
                  <a:pt x="2612136" y="15240"/>
                </a:lnTo>
                <a:lnTo>
                  <a:pt x="261213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8052816" y="1914145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8068056" y="1914145"/>
            <a:ext cx="2581656" cy="15240"/>
          </a:xfrm>
          <a:custGeom>
            <a:avLst/>
            <a:gdLst/>
            <a:ahLst/>
            <a:cxnLst/>
            <a:rect l="0" t="0" r="0" b="0"/>
            <a:pathLst>
              <a:path w="2581656" h="15240">
                <a:moveTo>
                  <a:pt x="0" y="15240"/>
                </a:moveTo>
                <a:lnTo>
                  <a:pt x="2581656" y="15240"/>
                </a:lnTo>
                <a:lnTo>
                  <a:pt x="258165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10649711" y="1914145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10649711" y="1914145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45719" y="1929384"/>
            <a:ext cx="15240" cy="451104"/>
          </a:xfrm>
          <a:custGeom>
            <a:avLst/>
            <a:gdLst/>
            <a:ahLst/>
            <a:cxnLst/>
            <a:rect l="0" t="0" r="0" b="0"/>
            <a:pathLst>
              <a:path w="15240" h="451104">
                <a:moveTo>
                  <a:pt x="0" y="451104"/>
                </a:moveTo>
                <a:lnTo>
                  <a:pt x="15240" y="451104"/>
                </a:lnTo>
                <a:lnTo>
                  <a:pt x="15240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399288" y="1929384"/>
            <a:ext cx="15240" cy="451104"/>
          </a:xfrm>
          <a:custGeom>
            <a:avLst/>
            <a:gdLst/>
            <a:ahLst/>
            <a:cxnLst/>
            <a:rect l="0" t="0" r="0" b="0"/>
            <a:pathLst>
              <a:path w="15240" h="451104">
                <a:moveTo>
                  <a:pt x="0" y="451104"/>
                </a:moveTo>
                <a:lnTo>
                  <a:pt x="15240" y="451104"/>
                </a:lnTo>
                <a:lnTo>
                  <a:pt x="15240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2401823" y="1929384"/>
            <a:ext cx="12192" cy="451104"/>
          </a:xfrm>
          <a:custGeom>
            <a:avLst/>
            <a:gdLst/>
            <a:ahLst/>
            <a:cxnLst/>
            <a:rect l="0" t="0" r="0" b="0"/>
            <a:pathLst>
              <a:path w="12192" h="451104">
                <a:moveTo>
                  <a:pt x="0" y="451104"/>
                </a:moveTo>
                <a:lnTo>
                  <a:pt x="12192" y="451104"/>
                </a:lnTo>
                <a:lnTo>
                  <a:pt x="12192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5425440" y="1929384"/>
            <a:ext cx="15240" cy="451104"/>
          </a:xfrm>
          <a:custGeom>
            <a:avLst/>
            <a:gdLst/>
            <a:ahLst/>
            <a:cxnLst/>
            <a:rect l="0" t="0" r="0" b="0"/>
            <a:pathLst>
              <a:path w="15240" h="451104">
                <a:moveTo>
                  <a:pt x="0" y="451104"/>
                </a:moveTo>
                <a:lnTo>
                  <a:pt x="15240" y="451104"/>
                </a:lnTo>
                <a:lnTo>
                  <a:pt x="15240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8052816" y="1929384"/>
            <a:ext cx="15240" cy="451104"/>
          </a:xfrm>
          <a:custGeom>
            <a:avLst/>
            <a:gdLst/>
            <a:ahLst/>
            <a:cxnLst/>
            <a:rect l="0" t="0" r="0" b="0"/>
            <a:pathLst>
              <a:path w="15240" h="451104">
                <a:moveTo>
                  <a:pt x="0" y="451104"/>
                </a:moveTo>
                <a:lnTo>
                  <a:pt x="15240" y="451104"/>
                </a:lnTo>
                <a:lnTo>
                  <a:pt x="15240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10649711" y="1929384"/>
            <a:ext cx="15240" cy="451104"/>
          </a:xfrm>
          <a:custGeom>
            <a:avLst/>
            <a:gdLst/>
            <a:ahLst/>
            <a:cxnLst/>
            <a:rect l="0" t="0" r="0" b="0"/>
            <a:pathLst>
              <a:path w="15240" h="451104">
                <a:moveTo>
                  <a:pt x="0" y="451104"/>
                </a:moveTo>
                <a:lnTo>
                  <a:pt x="15240" y="451104"/>
                </a:lnTo>
                <a:lnTo>
                  <a:pt x="15240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45719" y="2380488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Freeform 529"/>
          <p:cNvSpPr/>
          <p:nvPr/>
        </p:nvSpPr>
        <p:spPr>
          <a:xfrm>
            <a:off x="60960" y="2380489"/>
            <a:ext cx="338327" cy="6096"/>
          </a:xfrm>
          <a:custGeom>
            <a:avLst/>
            <a:gdLst/>
            <a:ahLst/>
            <a:cxnLst/>
            <a:rect l="0" t="0" r="0" b="0"/>
            <a:pathLst>
              <a:path w="338327" h="6096">
                <a:moveTo>
                  <a:pt x="0" y="6096"/>
                </a:moveTo>
                <a:lnTo>
                  <a:pt x="338327" y="6096"/>
                </a:lnTo>
                <a:lnTo>
                  <a:pt x="33832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Freeform 530"/>
          <p:cNvSpPr/>
          <p:nvPr/>
        </p:nvSpPr>
        <p:spPr>
          <a:xfrm>
            <a:off x="399288" y="2380488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Freeform 531"/>
          <p:cNvSpPr/>
          <p:nvPr/>
        </p:nvSpPr>
        <p:spPr>
          <a:xfrm>
            <a:off x="414527" y="2380489"/>
            <a:ext cx="1987296" cy="6096"/>
          </a:xfrm>
          <a:custGeom>
            <a:avLst/>
            <a:gdLst/>
            <a:ahLst/>
            <a:cxnLst/>
            <a:rect l="0" t="0" r="0" b="0"/>
            <a:pathLst>
              <a:path w="1987296" h="6096">
                <a:moveTo>
                  <a:pt x="0" y="6096"/>
                </a:moveTo>
                <a:lnTo>
                  <a:pt x="1987296" y="6096"/>
                </a:lnTo>
                <a:lnTo>
                  <a:pt x="19872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Freeform 532"/>
          <p:cNvSpPr/>
          <p:nvPr/>
        </p:nvSpPr>
        <p:spPr>
          <a:xfrm>
            <a:off x="2401823" y="2380488"/>
            <a:ext cx="12192" cy="9144"/>
          </a:xfrm>
          <a:custGeom>
            <a:avLst/>
            <a:gdLst/>
            <a:ahLst/>
            <a:cxnLst/>
            <a:rect l="0" t="0" r="0" b="0"/>
            <a:pathLst>
              <a:path w="12192" h="9144">
                <a:moveTo>
                  <a:pt x="0" y="9144"/>
                </a:moveTo>
                <a:lnTo>
                  <a:pt x="12192" y="9144"/>
                </a:lnTo>
                <a:lnTo>
                  <a:pt x="12192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Freeform 533"/>
          <p:cNvSpPr/>
          <p:nvPr/>
        </p:nvSpPr>
        <p:spPr>
          <a:xfrm>
            <a:off x="2414016" y="2380489"/>
            <a:ext cx="3011423" cy="6096"/>
          </a:xfrm>
          <a:custGeom>
            <a:avLst/>
            <a:gdLst/>
            <a:ahLst/>
            <a:cxnLst/>
            <a:rect l="0" t="0" r="0" b="0"/>
            <a:pathLst>
              <a:path w="3011423" h="6096">
                <a:moveTo>
                  <a:pt x="0" y="6096"/>
                </a:moveTo>
                <a:lnTo>
                  <a:pt x="3011423" y="6096"/>
                </a:lnTo>
                <a:lnTo>
                  <a:pt x="301142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Freeform 534"/>
          <p:cNvSpPr/>
          <p:nvPr/>
        </p:nvSpPr>
        <p:spPr>
          <a:xfrm>
            <a:off x="5425440" y="2380488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Freeform 535"/>
          <p:cNvSpPr/>
          <p:nvPr/>
        </p:nvSpPr>
        <p:spPr>
          <a:xfrm>
            <a:off x="5440679" y="2380489"/>
            <a:ext cx="2612136" cy="6096"/>
          </a:xfrm>
          <a:custGeom>
            <a:avLst/>
            <a:gdLst/>
            <a:ahLst/>
            <a:cxnLst/>
            <a:rect l="0" t="0" r="0" b="0"/>
            <a:pathLst>
              <a:path w="2612136" h="6096">
                <a:moveTo>
                  <a:pt x="0" y="6096"/>
                </a:moveTo>
                <a:lnTo>
                  <a:pt x="2612136" y="6096"/>
                </a:lnTo>
                <a:lnTo>
                  <a:pt x="261213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Freeform 536"/>
          <p:cNvSpPr/>
          <p:nvPr/>
        </p:nvSpPr>
        <p:spPr>
          <a:xfrm>
            <a:off x="8052816" y="2380488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Freeform 537"/>
          <p:cNvSpPr/>
          <p:nvPr/>
        </p:nvSpPr>
        <p:spPr>
          <a:xfrm>
            <a:off x="8068056" y="2380489"/>
            <a:ext cx="2581656" cy="6096"/>
          </a:xfrm>
          <a:custGeom>
            <a:avLst/>
            <a:gdLst/>
            <a:ahLst/>
            <a:cxnLst/>
            <a:rect l="0" t="0" r="0" b="0"/>
            <a:pathLst>
              <a:path w="2581656" h="6096">
                <a:moveTo>
                  <a:pt x="0" y="6096"/>
                </a:moveTo>
                <a:lnTo>
                  <a:pt x="2581656" y="6096"/>
                </a:lnTo>
                <a:lnTo>
                  <a:pt x="258165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Freeform 538"/>
          <p:cNvSpPr/>
          <p:nvPr/>
        </p:nvSpPr>
        <p:spPr>
          <a:xfrm>
            <a:off x="10649711" y="2380488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Freeform 539"/>
          <p:cNvSpPr/>
          <p:nvPr/>
        </p:nvSpPr>
        <p:spPr>
          <a:xfrm>
            <a:off x="45719" y="2389633"/>
            <a:ext cx="15240" cy="1252728"/>
          </a:xfrm>
          <a:custGeom>
            <a:avLst/>
            <a:gdLst/>
            <a:ahLst/>
            <a:cxnLst/>
            <a:rect l="0" t="0" r="0" b="0"/>
            <a:pathLst>
              <a:path w="15240" h="1252728">
                <a:moveTo>
                  <a:pt x="0" y="1252728"/>
                </a:moveTo>
                <a:lnTo>
                  <a:pt x="15240" y="1252728"/>
                </a:lnTo>
                <a:lnTo>
                  <a:pt x="15240" y="0"/>
                </a:lnTo>
                <a:lnTo>
                  <a:pt x="0" y="0"/>
                </a:lnTo>
                <a:lnTo>
                  <a:pt x="0" y="125272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Freeform 540"/>
          <p:cNvSpPr/>
          <p:nvPr/>
        </p:nvSpPr>
        <p:spPr>
          <a:xfrm>
            <a:off x="399288" y="2389633"/>
            <a:ext cx="15240" cy="1252728"/>
          </a:xfrm>
          <a:custGeom>
            <a:avLst/>
            <a:gdLst/>
            <a:ahLst/>
            <a:cxnLst/>
            <a:rect l="0" t="0" r="0" b="0"/>
            <a:pathLst>
              <a:path w="15240" h="1252728">
                <a:moveTo>
                  <a:pt x="0" y="1252728"/>
                </a:moveTo>
                <a:lnTo>
                  <a:pt x="15240" y="1252728"/>
                </a:lnTo>
                <a:lnTo>
                  <a:pt x="15240" y="0"/>
                </a:lnTo>
                <a:lnTo>
                  <a:pt x="0" y="0"/>
                </a:lnTo>
                <a:lnTo>
                  <a:pt x="0" y="125272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Freeform 541"/>
          <p:cNvSpPr/>
          <p:nvPr/>
        </p:nvSpPr>
        <p:spPr>
          <a:xfrm>
            <a:off x="2401823" y="2389633"/>
            <a:ext cx="12192" cy="1252728"/>
          </a:xfrm>
          <a:custGeom>
            <a:avLst/>
            <a:gdLst/>
            <a:ahLst/>
            <a:cxnLst/>
            <a:rect l="0" t="0" r="0" b="0"/>
            <a:pathLst>
              <a:path w="12192" h="1252728">
                <a:moveTo>
                  <a:pt x="0" y="1252728"/>
                </a:moveTo>
                <a:lnTo>
                  <a:pt x="12192" y="1252728"/>
                </a:lnTo>
                <a:lnTo>
                  <a:pt x="12192" y="0"/>
                </a:lnTo>
                <a:lnTo>
                  <a:pt x="0" y="0"/>
                </a:lnTo>
                <a:lnTo>
                  <a:pt x="0" y="125272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Freeform 542"/>
          <p:cNvSpPr/>
          <p:nvPr/>
        </p:nvSpPr>
        <p:spPr>
          <a:xfrm>
            <a:off x="5425440" y="2389633"/>
            <a:ext cx="15240" cy="1252728"/>
          </a:xfrm>
          <a:custGeom>
            <a:avLst/>
            <a:gdLst/>
            <a:ahLst/>
            <a:cxnLst/>
            <a:rect l="0" t="0" r="0" b="0"/>
            <a:pathLst>
              <a:path w="15240" h="1252728">
                <a:moveTo>
                  <a:pt x="0" y="1252728"/>
                </a:moveTo>
                <a:lnTo>
                  <a:pt x="15240" y="1252728"/>
                </a:lnTo>
                <a:lnTo>
                  <a:pt x="15240" y="0"/>
                </a:lnTo>
                <a:lnTo>
                  <a:pt x="0" y="0"/>
                </a:lnTo>
                <a:lnTo>
                  <a:pt x="0" y="125272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Freeform 543"/>
          <p:cNvSpPr/>
          <p:nvPr/>
        </p:nvSpPr>
        <p:spPr>
          <a:xfrm>
            <a:off x="8052816" y="2389633"/>
            <a:ext cx="15240" cy="1252728"/>
          </a:xfrm>
          <a:custGeom>
            <a:avLst/>
            <a:gdLst/>
            <a:ahLst/>
            <a:cxnLst/>
            <a:rect l="0" t="0" r="0" b="0"/>
            <a:pathLst>
              <a:path w="15240" h="1252728">
                <a:moveTo>
                  <a:pt x="0" y="1252728"/>
                </a:moveTo>
                <a:lnTo>
                  <a:pt x="15240" y="1252728"/>
                </a:lnTo>
                <a:lnTo>
                  <a:pt x="15240" y="0"/>
                </a:lnTo>
                <a:lnTo>
                  <a:pt x="0" y="0"/>
                </a:lnTo>
                <a:lnTo>
                  <a:pt x="0" y="125272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Freeform 544"/>
          <p:cNvSpPr/>
          <p:nvPr/>
        </p:nvSpPr>
        <p:spPr>
          <a:xfrm>
            <a:off x="10649711" y="2389633"/>
            <a:ext cx="15240" cy="1252728"/>
          </a:xfrm>
          <a:custGeom>
            <a:avLst/>
            <a:gdLst/>
            <a:ahLst/>
            <a:cxnLst/>
            <a:rect l="0" t="0" r="0" b="0"/>
            <a:pathLst>
              <a:path w="15240" h="1252728">
                <a:moveTo>
                  <a:pt x="0" y="1252728"/>
                </a:moveTo>
                <a:lnTo>
                  <a:pt x="15240" y="1252728"/>
                </a:lnTo>
                <a:lnTo>
                  <a:pt x="15240" y="0"/>
                </a:lnTo>
                <a:lnTo>
                  <a:pt x="0" y="0"/>
                </a:lnTo>
                <a:lnTo>
                  <a:pt x="0" y="125272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Freeform 545"/>
          <p:cNvSpPr/>
          <p:nvPr/>
        </p:nvSpPr>
        <p:spPr>
          <a:xfrm>
            <a:off x="45719" y="3642361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Freeform 546"/>
          <p:cNvSpPr/>
          <p:nvPr/>
        </p:nvSpPr>
        <p:spPr>
          <a:xfrm>
            <a:off x="60960" y="3642360"/>
            <a:ext cx="338327" cy="6096"/>
          </a:xfrm>
          <a:custGeom>
            <a:avLst/>
            <a:gdLst/>
            <a:ahLst/>
            <a:cxnLst/>
            <a:rect l="0" t="0" r="0" b="0"/>
            <a:pathLst>
              <a:path w="338327" h="6096">
                <a:moveTo>
                  <a:pt x="0" y="6096"/>
                </a:moveTo>
                <a:lnTo>
                  <a:pt x="338327" y="6096"/>
                </a:lnTo>
                <a:lnTo>
                  <a:pt x="33832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Freeform 547"/>
          <p:cNvSpPr/>
          <p:nvPr/>
        </p:nvSpPr>
        <p:spPr>
          <a:xfrm>
            <a:off x="399288" y="3642361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Freeform 548"/>
          <p:cNvSpPr/>
          <p:nvPr/>
        </p:nvSpPr>
        <p:spPr>
          <a:xfrm>
            <a:off x="414527" y="3642360"/>
            <a:ext cx="1987296" cy="6096"/>
          </a:xfrm>
          <a:custGeom>
            <a:avLst/>
            <a:gdLst/>
            <a:ahLst/>
            <a:cxnLst/>
            <a:rect l="0" t="0" r="0" b="0"/>
            <a:pathLst>
              <a:path w="1987296" h="6096">
                <a:moveTo>
                  <a:pt x="0" y="6096"/>
                </a:moveTo>
                <a:lnTo>
                  <a:pt x="1987296" y="6096"/>
                </a:lnTo>
                <a:lnTo>
                  <a:pt x="19872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Freeform 549"/>
          <p:cNvSpPr/>
          <p:nvPr/>
        </p:nvSpPr>
        <p:spPr>
          <a:xfrm>
            <a:off x="2401823" y="3642361"/>
            <a:ext cx="12192" cy="9144"/>
          </a:xfrm>
          <a:custGeom>
            <a:avLst/>
            <a:gdLst/>
            <a:ahLst/>
            <a:cxnLst/>
            <a:rect l="0" t="0" r="0" b="0"/>
            <a:pathLst>
              <a:path w="12192" h="9144">
                <a:moveTo>
                  <a:pt x="0" y="9144"/>
                </a:moveTo>
                <a:lnTo>
                  <a:pt x="12192" y="9144"/>
                </a:lnTo>
                <a:lnTo>
                  <a:pt x="12192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Freeform 550"/>
          <p:cNvSpPr/>
          <p:nvPr/>
        </p:nvSpPr>
        <p:spPr>
          <a:xfrm>
            <a:off x="2414016" y="3642360"/>
            <a:ext cx="3011423" cy="6096"/>
          </a:xfrm>
          <a:custGeom>
            <a:avLst/>
            <a:gdLst/>
            <a:ahLst/>
            <a:cxnLst/>
            <a:rect l="0" t="0" r="0" b="0"/>
            <a:pathLst>
              <a:path w="3011423" h="6096">
                <a:moveTo>
                  <a:pt x="0" y="6096"/>
                </a:moveTo>
                <a:lnTo>
                  <a:pt x="3011423" y="6096"/>
                </a:lnTo>
                <a:lnTo>
                  <a:pt x="301142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Freeform 551"/>
          <p:cNvSpPr/>
          <p:nvPr/>
        </p:nvSpPr>
        <p:spPr>
          <a:xfrm>
            <a:off x="5425440" y="3642361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Freeform 552"/>
          <p:cNvSpPr/>
          <p:nvPr/>
        </p:nvSpPr>
        <p:spPr>
          <a:xfrm>
            <a:off x="5440679" y="3642360"/>
            <a:ext cx="2612136" cy="6096"/>
          </a:xfrm>
          <a:custGeom>
            <a:avLst/>
            <a:gdLst/>
            <a:ahLst/>
            <a:cxnLst/>
            <a:rect l="0" t="0" r="0" b="0"/>
            <a:pathLst>
              <a:path w="2612136" h="6096">
                <a:moveTo>
                  <a:pt x="0" y="6096"/>
                </a:moveTo>
                <a:lnTo>
                  <a:pt x="2612136" y="6096"/>
                </a:lnTo>
                <a:lnTo>
                  <a:pt x="261213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Freeform 553"/>
          <p:cNvSpPr/>
          <p:nvPr/>
        </p:nvSpPr>
        <p:spPr>
          <a:xfrm>
            <a:off x="8052816" y="3642361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Freeform 554"/>
          <p:cNvSpPr/>
          <p:nvPr/>
        </p:nvSpPr>
        <p:spPr>
          <a:xfrm>
            <a:off x="8068056" y="3642360"/>
            <a:ext cx="2581656" cy="6096"/>
          </a:xfrm>
          <a:custGeom>
            <a:avLst/>
            <a:gdLst/>
            <a:ahLst/>
            <a:cxnLst/>
            <a:rect l="0" t="0" r="0" b="0"/>
            <a:pathLst>
              <a:path w="2581656" h="6096">
                <a:moveTo>
                  <a:pt x="0" y="6096"/>
                </a:moveTo>
                <a:lnTo>
                  <a:pt x="2581656" y="6096"/>
                </a:lnTo>
                <a:lnTo>
                  <a:pt x="258165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Freeform 555"/>
          <p:cNvSpPr/>
          <p:nvPr/>
        </p:nvSpPr>
        <p:spPr>
          <a:xfrm>
            <a:off x="10649711" y="3642361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Freeform 556"/>
          <p:cNvSpPr/>
          <p:nvPr/>
        </p:nvSpPr>
        <p:spPr>
          <a:xfrm>
            <a:off x="45719" y="3651505"/>
            <a:ext cx="15240" cy="1524000"/>
          </a:xfrm>
          <a:custGeom>
            <a:avLst/>
            <a:gdLst/>
            <a:ahLst/>
            <a:cxnLst/>
            <a:rect l="0" t="0" r="0" b="0"/>
            <a:pathLst>
              <a:path w="15240" h="1524000">
                <a:moveTo>
                  <a:pt x="0" y="1524000"/>
                </a:moveTo>
                <a:lnTo>
                  <a:pt x="15240" y="1524000"/>
                </a:lnTo>
                <a:lnTo>
                  <a:pt x="1524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Freeform 557"/>
          <p:cNvSpPr/>
          <p:nvPr/>
        </p:nvSpPr>
        <p:spPr>
          <a:xfrm>
            <a:off x="399288" y="3651505"/>
            <a:ext cx="15240" cy="1524000"/>
          </a:xfrm>
          <a:custGeom>
            <a:avLst/>
            <a:gdLst/>
            <a:ahLst/>
            <a:cxnLst/>
            <a:rect l="0" t="0" r="0" b="0"/>
            <a:pathLst>
              <a:path w="15240" h="1524000">
                <a:moveTo>
                  <a:pt x="0" y="1524000"/>
                </a:moveTo>
                <a:lnTo>
                  <a:pt x="15240" y="1524000"/>
                </a:lnTo>
                <a:lnTo>
                  <a:pt x="1524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Freeform 558"/>
          <p:cNvSpPr/>
          <p:nvPr/>
        </p:nvSpPr>
        <p:spPr>
          <a:xfrm>
            <a:off x="2401823" y="3651505"/>
            <a:ext cx="12192" cy="1524000"/>
          </a:xfrm>
          <a:custGeom>
            <a:avLst/>
            <a:gdLst/>
            <a:ahLst/>
            <a:cxnLst/>
            <a:rect l="0" t="0" r="0" b="0"/>
            <a:pathLst>
              <a:path w="12192" h="1524000">
                <a:moveTo>
                  <a:pt x="0" y="1524000"/>
                </a:moveTo>
                <a:lnTo>
                  <a:pt x="12192" y="1524000"/>
                </a:lnTo>
                <a:lnTo>
                  <a:pt x="12192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Freeform 559"/>
          <p:cNvSpPr/>
          <p:nvPr/>
        </p:nvSpPr>
        <p:spPr>
          <a:xfrm>
            <a:off x="5425440" y="3651505"/>
            <a:ext cx="15240" cy="1524000"/>
          </a:xfrm>
          <a:custGeom>
            <a:avLst/>
            <a:gdLst/>
            <a:ahLst/>
            <a:cxnLst/>
            <a:rect l="0" t="0" r="0" b="0"/>
            <a:pathLst>
              <a:path w="15240" h="1524000">
                <a:moveTo>
                  <a:pt x="0" y="1524000"/>
                </a:moveTo>
                <a:lnTo>
                  <a:pt x="15240" y="1524000"/>
                </a:lnTo>
                <a:lnTo>
                  <a:pt x="1524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Freeform 560"/>
          <p:cNvSpPr/>
          <p:nvPr/>
        </p:nvSpPr>
        <p:spPr>
          <a:xfrm>
            <a:off x="8052816" y="3651505"/>
            <a:ext cx="15240" cy="1524000"/>
          </a:xfrm>
          <a:custGeom>
            <a:avLst/>
            <a:gdLst/>
            <a:ahLst/>
            <a:cxnLst/>
            <a:rect l="0" t="0" r="0" b="0"/>
            <a:pathLst>
              <a:path w="15240" h="1524000">
                <a:moveTo>
                  <a:pt x="0" y="1524000"/>
                </a:moveTo>
                <a:lnTo>
                  <a:pt x="15240" y="1524000"/>
                </a:lnTo>
                <a:lnTo>
                  <a:pt x="1524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Freeform 561"/>
          <p:cNvSpPr/>
          <p:nvPr/>
        </p:nvSpPr>
        <p:spPr>
          <a:xfrm>
            <a:off x="10649711" y="3651505"/>
            <a:ext cx="15240" cy="1524000"/>
          </a:xfrm>
          <a:custGeom>
            <a:avLst/>
            <a:gdLst/>
            <a:ahLst/>
            <a:cxnLst/>
            <a:rect l="0" t="0" r="0" b="0"/>
            <a:pathLst>
              <a:path w="15240" h="1524000">
                <a:moveTo>
                  <a:pt x="0" y="1524000"/>
                </a:moveTo>
                <a:lnTo>
                  <a:pt x="15240" y="1524000"/>
                </a:lnTo>
                <a:lnTo>
                  <a:pt x="1524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Freeform 562"/>
          <p:cNvSpPr/>
          <p:nvPr/>
        </p:nvSpPr>
        <p:spPr>
          <a:xfrm>
            <a:off x="45719" y="5175504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Freeform 563"/>
          <p:cNvSpPr/>
          <p:nvPr/>
        </p:nvSpPr>
        <p:spPr>
          <a:xfrm>
            <a:off x="60960" y="5175505"/>
            <a:ext cx="338327" cy="6096"/>
          </a:xfrm>
          <a:custGeom>
            <a:avLst/>
            <a:gdLst/>
            <a:ahLst/>
            <a:cxnLst/>
            <a:rect l="0" t="0" r="0" b="0"/>
            <a:pathLst>
              <a:path w="338327" h="6096">
                <a:moveTo>
                  <a:pt x="0" y="6096"/>
                </a:moveTo>
                <a:lnTo>
                  <a:pt x="338327" y="6096"/>
                </a:lnTo>
                <a:lnTo>
                  <a:pt x="33832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Freeform 564"/>
          <p:cNvSpPr/>
          <p:nvPr/>
        </p:nvSpPr>
        <p:spPr>
          <a:xfrm>
            <a:off x="399288" y="5175504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Freeform 565"/>
          <p:cNvSpPr/>
          <p:nvPr/>
        </p:nvSpPr>
        <p:spPr>
          <a:xfrm>
            <a:off x="414527" y="5175505"/>
            <a:ext cx="1987296" cy="6096"/>
          </a:xfrm>
          <a:custGeom>
            <a:avLst/>
            <a:gdLst/>
            <a:ahLst/>
            <a:cxnLst/>
            <a:rect l="0" t="0" r="0" b="0"/>
            <a:pathLst>
              <a:path w="1987296" h="6096">
                <a:moveTo>
                  <a:pt x="0" y="6096"/>
                </a:moveTo>
                <a:lnTo>
                  <a:pt x="1987296" y="6096"/>
                </a:lnTo>
                <a:lnTo>
                  <a:pt x="19872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Freeform 566"/>
          <p:cNvSpPr/>
          <p:nvPr/>
        </p:nvSpPr>
        <p:spPr>
          <a:xfrm>
            <a:off x="2401823" y="5175504"/>
            <a:ext cx="12192" cy="9144"/>
          </a:xfrm>
          <a:custGeom>
            <a:avLst/>
            <a:gdLst/>
            <a:ahLst/>
            <a:cxnLst/>
            <a:rect l="0" t="0" r="0" b="0"/>
            <a:pathLst>
              <a:path w="12192" h="9144">
                <a:moveTo>
                  <a:pt x="0" y="9144"/>
                </a:moveTo>
                <a:lnTo>
                  <a:pt x="12192" y="9144"/>
                </a:lnTo>
                <a:lnTo>
                  <a:pt x="12192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Freeform 567"/>
          <p:cNvSpPr/>
          <p:nvPr/>
        </p:nvSpPr>
        <p:spPr>
          <a:xfrm>
            <a:off x="2414016" y="5175505"/>
            <a:ext cx="3011423" cy="6096"/>
          </a:xfrm>
          <a:custGeom>
            <a:avLst/>
            <a:gdLst/>
            <a:ahLst/>
            <a:cxnLst/>
            <a:rect l="0" t="0" r="0" b="0"/>
            <a:pathLst>
              <a:path w="3011423" h="6096">
                <a:moveTo>
                  <a:pt x="0" y="6096"/>
                </a:moveTo>
                <a:lnTo>
                  <a:pt x="3011423" y="6096"/>
                </a:lnTo>
                <a:lnTo>
                  <a:pt x="3011423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Freeform 568"/>
          <p:cNvSpPr/>
          <p:nvPr/>
        </p:nvSpPr>
        <p:spPr>
          <a:xfrm>
            <a:off x="5425440" y="5175504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Freeform 569"/>
          <p:cNvSpPr/>
          <p:nvPr/>
        </p:nvSpPr>
        <p:spPr>
          <a:xfrm>
            <a:off x="5440679" y="5175505"/>
            <a:ext cx="2612136" cy="6096"/>
          </a:xfrm>
          <a:custGeom>
            <a:avLst/>
            <a:gdLst/>
            <a:ahLst/>
            <a:cxnLst/>
            <a:rect l="0" t="0" r="0" b="0"/>
            <a:pathLst>
              <a:path w="2612136" h="6096">
                <a:moveTo>
                  <a:pt x="0" y="6096"/>
                </a:moveTo>
                <a:lnTo>
                  <a:pt x="2612136" y="6096"/>
                </a:lnTo>
                <a:lnTo>
                  <a:pt x="261213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Freeform 570"/>
          <p:cNvSpPr/>
          <p:nvPr/>
        </p:nvSpPr>
        <p:spPr>
          <a:xfrm>
            <a:off x="8052816" y="5175504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Freeform 571"/>
          <p:cNvSpPr/>
          <p:nvPr/>
        </p:nvSpPr>
        <p:spPr>
          <a:xfrm>
            <a:off x="8068056" y="5175505"/>
            <a:ext cx="2581656" cy="6096"/>
          </a:xfrm>
          <a:custGeom>
            <a:avLst/>
            <a:gdLst/>
            <a:ahLst/>
            <a:cxnLst/>
            <a:rect l="0" t="0" r="0" b="0"/>
            <a:pathLst>
              <a:path w="2581656" h="6096">
                <a:moveTo>
                  <a:pt x="0" y="6096"/>
                </a:moveTo>
                <a:lnTo>
                  <a:pt x="2581656" y="6096"/>
                </a:lnTo>
                <a:lnTo>
                  <a:pt x="258165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Freeform 572"/>
          <p:cNvSpPr/>
          <p:nvPr/>
        </p:nvSpPr>
        <p:spPr>
          <a:xfrm>
            <a:off x="10649711" y="5175504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Freeform 573"/>
          <p:cNvSpPr/>
          <p:nvPr/>
        </p:nvSpPr>
        <p:spPr>
          <a:xfrm>
            <a:off x="45719" y="5184649"/>
            <a:ext cx="15240" cy="1164336"/>
          </a:xfrm>
          <a:custGeom>
            <a:avLst/>
            <a:gdLst/>
            <a:ahLst/>
            <a:cxnLst/>
            <a:rect l="0" t="0" r="0" b="0"/>
            <a:pathLst>
              <a:path w="15240" h="1164336">
                <a:moveTo>
                  <a:pt x="0" y="1164336"/>
                </a:moveTo>
                <a:lnTo>
                  <a:pt x="15240" y="1164336"/>
                </a:lnTo>
                <a:lnTo>
                  <a:pt x="15240" y="0"/>
                </a:lnTo>
                <a:lnTo>
                  <a:pt x="0" y="0"/>
                </a:lnTo>
                <a:lnTo>
                  <a:pt x="0" y="116433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Freeform 574"/>
          <p:cNvSpPr/>
          <p:nvPr/>
        </p:nvSpPr>
        <p:spPr>
          <a:xfrm>
            <a:off x="45719" y="6348984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Freeform 575"/>
          <p:cNvSpPr/>
          <p:nvPr/>
        </p:nvSpPr>
        <p:spPr>
          <a:xfrm>
            <a:off x="45719" y="6348984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Freeform 576"/>
          <p:cNvSpPr/>
          <p:nvPr/>
        </p:nvSpPr>
        <p:spPr>
          <a:xfrm>
            <a:off x="60960" y="6348984"/>
            <a:ext cx="338327" cy="15240"/>
          </a:xfrm>
          <a:custGeom>
            <a:avLst/>
            <a:gdLst/>
            <a:ahLst/>
            <a:cxnLst/>
            <a:rect l="0" t="0" r="0" b="0"/>
            <a:pathLst>
              <a:path w="338327" h="15240">
                <a:moveTo>
                  <a:pt x="0" y="15240"/>
                </a:moveTo>
                <a:lnTo>
                  <a:pt x="338327" y="15240"/>
                </a:lnTo>
                <a:lnTo>
                  <a:pt x="338327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Freeform 577"/>
          <p:cNvSpPr/>
          <p:nvPr/>
        </p:nvSpPr>
        <p:spPr>
          <a:xfrm>
            <a:off x="399288" y="5184649"/>
            <a:ext cx="15240" cy="1164336"/>
          </a:xfrm>
          <a:custGeom>
            <a:avLst/>
            <a:gdLst/>
            <a:ahLst/>
            <a:cxnLst/>
            <a:rect l="0" t="0" r="0" b="0"/>
            <a:pathLst>
              <a:path w="15240" h="1164336">
                <a:moveTo>
                  <a:pt x="0" y="1164336"/>
                </a:moveTo>
                <a:lnTo>
                  <a:pt x="15240" y="1164336"/>
                </a:lnTo>
                <a:lnTo>
                  <a:pt x="15240" y="0"/>
                </a:lnTo>
                <a:lnTo>
                  <a:pt x="0" y="0"/>
                </a:lnTo>
                <a:lnTo>
                  <a:pt x="0" y="116433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Freeform 578"/>
          <p:cNvSpPr/>
          <p:nvPr/>
        </p:nvSpPr>
        <p:spPr>
          <a:xfrm>
            <a:off x="399288" y="6348984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Freeform 579"/>
          <p:cNvSpPr/>
          <p:nvPr/>
        </p:nvSpPr>
        <p:spPr>
          <a:xfrm>
            <a:off x="414527" y="6348984"/>
            <a:ext cx="1987296" cy="15240"/>
          </a:xfrm>
          <a:custGeom>
            <a:avLst/>
            <a:gdLst/>
            <a:ahLst/>
            <a:cxnLst/>
            <a:rect l="0" t="0" r="0" b="0"/>
            <a:pathLst>
              <a:path w="1987296" h="15240">
                <a:moveTo>
                  <a:pt x="0" y="15240"/>
                </a:moveTo>
                <a:lnTo>
                  <a:pt x="1987296" y="15240"/>
                </a:lnTo>
                <a:lnTo>
                  <a:pt x="198729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Freeform 580"/>
          <p:cNvSpPr/>
          <p:nvPr/>
        </p:nvSpPr>
        <p:spPr>
          <a:xfrm>
            <a:off x="2401823" y="5184649"/>
            <a:ext cx="12192" cy="1164336"/>
          </a:xfrm>
          <a:custGeom>
            <a:avLst/>
            <a:gdLst/>
            <a:ahLst/>
            <a:cxnLst/>
            <a:rect l="0" t="0" r="0" b="0"/>
            <a:pathLst>
              <a:path w="12192" h="1164336">
                <a:moveTo>
                  <a:pt x="0" y="1164336"/>
                </a:moveTo>
                <a:lnTo>
                  <a:pt x="12192" y="1164336"/>
                </a:lnTo>
                <a:lnTo>
                  <a:pt x="12192" y="0"/>
                </a:lnTo>
                <a:lnTo>
                  <a:pt x="0" y="0"/>
                </a:lnTo>
                <a:lnTo>
                  <a:pt x="0" y="116433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Freeform 581"/>
          <p:cNvSpPr/>
          <p:nvPr/>
        </p:nvSpPr>
        <p:spPr>
          <a:xfrm>
            <a:off x="2401823" y="6348984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Freeform 582"/>
          <p:cNvSpPr/>
          <p:nvPr/>
        </p:nvSpPr>
        <p:spPr>
          <a:xfrm>
            <a:off x="2414016" y="6348984"/>
            <a:ext cx="3011423" cy="15240"/>
          </a:xfrm>
          <a:custGeom>
            <a:avLst/>
            <a:gdLst/>
            <a:ahLst/>
            <a:cxnLst/>
            <a:rect l="0" t="0" r="0" b="0"/>
            <a:pathLst>
              <a:path w="3011423" h="15240">
                <a:moveTo>
                  <a:pt x="0" y="15240"/>
                </a:moveTo>
                <a:lnTo>
                  <a:pt x="3011423" y="15240"/>
                </a:lnTo>
                <a:lnTo>
                  <a:pt x="301142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>
            <a:off x="5425440" y="5184649"/>
            <a:ext cx="15240" cy="1164336"/>
          </a:xfrm>
          <a:custGeom>
            <a:avLst/>
            <a:gdLst/>
            <a:ahLst/>
            <a:cxnLst/>
            <a:rect l="0" t="0" r="0" b="0"/>
            <a:pathLst>
              <a:path w="15240" h="1164336">
                <a:moveTo>
                  <a:pt x="0" y="1164336"/>
                </a:moveTo>
                <a:lnTo>
                  <a:pt x="15240" y="1164336"/>
                </a:lnTo>
                <a:lnTo>
                  <a:pt x="15240" y="0"/>
                </a:lnTo>
                <a:lnTo>
                  <a:pt x="0" y="0"/>
                </a:lnTo>
                <a:lnTo>
                  <a:pt x="0" y="116433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>
            <a:off x="5425440" y="6348984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>
            <a:off x="5440679" y="6348984"/>
            <a:ext cx="2612136" cy="15240"/>
          </a:xfrm>
          <a:custGeom>
            <a:avLst/>
            <a:gdLst/>
            <a:ahLst/>
            <a:cxnLst/>
            <a:rect l="0" t="0" r="0" b="0"/>
            <a:pathLst>
              <a:path w="2612136" h="15240">
                <a:moveTo>
                  <a:pt x="0" y="15240"/>
                </a:moveTo>
                <a:lnTo>
                  <a:pt x="2612136" y="15240"/>
                </a:lnTo>
                <a:lnTo>
                  <a:pt x="261213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Freeform 586"/>
          <p:cNvSpPr/>
          <p:nvPr/>
        </p:nvSpPr>
        <p:spPr>
          <a:xfrm>
            <a:off x="8052816" y="5184649"/>
            <a:ext cx="15240" cy="1164336"/>
          </a:xfrm>
          <a:custGeom>
            <a:avLst/>
            <a:gdLst/>
            <a:ahLst/>
            <a:cxnLst/>
            <a:rect l="0" t="0" r="0" b="0"/>
            <a:pathLst>
              <a:path w="15240" h="1164336">
                <a:moveTo>
                  <a:pt x="0" y="1164336"/>
                </a:moveTo>
                <a:lnTo>
                  <a:pt x="15240" y="1164336"/>
                </a:lnTo>
                <a:lnTo>
                  <a:pt x="15240" y="0"/>
                </a:lnTo>
                <a:lnTo>
                  <a:pt x="0" y="0"/>
                </a:lnTo>
                <a:lnTo>
                  <a:pt x="0" y="116433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>
            <a:off x="8052816" y="6348984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>
            <a:off x="8068056" y="6348984"/>
            <a:ext cx="2581656" cy="15240"/>
          </a:xfrm>
          <a:custGeom>
            <a:avLst/>
            <a:gdLst/>
            <a:ahLst/>
            <a:cxnLst/>
            <a:rect l="0" t="0" r="0" b="0"/>
            <a:pathLst>
              <a:path w="2581656" h="15240">
                <a:moveTo>
                  <a:pt x="0" y="15240"/>
                </a:moveTo>
                <a:lnTo>
                  <a:pt x="2581656" y="15240"/>
                </a:lnTo>
                <a:lnTo>
                  <a:pt x="258165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>
            <a:off x="10649711" y="5184649"/>
            <a:ext cx="15240" cy="1164336"/>
          </a:xfrm>
          <a:custGeom>
            <a:avLst/>
            <a:gdLst/>
            <a:ahLst/>
            <a:cxnLst/>
            <a:rect l="0" t="0" r="0" b="0"/>
            <a:pathLst>
              <a:path w="15240" h="1164336">
                <a:moveTo>
                  <a:pt x="0" y="1164336"/>
                </a:moveTo>
                <a:lnTo>
                  <a:pt x="15240" y="1164336"/>
                </a:lnTo>
                <a:lnTo>
                  <a:pt x="15240" y="0"/>
                </a:lnTo>
                <a:lnTo>
                  <a:pt x="0" y="0"/>
                </a:lnTo>
                <a:lnTo>
                  <a:pt x="0" y="116433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Freeform 590"/>
          <p:cNvSpPr/>
          <p:nvPr/>
        </p:nvSpPr>
        <p:spPr>
          <a:xfrm>
            <a:off x="10649711" y="6348984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>
            <a:off x="10649711" y="6348984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Rectangle 592"/>
          <p:cNvSpPr/>
          <p:nvPr/>
        </p:nvSpPr>
        <p:spPr>
          <a:xfrm>
            <a:off x="4599432" y="1276655"/>
            <a:ext cx="1556953" cy="4279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="0" i="1" spc="0" baseline="0" dirty="0">
                <a:solidFill>
                  <a:srgbClr val="002060"/>
                </a:solidFill>
                <a:latin typeface="Calibri"/>
              </a:rPr>
              <a:t>lanju</a:t>
            </a:r>
            <a:r>
              <a:rPr lang="en-US" sz="2807" b="0" i="1" spc="-50" baseline="0" dirty="0">
                <a:solidFill>
                  <a:srgbClr val="002060"/>
                </a:solidFill>
                <a:latin typeface="Calibri"/>
              </a:rPr>
              <a:t>t</a:t>
            </a:r>
            <a:r>
              <a:rPr lang="en-US" sz="2807" b="0" i="1" spc="0" baseline="0" dirty="0">
                <a:solidFill>
                  <a:srgbClr val="002060"/>
                </a:solidFill>
                <a:latin typeface="Calibri"/>
              </a:rPr>
              <a:t>an…!</a:t>
            </a:r>
          </a:p>
        </p:txBody>
      </p:sp>
      <p:sp>
        <p:nvSpPr>
          <p:cNvPr id="593" name="Rectangle 593"/>
          <p:cNvSpPr/>
          <p:nvPr/>
        </p:nvSpPr>
        <p:spPr>
          <a:xfrm>
            <a:off x="131063" y="1989456"/>
            <a:ext cx="1623444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14983" algn="l"/>
              </a:tabLst>
            </a:pP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No	Na</a:t>
            </a:r>
            <a:r>
              <a:rPr lang="en-US" sz="1176" b="1" i="0" spc="-46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igasi</a:t>
            </a:r>
          </a:p>
        </p:txBody>
      </p:sp>
      <p:sp>
        <p:nvSpPr>
          <p:cNvPr id="594" name="Rectangle 594"/>
          <p:cNvSpPr/>
          <p:nvPr/>
        </p:nvSpPr>
        <p:spPr>
          <a:xfrm>
            <a:off x="3124200" y="1855344"/>
            <a:ext cx="1478584" cy="468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Doku</a:t>
            </a:r>
            <a:r>
              <a:rPr lang="en-US" sz="1176" b="1" i="0" spc="-26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176" b="1" i="0" spc="331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Buk</a:t>
            </a:r>
            <a:r>
              <a:rPr lang="en-US" sz="1176" b="1" i="0" spc="-22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176" b="1" i="0" spc="344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76" b="1" i="0" spc="-30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ang</a:t>
            </a:r>
          </a:p>
          <a:p>
            <a:pPr marL="143255">
              <a:lnSpc>
                <a:spcPts val="2111"/>
              </a:lnSpc>
            </a:pP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dapat digu</a:t>
            </a:r>
            <a:r>
              <a:rPr lang="en-US" sz="1176" b="1" i="0" spc="-30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akan</a:t>
            </a:r>
          </a:p>
        </p:txBody>
      </p:sp>
      <p:sp>
        <p:nvSpPr>
          <p:cNvPr id="595" name="Rectangle 595"/>
          <p:cNvSpPr/>
          <p:nvPr/>
        </p:nvSpPr>
        <p:spPr>
          <a:xfrm>
            <a:off x="5727191" y="1898016"/>
            <a:ext cx="2007392" cy="3922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41376"/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176" b="1" i="0" spc="-54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ara</a:t>
            </a:r>
            <a:r>
              <a:rPr lang="en-US" sz="1176" b="1" i="0" spc="257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176" b="1" i="0" spc="-30" baseline="0" dirty="0">
                <a:solidFill>
                  <a:srgbClr val="FFFFFF"/>
                </a:solidFill>
                <a:latin typeface="Arial"/>
              </a:rPr>
              <a:t>Terver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76" b="1" i="0" spc="-30" baseline="0" dirty="0">
                <a:solidFill>
                  <a:srgbClr val="FFFFFF"/>
                </a:solidFill>
                <a:latin typeface="Arial"/>
              </a:rPr>
              <a:t>fikasi</a:t>
            </a:r>
          </a:p>
          <a:p>
            <a:pPr marL="0">
              <a:lnSpc>
                <a:spcPts val="1512"/>
              </a:lnSpc>
            </a:pPr>
            <a:r>
              <a:rPr lang="en-US" sz="1176" b="1" i="0" spc="-23" baseline="0" dirty="0">
                <a:solidFill>
                  <a:srgbClr val="FFFFFF"/>
                </a:solidFill>
                <a:latin typeface="Arial"/>
              </a:rPr>
              <a:t>(h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ar</a:t>
            </a:r>
            <a:r>
              <a:rPr lang="en-US" sz="1176" b="1" i="0" spc="-23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176" b="1" i="0" spc="282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176" b="1" i="0" spc="-23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erp</a:t>
            </a:r>
            <a:r>
              <a:rPr lang="en-US" sz="1176" b="1" i="0" spc="-23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nu</a:t>
            </a:r>
            <a:r>
              <a:rPr lang="en-US" sz="1176" b="1" i="0" spc="-23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176" b="1" i="0" spc="249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76" b="1" i="0" spc="-23" baseline="0" dirty="0">
                <a:solidFill>
                  <a:srgbClr val="FFFFFF"/>
                </a:solidFill>
                <a:latin typeface="Arial"/>
              </a:rPr>
              <a:t>seluruhn</a:t>
            </a:r>
            <a:r>
              <a:rPr lang="en-US" sz="1176" b="1" i="0" spc="-41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176" b="1" i="0" spc="-23" baseline="0" dirty="0">
                <a:solidFill>
                  <a:srgbClr val="FFFFFF"/>
                </a:solidFill>
                <a:latin typeface="Arial"/>
              </a:rPr>
              <a:t>a)</a:t>
            </a:r>
          </a:p>
        </p:txBody>
      </p:sp>
      <p:sp>
        <p:nvSpPr>
          <p:cNvPr id="596" name="Rectangle 596"/>
          <p:cNvSpPr/>
          <p:nvPr/>
        </p:nvSpPr>
        <p:spPr>
          <a:xfrm>
            <a:off x="8156447" y="1898016"/>
            <a:ext cx="2218707" cy="3769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Lingku</a:t>
            </a:r>
            <a:r>
              <a:rPr lang="en-US" sz="1176" b="1" i="0" spc="239" baseline="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Catata</a:t>
            </a:r>
            <a:r>
              <a:rPr lang="en-US" sz="1176" b="1" i="0" spc="283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Perbaika</a:t>
            </a:r>
            <a:r>
              <a:rPr lang="en-US" sz="1176" b="1" i="0" spc="185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176" b="1" i="0" spc="-32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176" b="1" i="0" spc="-30" baseline="0" dirty="0">
                <a:solidFill>
                  <a:srgbClr val="FFFFFF"/>
                </a:solidFill>
                <a:latin typeface="Arial"/>
              </a:rPr>
              <a:t>eh</a:t>
            </a:r>
          </a:p>
          <a:p>
            <a:pPr marL="771144">
              <a:lnSpc>
                <a:spcPts val="1392"/>
              </a:lnSpc>
            </a:pPr>
            <a:r>
              <a:rPr lang="en-US" sz="1176" b="1" i="0" spc="-30" baseline="0" dirty="0">
                <a:solidFill>
                  <a:srgbClr val="FFFFFF"/>
                </a:solidFill>
                <a:latin typeface="Arial"/>
              </a:rPr>
              <a:t>Ve</a:t>
            </a:r>
            <a:r>
              <a:rPr lang="en-US" sz="1176" b="1" i="0" spc="-13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176" b="1" i="0" spc="-30" baseline="0" dirty="0">
                <a:solidFill>
                  <a:srgbClr val="FFFFFF"/>
                </a:solidFill>
                <a:latin typeface="Arial"/>
              </a:rPr>
              <a:t>if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76" b="1" i="0" spc="-30" baseline="0" dirty="0">
                <a:solidFill>
                  <a:srgbClr val="FFFFFF"/>
                </a:solidFill>
                <a:latin typeface="Arial"/>
              </a:rPr>
              <a:t>kator</a:t>
            </a:r>
          </a:p>
        </p:txBody>
      </p:sp>
      <p:sp>
        <p:nvSpPr>
          <p:cNvPr id="597" name="Rectangle 597"/>
          <p:cNvSpPr/>
          <p:nvPr/>
        </p:nvSpPr>
        <p:spPr>
          <a:xfrm>
            <a:off x="188976" y="3047112"/>
            <a:ext cx="83039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sp>
        <p:nvSpPr>
          <p:cNvPr id="598" name="Rectangle 598"/>
          <p:cNvSpPr/>
          <p:nvPr/>
        </p:nvSpPr>
        <p:spPr>
          <a:xfrm>
            <a:off x="438912" y="2888616"/>
            <a:ext cx="1794848" cy="4470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Pengatura</a:t>
            </a:r>
            <a:r>
              <a:rPr lang="en-US" sz="1176" b="0" i="0" spc="32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terkait ev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lua</a:t>
            </a:r>
            <a:r>
              <a:rPr lang="en-US" sz="1176" b="0" i="0" spc="-28" baseline="0" dirty="0">
                <a:solidFill>
                  <a:srgbClr val="000000"/>
                </a:solidFill>
                <a:latin typeface="Arial"/>
              </a:rPr>
              <a:t>si</a:t>
            </a:r>
          </a:p>
          <a:p>
            <a:pPr marL="0">
              <a:lnSpc>
                <a:spcPts val="1944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pel</a:t>
            </a:r>
            <a:r>
              <a:rPr lang="en-US" sz="1176" b="0" i="0" spc="-46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ksanaa</a:t>
            </a:r>
            <a:r>
              <a:rPr lang="en-US" sz="1176" b="0" i="0" spc="24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standar</a:t>
            </a:r>
          </a:p>
        </p:txBody>
      </p:sp>
      <p:sp>
        <p:nvSpPr>
          <p:cNvPr id="599" name="Rectangle 599"/>
          <p:cNvSpPr/>
          <p:nvPr/>
        </p:nvSpPr>
        <p:spPr>
          <a:xfrm>
            <a:off x="2441448" y="2330832"/>
            <a:ext cx="1996028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1. </a:t>
            </a:r>
            <a:r>
              <a:rPr lang="en-US" sz="1176" b="0" i="0" spc="5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30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anu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313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eval</a:t>
            </a:r>
            <a:r>
              <a:rPr lang="en-US" sz="1176" b="0" i="0" spc="-45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asi</a:t>
            </a:r>
          </a:p>
        </p:txBody>
      </p:sp>
      <p:sp>
        <p:nvSpPr>
          <p:cNvPr id="600" name="Rectangle 600"/>
          <p:cNvSpPr/>
          <p:nvPr/>
        </p:nvSpPr>
        <p:spPr>
          <a:xfrm>
            <a:off x="2706623" y="2522856"/>
            <a:ext cx="365165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SPMI</a:t>
            </a:r>
          </a:p>
        </p:txBody>
      </p:sp>
      <p:sp>
        <p:nvSpPr>
          <p:cNvPr id="601" name="Rectangle 601"/>
          <p:cNvSpPr/>
          <p:nvPr/>
        </p:nvSpPr>
        <p:spPr>
          <a:xfrm>
            <a:off x="2441448" y="2724024"/>
            <a:ext cx="2162852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2. </a:t>
            </a:r>
            <a:r>
              <a:rPr lang="en-US" sz="1176" b="0" i="0" spc="5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pedo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an/panduan</a:t>
            </a:r>
          </a:p>
        </p:txBody>
      </p:sp>
      <p:sp>
        <p:nvSpPr>
          <p:cNvPr id="602" name="Rectangle 602"/>
          <p:cNvSpPr/>
          <p:nvPr/>
        </p:nvSpPr>
        <p:spPr>
          <a:xfrm>
            <a:off x="2706623" y="2919096"/>
            <a:ext cx="560350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Evalua</a:t>
            </a:r>
            <a:r>
              <a:rPr lang="en-US" sz="1176" b="0" i="0" spc="-28" baseline="0" dirty="0">
                <a:solidFill>
                  <a:srgbClr val="000000"/>
                </a:solidFill>
                <a:latin typeface="Arial"/>
              </a:rPr>
              <a:t>si</a:t>
            </a:r>
          </a:p>
        </p:txBody>
      </p:sp>
      <p:sp>
        <p:nvSpPr>
          <p:cNvPr id="603" name="Rectangle 603"/>
          <p:cNvSpPr/>
          <p:nvPr/>
        </p:nvSpPr>
        <p:spPr>
          <a:xfrm>
            <a:off x="2441448" y="3114168"/>
            <a:ext cx="2002149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3. </a:t>
            </a:r>
            <a:r>
              <a:rPr lang="en-US" sz="1176" b="0" i="0" spc="5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standa</a:t>
            </a:r>
            <a:r>
              <a:rPr lang="en-US" sz="1176" b="0" i="0" spc="246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evalua</a:t>
            </a:r>
            <a:r>
              <a:rPr lang="en-US" sz="1176" b="0" i="0" spc="-28" baseline="0" dirty="0">
                <a:solidFill>
                  <a:srgbClr val="000000"/>
                </a:solidFill>
                <a:latin typeface="Arial"/>
              </a:rPr>
              <a:t>si</a:t>
            </a:r>
          </a:p>
        </p:txBody>
      </p:sp>
      <p:sp>
        <p:nvSpPr>
          <p:cNvPr id="604" name="Rectangle 604"/>
          <p:cNvSpPr/>
          <p:nvPr/>
        </p:nvSpPr>
        <p:spPr>
          <a:xfrm>
            <a:off x="2441448" y="3312288"/>
            <a:ext cx="2271423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4. </a:t>
            </a:r>
            <a:r>
              <a:rPr lang="en-US" sz="1176" b="0" i="0" spc="5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la</a:t>
            </a:r>
            <a:r>
              <a:rPr lang="en-US" sz="1176" b="0" i="0" spc="-3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nn</a:t>
            </a:r>
            <a:r>
              <a:rPr lang="en-US" sz="1176" b="0" i="0" spc="-60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37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-60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1176" b="0" i="0" spc="306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-32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elev</a:t>
            </a:r>
            <a:r>
              <a:rPr lang="en-US" sz="1176" b="0" i="0" spc="-28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605" name="Rectangle 605"/>
          <p:cNvSpPr/>
          <p:nvPr/>
        </p:nvSpPr>
        <p:spPr>
          <a:xfrm>
            <a:off x="5446776" y="2330832"/>
            <a:ext cx="2057123" cy="3861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176" b="0" i="0" spc="296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Ketepata</a:t>
            </a:r>
            <a:r>
              <a:rPr lang="en-US" sz="1176" b="0" i="0" spc="249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Doku</a:t>
            </a:r>
            <a:r>
              <a:rPr lang="en-US" sz="1176" b="0" i="0" spc="-52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en/</a:t>
            </a:r>
          </a:p>
          <a:p>
            <a:pPr marL="179832">
              <a:lnSpc>
                <a:spcPts val="1463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Kesesu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ia</a:t>
            </a:r>
            <a:r>
              <a:rPr lang="en-US" sz="1176" b="0" i="0" spc="21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84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ang di</a:t>
            </a:r>
            <a:r>
              <a:rPr lang="en-US" sz="1176" b="0" i="0" spc="-37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porkan,</a:t>
            </a:r>
          </a:p>
        </p:txBody>
      </p:sp>
      <p:sp>
        <p:nvSpPr>
          <p:cNvPr id="606" name="Rectangle 606"/>
          <p:cNvSpPr/>
          <p:nvPr/>
        </p:nvSpPr>
        <p:spPr>
          <a:xfrm>
            <a:off x="5446776" y="2724024"/>
            <a:ext cx="2298906" cy="3861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176" b="0" i="0" spc="296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Kesahihan/Keabsaha</a:t>
            </a:r>
            <a:r>
              <a:rPr lang="en-US" sz="1176" b="0" i="0" spc="14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</a:t>
            </a:r>
          </a:p>
          <a:p>
            <a:pPr marL="0">
              <a:lnSpc>
                <a:spcPts val="1464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176" b="0" i="0" spc="296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Substans</a:t>
            </a:r>
            <a:r>
              <a:rPr lang="en-US" sz="1176" b="0" i="0" spc="218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Doku</a:t>
            </a:r>
            <a:r>
              <a:rPr lang="en-US" sz="1176" b="0" i="0" spc="-53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</a:t>
            </a:r>
          </a:p>
        </p:txBody>
      </p:sp>
      <p:sp>
        <p:nvSpPr>
          <p:cNvPr id="607" name="Rectangle 607"/>
          <p:cNvSpPr/>
          <p:nvPr/>
        </p:nvSpPr>
        <p:spPr>
          <a:xfrm>
            <a:off x="8068056" y="2330832"/>
            <a:ext cx="1655641" cy="3922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176" b="0" i="0" spc="296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Struktu</a:t>
            </a:r>
            <a:r>
              <a:rPr lang="en-US" sz="1176" b="0" i="0" spc="239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</a:t>
            </a:r>
          </a:p>
          <a:p>
            <a:pPr marL="0">
              <a:lnSpc>
                <a:spcPts val="1511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176" b="0" i="0" spc="297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Keterb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rua</a:t>
            </a:r>
            <a:r>
              <a:rPr lang="en-US" sz="1176" b="0" i="0" spc="25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Peratu</a:t>
            </a:r>
            <a:r>
              <a:rPr lang="en-US" sz="1176" b="0" i="0" spc="-27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608" name="Rectangle 608"/>
          <p:cNvSpPr/>
          <p:nvPr/>
        </p:nvSpPr>
        <p:spPr>
          <a:xfrm>
            <a:off x="8068056" y="2696592"/>
            <a:ext cx="2137304" cy="3983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9831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Perundang</a:t>
            </a:r>
            <a:r>
              <a:rPr lang="en-US" sz="1176" b="0" i="0" spc="-43" baseline="0" dirty="0">
                <a:solidFill>
                  <a:srgbClr val="000000"/>
                </a:solidFill>
                <a:latin typeface="Arial"/>
              </a:rPr>
              <a:t>an</a:t>
            </a:r>
          </a:p>
          <a:p>
            <a:pPr marL="0">
              <a:lnSpc>
                <a:spcPts val="1560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176" b="0" i="0" spc="296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Ketepata</a:t>
            </a:r>
            <a:r>
              <a:rPr lang="en-US" sz="1176" b="0" i="0" spc="249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unaa</a:t>
            </a:r>
            <a:r>
              <a:rPr lang="en-US" sz="1176" b="0" i="0" spc="25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ist</a:t>
            </a:r>
            <a:r>
              <a:rPr lang="en-US" sz="1176" b="0" i="0" spc="-28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lah,</a:t>
            </a:r>
          </a:p>
        </p:txBody>
      </p:sp>
      <p:sp>
        <p:nvSpPr>
          <p:cNvPr id="609" name="Rectangle 609"/>
          <p:cNvSpPr/>
          <p:nvPr/>
        </p:nvSpPr>
        <p:spPr>
          <a:xfrm>
            <a:off x="8068056" y="3092832"/>
            <a:ext cx="2326230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1176" b="0" i="0" spc="296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Ha</a:t>
            </a:r>
            <a:r>
              <a:rPr lang="en-US" sz="1176" b="0" i="0" spc="-24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-h</a:t>
            </a:r>
            <a:r>
              <a:rPr lang="en-US" sz="1176" b="0" i="0" spc="-3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338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-60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1176" b="0" i="0" spc="305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ti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ak ses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ua</a:t>
            </a:r>
            <a:r>
              <a:rPr lang="en-US" sz="1176" b="0" i="0" spc="266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den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610" name="Rectangle 610"/>
          <p:cNvSpPr/>
          <p:nvPr/>
        </p:nvSpPr>
        <p:spPr>
          <a:xfrm>
            <a:off x="8247888" y="3287904"/>
            <a:ext cx="1530683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peratura</a:t>
            </a:r>
            <a:r>
              <a:rPr lang="en-US" sz="1176" b="0" i="0" spc="24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per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nda</a:t>
            </a:r>
            <a:r>
              <a:rPr lang="en-US" sz="1176" b="0" i="0" spc="-29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gan</a:t>
            </a:r>
          </a:p>
        </p:txBody>
      </p:sp>
      <p:sp>
        <p:nvSpPr>
          <p:cNvPr id="611" name="Rectangle 611"/>
          <p:cNvSpPr/>
          <p:nvPr/>
        </p:nvSpPr>
        <p:spPr>
          <a:xfrm>
            <a:off x="188976" y="4110864"/>
            <a:ext cx="83039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5</a:t>
            </a:r>
          </a:p>
        </p:txBody>
      </p:sp>
      <p:sp>
        <p:nvSpPr>
          <p:cNvPr id="612" name="Rectangle 612"/>
          <p:cNvSpPr/>
          <p:nvPr/>
        </p:nvSpPr>
        <p:spPr>
          <a:xfrm>
            <a:off x="438912" y="3906648"/>
            <a:ext cx="1750200" cy="5842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Pengat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ra</a:t>
            </a:r>
            <a:r>
              <a:rPr lang="en-US" sz="1176" b="0" i="0" spc="23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terka</a:t>
            </a:r>
            <a:r>
              <a:rPr lang="en-US" sz="1176" b="0" i="0" spc="-38" baseline="0" dirty="0">
                <a:solidFill>
                  <a:srgbClr val="000000"/>
                </a:solidFill>
                <a:latin typeface="Arial"/>
              </a:rPr>
              <a:t>it</a:t>
            </a:r>
          </a:p>
          <a:p>
            <a:pPr marL="0">
              <a:lnSpc>
                <a:spcPts val="1464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penge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-3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pela</a:t>
            </a:r>
            <a:r>
              <a:rPr lang="en-US" sz="1176" b="0" i="0" spc="-28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san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</a:t>
            </a:r>
          </a:p>
          <a:p>
            <a:pPr marL="0">
              <a:lnSpc>
                <a:spcPts val="1559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standar</a:t>
            </a:r>
          </a:p>
        </p:txBody>
      </p:sp>
      <p:sp>
        <p:nvSpPr>
          <p:cNvPr id="613" name="Rectangle 613"/>
          <p:cNvSpPr/>
          <p:nvPr/>
        </p:nvSpPr>
        <p:spPr>
          <a:xfrm>
            <a:off x="2441448" y="3617088"/>
            <a:ext cx="2674509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1. </a:t>
            </a:r>
            <a:r>
              <a:rPr lang="en-US" sz="1176" b="0" i="0" spc="5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30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anu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 pen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-3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30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sil</a:t>
            </a:r>
          </a:p>
        </p:txBody>
      </p:sp>
      <p:sp>
        <p:nvSpPr>
          <p:cNvPr id="614" name="Rectangle 614"/>
          <p:cNvSpPr/>
          <p:nvPr/>
        </p:nvSpPr>
        <p:spPr>
          <a:xfrm>
            <a:off x="2441448" y="3815208"/>
            <a:ext cx="2208775" cy="3861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65175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evalua</a:t>
            </a:r>
            <a:r>
              <a:rPr lang="en-US" sz="1176" b="0" i="0" spc="-28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i p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la</a:t>
            </a:r>
            <a:r>
              <a:rPr lang="en-US" sz="1176" b="0" i="0" spc="-28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naa</a:t>
            </a:r>
            <a:r>
              <a:rPr lang="en-US" sz="1176" b="0" i="0" spc="25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standar</a:t>
            </a:r>
          </a:p>
          <a:p>
            <a:pPr marL="0">
              <a:lnSpc>
                <a:spcPts val="1463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2. </a:t>
            </a:r>
            <a:r>
              <a:rPr lang="en-US" sz="1176" b="0" i="0" spc="5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pedo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an/panduan</a:t>
            </a:r>
          </a:p>
        </p:txBody>
      </p:sp>
      <p:sp>
        <p:nvSpPr>
          <p:cNvPr id="615" name="Rectangle 615"/>
          <p:cNvSpPr/>
          <p:nvPr/>
        </p:nvSpPr>
        <p:spPr>
          <a:xfrm>
            <a:off x="2706623" y="4205352"/>
            <a:ext cx="1794851" cy="3861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penge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-3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hasi</a:t>
            </a:r>
            <a:r>
              <a:rPr lang="en-US" sz="1176" b="0" i="0" spc="276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ev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lua</a:t>
            </a:r>
            <a:r>
              <a:rPr lang="en-US" sz="1176" b="0" i="0" spc="-28" baseline="0" dirty="0">
                <a:solidFill>
                  <a:srgbClr val="000000"/>
                </a:solidFill>
                <a:latin typeface="Arial"/>
              </a:rPr>
              <a:t>si</a:t>
            </a:r>
          </a:p>
          <a:p>
            <a:pPr marL="0">
              <a:lnSpc>
                <a:spcPts val="1464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pel</a:t>
            </a:r>
            <a:r>
              <a:rPr lang="en-US" sz="1176" b="0" i="0" spc="-46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ksanaa</a:t>
            </a:r>
            <a:r>
              <a:rPr lang="en-US" sz="1176" b="0" i="0" spc="24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standar</a:t>
            </a:r>
          </a:p>
        </p:txBody>
      </p:sp>
      <p:sp>
        <p:nvSpPr>
          <p:cNvPr id="616" name="Rectangle 616"/>
          <p:cNvSpPr/>
          <p:nvPr/>
        </p:nvSpPr>
        <p:spPr>
          <a:xfrm>
            <a:off x="2441448" y="4601592"/>
            <a:ext cx="2271423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3. </a:t>
            </a:r>
            <a:r>
              <a:rPr lang="en-US" sz="1176" b="0" i="0" spc="5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la</a:t>
            </a:r>
            <a:r>
              <a:rPr lang="en-US" sz="1176" b="0" i="0" spc="-3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nn</a:t>
            </a:r>
            <a:r>
              <a:rPr lang="en-US" sz="1176" b="0" i="0" spc="-60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37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-60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1176" b="0" i="0" spc="306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-32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elev</a:t>
            </a:r>
            <a:r>
              <a:rPr lang="en-US" sz="1176" b="0" i="0" spc="-28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617" name="Rectangle 617"/>
          <p:cNvSpPr/>
          <p:nvPr/>
        </p:nvSpPr>
        <p:spPr>
          <a:xfrm>
            <a:off x="5446776" y="3668904"/>
            <a:ext cx="2057123" cy="3861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176" b="0" i="0" spc="296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Ketepata</a:t>
            </a:r>
            <a:r>
              <a:rPr lang="en-US" sz="1176" b="0" i="0" spc="249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Doku</a:t>
            </a:r>
            <a:r>
              <a:rPr lang="en-US" sz="1176" b="0" i="0" spc="-52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en/</a:t>
            </a:r>
          </a:p>
          <a:p>
            <a:pPr marL="179832">
              <a:lnSpc>
                <a:spcPts val="1464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Kesesu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ia</a:t>
            </a:r>
            <a:r>
              <a:rPr lang="en-US" sz="1176" b="0" i="0" spc="21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84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ang di</a:t>
            </a:r>
            <a:r>
              <a:rPr lang="en-US" sz="1176" b="0" i="0" spc="-37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porkan,</a:t>
            </a:r>
          </a:p>
        </p:txBody>
      </p:sp>
      <p:sp>
        <p:nvSpPr>
          <p:cNvPr id="618" name="Rectangle 618"/>
          <p:cNvSpPr/>
          <p:nvPr/>
        </p:nvSpPr>
        <p:spPr>
          <a:xfrm>
            <a:off x="5446776" y="4065144"/>
            <a:ext cx="2298906" cy="3861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176" b="0" i="0" spc="296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Kesahihan/Keabsaha</a:t>
            </a:r>
            <a:r>
              <a:rPr lang="en-US" sz="1176" b="0" i="0" spc="14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</a:t>
            </a:r>
          </a:p>
          <a:p>
            <a:pPr marL="0">
              <a:lnSpc>
                <a:spcPts val="1463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176" b="0" i="0" spc="296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Substans</a:t>
            </a:r>
            <a:r>
              <a:rPr lang="en-US" sz="1176" b="0" i="0" spc="218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Doku</a:t>
            </a:r>
            <a:r>
              <a:rPr lang="en-US" sz="1176" b="0" i="0" spc="-53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</a:t>
            </a:r>
          </a:p>
        </p:txBody>
      </p:sp>
      <p:sp>
        <p:nvSpPr>
          <p:cNvPr id="619" name="Rectangle 619"/>
          <p:cNvSpPr/>
          <p:nvPr/>
        </p:nvSpPr>
        <p:spPr>
          <a:xfrm>
            <a:off x="8068056" y="3742056"/>
            <a:ext cx="1655641" cy="3952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176" b="0" i="0" spc="296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Struktu</a:t>
            </a:r>
            <a:r>
              <a:rPr lang="en-US" sz="1176" b="0" i="0" spc="239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en,</a:t>
            </a:r>
          </a:p>
          <a:p>
            <a:pPr marL="0">
              <a:lnSpc>
                <a:spcPts val="1535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176" b="0" i="0" spc="297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Keterb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rua</a:t>
            </a:r>
            <a:r>
              <a:rPr lang="en-US" sz="1176" b="0" i="0" spc="25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Peratu</a:t>
            </a:r>
            <a:r>
              <a:rPr lang="en-US" sz="1176" b="0" i="0" spc="-27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620" name="Rectangle 620"/>
          <p:cNvSpPr/>
          <p:nvPr/>
        </p:nvSpPr>
        <p:spPr>
          <a:xfrm>
            <a:off x="8068056" y="4107816"/>
            <a:ext cx="2137304" cy="3952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9831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Perundang</a:t>
            </a:r>
            <a:r>
              <a:rPr lang="en-US" sz="1176" b="0" i="0" spc="-43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n,</a:t>
            </a:r>
          </a:p>
          <a:p>
            <a:pPr marL="0">
              <a:lnSpc>
                <a:spcPts val="1536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176" b="0" i="0" spc="296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Ketepata</a:t>
            </a:r>
            <a:r>
              <a:rPr lang="en-US" sz="1176" b="0" i="0" spc="249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unaa</a:t>
            </a:r>
            <a:r>
              <a:rPr lang="en-US" sz="1176" b="0" i="0" spc="25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ist</a:t>
            </a:r>
            <a:r>
              <a:rPr lang="en-US" sz="1176" b="0" i="0" spc="-28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lah,</a:t>
            </a:r>
          </a:p>
        </p:txBody>
      </p:sp>
      <p:sp>
        <p:nvSpPr>
          <p:cNvPr id="621" name="Rectangle 621"/>
          <p:cNvSpPr/>
          <p:nvPr/>
        </p:nvSpPr>
        <p:spPr>
          <a:xfrm>
            <a:off x="8068056" y="4504056"/>
            <a:ext cx="2326230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1176" b="0" i="0" spc="296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Ha</a:t>
            </a:r>
            <a:r>
              <a:rPr lang="en-US" sz="1176" b="0" i="0" spc="-24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-h</a:t>
            </a:r>
            <a:r>
              <a:rPr lang="en-US" sz="1176" b="0" i="0" spc="-3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338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-60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1176" b="0" i="0" spc="305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ti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ak ses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ua</a:t>
            </a:r>
            <a:r>
              <a:rPr lang="en-US" sz="1176" b="0" i="0" spc="266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den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622" name="Rectangle 622"/>
          <p:cNvSpPr/>
          <p:nvPr/>
        </p:nvSpPr>
        <p:spPr>
          <a:xfrm>
            <a:off x="8247888" y="4696080"/>
            <a:ext cx="1530683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peratura</a:t>
            </a:r>
            <a:r>
              <a:rPr lang="en-US" sz="1176" b="0" i="0" spc="24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per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nda</a:t>
            </a:r>
            <a:r>
              <a:rPr lang="en-US" sz="1176" b="0" i="0" spc="-29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gan</a:t>
            </a:r>
          </a:p>
        </p:txBody>
      </p:sp>
      <p:sp>
        <p:nvSpPr>
          <p:cNvPr id="623" name="Rectangle 623"/>
          <p:cNvSpPr/>
          <p:nvPr/>
        </p:nvSpPr>
        <p:spPr>
          <a:xfrm>
            <a:off x="188976" y="5278248"/>
            <a:ext cx="83039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6</a:t>
            </a:r>
          </a:p>
        </p:txBody>
      </p:sp>
      <p:sp>
        <p:nvSpPr>
          <p:cNvPr id="624" name="Rectangle 624"/>
          <p:cNvSpPr/>
          <p:nvPr/>
        </p:nvSpPr>
        <p:spPr>
          <a:xfrm>
            <a:off x="438912" y="5372736"/>
            <a:ext cx="1766031" cy="5507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Pengatura</a:t>
            </a:r>
            <a:r>
              <a:rPr lang="en-US" sz="1176" b="0" i="0" spc="32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terkait</a:t>
            </a:r>
          </a:p>
          <a:p>
            <a:pPr marL="0">
              <a:lnSpc>
                <a:spcPts val="1296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pening</a:t>
            </a:r>
            <a:r>
              <a:rPr lang="en-US" sz="1176" b="0" i="0" spc="-28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ata</a:t>
            </a:r>
            <a:r>
              <a:rPr lang="en-US" sz="1176" b="0" i="0" spc="27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stand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256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dalam</a:t>
            </a:r>
          </a:p>
          <a:p>
            <a:pPr marL="0">
              <a:lnSpc>
                <a:spcPts val="1464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SPM</a:t>
            </a:r>
            <a:r>
              <a:rPr lang="en-US" sz="1176" b="0" i="0" spc="244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Inst</a:t>
            </a:r>
            <a:r>
              <a:rPr lang="en-US" sz="1176" b="0" i="0" spc="-22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tusi</a:t>
            </a:r>
          </a:p>
        </p:txBody>
      </p:sp>
      <p:sp>
        <p:nvSpPr>
          <p:cNvPr id="625" name="Rectangle 625"/>
          <p:cNvSpPr/>
          <p:nvPr/>
        </p:nvSpPr>
        <p:spPr>
          <a:xfrm>
            <a:off x="2441448" y="5153280"/>
            <a:ext cx="2791001" cy="3769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1. </a:t>
            </a:r>
            <a:r>
              <a:rPr lang="en-US" sz="1176" b="0" i="0" spc="5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30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anu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313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penin</a:t>
            </a:r>
            <a:r>
              <a:rPr lang="en-US" sz="1176" b="0" i="0" spc="-45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katan standar</a:t>
            </a:r>
          </a:p>
          <a:p>
            <a:pPr marL="0">
              <a:lnSpc>
                <a:spcPts val="1391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2. </a:t>
            </a:r>
            <a:r>
              <a:rPr lang="en-US" sz="1176" b="0" i="0" spc="5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pedo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an/panduan</a:t>
            </a:r>
          </a:p>
        </p:txBody>
      </p:sp>
      <p:sp>
        <p:nvSpPr>
          <p:cNvPr id="626" name="Rectangle 626"/>
          <p:cNvSpPr/>
          <p:nvPr/>
        </p:nvSpPr>
        <p:spPr>
          <a:xfrm>
            <a:off x="2706623" y="5546472"/>
            <a:ext cx="1329787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pening</a:t>
            </a:r>
            <a:r>
              <a:rPr lang="en-US" sz="1176" b="0" i="0" spc="-28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ata</a:t>
            </a:r>
            <a:r>
              <a:rPr lang="en-US" sz="1176" b="0" i="0" spc="27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stand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ar</a:t>
            </a:r>
          </a:p>
        </p:txBody>
      </p:sp>
      <p:sp>
        <p:nvSpPr>
          <p:cNvPr id="627" name="Rectangle 627"/>
          <p:cNvSpPr/>
          <p:nvPr/>
        </p:nvSpPr>
        <p:spPr>
          <a:xfrm>
            <a:off x="2441448" y="5735448"/>
            <a:ext cx="2271423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3. </a:t>
            </a:r>
            <a:r>
              <a:rPr lang="en-US" sz="1176" b="0" i="0" spc="5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la</a:t>
            </a:r>
            <a:r>
              <a:rPr lang="en-US" sz="1176" b="0" i="0" spc="-3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nn</a:t>
            </a:r>
            <a:r>
              <a:rPr lang="en-US" sz="1176" b="0" i="0" spc="-60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37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-60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1176" b="0" i="0" spc="306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-32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elev</a:t>
            </a:r>
            <a:r>
              <a:rPr lang="en-US" sz="1176" b="0" i="0" spc="-28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628" name="Rectangle 628"/>
          <p:cNvSpPr/>
          <p:nvPr/>
        </p:nvSpPr>
        <p:spPr>
          <a:xfrm>
            <a:off x="5446776" y="5156328"/>
            <a:ext cx="2057123" cy="3861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176" b="0" i="0" spc="296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Ketepata</a:t>
            </a:r>
            <a:r>
              <a:rPr lang="en-US" sz="1176" b="0" i="0" spc="249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Doku</a:t>
            </a:r>
            <a:r>
              <a:rPr lang="en-US" sz="1176" b="0" i="0" spc="-52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en/</a:t>
            </a:r>
          </a:p>
          <a:p>
            <a:pPr marL="179832">
              <a:lnSpc>
                <a:spcPts val="1464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Kesesu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ia</a:t>
            </a:r>
            <a:r>
              <a:rPr lang="en-US" sz="1176" b="0" i="0" spc="21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84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ang di</a:t>
            </a:r>
            <a:r>
              <a:rPr lang="en-US" sz="1176" b="0" i="0" spc="-37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porkan,</a:t>
            </a:r>
          </a:p>
        </p:txBody>
      </p:sp>
      <p:sp>
        <p:nvSpPr>
          <p:cNvPr id="629" name="Rectangle 629"/>
          <p:cNvSpPr/>
          <p:nvPr/>
        </p:nvSpPr>
        <p:spPr>
          <a:xfrm>
            <a:off x="5446776" y="5543424"/>
            <a:ext cx="2298906" cy="3678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176" b="0" i="0" spc="296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Kesahihan/Keabsaha</a:t>
            </a:r>
            <a:r>
              <a:rPr lang="en-US" sz="1176" b="0" i="0" spc="13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176" b="0" i="0" spc="-33" baseline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176" b="0" i="0" spc="-36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</a:t>
            </a:r>
          </a:p>
          <a:p>
            <a:pPr marL="0">
              <a:lnSpc>
                <a:spcPts val="1319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176" b="0" i="0" spc="296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Substans</a:t>
            </a:r>
            <a:r>
              <a:rPr lang="en-US" sz="1176" b="0" i="0" spc="218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Doku</a:t>
            </a:r>
            <a:r>
              <a:rPr lang="en-US" sz="1176" b="0" i="0" spc="-53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</a:t>
            </a:r>
          </a:p>
        </p:txBody>
      </p:sp>
      <p:sp>
        <p:nvSpPr>
          <p:cNvPr id="630" name="Rectangle 630"/>
          <p:cNvSpPr/>
          <p:nvPr/>
        </p:nvSpPr>
        <p:spPr>
          <a:xfrm>
            <a:off x="8068056" y="5128896"/>
            <a:ext cx="1655641" cy="3922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176" b="0" i="0" spc="296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Struktu</a:t>
            </a:r>
            <a:r>
              <a:rPr lang="en-US" sz="1176" b="0" i="0" spc="239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en,</a:t>
            </a:r>
          </a:p>
          <a:p>
            <a:pPr marL="0">
              <a:lnSpc>
                <a:spcPts val="1511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176" b="0" i="0" spc="297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Keterb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rua</a:t>
            </a:r>
            <a:r>
              <a:rPr lang="en-US" sz="1176" b="0" i="0" spc="25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Peratu</a:t>
            </a:r>
            <a:r>
              <a:rPr lang="en-US" sz="1176" b="0" i="0" spc="-27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631" name="Rectangle 631"/>
          <p:cNvSpPr/>
          <p:nvPr/>
        </p:nvSpPr>
        <p:spPr>
          <a:xfrm>
            <a:off x="8068056" y="5491608"/>
            <a:ext cx="2137304" cy="3983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9831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Perundang</a:t>
            </a:r>
            <a:r>
              <a:rPr lang="en-US" sz="1176" b="0" i="0" spc="-43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n,</a:t>
            </a:r>
          </a:p>
          <a:p>
            <a:pPr marL="0">
              <a:lnSpc>
                <a:spcPts val="1560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176" b="0" i="0" spc="296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Ketepata</a:t>
            </a:r>
            <a:r>
              <a:rPr lang="en-US" sz="1176" b="0" i="0" spc="249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unaa</a:t>
            </a:r>
            <a:r>
              <a:rPr lang="en-US" sz="1176" b="0" i="0" spc="25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ist</a:t>
            </a:r>
            <a:r>
              <a:rPr lang="en-US" sz="1176" b="0" i="0" spc="-28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lah,</a:t>
            </a:r>
          </a:p>
        </p:txBody>
      </p:sp>
      <p:sp>
        <p:nvSpPr>
          <p:cNvPr id="632" name="Rectangle 632"/>
          <p:cNvSpPr/>
          <p:nvPr/>
        </p:nvSpPr>
        <p:spPr>
          <a:xfrm>
            <a:off x="8068056" y="5887848"/>
            <a:ext cx="2326230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1176" b="0" i="0" spc="296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Ha</a:t>
            </a:r>
            <a:r>
              <a:rPr lang="en-US" sz="1176" b="0" i="0" spc="-24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-h</a:t>
            </a:r>
            <a:r>
              <a:rPr lang="en-US" sz="1176" b="0" i="0" spc="-3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338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-60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1176" b="0" i="0" spc="305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ti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ak ses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ua</a:t>
            </a:r>
            <a:r>
              <a:rPr lang="en-US" sz="1176" b="0" i="0" spc="266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den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633" name="Rectangle 633"/>
          <p:cNvSpPr/>
          <p:nvPr/>
        </p:nvSpPr>
        <p:spPr>
          <a:xfrm>
            <a:off x="8247888" y="6082920"/>
            <a:ext cx="1530683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peratura</a:t>
            </a:r>
            <a:r>
              <a:rPr lang="en-US" sz="1176" b="0" i="0" spc="24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per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nda</a:t>
            </a:r>
            <a:r>
              <a:rPr lang="en-US" sz="1176" b="0" i="0" spc="-29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gan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Freeform 634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Freeform 635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AC09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6" name="Picture 63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631" y="1612393"/>
            <a:ext cx="10500360" cy="5053583"/>
          </a:xfrm>
          <a:prstGeom prst="rect">
            <a:avLst/>
          </a:prstGeom>
          <a:noFill/>
        </p:spPr>
      </p:pic>
      <p:sp>
        <p:nvSpPr>
          <p:cNvPr id="637" name="Freeform 637"/>
          <p:cNvSpPr/>
          <p:nvPr/>
        </p:nvSpPr>
        <p:spPr>
          <a:xfrm>
            <a:off x="356615" y="1033272"/>
            <a:ext cx="10107169" cy="432816"/>
          </a:xfrm>
          <a:custGeom>
            <a:avLst/>
            <a:gdLst/>
            <a:ahLst/>
            <a:cxnLst/>
            <a:rect l="0" t="0" r="0" b="0"/>
            <a:pathLst>
              <a:path w="10107169" h="432816">
                <a:moveTo>
                  <a:pt x="0" y="432816"/>
                </a:moveTo>
                <a:lnTo>
                  <a:pt x="10107169" y="432816"/>
                </a:lnTo>
                <a:lnTo>
                  <a:pt x="10107169" y="0"/>
                </a:lnTo>
                <a:lnTo>
                  <a:pt x="0" y="0"/>
                </a:lnTo>
                <a:lnTo>
                  <a:pt x="0" y="4328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Freeform 638"/>
          <p:cNvSpPr/>
          <p:nvPr/>
        </p:nvSpPr>
        <p:spPr>
          <a:xfrm>
            <a:off x="356615" y="1033272"/>
            <a:ext cx="10107169" cy="432816"/>
          </a:xfrm>
          <a:custGeom>
            <a:avLst/>
            <a:gdLst/>
            <a:ahLst/>
            <a:cxnLst/>
            <a:rect l="0" t="0" r="0" b="0"/>
            <a:pathLst>
              <a:path w="10107169" h="432816">
                <a:moveTo>
                  <a:pt x="0" y="0"/>
                </a:moveTo>
                <a:lnTo>
                  <a:pt x="10107169" y="0"/>
                </a:lnTo>
                <a:lnTo>
                  <a:pt x="10107169" y="432816"/>
                </a:lnTo>
                <a:lnTo>
                  <a:pt x="0" y="432816"/>
                </a:lnTo>
                <a:lnTo>
                  <a:pt x="0" y="0"/>
                </a:lnTo>
                <a:close/>
              </a:path>
            </a:pathLst>
          </a:custGeom>
          <a:noFill/>
          <a:ln w="2133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9" name="Picture 63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6412" y="4117340"/>
            <a:ext cx="2543047" cy="2570479"/>
          </a:xfrm>
          <a:prstGeom prst="rect">
            <a:avLst/>
          </a:prstGeom>
          <a:noFill/>
        </p:spPr>
      </p:pic>
      <p:sp>
        <p:nvSpPr>
          <p:cNvPr id="640" name="Rectangle 640"/>
          <p:cNvSpPr/>
          <p:nvPr/>
        </p:nvSpPr>
        <p:spPr>
          <a:xfrm>
            <a:off x="880872" y="1020623"/>
            <a:ext cx="9104155" cy="4279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Navi</a:t>
            </a:r>
            <a:r>
              <a:rPr lang="en-US" sz="2807" b="0" i="0" spc="-60" baseline="0" dirty="0">
                <a:solidFill>
                  <a:srgbClr val="002060"/>
                </a:solidFill>
                <a:latin typeface="Calibri"/>
              </a:rPr>
              <a:t>g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asi</a:t>
            </a:r>
            <a:r>
              <a:rPr lang="en-US" sz="2807" b="0" i="0" spc="569" baseline="0" dirty="0">
                <a:solidFill>
                  <a:srgbClr val="002060"/>
                </a:solidFill>
                <a:latin typeface="Calibri"/>
              </a:rPr>
              <a:t>: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Standa</a:t>
            </a:r>
            <a:r>
              <a:rPr lang="en-US" sz="2807" b="0" i="0" spc="640" baseline="0" dirty="0">
                <a:solidFill>
                  <a:srgbClr val="002060"/>
                </a:solidFill>
                <a:latin typeface="Calibri"/>
              </a:rPr>
              <a:t>r</a:t>
            </a:r>
            <a:r>
              <a:rPr lang="en-US" sz="2807" b="0" i="0" spc="-48" baseline="0" dirty="0">
                <a:solidFill>
                  <a:srgbClr val="002060"/>
                </a:solidFill>
                <a:latin typeface="Calibri"/>
              </a:rPr>
              <a:t>y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ang Dit</a:t>
            </a:r>
            <a:r>
              <a:rPr lang="en-US" sz="2807" b="0" i="0" spc="-54" baseline="0" dirty="0">
                <a:solidFill>
                  <a:srgbClr val="002060"/>
                </a:solidFill>
                <a:latin typeface="Calibri"/>
              </a:rPr>
              <a:t>e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tap</a:t>
            </a:r>
            <a:r>
              <a:rPr lang="en-US" sz="2807" b="0" i="0" spc="-102" baseline="0" dirty="0">
                <a:solidFill>
                  <a:srgbClr val="002060"/>
                </a:solidFill>
                <a:latin typeface="Calibri"/>
              </a:rPr>
              <a:t>k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a</a:t>
            </a:r>
            <a:r>
              <a:rPr lang="en-US" sz="2807" b="0" i="0" spc="617" baseline="0" dirty="0">
                <a:solidFill>
                  <a:srgbClr val="002060"/>
                </a:solidFill>
                <a:latin typeface="Calibri"/>
              </a:rPr>
              <a:t>n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Institus</a:t>
            </a:r>
            <a:r>
              <a:rPr lang="en-US" sz="2807" b="0" i="0" spc="578" baseline="0" dirty="0">
                <a:solidFill>
                  <a:srgbClr val="002060"/>
                </a:solidFill>
                <a:latin typeface="Calibri"/>
              </a:rPr>
              <a:t>i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dan Standa</a:t>
            </a:r>
            <a:r>
              <a:rPr lang="en-US" sz="2807" b="0" i="0" spc="583" baseline="0" dirty="0">
                <a:solidFill>
                  <a:srgbClr val="002060"/>
                </a:solidFill>
                <a:latin typeface="Calibri"/>
              </a:rPr>
              <a:t>r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Lainn</a:t>
            </a:r>
            <a:r>
              <a:rPr lang="en-US" sz="2807" b="0" i="0" spc="-90" baseline="0" dirty="0">
                <a:solidFill>
                  <a:srgbClr val="002060"/>
                </a:solidFill>
                <a:latin typeface="Calibri"/>
              </a:rPr>
              <a:t>ya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Freeform 641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Freeform 642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AC09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Freeform 643"/>
          <p:cNvSpPr/>
          <p:nvPr/>
        </p:nvSpPr>
        <p:spPr>
          <a:xfrm>
            <a:off x="804672" y="844297"/>
            <a:ext cx="8958071" cy="359664"/>
          </a:xfrm>
          <a:custGeom>
            <a:avLst/>
            <a:gdLst/>
            <a:ahLst/>
            <a:cxnLst/>
            <a:rect l="0" t="0" r="0" b="0"/>
            <a:pathLst>
              <a:path w="8958071" h="359664">
                <a:moveTo>
                  <a:pt x="0" y="359664"/>
                </a:moveTo>
                <a:lnTo>
                  <a:pt x="8958071" y="359664"/>
                </a:lnTo>
                <a:lnTo>
                  <a:pt x="8958071" y="0"/>
                </a:lnTo>
                <a:lnTo>
                  <a:pt x="0" y="0"/>
                </a:lnTo>
                <a:lnTo>
                  <a:pt x="0" y="3596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Freeform 644"/>
          <p:cNvSpPr/>
          <p:nvPr/>
        </p:nvSpPr>
        <p:spPr>
          <a:xfrm>
            <a:off x="804672" y="844297"/>
            <a:ext cx="8958071" cy="359664"/>
          </a:xfrm>
          <a:custGeom>
            <a:avLst/>
            <a:gdLst/>
            <a:ahLst/>
            <a:cxnLst/>
            <a:rect l="0" t="0" r="0" b="0"/>
            <a:pathLst>
              <a:path w="8958071" h="359664">
                <a:moveTo>
                  <a:pt x="0" y="0"/>
                </a:moveTo>
                <a:lnTo>
                  <a:pt x="8958071" y="0"/>
                </a:lnTo>
                <a:lnTo>
                  <a:pt x="8958071" y="359664"/>
                </a:lnTo>
                <a:lnTo>
                  <a:pt x="0" y="359664"/>
                </a:lnTo>
                <a:lnTo>
                  <a:pt x="0" y="0"/>
                </a:lnTo>
                <a:close/>
              </a:path>
            </a:pathLst>
          </a:custGeom>
          <a:noFill/>
          <a:ln w="2133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Freeform 645"/>
          <p:cNvSpPr/>
          <p:nvPr/>
        </p:nvSpPr>
        <p:spPr>
          <a:xfrm>
            <a:off x="542544" y="1578865"/>
            <a:ext cx="304800" cy="146304"/>
          </a:xfrm>
          <a:custGeom>
            <a:avLst/>
            <a:gdLst/>
            <a:ahLst/>
            <a:cxnLst/>
            <a:rect l="0" t="0" r="0" b="0"/>
            <a:pathLst>
              <a:path w="304800" h="146304">
                <a:moveTo>
                  <a:pt x="0" y="146304"/>
                </a:moveTo>
                <a:lnTo>
                  <a:pt x="304800" y="146304"/>
                </a:lnTo>
                <a:lnTo>
                  <a:pt x="304800" y="0"/>
                </a:lnTo>
                <a:lnTo>
                  <a:pt x="0" y="0"/>
                </a:lnTo>
                <a:lnTo>
                  <a:pt x="0" y="146304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Freeform 646"/>
          <p:cNvSpPr/>
          <p:nvPr/>
        </p:nvSpPr>
        <p:spPr>
          <a:xfrm>
            <a:off x="542544" y="1316737"/>
            <a:ext cx="304800" cy="106680"/>
          </a:xfrm>
          <a:custGeom>
            <a:avLst/>
            <a:gdLst/>
            <a:ahLst/>
            <a:cxnLst/>
            <a:rect l="0" t="0" r="0" b="0"/>
            <a:pathLst>
              <a:path w="304800" h="106680">
                <a:moveTo>
                  <a:pt x="0" y="106680"/>
                </a:moveTo>
                <a:lnTo>
                  <a:pt x="304800" y="106680"/>
                </a:lnTo>
                <a:lnTo>
                  <a:pt x="304800" y="0"/>
                </a:lnTo>
                <a:lnTo>
                  <a:pt x="0" y="0"/>
                </a:lnTo>
                <a:lnTo>
                  <a:pt x="0" y="106680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Freeform 647"/>
          <p:cNvSpPr/>
          <p:nvPr/>
        </p:nvSpPr>
        <p:spPr>
          <a:xfrm>
            <a:off x="542544" y="1423416"/>
            <a:ext cx="304800" cy="155448"/>
          </a:xfrm>
          <a:custGeom>
            <a:avLst/>
            <a:gdLst/>
            <a:ahLst/>
            <a:cxnLst/>
            <a:rect l="0" t="0" r="0" b="0"/>
            <a:pathLst>
              <a:path w="304800" h="155448">
                <a:moveTo>
                  <a:pt x="0" y="155448"/>
                </a:moveTo>
                <a:lnTo>
                  <a:pt x="304800" y="155448"/>
                </a:lnTo>
                <a:lnTo>
                  <a:pt x="304800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Freeform 648"/>
          <p:cNvSpPr/>
          <p:nvPr/>
        </p:nvSpPr>
        <p:spPr>
          <a:xfrm>
            <a:off x="862583" y="1578865"/>
            <a:ext cx="1786128" cy="146304"/>
          </a:xfrm>
          <a:custGeom>
            <a:avLst/>
            <a:gdLst/>
            <a:ahLst/>
            <a:cxnLst/>
            <a:rect l="0" t="0" r="0" b="0"/>
            <a:pathLst>
              <a:path w="1786128" h="146304">
                <a:moveTo>
                  <a:pt x="0" y="146304"/>
                </a:moveTo>
                <a:lnTo>
                  <a:pt x="1786128" y="146304"/>
                </a:lnTo>
                <a:lnTo>
                  <a:pt x="1786128" y="0"/>
                </a:lnTo>
                <a:lnTo>
                  <a:pt x="0" y="0"/>
                </a:lnTo>
                <a:lnTo>
                  <a:pt x="0" y="146304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Freeform 649"/>
          <p:cNvSpPr/>
          <p:nvPr/>
        </p:nvSpPr>
        <p:spPr>
          <a:xfrm>
            <a:off x="862583" y="1316737"/>
            <a:ext cx="1786128" cy="106680"/>
          </a:xfrm>
          <a:custGeom>
            <a:avLst/>
            <a:gdLst/>
            <a:ahLst/>
            <a:cxnLst/>
            <a:rect l="0" t="0" r="0" b="0"/>
            <a:pathLst>
              <a:path w="1786128" h="106680">
                <a:moveTo>
                  <a:pt x="0" y="106680"/>
                </a:moveTo>
                <a:lnTo>
                  <a:pt x="1786128" y="106680"/>
                </a:lnTo>
                <a:lnTo>
                  <a:pt x="1786128" y="0"/>
                </a:lnTo>
                <a:lnTo>
                  <a:pt x="0" y="0"/>
                </a:lnTo>
                <a:lnTo>
                  <a:pt x="0" y="106680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Freeform 650"/>
          <p:cNvSpPr/>
          <p:nvPr/>
        </p:nvSpPr>
        <p:spPr>
          <a:xfrm>
            <a:off x="862583" y="1423416"/>
            <a:ext cx="1786128" cy="155448"/>
          </a:xfrm>
          <a:custGeom>
            <a:avLst/>
            <a:gdLst/>
            <a:ahLst/>
            <a:cxnLst/>
            <a:rect l="0" t="0" r="0" b="0"/>
            <a:pathLst>
              <a:path w="1786128" h="155448">
                <a:moveTo>
                  <a:pt x="0" y="155448"/>
                </a:moveTo>
                <a:lnTo>
                  <a:pt x="1786128" y="155448"/>
                </a:lnTo>
                <a:lnTo>
                  <a:pt x="1786128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Freeform 651"/>
          <p:cNvSpPr/>
          <p:nvPr/>
        </p:nvSpPr>
        <p:spPr>
          <a:xfrm>
            <a:off x="2663951" y="1316736"/>
            <a:ext cx="2130552" cy="204216"/>
          </a:xfrm>
          <a:custGeom>
            <a:avLst/>
            <a:gdLst/>
            <a:ahLst/>
            <a:cxnLst/>
            <a:rect l="0" t="0" r="0" b="0"/>
            <a:pathLst>
              <a:path w="2130552" h="204216">
                <a:moveTo>
                  <a:pt x="0" y="204216"/>
                </a:moveTo>
                <a:lnTo>
                  <a:pt x="2130552" y="204216"/>
                </a:lnTo>
                <a:lnTo>
                  <a:pt x="2130552" y="0"/>
                </a:lnTo>
                <a:lnTo>
                  <a:pt x="0" y="0"/>
                </a:lnTo>
                <a:lnTo>
                  <a:pt x="0" y="204216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Freeform 652"/>
          <p:cNvSpPr/>
          <p:nvPr/>
        </p:nvSpPr>
        <p:spPr>
          <a:xfrm>
            <a:off x="2663951" y="1520953"/>
            <a:ext cx="2130552" cy="176784"/>
          </a:xfrm>
          <a:custGeom>
            <a:avLst/>
            <a:gdLst/>
            <a:ahLst/>
            <a:cxnLst/>
            <a:rect l="0" t="0" r="0" b="0"/>
            <a:pathLst>
              <a:path w="2130552" h="176784">
                <a:moveTo>
                  <a:pt x="0" y="176784"/>
                </a:moveTo>
                <a:lnTo>
                  <a:pt x="2130552" y="176784"/>
                </a:lnTo>
                <a:lnTo>
                  <a:pt x="2130552" y="0"/>
                </a:lnTo>
                <a:lnTo>
                  <a:pt x="0" y="0"/>
                </a:lnTo>
                <a:lnTo>
                  <a:pt x="0" y="176784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Freeform 653"/>
          <p:cNvSpPr/>
          <p:nvPr/>
        </p:nvSpPr>
        <p:spPr>
          <a:xfrm>
            <a:off x="4806696" y="1673353"/>
            <a:ext cx="2938272" cy="51816"/>
          </a:xfrm>
          <a:custGeom>
            <a:avLst/>
            <a:gdLst/>
            <a:ahLst/>
            <a:cxnLst/>
            <a:rect l="0" t="0" r="0" b="0"/>
            <a:pathLst>
              <a:path w="2938272" h="51816">
                <a:moveTo>
                  <a:pt x="0" y="51816"/>
                </a:moveTo>
                <a:lnTo>
                  <a:pt x="2938272" y="51816"/>
                </a:lnTo>
                <a:lnTo>
                  <a:pt x="2938272" y="0"/>
                </a:lnTo>
                <a:lnTo>
                  <a:pt x="0" y="0"/>
                </a:lnTo>
                <a:lnTo>
                  <a:pt x="0" y="51816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Freeform 654"/>
          <p:cNvSpPr/>
          <p:nvPr/>
        </p:nvSpPr>
        <p:spPr>
          <a:xfrm>
            <a:off x="4806696" y="1316737"/>
            <a:ext cx="2938272" cy="179832"/>
          </a:xfrm>
          <a:custGeom>
            <a:avLst/>
            <a:gdLst/>
            <a:ahLst/>
            <a:cxnLst/>
            <a:rect l="0" t="0" r="0" b="0"/>
            <a:pathLst>
              <a:path w="2938272" h="179832">
                <a:moveTo>
                  <a:pt x="0" y="179832"/>
                </a:moveTo>
                <a:lnTo>
                  <a:pt x="2938272" y="179832"/>
                </a:lnTo>
                <a:lnTo>
                  <a:pt x="293827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Freeform 655"/>
          <p:cNvSpPr/>
          <p:nvPr/>
        </p:nvSpPr>
        <p:spPr>
          <a:xfrm>
            <a:off x="4806696" y="1496568"/>
            <a:ext cx="2938272" cy="176784"/>
          </a:xfrm>
          <a:custGeom>
            <a:avLst/>
            <a:gdLst/>
            <a:ahLst/>
            <a:cxnLst/>
            <a:rect l="0" t="0" r="0" b="0"/>
            <a:pathLst>
              <a:path w="2938272" h="176784">
                <a:moveTo>
                  <a:pt x="0" y="176784"/>
                </a:moveTo>
                <a:lnTo>
                  <a:pt x="2938272" y="176784"/>
                </a:lnTo>
                <a:lnTo>
                  <a:pt x="2938272" y="0"/>
                </a:lnTo>
                <a:lnTo>
                  <a:pt x="0" y="0"/>
                </a:lnTo>
                <a:lnTo>
                  <a:pt x="0" y="176784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Freeform 656"/>
          <p:cNvSpPr/>
          <p:nvPr/>
        </p:nvSpPr>
        <p:spPr>
          <a:xfrm>
            <a:off x="7757159" y="1673353"/>
            <a:ext cx="2249424" cy="51816"/>
          </a:xfrm>
          <a:custGeom>
            <a:avLst/>
            <a:gdLst/>
            <a:ahLst/>
            <a:cxnLst/>
            <a:rect l="0" t="0" r="0" b="0"/>
            <a:pathLst>
              <a:path w="2249424" h="51816">
                <a:moveTo>
                  <a:pt x="0" y="51816"/>
                </a:moveTo>
                <a:lnTo>
                  <a:pt x="2249424" y="51816"/>
                </a:lnTo>
                <a:lnTo>
                  <a:pt x="2249424" y="0"/>
                </a:lnTo>
                <a:lnTo>
                  <a:pt x="0" y="0"/>
                </a:lnTo>
                <a:lnTo>
                  <a:pt x="0" y="51816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Freeform 657"/>
          <p:cNvSpPr/>
          <p:nvPr/>
        </p:nvSpPr>
        <p:spPr>
          <a:xfrm>
            <a:off x="7757159" y="1316737"/>
            <a:ext cx="2249424" cy="179832"/>
          </a:xfrm>
          <a:custGeom>
            <a:avLst/>
            <a:gdLst/>
            <a:ahLst/>
            <a:cxnLst/>
            <a:rect l="0" t="0" r="0" b="0"/>
            <a:pathLst>
              <a:path w="2249424" h="179832">
                <a:moveTo>
                  <a:pt x="0" y="179832"/>
                </a:moveTo>
                <a:lnTo>
                  <a:pt x="2249424" y="179832"/>
                </a:lnTo>
                <a:lnTo>
                  <a:pt x="22494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Freeform 658"/>
          <p:cNvSpPr/>
          <p:nvPr/>
        </p:nvSpPr>
        <p:spPr>
          <a:xfrm>
            <a:off x="7757159" y="1496568"/>
            <a:ext cx="2249424" cy="176784"/>
          </a:xfrm>
          <a:custGeom>
            <a:avLst/>
            <a:gdLst/>
            <a:ahLst/>
            <a:cxnLst/>
            <a:rect l="0" t="0" r="0" b="0"/>
            <a:pathLst>
              <a:path w="2249424" h="176784">
                <a:moveTo>
                  <a:pt x="0" y="176784"/>
                </a:moveTo>
                <a:lnTo>
                  <a:pt x="2249424" y="176784"/>
                </a:lnTo>
                <a:lnTo>
                  <a:pt x="2249424" y="0"/>
                </a:lnTo>
                <a:lnTo>
                  <a:pt x="0" y="0"/>
                </a:lnTo>
                <a:lnTo>
                  <a:pt x="0" y="176784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Freeform 659"/>
          <p:cNvSpPr/>
          <p:nvPr/>
        </p:nvSpPr>
        <p:spPr>
          <a:xfrm>
            <a:off x="527304" y="1304545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Freeform 660"/>
          <p:cNvSpPr/>
          <p:nvPr/>
        </p:nvSpPr>
        <p:spPr>
          <a:xfrm>
            <a:off x="527304" y="1304545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Freeform 661"/>
          <p:cNvSpPr/>
          <p:nvPr/>
        </p:nvSpPr>
        <p:spPr>
          <a:xfrm>
            <a:off x="542544" y="1304545"/>
            <a:ext cx="304800" cy="12192"/>
          </a:xfrm>
          <a:custGeom>
            <a:avLst/>
            <a:gdLst/>
            <a:ahLst/>
            <a:cxnLst/>
            <a:rect l="0" t="0" r="0" b="0"/>
            <a:pathLst>
              <a:path w="304800" h="12192">
                <a:moveTo>
                  <a:pt x="0" y="12192"/>
                </a:moveTo>
                <a:lnTo>
                  <a:pt x="304800" y="12192"/>
                </a:lnTo>
                <a:lnTo>
                  <a:pt x="3048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Freeform 662"/>
          <p:cNvSpPr/>
          <p:nvPr/>
        </p:nvSpPr>
        <p:spPr>
          <a:xfrm>
            <a:off x="847344" y="1304545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Freeform 663"/>
          <p:cNvSpPr/>
          <p:nvPr/>
        </p:nvSpPr>
        <p:spPr>
          <a:xfrm>
            <a:off x="862583" y="1304545"/>
            <a:ext cx="1786128" cy="12192"/>
          </a:xfrm>
          <a:custGeom>
            <a:avLst/>
            <a:gdLst/>
            <a:ahLst/>
            <a:cxnLst/>
            <a:rect l="0" t="0" r="0" b="0"/>
            <a:pathLst>
              <a:path w="1786128" h="12192">
                <a:moveTo>
                  <a:pt x="0" y="12192"/>
                </a:moveTo>
                <a:lnTo>
                  <a:pt x="1786128" y="12192"/>
                </a:lnTo>
                <a:lnTo>
                  <a:pt x="1786128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Freeform 664"/>
          <p:cNvSpPr/>
          <p:nvPr/>
        </p:nvSpPr>
        <p:spPr>
          <a:xfrm>
            <a:off x="2648711" y="1304545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Freeform 665"/>
          <p:cNvSpPr/>
          <p:nvPr/>
        </p:nvSpPr>
        <p:spPr>
          <a:xfrm>
            <a:off x="2663951" y="1304545"/>
            <a:ext cx="2130552" cy="12192"/>
          </a:xfrm>
          <a:custGeom>
            <a:avLst/>
            <a:gdLst/>
            <a:ahLst/>
            <a:cxnLst/>
            <a:rect l="0" t="0" r="0" b="0"/>
            <a:pathLst>
              <a:path w="2130552" h="12192">
                <a:moveTo>
                  <a:pt x="0" y="12192"/>
                </a:moveTo>
                <a:lnTo>
                  <a:pt x="2130552" y="12192"/>
                </a:lnTo>
                <a:lnTo>
                  <a:pt x="213055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Freeform 666"/>
          <p:cNvSpPr/>
          <p:nvPr/>
        </p:nvSpPr>
        <p:spPr>
          <a:xfrm>
            <a:off x="4791455" y="1304545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Freeform 667"/>
          <p:cNvSpPr/>
          <p:nvPr/>
        </p:nvSpPr>
        <p:spPr>
          <a:xfrm>
            <a:off x="4806696" y="1304545"/>
            <a:ext cx="2938272" cy="12192"/>
          </a:xfrm>
          <a:custGeom>
            <a:avLst/>
            <a:gdLst/>
            <a:ahLst/>
            <a:cxnLst/>
            <a:rect l="0" t="0" r="0" b="0"/>
            <a:pathLst>
              <a:path w="2938272" h="12192">
                <a:moveTo>
                  <a:pt x="0" y="12192"/>
                </a:moveTo>
                <a:lnTo>
                  <a:pt x="2938272" y="12192"/>
                </a:lnTo>
                <a:lnTo>
                  <a:pt x="293827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Freeform 668"/>
          <p:cNvSpPr/>
          <p:nvPr/>
        </p:nvSpPr>
        <p:spPr>
          <a:xfrm>
            <a:off x="7744968" y="1304545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Freeform 669"/>
          <p:cNvSpPr/>
          <p:nvPr/>
        </p:nvSpPr>
        <p:spPr>
          <a:xfrm>
            <a:off x="7757159" y="1304545"/>
            <a:ext cx="2249424" cy="12192"/>
          </a:xfrm>
          <a:custGeom>
            <a:avLst/>
            <a:gdLst/>
            <a:ahLst/>
            <a:cxnLst/>
            <a:rect l="0" t="0" r="0" b="0"/>
            <a:pathLst>
              <a:path w="2249424" h="12192">
                <a:moveTo>
                  <a:pt x="0" y="12192"/>
                </a:moveTo>
                <a:lnTo>
                  <a:pt x="2249424" y="12192"/>
                </a:lnTo>
                <a:lnTo>
                  <a:pt x="22494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Freeform 670"/>
          <p:cNvSpPr/>
          <p:nvPr/>
        </p:nvSpPr>
        <p:spPr>
          <a:xfrm>
            <a:off x="10006583" y="1304545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Freeform 671"/>
          <p:cNvSpPr/>
          <p:nvPr/>
        </p:nvSpPr>
        <p:spPr>
          <a:xfrm>
            <a:off x="10006583" y="1304545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Freeform 672"/>
          <p:cNvSpPr/>
          <p:nvPr/>
        </p:nvSpPr>
        <p:spPr>
          <a:xfrm>
            <a:off x="527304" y="1316737"/>
            <a:ext cx="15240" cy="408432"/>
          </a:xfrm>
          <a:custGeom>
            <a:avLst/>
            <a:gdLst/>
            <a:ahLst/>
            <a:cxnLst/>
            <a:rect l="0" t="0" r="0" b="0"/>
            <a:pathLst>
              <a:path w="15240" h="408432">
                <a:moveTo>
                  <a:pt x="0" y="408432"/>
                </a:moveTo>
                <a:lnTo>
                  <a:pt x="15240" y="408432"/>
                </a:lnTo>
                <a:lnTo>
                  <a:pt x="15240" y="0"/>
                </a:lnTo>
                <a:lnTo>
                  <a:pt x="0" y="0"/>
                </a:lnTo>
                <a:lnTo>
                  <a:pt x="0" y="40843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Freeform 673"/>
          <p:cNvSpPr/>
          <p:nvPr/>
        </p:nvSpPr>
        <p:spPr>
          <a:xfrm>
            <a:off x="847344" y="1316737"/>
            <a:ext cx="15240" cy="408432"/>
          </a:xfrm>
          <a:custGeom>
            <a:avLst/>
            <a:gdLst/>
            <a:ahLst/>
            <a:cxnLst/>
            <a:rect l="0" t="0" r="0" b="0"/>
            <a:pathLst>
              <a:path w="15240" h="408432">
                <a:moveTo>
                  <a:pt x="0" y="408432"/>
                </a:moveTo>
                <a:lnTo>
                  <a:pt x="15240" y="408432"/>
                </a:lnTo>
                <a:lnTo>
                  <a:pt x="15240" y="0"/>
                </a:lnTo>
                <a:lnTo>
                  <a:pt x="0" y="0"/>
                </a:lnTo>
                <a:lnTo>
                  <a:pt x="0" y="40843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Freeform 674"/>
          <p:cNvSpPr/>
          <p:nvPr/>
        </p:nvSpPr>
        <p:spPr>
          <a:xfrm>
            <a:off x="2648711" y="1316737"/>
            <a:ext cx="15240" cy="408432"/>
          </a:xfrm>
          <a:custGeom>
            <a:avLst/>
            <a:gdLst/>
            <a:ahLst/>
            <a:cxnLst/>
            <a:rect l="0" t="0" r="0" b="0"/>
            <a:pathLst>
              <a:path w="15240" h="408432">
                <a:moveTo>
                  <a:pt x="0" y="408432"/>
                </a:moveTo>
                <a:lnTo>
                  <a:pt x="15240" y="408432"/>
                </a:lnTo>
                <a:lnTo>
                  <a:pt x="15240" y="0"/>
                </a:lnTo>
                <a:lnTo>
                  <a:pt x="0" y="0"/>
                </a:lnTo>
                <a:lnTo>
                  <a:pt x="0" y="40843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Freeform 675"/>
          <p:cNvSpPr/>
          <p:nvPr/>
        </p:nvSpPr>
        <p:spPr>
          <a:xfrm>
            <a:off x="4791455" y="1316737"/>
            <a:ext cx="15240" cy="408432"/>
          </a:xfrm>
          <a:custGeom>
            <a:avLst/>
            <a:gdLst/>
            <a:ahLst/>
            <a:cxnLst/>
            <a:rect l="0" t="0" r="0" b="0"/>
            <a:pathLst>
              <a:path w="15240" h="408432">
                <a:moveTo>
                  <a:pt x="0" y="408432"/>
                </a:moveTo>
                <a:lnTo>
                  <a:pt x="15240" y="408432"/>
                </a:lnTo>
                <a:lnTo>
                  <a:pt x="15240" y="0"/>
                </a:lnTo>
                <a:lnTo>
                  <a:pt x="0" y="0"/>
                </a:lnTo>
                <a:lnTo>
                  <a:pt x="0" y="40843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Freeform 676"/>
          <p:cNvSpPr/>
          <p:nvPr/>
        </p:nvSpPr>
        <p:spPr>
          <a:xfrm>
            <a:off x="7744968" y="1316737"/>
            <a:ext cx="12192" cy="408432"/>
          </a:xfrm>
          <a:custGeom>
            <a:avLst/>
            <a:gdLst/>
            <a:ahLst/>
            <a:cxnLst/>
            <a:rect l="0" t="0" r="0" b="0"/>
            <a:pathLst>
              <a:path w="12192" h="408432">
                <a:moveTo>
                  <a:pt x="0" y="408432"/>
                </a:moveTo>
                <a:lnTo>
                  <a:pt x="12192" y="408432"/>
                </a:lnTo>
                <a:lnTo>
                  <a:pt x="12192" y="0"/>
                </a:lnTo>
                <a:lnTo>
                  <a:pt x="0" y="0"/>
                </a:lnTo>
                <a:lnTo>
                  <a:pt x="0" y="40843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Freeform 677"/>
          <p:cNvSpPr/>
          <p:nvPr/>
        </p:nvSpPr>
        <p:spPr>
          <a:xfrm>
            <a:off x="10006583" y="1316737"/>
            <a:ext cx="15240" cy="408432"/>
          </a:xfrm>
          <a:custGeom>
            <a:avLst/>
            <a:gdLst/>
            <a:ahLst/>
            <a:cxnLst/>
            <a:rect l="0" t="0" r="0" b="0"/>
            <a:pathLst>
              <a:path w="15240" h="408432">
                <a:moveTo>
                  <a:pt x="0" y="408432"/>
                </a:moveTo>
                <a:lnTo>
                  <a:pt x="15240" y="408432"/>
                </a:lnTo>
                <a:lnTo>
                  <a:pt x="15240" y="0"/>
                </a:lnTo>
                <a:lnTo>
                  <a:pt x="0" y="0"/>
                </a:lnTo>
                <a:lnTo>
                  <a:pt x="0" y="40843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Freeform 678"/>
          <p:cNvSpPr/>
          <p:nvPr/>
        </p:nvSpPr>
        <p:spPr>
          <a:xfrm>
            <a:off x="527304" y="1725169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Freeform 679"/>
          <p:cNvSpPr/>
          <p:nvPr/>
        </p:nvSpPr>
        <p:spPr>
          <a:xfrm>
            <a:off x="542544" y="1725169"/>
            <a:ext cx="304800" cy="12192"/>
          </a:xfrm>
          <a:custGeom>
            <a:avLst/>
            <a:gdLst/>
            <a:ahLst/>
            <a:cxnLst/>
            <a:rect l="0" t="0" r="0" b="0"/>
            <a:pathLst>
              <a:path w="304800" h="12192">
                <a:moveTo>
                  <a:pt x="0" y="12192"/>
                </a:moveTo>
                <a:lnTo>
                  <a:pt x="304800" y="12192"/>
                </a:lnTo>
                <a:lnTo>
                  <a:pt x="3048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Freeform 680"/>
          <p:cNvSpPr/>
          <p:nvPr/>
        </p:nvSpPr>
        <p:spPr>
          <a:xfrm>
            <a:off x="847344" y="1725169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Freeform 681"/>
          <p:cNvSpPr/>
          <p:nvPr/>
        </p:nvSpPr>
        <p:spPr>
          <a:xfrm>
            <a:off x="862583" y="1725169"/>
            <a:ext cx="1786128" cy="12192"/>
          </a:xfrm>
          <a:custGeom>
            <a:avLst/>
            <a:gdLst/>
            <a:ahLst/>
            <a:cxnLst/>
            <a:rect l="0" t="0" r="0" b="0"/>
            <a:pathLst>
              <a:path w="1786128" h="12192">
                <a:moveTo>
                  <a:pt x="0" y="12192"/>
                </a:moveTo>
                <a:lnTo>
                  <a:pt x="1786128" y="12192"/>
                </a:lnTo>
                <a:lnTo>
                  <a:pt x="1786128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Freeform 682"/>
          <p:cNvSpPr/>
          <p:nvPr/>
        </p:nvSpPr>
        <p:spPr>
          <a:xfrm>
            <a:off x="2648711" y="1725169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Freeform 683"/>
          <p:cNvSpPr/>
          <p:nvPr/>
        </p:nvSpPr>
        <p:spPr>
          <a:xfrm>
            <a:off x="2663951" y="1725169"/>
            <a:ext cx="2130552" cy="12192"/>
          </a:xfrm>
          <a:custGeom>
            <a:avLst/>
            <a:gdLst/>
            <a:ahLst/>
            <a:cxnLst/>
            <a:rect l="0" t="0" r="0" b="0"/>
            <a:pathLst>
              <a:path w="2130552" h="12192">
                <a:moveTo>
                  <a:pt x="0" y="12192"/>
                </a:moveTo>
                <a:lnTo>
                  <a:pt x="2130552" y="12192"/>
                </a:lnTo>
                <a:lnTo>
                  <a:pt x="213055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Freeform 684"/>
          <p:cNvSpPr/>
          <p:nvPr/>
        </p:nvSpPr>
        <p:spPr>
          <a:xfrm>
            <a:off x="4791455" y="1725169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Freeform 685"/>
          <p:cNvSpPr/>
          <p:nvPr/>
        </p:nvSpPr>
        <p:spPr>
          <a:xfrm>
            <a:off x="4806696" y="1725169"/>
            <a:ext cx="2938272" cy="12192"/>
          </a:xfrm>
          <a:custGeom>
            <a:avLst/>
            <a:gdLst/>
            <a:ahLst/>
            <a:cxnLst/>
            <a:rect l="0" t="0" r="0" b="0"/>
            <a:pathLst>
              <a:path w="2938272" h="12192">
                <a:moveTo>
                  <a:pt x="0" y="12192"/>
                </a:moveTo>
                <a:lnTo>
                  <a:pt x="2938272" y="12192"/>
                </a:lnTo>
                <a:lnTo>
                  <a:pt x="293827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Freeform 686"/>
          <p:cNvSpPr/>
          <p:nvPr/>
        </p:nvSpPr>
        <p:spPr>
          <a:xfrm>
            <a:off x="7744968" y="1725169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Freeform 687"/>
          <p:cNvSpPr/>
          <p:nvPr/>
        </p:nvSpPr>
        <p:spPr>
          <a:xfrm>
            <a:off x="7757159" y="1725169"/>
            <a:ext cx="2249424" cy="12192"/>
          </a:xfrm>
          <a:custGeom>
            <a:avLst/>
            <a:gdLst/>
            <a:ahLst/>
            <a:cxnLst/>
            <a:rect l="0" t="0" r="0" b="0"/>
            <a:pathLst>
              <a:path w="2249424" h="12192">
                <a:moveTo>
                  <a:pt x="0" y="12192"/>
                </a:moveTo>
                <a:lnTo>
                  <a:pt x="2249424" y="12192"/>
                </a:lnTo>
                <a:lnTo>
                  <a:pt x="22494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Freeform 688"/>
          <p:cNvSpPr/>
          <p:nvPr/>
        </p:nvSpPr>
        <p:spPr>
          <a:xfrm>
            <a:off x="10006583" y="1725169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Freeform 689"/>
          <p:cNvSpPr/>
          <p:nvPr/>
        </p:nvSpPr>
        <p:spPr>
          <a:xfrm>
            <a:off x="527304" y="1737361"/>
            <a:ext cx="15240" cy="1438656"/>
          </a:xfrm>
          <a:custGeom>
            <a:avLst/>
            <a:gdLst/>
            <a:ahLst/>
            <a:cxnLst/>
            <a:rect l="0" t="0" r="0" b="0"/>
            <a:pathLst>
              <a:path w="15240" h="1438656">
                <a:moveTo>
                  <a:pt x="0" y="1438656"/>
                </a:moveTo>
                <a:lnTo>
                  <a:pt x="15240" y="1438656"/>
                </a:lnTo>
                <a:lnTo>
                  <a:pt x="15240" y="0"/>
                </a:lnTo>
                <a:lnTo>
                  <a:pt x="0" y="0"/>
                </a:lnTo>
                <a:lnTo>
                  <a:pt x="0" y="143865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Freeform 690"/>
          <p:cNvSpPr/>
          <p:nvPr/>
        </p:nvSpPr>
        <p:spPr>
          <a:xfrm>
            <a:off x="847344" y="1737361"/>
            <a:ext cx="15240" cy="1438656"/>
          </a:xfrm>
          <a:custGeom>
            <a:avLst/>
            <a:gdLst/>
            <a:ahLst/>
            <a:cxnLst/>
            <a:rect l="0" t="0" r="0" b="0"/>
            <a:pathLst>
              <a:path w="15240" h="1438656">
                <a:moveTo>
                  <a:pt x="0" y="1438656"/>
                </a:moveTo>
                <a:lnTo>
                  <a:pt x="15240" y="1438656"/>
                </a:lnTo>
                <a:lnTo>
                  <a:pt x="15240" y="0"/>
                </a:lnTo>
                <a:lnTo>
                  <a:pt x="0" y="0"/>
                </a:lnTo>
                <a:lnTo>
                  <a:pt x="0" y="143865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Freeform 691"/>
          <p:cNvSpPr/>
          <p:nvPr/>
        </p:nvSpPr>
        <p:spPr>
          <a:xfrm>
            <a:off x="2648711" y="1737361"/>
            <a:ext cx="15240" cy="1438656"/>
          </a:xfrm>
          <a:custGeom>
            <a:avLst/>
            <a:gdLst/>
            <a:ahLst/>
            <a:cxnLst/>
            <a:rect l="0" t="0" r="0" b="0"/>
            <a:pathLst>
              <a:path w="15240" h="1438656">
                <a:moveTo>
                  <a:pt x="0" y="1438656"/>
                </a:moveTo>
                <a:lnTo>
                  <a:pt x="15240" y="1438656"/>
                </a:lnTo>
                <a:lnTo>
                  <a:pt x="15240" y="0"/>
                </a:lnTo>
                <a:lnTo>
                  <a:pt x="0" y="0"/>
                </a:lnTo>
                <a:lnTo>
                  <a:pt x="0" y="143865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Freeform 692"/>
          <p:cNvSpPr/>
          <p:nvPr/>
        </p:nvSpPr>
        <p:spPr>
          <a:xfrm>
            <a:off x="4791455" y="1737361"/>
            <a:ext cx="15240" cy="1438656"/>
          </a:xfrm>
          <a:custGeom>
            <a:avLst/>
            <a:gdLst/>
            <a:ahLst/>
            <a:cxnLst/>
            <a:rect l="0" t="0" r="0" b="0"/>
            <a:pathLst>
              <a:path w="15240" h="1438656">
                <a:moveTo>
                  <a:pt x="0" y="1438656"/>
                </a:moveTo>
                <a:lnTo>
                  <a:pt x="15240" y="1438656"/>
                </a:lnTo>
                <a:lnTo>
                  <a:pt x="15240" y="0"/>
                </a:lnTo>
                <a:lnTo>
                  <a:pt x="0" y="0"/>
                </a:lnTo>
                <a:lnTo>
                  <a:pt x="0" y="143865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Freeform 693"/>
          <p:cNvSpPr/>
          <p:nvPr/>
        </p:nvSpPr>
        <p:spPr>
          <a:xfrm>
            <a:off x="7744968" y="1737361"/>
            <a:ext cx="12192" cy="1438656"/>
          </a:xfrm>
          <a:custGeom>
            <a:avLst/>
            <a:gdLst/>
            <a:ahLst/>
            <a:cxnLst/>
            <a:rect l="0" t="0" r="0" b="0"/>
            <a:pathLst>
              <a:path w="12192" h="1438656">
                <a:moveTo>
                  <a:pt x="0" y="1438656"/>
                </a:moveTo>
                <a:lnTo>
                  <a:pt x="12192" y="1438656"/>
                </a:lnTo>
                <a:lnTo>
                  <a:pt x="12192" y="0"/>
                </a:lnTo>
                <a:lnTo>
                  <a:pt x="0" y="0"/>
                </a:lnTo>
                <a:lnTo>
                  <a:pt x="0" y="143865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Freeform 694"/>
          <p:cNvSpPr/>
          <p:nvPr/>
        </p:nvSpPr>
        <p:spPr>
          <a:xfrm>
            <a:off x="10006583" y="1737361"/>
            <a:ext cx="15240" cy="1438656"/>
          </a:xfrm>
          <a:custGeom>
            <a:avLst/>
            <a:gdLst/>
            <a:ahLst/>
            <a:cxnLst/>
            <a:rect l="0" t="0" r="0" b="0"/>
            <a:pathLst>
              <a:path w="15240" h="1438656">
                <a:moveTo>
                  <a:pt x="0" y="1438656"/>
                </a:moveTo>
                <a:lnTo>
                  <a:pt x="15240" y="1438656"/>
                </a:lnTo>
                <a:lnTo>
                  <a:pt x="15240" y="0"/>
                </a:lnTo>
                <a:lnTo>
                  <a:pt x="0" y="0"/>
                </a:lnTo>
                <a:lnTo>
                  <a:pt x="0" y="143865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Freeform 695"/>
          <p:cNvSpPr/>
          <p:nvPr/>
        </p:nvSpPr>
        <p:spPr>
          <a:xfrm>
            <a:off x="527304" y="3176016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Freeform 696"/>
          <p:cNvSpPr/>
          <p:nvPr/>
        </p:nvSpPr>
        <p:spPr>
          <a:xfrm>
            <a:off x="542544" y="3176016"/>
            <a:ext cx="304800" cy="12192"/>
          </a:xfrm>
          <a:custGeom>
            <a:avLst/>
            <a:gdLst/>
            <a:ahLst/>
            <a:cxnLst/>
            <a:rect l="0" t="0" r="0" b="0"/>
            <a:pathLst>
              <a:path w="304800" h="12192">
                <a:moveTo>
                  <a:pt x="0" y="12192"/>
                </a:moveTo>
                <a:lnTo>
                  <a:pt x="304800" y="12192"/>
                </a:lnTo>
                <a:lnTo>
                  <a:pt x="3048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Freeform 697"/>
          <p:cNvSpPr/>
          <p:nvPr/>
        </p:nvSpPr>
        <p:spPr>
          <a:xfrm>
            <a:off x="847344" y="3176016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Freeform 698"/>
          <p:cNvSpPr/>
          <p:nvPr/>
        </p:nvSpPr>
        <p:spPr>
          <a:xfrm>
            <a:off x="862583" y="3176016"/>
            <a:ext cx="1786128" cy="12192"/>
          </a:xfrm>
          <a:custGeom>
            <a:avLst/>
            <a:gdLst/>
            <a:ahLst/>
            <a:cxnLst/>
            <a:rect l="0" t="0" r="0" b="0"/>
            <a:pathLst>
              <a:path w="1786128" h="12192">
                <a:moveTo>
                  <a:pt x="0" y="12192"/>
                </a:moveTo>
                <a:lnTo>
                  <a:pt x="1786128" y="12192"/>
                </a:lnTo>
                <a:lnTo>
                  <a:pt x="1786128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Freeform 699"/>
          <p:cNvSpPr/>
          <p:nvPr/>
        </p:nvSpPr>
        <p:spPr>
          <a:xfrm>
            <a:off x="2648711" y="3176016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Freeform 700"/>
          <p:cNvSpPr/>
          <p:nvPr/>
        </p:nvSpPr>
        <p:spPr>
          <a:xfrm>
            <a:off x="2663951" y="3176016"/>
            <a:ext cx="2130552" cy="12192"/>
          </a:xfrm>
          <a:custGeom>
            <a:avLst/>
            <a:gdLst/>
            <a:ahLst/>
            <a:cxnLst/>
            <a:rect l="0" t="0" r="0" b="0"/>
            <a:pathLst>
              <a:path w="2130552" h="12192">
                <a:moveTo>
                  <a:pt x="0" y="12192"/>
                </a:moveTo>
                <a:lnTo>
                  <a:pt x="2130552" y="12192"/>
                </a:lnTo>
                <a:lnTo>
                  <a:pt x="213055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Freeform 701"/>
          <p:cNvSpPr/>
          <p:nvPr/>
        </p:nvSpPr>
        <p:spPr>
          <a:xfrm>
            <a:off x="4791455" y="3176016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Freeform 702"/>
          <p:cNvSpPr/>
          <p:nvPr/>
        </p:nvSpPr>
        <p:spPr>
          <a:xfrm>
            <a:off x="4806696" y="3176016"/>
            <a:ext cx="2938272" cy="12192"/>
          </a:xfrm>
          <a:custGeom>
            <a:avLst/>
            <a:gdLst/>
            <a:ahLst/>
            <a:cxnLst/>
            <a:rect l="0" t="0" r="0" b="0"/>
            <a:pathLst>
              <a:path w="2938272" h="12192">
                <a:moveTo>
                  <a:pt x="0" y="12192"/>
                </a:moveTo>
                <a:lnTo>
                  <a:pt x="2938272" y="12192"/>
                </a:lnTo>
                <a:lnTo>
                  <a:pt x="293827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Freeform 703"/>
          <p:cNvSpPr/>
          <p:nvPr/>
        </p:nvSpPr>
        <p:spPr>
          <a:xfrm>
            <a:off x="7744968" y="3176016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Freeform 704"/>
          <p:cNvSpPr/>
          <p:nvPr/>
        </p:nvSpPr>
        <p:spPr>
          <a:xfrm>
            <a:off x="7757159" y="3176016"/>
            <a:ext cx="2249424" cy="12192"/>
          </a:xfrm>
          <a:custGeom>
            <a:avLst/>
            <a:gdLst/>
            <a:ahLst/>
            <a:cxnLst/>
            <a:rect l="0" t="0" r="0" b="0"/>
            <a:pathLst>
              <a:path w="2249424" h="12192">
                <a:moveTo>
                  <a:pt x="0" y="12192"/>
                </a:moveTo>
                <a:lnTo>
                  <a:pt x="2249424" y="12192"/>
                </a:lnTo>
                <a:lnTo>
                  <a:pt x="22494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Freeform 705"/>
          <p:cNvSpPr/>
          <p:nvPr/>
        </p:nvSpPr>
        <p:spPr>
          <a:xfrm>
            <a:off x="10006583" y="3176016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Freeform 706"/>
          <p:cNvSpPr/>
          <p:nvPr/>
        </p:nvSpPr>
        <p:spPr>
          <a:xfrm>
            <a:off x="527304" y="3188209"/>
            <a:ext cx="15240" cy="1118616"/>
          </a:xfrm>
          <a:custGeom>
            <a:avLst/>
            <a:gdLst/>
            <a:ahLst/>
            <a:cxnLst/>
            <a:rect l="0" t="0" r="0" b="0"/>
            <a:pathLst>
              <a:path w="15240" h="1118616">
                <a:moveTo>
                  <a:pt x="0" y="1118616"/>
                </a:moveTo>
                <a:lnTo>
                  <a:pt x="15240" y="1118616"/>
                </a:lnTo>
                <a:lnTo>
                  <a:pt x="15240" y="0"/>
                </a:lnTo>
                <a:lnTo>
                  <a:pt x="0" y="0"/>
                </a:lnTo>
                <a:lnTo>
                  <a:pt x="0" y="111861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Freeform 707"/>
          <p:cNvSpPr/>
          <p:nvPr/>
        </p:nvSpPr>
        <p:spPr>
          <a:xfrm>
            <a:off x="847344" y="3188209"/>
            <a:ext cx="15240" cy="1118616"/>
          </a:xfrm>
          <a:custGeom>
            <a:avLst/>
            <a:gdLst/>
            <a:ahLst/>
            <a:cxnLst/>
            <a:rect l="0" t="0" r="0" b="0"/>
            <a:pathLst>
              <a:path w="15240" h="1118616">
                <a:moveTo>
                  <a:pt x="0" y="1118616"/>
                </a:moveTo>
                <a:lnTo>
                  <a:pt x="15240" y="1118616"/>
                </a:lnTo>
                <a:lnTo>
                  <a:pt x="15240" y="0"/>
                </a:lnTo>
                <a:lnTo>
                  <a:pt x="0" y="0"/>
                </a:lnTo>
                <a:lnTo>
                  <a:pt x="0" y="111861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Freeform 708"/>
          <p:cNvSpPr/>
          <p:nvPr/>
        </p:nvSpPr>
        <p:spPr>
          <a:xfrm>
            <a:off x="2648711" y="3188209"/>
            <a:ext cx="15240" cy="1118616"/>
          </a:xfrm>
          <a:custGeom>
            <a:avLst/>
            <a:gdLst/>
            <a:ahLst/>
            <a:cxnLst/>
            <a:rect l="0" t="0" r="0" b="0"/>
            <a:pathLst>
              <a:path w="15240" h="1118616">
                <a:moveTo>
                  <a:pt x="0" y="1118616"/>
                </a:moveTo>
                <a:lnTo>
                  <a:pt x="15240" y="1118616"/>
                </a:lnTo>
                <a:lnTo>
                  <a:pt x="15240" y="0"/>
                </a:lnTo>
                <a:lnTo>
                  <a:pt x="0" y="0"/>
                </a:lnTo>
                <a:lnTo>
                  <a:pt x="0" y="111861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Freeform 709"/>
          <p:cNvSpPr/>
          <p:nvPr/>
        </p:nvSpPr>
        <p:spPr>
          <a:xfrm>
            <a:off x="4791455" y="3188209"/>
            <a:ext cx="15240" cy="1118616"/>
          </a:xfrm>
          <a:custGeom>
            <a:avLst/>
            <a:gdLst/>
            <a:ahLst/>
            <a:cxnLst/>
            <a:rect l="0" t="0" r="0" b="0"/>
            <a:pathLst>
              <a:path w="15240" h="1118616">
                <a:moveTo>
                  <a:pt x="0" y="1118616"/>
                </a:moveTo>
                <a:lnTo>
                  <a:pt x="15240" y="1118616"/>
                </a:lnTo>
                <a:lnTo>
                  <a:pt x="15240" y="0"/>
                </a:lnTo>
                <a:lnTo>
                  <a:pt x="0" y="0"/>
                </a:lnTo>
                <a:lnTo>
                  <a:pt x="0" y="111861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Freeform 710"/>
          <p:cNvSpPr/>
          <p:nvPr/>
        </p:nvSpPr>
        <p:spPr>
          <a:xfrm>
            <a:off x="7744968" y="3188209"/>
            <a:ext cx="12192" cy="1118616"/>
          </a:xfrm>
          <a:custGeom>
            <a:avLst/>
            <a:gdLst/>
            <a:ahLst/>
            <a:cxnLst/>
            <a:rect l="0" t="0" r="0" b="0"/>
            <a:pathLst>
              <a:path w="12192" h="1118616">
                <a:moveTo>
                  <a:pt x="0" y="1118616"/>
                </a:moveTo>
                <a:lnTo>
                  <a:pt x="12192" y="1118616"/>
                </a:lnTo>
                <a:lnTo>
                  <a:pt x="12192" y="0"/>
                </a:lnTo>
                <a:lnTo>
                  <a:pt x="0" y="0"/>
                </a:lnTo>
                <a:lnTo>
                  <a:pt x="0" y="111861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Freeform 711"/>
          <p:cNvSpPr/>
          <p:nvPr/>
        </p:nvSpPr>
        <p:spPr>
          <a:xfrm>
            <a:off x="10006583" y="3188209"/>
            <a:ext cx="15240" cy="1118616"/>
          </a:xfrm>
          <a:custGeom>
            <a:avLst/>
            <a:gdLst/>
            <a:ahLst/>
            <a:cxnLst/>
            <a:rect l="0" t="0" r="0" b="0"/>
            <a:pathLst>
              <a:path w="15240" h="1118616">
                <a:moveTo>
                  <a:pt x="0" y="1118616"/>
                </a:moveTo>
                <a:lnTo>
                  <a:pt x="15240" y="1118616"/>
                </a:lnTo>
                <a:lnTo>
                  <a:pt x="15240" y="0"/>
                </a:lnTo>
                <a:lnTo>
                  <a:pt x="0" y="0"/>
                </a:lnTo>
                <a:lnTo>
                  <a:pt x="0" y="111861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Freeform 712"/>
          <p:cNvSpPr/>
          <p:nvPr/>
        </p:nvSpPr>
        <p:spPr>
          <a:xfrm>
            <a:off x="527304" y="4306824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Freeform 713"/>
          <p:cNvSpPr/>
          <p:nvPr/>
        </p:nvSpPr>
        <p:spPr>
          <a:xfrm>
            <a:off x="542544" y="4306824"/>
            <a:ext cx="304800" cy="15240"/>
          </a:xfrm>
          <a:custGeom>
            <a:avLst/>
            <a:gdLst/>
            <a:ahLst/>
            <a:cxnLst/>
            <a:rect l="0" t="0" r="0" b="0"/>
            <a:pathLst>
              <a:path w="304800" h="15240">
                <a:moveTo>
                  <a:pt x="0" y="15240"/>
                </a:moveTo>
                <a:lnTo>
                  <a:pt x="304800" y="15240"/>
                </a:lnTo>
                <a:lnTo>
                  <a:pt x="30480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Freeform 714"/>
          <p:cNvSpPr/>
          <p:nvPr/>
        </p:nvSpPr>
        <p:spPr>
          <a:xfrm>
            <a:off x="847344" y="4306824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Freeform 715"/>
          <p:cNvSpPr/>
          <p:nvPr/>
        </p:nvSpPr>
        <p:spPr>
          <a:xfrm>
            <a:off x="862583" y="4306824"/>
            <a:ext cx="1786128" cy="15240"/>
          </a:xfrm>
          <a:custGeom>
            <a:avLst/>
            <a:gdLst/>
            <a:ahLst/>
            <a:cxnLst/>
            <a:rect l="0" t="0" r="0" b="0"/>
            <a:pathLst>
              <a:path w="1786128" h="15240">
                <a:moveTo>
                  <a:pt x="0" y="15240"/>
                </a:moveTo>
                <a:lnTo>
                  <a:pt x="1786128" y="15240"/>
                </a:lnTo>
                <a:lnTo>
                  <a:pt x="178612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Freeform 716"/>
          <p:cNvSpPr/>
          <p:nvPr/>
        </p:nvSpPr>
        <p:spPr>
          <a:xfrm>
            <a:off x="2648711" y="4306824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Freeform 717"/>
          <p:cNvSpPr/>
          <p:nvPr/>
        </p:nvSpPr>
        <p:spPr>
          <a:xfrm>
            <a:off x="2663951" y="4306824"/>
            <a:ext cx="2130552" cy="15240"/>
          </a:xfrm>
          <a:custGeom>
            <a:avLst/>
            <a:gdLst/>
            <a:ahLst/>
            <a:cxnLst/>
            <a:rect l="0" t="0" r="0" b="0"/>
            <a:pathLst>
              <a:path w="2130552" h="15240">
                <a:moveTo>
                  <a:pt x="0" y="15240"/>
                </a:moveTo>
                <a:lnTo>
                  <a:pt x="2130552" y="15240"/>
                </a:lnTo>
                <a:lnTo>
                  <a:pt x="213055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Freeform 718"/>
          <p:cNvSpPr/>
          <p:nvPr/>
        </p:nvSpPr>
        <p:spPr>
          <a:xfrm>
            <a:off x="4791455" y="4306824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Freeform 719"/>
          <p:cNvSpPr/>
          <p:nvPr/>
        </p:nvSpPr>
        <p:spPr>
          <a:xfrm>
            <a:off x="4806696" y="4306824"/>
            <a:ext cx="2938272" cy="15240"/>
          </a:xfrm>
          <a:custGeom>
            <a:avLst/>
            <a:gdLst/>
            <a:ahLst/>
            <a:cxnLst/>
            <a:rect l="0" t="0" r="0" b="0"/>
            <a:pathLst>
              <a:path w="2938272" h="15240">
                <a:moveTo>
                  <a:pt x="0" y="15240"/>
                </a:moveTo>
                <a:lnTo>
                  <a:pt x="2938272" y="15240"/>
                </a:lnTo>
                <a:lnTo>
                  <a:pt x="293827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Freeform 720"/>
          <p:cNvSpPr/>
          <p:nvPr/>
        </p:nvSpPr>
        <p:spPr>
          <a:xfrm>
            <a:off x="7744968" y="4306824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Freeform 721"/>
          <p:cNvSpPr/>
          <p:nvPr/>
        </p:nvSpPr>
        <p:spPr>
          <a:xfrm>
            <a:off x="7757159" y="4306824"/>
            <a:ext cx="2249424" cy="15240"/>
          </a:xfrm>
          <a:custGeom>
            <a:avLst/>
            <a:gdLst/>
            <a:ahLst/>
            <a:cxnLst/>
            <a:rect l="0" t="0" r="0" b="0"/>
            <a:pathLst>
              <a:path w="2249424" h="15240">
                <a:moveTo>
                  <a:pt x="0" y="15240"/>
                </a:moveTo>
                <a:lnTo>
                  <a:pt x="2249424" y="15240"/>
                </a:lnTo>
                <a:lnTo>
                  <a:pt x="224942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Freeform 722"/>
          <p:cNvSpPr/>
          <p:nvPr/>
        </p:nvSpPr>
        <p:spPr>
          <a:xfrm>
            <a:off x="10006583" y="4306824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Freeform 723"/>
          <p:cNvSpPr/>
          <p:nvPr/>
        </p:nvSpPr>
        <p:spPr>
          <a:xfrm>
            <a:off x="527304" y="4322065"/>
            <a:ext cx="15240" cy="1045464"/>
          </a:xfrm>
          <a:custGeom>
            <a:avLst/>
            <a:gdLst/>
            <a:ahLst/>
            <a:cxnLst/>
            <a:rect l="0" t="0" r="0" b="0"/>
            <a:pathLst>
              <a:path w="15240" h="1045464">
                <a:moveTo>
                  <a:pt x="0" y="1045464"/>
                </a:moveTo>
                <a:lnTo>
                  <a:pt x="15240" y="1045464"/>
                </a:lnTo>
                <a:lnTo>
                  <a:pt x="15240" y="0"/>
                </a:lnTo>
                <a:lnTo>
                  <a:pt x="0" y="0"/>
                </a:lnTo>
                <a:lnTo>
                  <a:pt x="0" y="104546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Freeform 724"/>
          <p:cNvSpPr/>
          <p:nvPr/>
        </p:nvSpPr>
        <p:spPr>
          <a:xfrm>
            <a:off x="847344" y="4322065"/>
            <a:ext cx="15240" cy="1045464"/>
          </a:xfrm>
          <a:custGeom>
            <a:avLst/>
            <a:gdLst/>
            <a:ahLst/>
            <a:cxnLst/>
            <a:rect l="0" t="0" r="0" b="0"/>
            <a:pathLst>
              <a:path w="15240" h="1045464">
                <a:moveTo>
                  <a:pt x="0" y="1045464"/>
                </a:moveTo>
                <a:lnTo>
                  <a:pt x="15240" y="1045464"/>
                </a:lnTo>
                <a:lnTo>
                  <a:pt x="15240" y="0"/>
                </a:lnTo>
                <a:lnTo>
                  <a:pt x="0" y="0"/>
                </a:lnTo>
                <a:lnTo>
                  <a:pt x="0" y="104546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Freeform 725"/>
          <p:cNvSpPr/>
          <p:nvPr/>
        </p:nvSpPr>
        <p:spPr>
          <a:xfrm>
            <a:off x="2648711" y="4322065"/>
            <a:ext cx="15240" cy="1045464"/>
          </a:xfrm>
          <a:custGeom>
            <a:avLst/>
            <a:gdLst/>
            <a:ahLst/>
            <a:cxnLst/>
            <a:rect l="0" t="0" r="0" b="0"/>
            <a:pathLst>
              <a:path w="15240" h="1045464">
                <a:moveTo>
                  <a:pt x="0" y="1045464"/>
                </a:moveTo>
                <a:lnTo>
                  <a:pt x="15240" y="1045464"/>
                </a:lnTo>
                <a:lnTo>
                  <a:pt x="15240" y="0"/>
                </a:lnTo>
                <a:lnTo>
                  <a:pt x="0" y="0"/>
                </a:lnTo>
                <a:lnTo>
                  <a:pt x="0" y="104546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Freeform 726"/>
          <p:cNvSpPr/>
          <p:nvPr/>
        </p:nvSpPr>
        <p:spPr>
          <a:xfrm>
            <a:off x="4791455" y="4322065"/>
            <a:ext cx="15240" cy="1045464"/>
          </a:xfrm>
          <a:custGeom>
            <a:avLst/>
            <a:gdLst/>
            <a:ahLst/>
            <a:cxnLst/>
            <a:rect l="0" t="0" r="0" b="0"/>
            <a:pathLst>
              <a:path w="15240" h="1045464">
                <a:moveTo>
                  <a:pt x="0" y="1045464"/>
                </a:moveTo>
                <a:lnTo>
                  <a:pt x="15240" y="1045464"/>
                </a:lnTo>
                <a:lnTo>
                  <a:pt x="15240" y="0"/>
                </a:lnTo>
                <a:lnTo>
                  <a:pt x="0" y="0"/>
                </a:lnTo>
                <a:lnTo>
                  <a:pt x="0" y="104546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Freeform 727"/>
          <p:cNvSpPr/>
          <p:nvPr/>
        </p:nvSpPr>
        <p:spPr>
          <a:xfrm>
            <a:off x="7744968" y="4322065"/>
            <a:ext cx="12192" cy="1045464"/>
          </a:xfrm>
          <a:custGeom>
            <a:avLst/>
            <a:gdLst/>
            <a:ahLst/>
            <a:cxnLst/>
            <a:rect l="0" t="0" r="0" b="0"/>
            <a:pathLst>
              <a:path w="12192" h="1045464">
                <a:moveTo>
                  <a:pt x="0" y="1045464"/>
                </a:moveTo>
                <a:lnTo>
                  <a:pt x="12192" y="1045464"/>
                </a:lnTo>
                <a:lnTo>
                  <a:pt x="12192" y="0"/>
                </a:lnTo>
                <a:lnTo>
                  <a:pt x="0" y="0"/>
                </a:lnTo>
                <a:lnTo>
                  <a:pt x="0" y="104546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Freeform 728"/>
          <p:cNvSpPr/>
          <p:nvPr/>
        </p:nvSpPr>
        <p:spPr>
          <a:xfrm>
            <a:off x="10006583" y="4322065"/>
            <a:ext cx="15240" cy="1045464"/>
          </a:xfrm>
          <a:custGeom>
            <a:avLst/>
            <a:gdLst/>
            <a:ahLst/>
            <a:cxnLst/>
            <a:rect l="0" t="0" r="0" b="0"/>
            <a:pathLst>
              <a:path w="15240" h="1045464">
                <a:moveTo>
                  <a:pt x="0" y="1045464"/>
                </a:moveTo>
                <a:lnTo>
                  <a:pt x="15240" y="1045464"/>
                </a:lnTo>
                <a:lnTo>
                  <a:pt x="15240" y="0"/>
                </a:lnTo>
                <a:lnTo>
                  <a:pt x="0" y="0"/>
                </a:lnTo>
                <a:lnTo>
                  <a:pt x="0" y="104546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Freeform 729"/>
          <p:cNvSpPr/>
          <p:nvPr/>
        </p:nvSpPr>
        <p:spPr>
          <a:xfrm>
            <a:off x="527304" y="5367528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Freeform 730"/>
          <p:cNvSpPr/>
          <p:nvPr/>
        </p:nvSpPr>
        <p:spPr>
          <a:xfrm>
            <a:off x="542544" y="5367528"/>
            <a:ext cx="304800" cy="15240"/>
          </a:xfrm>
          <a:custGeom>
            <a:avLst/>
            <a:gdLst/>
            <a:ahLst/>
            <a:cxnLst/>
            <a:rect l="0" t="0" r="0" b="0"/>
            <a:pathLst>
              <a:path w="304800" h="15240">
                <a:moveTo>
                  <a:pt x="0" y="15240"/>
                </a:moveTo>
                <a:lnTo>
                  <a:pt x="304800" y="15240"/>
                </a:lnTo>
                <a:lnTo>
                  <a:pt x="30480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Freeform 731"/>
          <p:cNvSpPr/>
          <p:nvPr/>
        </p:nvSpPr>
        <p:spPr>
          <a:xfrm>
            <a:off x="847344" y="5367528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Freeform 732"/>
          <p:cNvSpPr/>
          <p:nvPr/>
        </p:nvSpPr>
        <p:spPr>
          <a:xfrm>
            <a:off x="862583" y="5367528"/>
            <a:ext cx="1786128" cy="15240"/>
          </a:xfrm>
          <a:custGeom>
            <a:avLst/>
            <a:gdLst/>
            <a:ahLst/>
            <a:cxnLst/>
            <a:rect l="0" t="0" r="0" b="0"/>
            <a:pathLst>
              <a:path w="1786128" h="15240">
                <a:moveTo>
                  <a:pt x="0" y="15240"/>
                </a:moveTo>
                <a:lnTo>
                  <a:pt x="1786128" y="15240"/>
                </a:lnTo>
                <a:lnTo>
                  <a:pt x="178612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2648711" y="5367528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2663951" y="5367528"/>
            <a:ext cx="2130552" cy="15240"/>
          </a:xfrm>
          <a:custGeom>
            <a:avLst/>
            <a:gdLst/>
            <a:ahLst/>
            <a:cxnLst/>
            <a:rect l="0" t="0" r="0" b="0"/>
            <a:pathLst>
              <a:path w="2130552" h="15240">
                <a:moveTo>
                  <a:pt x="0" y="15240"/>
                </a:moveTo>
                <a:lnTo>
                  <a:pt x="2130552" y="15240"/>
                </a:lnTo>
                <a:lnTo>
                  <a:pt x="213055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4791455" y="5367528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>
            <a:off x="4806696" y="5367528"/>
            <a:ext cx="2938272" cy="15240"/>
          </a:xfrm>
          <a:custGeom>
            <a:avLst/>
            <a:gdLst/>
            <a:ahLst/>
            <a:cxnLst/>
            <a:rect l="0" t="0" r="0" b="0"/>
            <a:pathLst>
              <a:path w="2938272" h="15240">
                <a:moveTo>
                  <a:pt x="0" y="15240"/>
                </a:moveTo>
                <a:lnTo>
                  <a:pt x="2938272" y="15240"/>
                </a:lnTo>
                <a:lnTo>
                  <a:pt x="293827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7744968" y="5367528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7757159" y="5367528"/>
            <a:ext cx="2249424" cy="15240"/>
          </a:xfrm>
          <a:custGeom>
            <a:avLst/>
            <a:gdLst/>
            <a:ahLst/>
            <a:cxnLst/>
            <a:rect l="0" t="0" r="0" b="0"/>
            <a:pathLst>
              <a:path w="2249424" h="15240">
                <a:moveTo>
                  <a:pt x="0" y="15240"/>
                </a:moveTo>
                <a:lnTo>
                  <a:pt x="2249424" y="15240"/>
                </a:lnTo>
                <a:lnTo>
                  <a:pt x="224942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10006583" y="5367528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>
            <a:off x="527304" y="5382768"/>
            <a:ext cx="15240" cy="1240536"/>
          </a:xfrm>
          <a:custGeom>
            <a:avLst/>
            <a:gdLst/>
            <a:ahLst/>
            <a:cxnLst/>
            <a:rect l="0" t="0" r="0" b="0"/>
            <a:pathLst>
              <a:path w="15240" h="1240536">
                <a:moveTo>
                  <a:pt x="0" y="1240536"/>
                </a:moveTo>
                <a:lnTo>
                  <a:pt x="15240" y="1240536"/>
                </a:lnTo>
                <a:lnTo>
                  <a:pt x="15240" y="0"/>
                </a:lnTo>
                <a:lnTo>
                  <a:pt x="0" y="0"/>
                </a:lnTo>
                <a:lnTo>
                  <a:pt x="0" y="124053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>
            <a:off x="527304" y="6623304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527304" y="6623304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542544" y="6623304"/>
            <a:ext cx="304800" cy="12192"/>
          </a:xfrm>
          <a:custGeom>
            <a:avLst/>
            <a:gdLst/>
            <a:ahLst/>
            <a:cxnLst/>
            <a:rect l="0" t="0" r="0" b="0"/>
            <a:pathLst>
              <a:path w="304800" h="12192">
                <a:moveTo>
                  <a:pt x="0" y="12192"/>
                </a:moveTo>
                <a:lnTo>
                  <a:pt x="304800" y="12192"/>
                </a:lnTo>
                <a:lnTo>
                  <a:pt x="3048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>
            <a:off x="847344" y="5382768"/>
            <a:ext cx="15240" cy="1240536"/>
          </a:xfrm>
          <a:custGeom>
            <a:avLst/>
            <a:gdLst/>
            <a:ahLst/>
            <a:cxnLst/>
            <a:rect l="0" t="0" r="0" b="0"/>
            <a:pathLst>
              <a:path w="15240" h="1240536">
                <a:moveTo>
                  <a:pt x="0" y="1240536"/>
                </a:moveTo>
                <a:lnTo>
                  <a:pt x="15240" y="1240536"/>
                </a:lnTo>
                <a:lnTo>
                  <a:pt x="15240" y="0"/>
                </a:lnTo>
                <a:lnTo>
                  <a:pt x="0" y="0"/>
                </a:lnTo>
                <a:lnTo>
                  <a:pt x="0" y="124053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>
            <a:off x="847344" y="6623304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Freeform 746"/>
          <p:cNvSpPr/>
          <p:nvPr/>
        </p:nvSpPr>
        <p:spPr>
          <a:xfrm>
            <a:off x="862583" y="6623304"/>
            <a:ext cx="1786128" cy="12192"/>
          </a:xfrm>
          <a:custGeom>
            <a:avLst/>
            <a:gdLst/>
            <a:ahLst/>
            <a:cxnLst/>
            <a:rect l="0" t="0" r="0" b="0"/>
            <a:pathLst>
              <a:path w="1786128" h="12192">
                <a:moveTo>
                  <a:pt x="0" y="12192"/>
                </a:moveTo>
                <a:lnTo>
                  <a:pt x="1786128" y="12192"/>
                </a:lnTo>
                <a:lnTo>
                  <a:pt x="1786128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Freeform 747"/>
          <p:cNvSpPr/>
          <p:nvPr/>
        </p:nvSpPr>
        <p:spPr>
          <a:xfrm>
            <a:off x="2648711" y="5382768"/>
            <a:ext cx="15240" cy="1240536"/>
          </a:xfrm>
          <a:custGeom>
            <a:avLst/>
            <a:gdLst/>
            <a:ahLst/>
            <a:cxnLst/>
            <a:rect l="0" t="0" r="0" b="0"/>
            <a:pathLst>
              <a:path w="15240" h="1240536">
                <a:moveTo>
                  <a:pt x="0" y="1240536"/>
                </a:moveTo>
                <a:lnTo>
                  <a:pt x="15240" y="1240536"/>
                </a:lnTo>
                <a:lnTo>
                  <a:pt x="15240" y="0"/>
                </a:lnTo>
                <a:lnTo>
                  <a:pt x="0" y="0"/>
                </a:lnTo>
                <a:lnTo>
                  <a:pt x="0" y="124053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Freeform 748"/>
          <p:cNvSpPr/>
          <p:nvPr/>
        </p:nvSpPr>
        <p:spPr>
          <a:xfrm>
            <a:off x="2648711" y="6623304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Freeform 749"/>
          <p:cNvSpPr/>
          <p:nvPr/>
        </p:nvSpPr>
        <p:spPr>
          <a:xfrm>
            <a:off x="2663951" y="6623304"/>
            <a:ext cx="2130552" cy="12192"/>
          </a:xfrm>
          <a:custGeom>
            <a:avLst/>
            <a:gdLst/>
            <a:ahLst/>
            <a:cxnLst/>
            <a:rect l="0" t="0" r="0" b="0"/>
            <a:pathLst>
              <a:path w="2130552" h="12192">
                <a:moveTo>
                  <a:pt x="0" y="12192"/>
                </a:moveTo>
                <a:lnTo>
                  <a:pt x="2130552" y="12192"/>
                </a:lnTo>
                <a:lnTo>
                  <a:pt x="213055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Freeform 750"/>
          <p:cNvSpPr/>
          <p:nvPr/>
        </p:nvSpPr>
        <p:spPr>
          <a:xfrm>
            <a:off x="4791455" y="5382768"/>
            <a:ext cx="15240" cy="1240536"/>
          </a:xfrm>
          <a:custGeom>
            <a:avLst/>
            <a:gdLst/>
            <a:ahLst/>
            <a:cxnLst/>
            <a:rect l="0" t="0" r="0" b="0"/>
            <a:pathLst>
              <a:path w="15240" h="1240536">
                <a:moveTo>
                  <a:pt x="0" y="1240536"/>
                </a:moveTo>
                <a:lnTo>
                  <a:pt x="15240" y="1240536"/>
                </a:lnTo>
                <a:lnTo>
                  <a:pt x="15240" y="0"/>
                </a:lnTo>
                <a:lnTo>
                  <a:pt x="0" y="0"/>
                </a:lnTo>
                <a:lnTo>
                  <a:pt x="0" y="124053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Freeform 751"/>
          <p:cNvSpPr/>
          <p:nvPr/>
        </p:nvSpPr>
        <p:spPr>
          <a:xfrm>
            <a:off x="4791455" y="6623304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Freeform 752"/>
          <p:cNvSpPr/>
          <p:nvPr/>
        </p:nvSpPr>
        <p:spPr>
          <a:xfrm>
            <a:off x="4806696" y="6623304"/>
            <a:ext cx="2938272" cy="12192"/>
          </a:xfrm>
          <a:custGeom>
            <a:avLst/>
            <a:gdLst/>
            <a:ahLst/>
            <a:cxnLst/>
            <a:rect l="0" t="0" r="0" b="0"/>
            <a:pathLst>
              <a:path w="2938272" h="12192">
                <a:moveTo>
                  <a:pt x="0" y="12192"/>
                </a:moveTo>
                <a:lnTo>
                  <a:pt x="2938272" y="12192"/>
                </a:lnTo>
                <a:lnTo>
                  <a:pt x="293827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Freeform 753"/>
          <p:cNvSpPr/>
          <p:nvPr/>
        </p:nvSpPr>
        <p:spPr>
          <a:xfrm>
            <a:off x="7744968" y="5382768"/>
            <a:ext cx="12192" cy="1240536"/>
          </a:xfrm>
          <a:custGeom>
            <a:avLst/>
            <a:gdLst/>
            <a:ahLst/>
            <a:cxnLst/>
            <a:rect l="0" t="0" r="0" b="0"/>
            <a:pathLst>
              <a:path w="12192" h="1240536">
                <a:moveTo>
                  <a:pt x="0" y="1240536"/>
                </a:moveTo>
                <a:lnTo>
                  <a:pt x="12192" y="1240536"/>
                </a:lnTo>
                <a:lnTo>
                  <a:pt x="12192" y="0"/>
                </a:lnTo>
                <a:lnTo>
                  <a:pt x="0" y="0"/>
                </a:lnTo>
                <a:lnTo>
                  <a:pt x="0" y="124053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Freeform 754"/>
          <p:cNvSpPr/>
          <p:nvPr/>
        </p:nvSpPr>
        <p:spPr>
          <a:xfrm>
            <a:off x="7744968" y="6623304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Freeform 755"/>
          <p:cNvSpPr/>
          <p:nvPr/>
        </p:nvSpPr>
        <p:spPr>
          <a:xfrm>
            <a:off x="7757159" y="6623304"/>
            <a:ext cx="2249424" cy="12192"/>
          </a:xfrm>
          <a:custGeom>
            <a:avLst/>
            <a:gdLst/>
            <a:ahLst/>
            <a:cxnLst/>
            <a:rect l="0" t="0" r="0" b="0"/>
            <a:pathLst>
              <a:path w="2249424" h="12192">
                <a:moveTo>
                  <a:pt x="0" y="12192"/>
                </a:moveTo>
                <a:lnTo>
                  <a:pt x="2249424" y="12192"/>
                </a:lnTo>
                <a:lnTo>
                  <a:pt x="224942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Freeform 756"/>
          <p:cNvSpPr/>
          <p:nvPr/>
        </p:nvSpPr>
        <p:spPr>
          <a:xfrm>
            <a:off x="10006583" y="5382768"/>
            <a:ext cx="15240" cy="1240536"/>
          </a:xfrm>
          <a:custGeom>
            <a:avLst/>
            <a:gdLst/>
            <a:ahLst/>
            <a:cxnLst/>
            <a:rect l="0" t="0" r="0" b="0"/>
            <a:pathLst>
              <a:path w="15240" h="1240536">
                <a:moveTo>
                  <a:pt x="0" y="1240536"/>
                </a:moveTo>
                <a:lnTo>
                  <a:pt x="15240" y="1240536"/>
                </a:lnTo>
                <a:lnTo>
                  <a:pt x="15240" y="0"/>
                </a:lnTo>
                <a:lnTo>
                  <a:pt x="0" y="0"/>
                </a:lnTo>
                <a:lnTo>
                  <a:pt x="0" y="124053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Freeform 757"/>
          <p:cNvSpPr/>
          <p:nvPr/>
        </p:nvSpPr>
        <p:spPr>
          <a:xfrm>
            <a:off x="10006583" y="6623304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Freeform 758"/>
          <p:cNvSpPr/>
          <p:nvPr/>
        </p:nvSpPr>
        <p:spPr>
          <a:xfrm>
            <a:off x="10006583" y="6623304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Rectangle 759"/>
          <p:cNvSpPr/>
          <p:nvPr/>
        </p:nvSpPr>
        <p:spPr>
          <a:xfrm>
            <a:off x="1399032" y="831800"/>
            <a:ext cx="7752179" cy="358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52" b="0" i="0" spc="0" baseline="0" dirty="0">
                <a:solidFill>
                  <a:srgbClr val="002060"/>
                </a:solidFill>
                <a:latin typeface="Calibri"/>
              </a:rPr>
              <a:t>N</a:t>
            </a:r>
            <a:r>
              <a:rPr lang="en-US" sz="2352" b="0" i="0" spc="-47" baseline="0" dirty="0">
                <a:solidFill>
                  <a:srgbClr val="002060"/>
                </a:solidFill>
                <a:latin typeface="Calibri"/>
              </a:rPr>
              <a:t>a</a:t>
            </a:r>
            <a:r>
              <a:rPr lang="en-US" sz="2352" b="0" i="0" spc="0" baseline="0" dirty="0">
                <a:solidFill>
                  <a:srgbClr val="002060"/>
                </a:solidFill>
                <a:latin typeface="Calibri"/>
              </a:rPr>
              <a:t>vi</a:t>
            </a:r>
            <a:r>
              <a:rPr lang="en-US" sz="2352" b="0" i="0" spc="-54" baseline="0" dirty="0">
                <a:solidFill>
                  <a:srgbClr val="002060"/>
                </a:solidFill>
                <a:latin typeface="Calibri"/>
              </a:rPr>
              <a:t>g</a:t>
            </a:r>
            <a:r>
              <a:rPr lang="en-US" sz="2352" b="0" i="0" spc="0" baseline="0" dirty="0">
                <a:solidFill>
                  <a:srgbClr val="002060"/>
                </a:solidFill>
                <a:latin typeface="Calibri"/>
              </a:rPr>
              <a:t>asi</a:t>
            </a:r>
            <a:r>
              <a:rPr lang="en-US" sz="2352" b="0" i="0" spc="485" baseline="0" dirty="0">
                <a:solidFill>
                  <a:srgbClr val="002060"/>
                </a:solidFill>
                <a:latin typeface="Calibri"/>
              </a:rPr>
              <a:t>:</a:t>
            </a:r>
            <a:r>
              <a:rPr lang="en-US" sz="2352" b="1" i="0" spc="0" baseline="0" dirty="0">
                <a:solidFill>
                  <a:srgbClr val="000000"/>
                </a:solidFill>
                <a:latin typeface="Calibri"/>
              </a:rPr>
              <a:t>St</a:t>
            </a:r>
            <a:r>
              <a:rPr lang="en-US" sz="2352" b="1" i="0" spc="-69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2352" b="1" i="0" spc="0" baseline="0" dirty="0">
                <a:solidFill>
                  <a:srgbClr val="000000"/>
                </a:solidFill>
                <a:latin typeface="Calibri"/>
              </a:rPr>
              <a:t>nda</a:t>
            </a:r>
            <a:r>
              <a:rPr lang="en-US" sz="2352" b="1" i="0" spc="493" baseline="0" dirty="0">
                <a:solidFill>
                  <a:srgbClr val="000000"/>
                </a:solidFill>
                <a:latin typeface="Calibri"/>
              </a:rPr>
              <a:t>r</a:t>
            </a:r>
            <a:r>
              <a:rPr lang="en-US" sz="2352" b="1" i="0" spc="-59" baseline="0" dirty="0">
                <a:solidFill>
                  <a:srgbClr val="000000"/>
                </a:solidFill>
                <a:latin typeface="Calibri"/>
              </a:rPr>
              <a:t>y</a:t>
            </a:r>
            <a:r>
              <a:rPr lang="en-US" sz="2352" b="1" i="0" spc="-36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2352" b="1" i="0" spc="0" baseline="0" dirty="0">
                <a:solidFill>
                  <a:srgbClr val="000000"/>
                </a:solidFill>
                <a:latin typeface="Calibri"/>
              </a:rPr>
              <a:t>ng Di</a:t>
            </a:r>
            <a:r>
              <a:rPr lang="en-US" sz="2352" b="1" i="0" spc="-50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2352" b="1" i="0" spc="0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2352" b="1" i="0" spc="-55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2352" b="1" i="0" spc="-36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2352" b="1" i="0" spc="0" baseline="0" dirty="0">
                <a:solidFill>
                  <a:srgbClr val="000000"/>
                </a:solidFill>
                <a:latin typeface="Calibri"/>
              </a:rPr>
              <a:t>pk</a:t>
            </a:r>
            <a:r>
              <a:rPr lang="en-US" sz="2352" b="1" i="0" spc="-50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2352" b="1" i="0" spc="0" baseline="0" dirty="0">
                <a:solidFill>
                  <a:srgbClr val="000000"/>
                </a:solidFill>
                <a:latin typeface="Calibri"/>
              </a:rPr>
              <a:t>n In</a:t>
            </a:r>
            <a:r>
              <a:rPr lang="en-US" sz="2352" b="1" i="0" spc="-40" baseline="0" dirty="0">
                <a:solidFill>
                  <a:srgbClr val="000000"/>
                </a:solidFill>
                <a:latin typeface="Calibri"/>
              </a:rPr>
              <a:t>s</a:t>
            </a:r>
            <a:r>
              <a:rPr lang="en-US" sz="2352" b="1" i="0" spc="0" baseline="0" dirty="0">
                <a:solidFill>
                  <a:srgbClr val="000000"/>
                </a:solidFill>
                <a:latin typeface="Calibri"/>
              </a:rPr>
              <a:t>titus</a:t>
            </a:r>
            <a:r>
              <a:rPr lang="en-US" sz="2352" b="1" i="0" spc="409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2352" b="1" i="0" spc="0" baseline="0" dirty="0">
                <a:solidFill>
                  <a:srgbClr val="000000"/>
                </a:solidFill>
                <a:latin typeface="Calibri"/>
              </a:rPr>
              <a:t>da</a:t>
            </a:r>
            <a:r>
              <a:rPr lang="en-US" sz="2352" b="1" i="0" spc="489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2352" b="1" i="0" spc="0" baseline="0" dirty="0">
                <a:solidFill>
                  <a:srgbClr val="000000"/>
                </a:solidFill>
                <a:latin typeface="Calibri"/>
              </a:rPr>
              <a:t>St</a:t>
            </a:r>
            <a:r>
              <a:rPr lang="en-US" sz="2352" b="1" i="0" spc="-69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2352" b="1" i="0" spc="0" baseline="0" dirty="0">
                <a:solidFill>
                  <a:srgbClr val="000000"/>
                </a:solidFill>
                <a:latin typeface="Calibri"/>
              </a:rPr>
              <a:t>nda</a:t>
            </a:r>
            <a:r>
              <a:rPr lang="en-US" sz="2352" b="1" i="0" spc="493" baseline="0" dirty="0">
                <a:solidFill>
                  <a:srgbClr val="000000"/>
                </a:solidFill>
                <a:latin typeface="Calibri"/>
              </a:rPr>
              <a:t>r</a:t>
            </a:r>
            <a:r>
              <a:rPr lang="en-US" sz="2352" b="1" i="0" spc="0" baseline="0" dirty="0">
                <a:solidFill>
                  <a:srgbClr val="000000"/>
                </a:solidFill>
                <a:latin typeface="Calibri"/>
              </a:rPr>
              <a:t>L</a:t>
            </a:r>
            <a:r>
              <a:rPr lang="en-US" sz="2352" b="1" i="0" spc="-45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2352" b="1" i="0" spc="0" baseline="0" dirty="0">
                <a:solidFill>
                  <a:srgbClr val="000000"/>
                </a:solidFill>
                <a:latin typeface="Calibri"/>
              </a:rPr>
              <a:t>inn</a:t>
            </a:r>
            <a:r>
              <a:rPr lang="en-US" sz="2352" b="1" i="0" spc="-92" baseline="0" dirty="0">
                <a:solidFill>
                  <a:srgbClr val="000000"/>
                </a:solidFill>
                <a:latin typeface="Calibri"/>
              </a:rPr>
              <a:t>ya</a:t>
            </a:r>
          </a:p>
        </p:txBody>
      </p:sp>
      <p:sp>
        <p:nvSpPr>
          <p:cNvPr id="760" name="Rectangle 760"/>
          <p:cNvSpPr/>
          <p:nvPr/>
        </p:nvSpPr>
        <p:spPr>
          <a:xfrm>
            <a:off x="603504" y="1372668"/>
            <a:ext cx="1201614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55320" algn="l"/>
              </a:tabLst>
            </a:pPr>
            <a:r>
              <a:rPr lang="en-US" sz="1056" b="1" i="0" spc="0" baseline="0" dirty="0">
                <a:solidFill>
                  <a:srgbClr val="FFFFFF"/>
                </a:solidFill>
                <a:latin typeface="Arial"/>
              </a:rPr>
              <a:t>No	N</a:t>
            </a:r>
            <a:r>
              <a:rPr lang="en-US" sz="1056" b="1" i="0" spc="-12" baseline="0" dirty="0">
                <a:solidFill>
                  <a:srgbClr val="FFFFFF"/>
                </a:solidFill>
                <a:latin typeface="Arial"/>
              </a:rPr>
              <a:t>avi</a:t>
            </a:r>
            <a:r>
              <a:rPr lang="en-US" sz="1056" b="1" i="0" spc="0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1056" b="1" i="0" spc="-12" baseline="0" dirty="0">
                <a:solidFill>
                  <a:srgbClr val="FFFFFF"/>
                </a:solidFill>
                <a:latin typeface="Arial"/>
              </a:rPr>
              <a:t>asi</a:t>
            </a:r>
          </a:p>
        </p:txBody>
      </p:sp>
      <p:sp>
        <p:nvSpPr>
          <p:cNvPr id="761" name="Rectangle 761"/>
          <p:cNvSpPr/>
          <p:nvPr/>
        </p:nvSpPr>
        <p:spPr>
          <a:xfrm>
            <a:off x="2865120" y="1250749"/>
            <a:ext cx="1724009" cy="3992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1" i="0" spc="0" baseline="0" dirty="0">
                <a:solidFill>
                  <a:srgbClr val="FFFFFF"/>
                </a:solidFill>
                <a:latin typeface="Arial"/>
              </a:rPr>
              <a:t>Dokume</a:t>
            </a:r>
            <a:r>
              <a:rPr lang="en-US" sz="1056" b="1" i="0" spc="278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056" b="1" i="0" spc="0" baseline="0" dirty="0">
                <a:solidFill>
                  <a:srgbClr val="FFFFFF"/>
                </a:solidFill>
                <a:latin typeface="Arial"/>
              </a:rPr>
              <a:t>Bukt</a:t>
            </a:r>
            <a:r>
              <a:rPr lang="en-US" sz="1056" b="1" i="0" spc="288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1" i="0" spc="0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056" b="1" i="0" spc="-23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056" b="1" i="0" spc="0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056" b="1" i="0" spc="293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1056" b="1" i="0" spc="0" baseline="0" dirty="0">
                <a:solidFill>
                  <a:srgbClr val="FFFFFF"/>
                </a:solidFill>
                <a:latin typeface="Arial"/>
              </a:rPr>
              <a:t>dap</a:t>
            </a:r>
            <a:r>
              <a:rPr lang="en-US" sz="1056" b="1" i="0" spc="-17" baseline="0" dirty="0">
                <a:solidFill>
                  <a:srgbClr val="FFFFFF"/>
                </a:solidFill>
                <a:latin typeface="Arial"/>
              </a:rPr>
              <a:t>at</a:t>
            </a:r>
          </a:p>
          <a:p>
            <a:pPr marL="524255">
              <a:lnSpc>
                <a:spcPts val="1727"/>
              </a:lnSpc>
            </a:pPr>
            <a:r>
              <a:rPr lang="en-US" sz="1056" b="1" i="0" spc="0" baseline="0" dirty="0">
                <a:solidFill>
                  <a:srgbClr val="FFFFFF"/>
                </a:solidFill>
                <a:latin typeface="Arial"/>
              </a:rPr>
              <a:t>diguna</a:t>
            </a:r>
            <a:r>
              <a:rPr lang="en-US" sz="1056" b="1" i="0" spc="-17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056" b="1" i="0" spc="0" baseline="0" dirty="0">
                <a:solidFill>
                  <a:srgbClr val="FFFFFF"/>
                </a:solidFill>
                <a:latin typeface="Arial"/>
              </a:rPr>
              <a:t>an</a:t>
            </a:r>
          </a:p>
        </p:txBody>
      </p:sp>
      <p:sp>
        <p:nvSpPr>
          <p:cNvPr id="762" name="Rectangle 762"/>
          <p:cNvSpPr/>
          <p:nvPr/>
        </p:nvSpPr>
        <p:spPr>
          <a:xfrm>
            <a:off x="5355335" y="1293420"/>
            <a:ext cx="1809438" cy="3534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07848"/>
            <a:r>
              <a:rPr lang="en-US" sz="1056" b="1" i="0" spc="0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056" b="1" i="0" spc="-60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056" b="1" i="0" spc="-11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056" b="1" i="0" spc="0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056" b="1" i="0" spc="-11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056" b="1" i="0" spc="272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056" b="1" i="0" spc="-36" baseline="0" dirty="0">
                <a:solidFill>
                  <a:srgbClr val="FFFFFF"/>
                </a:solidFill>
                <a:latin typeface="Arial"/>
              </a:rPr>
              <a:t>Te</a:t>
            </a:r>
            <a:r>
              <a:rPr lang="en-US" sz="1056" b="1" i="0" spc="-13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056" b="1" i="0" spc="-11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056" b="1" i="0" spc="-36" baseline="0" dirty="0">
                <a:solidFill>
                  <a:srgbClr val="FFFFFF"/>
                </a:solidFill>
                <a:latin typeface="Arial"/>
              </a:rPr>
              <a:t>er</a:t>
            </a:r>
            <a:r>
              <a:rPr lang="en-US" sz="1056" b="1" i="0" spc="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1" i="0" spc="-17" baseline="0" dirty="0">
                <a:solidFill>
                  <a:srgbClr val="FFFFFF"/>
                </a:solidFill>
                <a:latin typeface="Arial"/>
              </a:rPr>
              <a:t>f</a:t>
            </a:r>
            <a:r>
              <a:rPr lang="en-US" sz="1056" b="1" i="0" spc="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1" i="0" spc="-36" baseline="0" dirty="0">
                <a:solidFill>
                  <a:srgbClr val="FFFFFF"/>
                </a:solidFill>
                <a:latin typeface="Arial"/>
              </a:rPr>
              <a:t>kasi</a:t>
            </a:r>
          </a:p>
          <a:p>
            <a:pPr marL="0">
              <a:lnSpc>
                <a:spcPts val="1367"/>
              </a:lnSpc>
            </a:pPr>
            <a:r>
              <a:rPr lang="en-US" sz="1056" b="1" i="0" spc="0" baseline="0" dirty="0">
                <a:solidFill>
                  <a:srgbClr val="FFFFFF"/>
                </a:solidFill>
                <a:latin typeface="Arial"/>
              </a:rPr>
              <a:t>(haru</a:t>
            </a:r>
            <a:r>
              <a:rPr lang="en-US" sz="1056" b="1" i="0" spc="228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056" b="1" i="0" spc="0" baseline="0" dirty="0">
                <a:solidFill>
                  <a:srgbClr val="FFFFFF"/>
                </a:solidFill>
                <a:latin typeface="Arial"/>
              </a:rPr>
              <a:t>terpenuh</a:t>
            </a:r>
            <a:r>
              <a:rPr lang="en-US" sz="1056" b="1" i="0" spc="253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1" i="0" spc="-36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056" b="1" i="0" spc="-35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056" b="1" i="0" spc="0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056" b="1" i="0" spc="-27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056" b="1" i="0" spc="-28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056" b="1" i="0" spc="-22" baseline="0" dirty="0">
                <a:solidFill>
                  <a:srgbClr val="FFFFFF"/>
                </a:solidFill>
                <a:latin typeface="Arial"/>
              </a:rPr>
              <a:t>uhn</a:t>
            </a:r>
            <a:r>
              <a:rPr lang="en-US" sz="1056" b="1" i="0" spc="-35" baseline="0" dirty="0">
                <a:solidFill>
                  <a:srgbClr val="FFFFFF"/>
                </a:solidFill>
                <a:latin typeface="Arial"/>
              </a:rPr>
              <a:t>ya)</a:t>
            </a:r>
          </a:p>
        </p:txBody>
      </p:sp>
      <p:sp>
        <p:nvSpPr>
          <p:cNvPr id="763" name="Rectangle 763"/>
          <p:cNvSpPr/>
          <p:nvPr/>
        </p:nvSpPr>
        <p:spPr>
          <a:xfrm>
            <a:off x="7869935" y="1293420"/>
            <a:ext cx="2005108" cy="3413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1" i="0" spc="0" baseline="0" dirty="0">
                <a:solidFill>
                  <a:srgbClr val="FFFFFF"/>
                </a:solidFill>
                <a:latin typeface="Arial"/>
              </a:rPr>
              <a:t>Lingku</a:t>
            </a:r>
            <a:r>
              <a:rPr lang="en-US" sz="1056" b="1" i="0" spc="260" baseline="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1056" b="1" i="0" spc="0" baseline="0" dirty="0">
                <a:solidFill>
                  <a:srgbClr val="FFFFFF"/>
                </a:solidFill>
                <a:latin typeface="Arial"/>
              </a:rPr>
              <a:t>Catata</a:t>
            </a:r>
            <a:r>
              <a:rPr lang="en-US" sz="1056" b="1" i="0" spc="231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056" b="1" i="0" spc="0" baseline="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1056" b="1" i="0" spc="-20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056" b="1" i="0" spc="-28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056" b="1" i="0" spc="0" baseline="0" dirty="0">
                <a:solidFill>
                  <a:srgbClr val="FFFFFF"/>
                </a:solidFill>
                <a:latin typeface="Arial"/>
              </a:rPr>
              <a:t>bai</a:t>
            </a:r>
            <a:r>
              <a:rPr lang="en-US" sz="1056" b="1" i="0" spc="-4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056" b="1" i="0" spc="0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056" b="1" i="0" spc="255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056" b="1" i="0" spc="-22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056" b="1" i="0" spc="0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056" b="1" i="0" spc="-42" baseline="0" dirty="0">
                <a:solidFill>
                  <a:srgbClr val="FFFFFF"/>
                </a:solidFill>
                <a:latin typeface="Arial"/>
              </a:rPr>
              <a:t>eh</a:t>
            </a:r>
          </a:p>
          <a:p>
            <a:pPr marL="682752">
              <a:lnSpc>
                <a:spcPts val="1272"/>
              </a:lnSpc>
            </a:pPr>
            <a:r>
              <a:rPr lang="en-US" sz="1056" b="1" i="0" spc="-36" baseline="0" dirty="0">
                <a:solidFill>
                  <a:srgbClr val="FFFFFF"/>
                </a:solidFill>
                <a:latin typeface="Arial"/>
              </a:rPr>
              <a:t>Ver</a:t>
            </a:r>
            <a:r>
              <a:rPr lang="en-US" sz="1056" b="1" i="0" spc="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1" i="0" spc="-17" baseline="0" dirty="0">
                <a:solidFill>
                  <a:srgbClr val="FFFFFF"/>
                </a:solidFill>
                <a:latin typeface="Arial"/>
              </a:rPr>
              <a:t>f</a:t>
            </a:r>
            <a:r>
              <a:rPr lang="en-US" sz="1056" b="1" i="0" spc="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56" b="1" i="0" spc="-36" baseline="0" dirty="0">
                <a:solidFill>
                  <a:srgbClr val="FFFFFF"/>
                </a:solidFill>
                <a:latin typeface="Arial"/>
              </a:rPr>
              <a:t>ka</a:t>
            </a:r>
            <a:r>
              <a:rPr lang="en-US" sz="1056" b="1" i="0" spc="-16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056" b="1" i="0" spc="-36" baseline="0" dirty="0">
                <a:solidFill>
                  <a:srgbClr val="FFFFFF"/>
                </a:solidFill>
                <a:latin typeface="Arial"/>
              </a:rPr>
              <a:t>or</a:t>
            </a:r>
          </a:p>
        </p:txBody>
      </p:sp>
      <p:sp>
        <p:nvSpPr>
          <p:cNvPr id="764" name="Rectangle 764"/>
          <p:cNvSpPr/>
          <p:nvPr/>
        </p:nvSpPr>
        <p:spPr>
          <a:xfrm>
            <a:off x="658368" y="2424229"/>
            <a:ext cx="1346787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0415" algn="l"/>
              </a:tabLst>
            </a:pP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1	</a:t>
            </a:r>
            <a:r>
              <a:rPr lang="en-US" sz="1600" b="1" i="0" spc="-12" baseline="2272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600" b="1" i="0" spc="0" baseline="2272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600" b="1" i="0" spc="-12" baseline="2272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1600" b="1" i="0" spc="0" baseline="2272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600" b="1" i="0" spc="-12" baseline="2272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600" b="1" i="0" spc="308" baseline="2272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600" b="1" i="0" spc="-12" baseline="2272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600" b="1" i="0" spc="296" baseline="2272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600" b="1" i="0" spc="-12" baseline="2272" dirty="0">
                <a:solidFill>
                  <a:srgbClr val="000000"/>
                </a:solidFill>
                <a:latin typeface="Arial"/>
              </a:rPr>
              <a:t>aspek</a:t>
            </a:r>
          </a:p>
        </p:txBody>
      </p:sp>
      <p:sp>
        <p:nvSpPr>
          <p:cNvPr id="765" name="Rectangle 765"/>
          <p:cNvSpPr/>
          <p:nvPr/>
        </p:nvSpPr>
        <p:spPr>
          <a:xfrm>
            <a:off x="938783" y="2573580"/>
            <a:ext cx="705026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1" i="0" spc="0" baseline="0" dirty="0">
                <a:solidFill>
                  <a:srgbClr val="000000"/>
                </a:solidFill>
                <a:latin typeface="Arial"/>
              </a:rPr>
              <a:t>pendidi</a:t>
            </a:r>
            <a:r>
              <a:rPr lang="en-US" sz="1056" b="1" i="0" spc="-24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056" b="1" i="0" spc="0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766" name="Rectangle 766"/>
          <p:cNvSpPr/>
          <p:nvPr/>
        </p:nvSpPr>
        <p:spPr>
          <a:xfrm>
            <a:off x="2682239" y="2335837"/>
            <a:ext cx="1466085" cy="3413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oku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056" b="0" i="0" spc="20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Standa</a:t>
            </a:r>
            <a:r>
              <a:rPr lang="en-US" sz="1056" b="0" i="0" spc="28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As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ek</a:t>
            </a:r>
          </a:p>
          <a:p>
            <a:pPr marL="0">
              <a:lnSpc>
                <a:spcPts val="1271"/>
              </a:lnSpc>
            </a:pP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Pend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kan</a:t>
            </a:r>
          </a:p>
        </p:txBody>
      </p:sp>
      <p:sp>
        <p:nvSpPr>
          <p:cNvPr id="767" name="Rectangle 767"/>
          <p:cNvSpPr/>
          <p:nvPr/>
        </p:nvSpPr>
        <p:spPr>
          <a:xfrm>
            <a:off x="4824984" y="1714044"/>
            <a:ext cx="2562560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056" b="0" i="0" spc="281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Kete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ata</a:t>
            </a:r>
            <a:r>
              <a:rPr lang="en-US" sz="1056" b="0" i="0" spc="25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oku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en</a:t>
            </a:r>
            <a:r>
              <a:rPr lang="en-US" sz="1056" b="0" i="0" spc="233" baseline="0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Kese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27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-72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1056" b="0" i="0" spc="300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di</a:t>
            </a:r>
          </a:p>
        </p:txBody>
      </p:sp>
      <p:sp>
        <p:nvSpPr>
          <p:cNvPr id="768" name="Rectangle 768"/>
          <p:cNvSpPr/>
          <p:nvPr/>
        </p:nvSpPr>
        <p:spPr>
          <a:xfrm>
            <a:off x="4824984" y="1890829"/>
            <a:ext cx="2070177" cy="3565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40207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lap</a:t>
            </a:r>
            <a:r>
              <a:rPr lang="en-US" sz="1056" b="0" i="0" spc="-29" baseline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rka</a:t>
            </a:r>
            <a:r>
              <a:rPr lang="en-US" sz="1056" b="0" i="0" spc="-39" baseline="0" dirty="0">
                <a:solidFill>
                  <a:srgbClr val="000000"/>
                </a:solidFill>
                <a:latin typeface="Arial"/>
              </a:rPr>
              <a:t>n,</a:t>
            </a:r>
          </a:p>
          <a:p>
            <a:pPr marL="0">
              <a:lnSpc>
                <a:spcPts val="1391"/>
              </a:lnSpc>
            </a:pP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056" b="0" i="0" spc="281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Kesah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han/Kea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b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sa</a:t>
            </a:r>
            <a:r>
              <a:rPr lang="en-US" sz="1056" b="0" i="0" spc="-49" baseline="0" dirty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22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okumen</a:t>
            </a:r>
          </a:p>
        </p:txBody>
      </p:sp>
      <p:sp>
        <p:nvSpPr>
          <p:cNvPr id="769" name="Rectangle 769"/>
          <p:cNvSpPr/>
          <p:nvPr/>
        </p:nvSpPr>
        <p:spPr>
          <a:xfrm>
            <a:off x="4824984" y="2244397"/>
            <a:ext cx="2670706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056" b="0" i="0" spc="270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056" b="0" i="0" spc="-20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bstans</a:t>
            </a:r>
            <a:r>
              <a:rPr lang="en-US" sz="1056" b="0" i="0" spc="23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056" b="0" i="0" spc="-17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me</a:t>
            </a:r>
            <a:r>
              <a:rPr lang="en-US" sz="1056" b="0" i="0" spc="17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(Nam</a:t>
            </a:r>
            <a:r>
              <a:rPr lang="en-US" sz="1056" b="0" i="0" spc="239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St</a:t>
            </a:r>
            <a:r>
              <a:rPr lang="en-US" sz="1056" b="0" i="0" spc="-25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-23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26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ses</a:t>
            </a:r>
            <a:r>
              <a:rPr lang="en-US" sz="1056" b="0" i="0" spc="-23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ai</a:t>
            </a:r>
          </a:p>
        </p:txBody>
      </p:sp>
      <p:sp>
        <p:nvSpPr>
          <p:cNvPr id="770" name="Rectangle 770"/>
          <p:cNvSpPr/>
          <p:nvPr/>
        </p:nvSpPr>
        <p:spPr>
          <a:xfrm>
            <a:off x="4965191" y="2421180"/>
            <a:ext cx="2004840" cy="3413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056" b="0" i="0" spc="26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Dik</a:t>
            </a:r>
            <a:r>
              <a:rPr lang="en-US" sz="1056" b="0" i="0" spc="-2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56" b="0" i="0" spc="263" baseline="0" dirty="0">
                <a:solidFill>
                  <a:srgbClr val="000000"/>
                </a:solidFill>
                <a:latin typeface="Arial"/>
              </a:rPr>
              <a:t>,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subst</a:t>
            </a:r>
            <a:r>
              <a:rPr lang="en-US" sz="1056" b="0" i="0" spc="-4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ns</a:t>
            </a:r>
            <a:r>
              <a:rPr lang="en-US" sz="1056" b="0" i="0" spc="234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mi</a:t>
            </a:r>
            <a:r>
              <a:rPr lang="en-US" sz="1056" b="0" i="0" spc="-2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ima</a:t>
            </a:r>
            <a:r>
              <a:rPr lang="en-US" sz="1056" b="0" i="0" spc="20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ses</a:t>
            </a:r>
            <a:r>
              <a:rPr lang="en-US" sz="1056" b="0" i="0" spc="-23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56" b="0" i="0" spc="-35" baseline="0" dirty="0">
                <a:solidFill>
                  <a:srgbClr val="000000"/>
                </a:solidFill>
                <a:latin typeface="Arial"/>
              </a:rPr>
              <a:t>ai</a:t>
            </a:r>
          </a:p>
          <a:p>
            <a:pPr marL="0">
              <a:lnSpc>
                <a:spcPts val="1272"/>
              </a:lnSpc>
            </a:pP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dokumen 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se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b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ut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),</a:t>
            </a:r>
          </a:p>
        </p:txBody>
      </p:sp>
      <p:sp>
        <p:nvSpPr>
          <p:cNvPr id="771" name="Rectangle 771"/>
          <p:cNvSpPr/>
          <p:nvPr/>
        </p:nvSpPr>
        <p:spPr>
          <a:xfrm>
            <a:off x="4824984" y="2777797"/>
            <a:ext cx="2383520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1056" b="0" i="0" spc="281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Ju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ml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228" baseline="0" dirty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Mini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056" b="0" i="0" spc="210" baseline="0" dirty="0">
                <a:solidFill>
                  <a:srgbClr val="000000"/>
                </a:solidFill>
                <a:latin typeface="Arial"/>
              </a:rPr>
              <a:t>: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8 Standa</a:t>
            </a:r>
            <a:r>
              <a:rPr lang="en-US" sz="1056" b="0" i="0" spc="285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Pe</a:t>
            </a:r>
            <a:r>
              <a:rPr lang="en-US" sz="1056" b="0" i="0" spc="-3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kan</a:t>
            </a:r>
          </a:p>
        </p:txBody>
      </p:sp>
      <p:sp>
        <p:nvSpPr>
          <p:cNvPr id="772" name="Rectangle 772"/>
          <p:cNvSpPr/>
          <p:nvPr/>
        </p:nvSpPr>
        <p:spPr>
          <a:xfrm>
            <a:off x="7778495" y="1689661"/>
            <a:ext cx="1485593" cy="3565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056" b="0" i="0" spc="281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St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uktu</a:t>
            </a:r>
            <a:r>
              <a:rPr lang="en-US" sz="1056" b="0" i="0" spc="264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okumen,</a:t>
            </a:r>
          </a:p>
          <a:p>
            <a:pPr marL="0">
              <a:lnSpc>
                <a:spcPts val="1391"/>
              </a:lnSpc>
            </a:pP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056" b="0" i="0" spc="281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Kete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rb</a:t>
            </a:r>
            <a:r>
              <a:rPr lang="en-US" sz="1056" b="0" i="0" spc="-35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ua</a:t>
            </a:r>
            <a:r>
              <a:rPr lang="en-US" sz="1056" b="0" i="0" spc="25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Pe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turan</a:t>
            </a:r>
          </a:p>
        </p:txBody>
      </p:sp>
      <p:sp>
        <p:nvSpPr>
          <p:cNvPr id="773" name="Rectangle 773"/>
          <p:cNvSpPr/>
          <p:nvPr/>
        </p:nvSpPr>
        <p:spPr>
          <a:xfrm>
            <a:off x="7778495" y="2018844"/>
            <a:ext cx="1920843" cy="3565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58496"/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Pe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und</a:t>
            </a:r>
            <a:r>
              <a:rPr lang="en-US" sz="1056" b="0" i="0" spc="-35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056" b="0" i="0" spc="-35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n,</a:t>
            </a:r>
          </a:p>
          <a:p>
            <a:pPr marL="0">
              <a:lnSpc>
                <a:spcPts val="1392"/>
              </a:lnSpc>
            </a:pP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056" b="0" i="0" spc="281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Kete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ata</a:t>
            </a:r>
            <a:r>
              <a:rPr lang="en-US" sz="1056" b="0" i="0" spc="25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gunaa</a:t>
            </a:r>
            <a:r>
              <a:rPr lang="en-US" sz="1056" b="0" i="0" spc="204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sti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ah,</a:t>
            </a:r>
          </a:p>
        </p:txBody>
      </p:sp>
      <p:sp>
        <p:nvSpPr>
          <p:cNvPr id="774" name="Rectangle 774"/>
          <p:cNvSpPr/>
          <p:nvPr/>
        </p:nvSpPr>
        <p:spPr>
          <a:xfrm>
            <a:off x="7778495" y="2375461"/>
            <a:ext cx="2087587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1056" b="0" i="0" spc="270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Hal-h</a:t>
            </a:r>
            <a:r>
              <a:rPr lang="en-US" sz="1056" b="0" i="0" spc="-39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27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056" b="0" i="0" spc="-49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-2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276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ti</a:t>
            </a:r>
            <a:r>
              <a:rPr lang="en-US" sz="1056" b="0" i="0" spc="-35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ak ses</a:t>
            </a:r>
            <a:r>
              <a:rPr lang="en-US" sz="1056" b="0" i="0" spc="-40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56" b="0" i="0" spc="-35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269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0" i="0" spc="-23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-23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775" name="Rectangle 775"/>
          <p:cNvSpPr/>
          <p:nvPr/>
        </p:nvSpPr>
        <p:spPr>
          <a:xfrm>
            <a:off x="7936992" y="2549197"/>
            <a:ext cx="1375720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perat</a:t>
            </a:r>
            <a:r>
              <a:rPr lang="en-US" sz="1056" b="0" i="0" spc="-43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ra</a:t>
            </a:r>
            <a:r>
              <a:rPr lang="en-US" sz="1056" b="0" i="0" spc="22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per</a:t>
            </a:r>
            <a:r>
              <a:rPr lang="en-US" sz="1056" b="0" i="0" spc="-26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-23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-4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gan</a:t>
            </a:r>
          </a:p>
        </p:txBody>
      </p:sp>
      <p:sp>
        <p:nvSpPr>
          <p:cNvPr id="776" name="Rectangle 776"/>
          <p:cNvSpPr/>
          <p:nvPr/>
        </p:nvSpPr>
        <p:spPr>
          <a:xfrm>
            <a:off x="658368" y="3606853"/>
            <a:ext cx="1346787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0415" algn="l"/>
              </a:tabLst>
            </a:pP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2	</a:t>
            </a:r>
            <a:r>
              <a:rPr lang="en-US" sz="1600" b="1" i="0" spc="-12" baseline="2272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600" b="1" i="0" spc="0" baseline="2272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600" b="1" i="0" spc="-12" baseline="2272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1600" b="1" i="0" spc="0" baseline="2272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600" b="1" i="0" spc="-12" baseline="2272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600" b="1" i="0" spc="308" baseline="2272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600" b="1" i="0" spc="-12" baseline="2272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600" b="1" i="0" spc="296" baseline="2272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600" b="1" i="0" spc="-12" baseline="2272" dirty="0">
                <a:solidFill>
                  <a:srgbClr val="000000"/>
                </a:solidFill>
                <a:latin typeface="Arial"/>
              </a:rPr>
              <a:t>aspek</a:t>
            </a:r>
          </a:p>
        </p:txBody>
      </p:sp>
      <p:sp>
        <p:nvSpPr>
          <p:cNvPr id="777" name="Rectangle 777"/>
          <p:cNvSpPr/>
          <p:nvPr/>
        </p:nvSpPr>
        <p:spPr>
          <a:xfrm>
            <a:off x="938783" y="3756205"/>
            <a:ext cx="616834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1" i="0" spc="-12" baseline="0" dirty="0">
                <a:solidFill>
                  <a:srgbClr val="000000"/>
                </a:solidFill>
                <a:latin typeface="Arial"/>
              </a:rPr>
              <a:t>pe</a:t>
            </a:r>
            <a:r>
              <a:rPr lang="en-US" sz="1056" b="1" i="0" spc="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1" i="0" spc="-12" baseline="0" dirty="0">
                <a:solidFill>
                  <a:srgbClr val="000000"/>
                </a:solidFill>
                <a:latin typeface="Arial"/>
              </a:rPr>
              <a:t>elitian</a:t>
            </a:r>
          </a:p>
        </p:txBody>
      </p:sp>
      <p:sp>
        <p:nvSpPr>
          <p:cNvPr id="778" name="Rectangle 778"/>
          <p:cNvSpPr/>
          <p:nvPr/>
        </p:nvSpPr>
        <p:spPr>
          <a:xfrm>
            <a:off x="2682239" y="3518461"/>
            <a:ext cx="1466085" cy="3413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oku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056" b="0" i="0" spc="20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Standa</a:t>
            </a:r>
            <a:r>
              <a:rPr lang="en-US" sz="1056" b="0" i="0" spc="28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As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ek</a:t>
            </a:r>
          </a:p>
          <a:p>
            <a:pPr marL="0">
              <a:lnSpc>
                <a:spcPts val="1272"/>
              </a:lnSpc>
            </a:pP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056" b="0" i="0" spc="-21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-23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li</a:t>
            </a:r>
            <a:r>
              <a:rPr lang="en-US" sz="1056" b="0" i="0" spc="-2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ian</a:t>
            </a:r>
          </a:p>
        </p:txBody>
      </p:sp>
      <p:sp>
        <p:nvSpPr>
          <p:cNvPr id="779" name="Rectangle 779"/>
          <p:cNvSpPr/>
          <p:nvPr/>
        </p:nvSpPr>
        <p:spPr>
          <a:xfrm>
            <a:off x="4824984" y="3167941"/>
            <a:ext cx="2562560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056" b="0" i="0" spc="281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Kete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ata</a:t>
            </a:r>
            <a:r>
              <a:rPr lang="en-US" sz="1056" b="0" i="0" spc="25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oku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en</a:t>
            </a:r>
            <a:r>
              <a:rPr lang="en-US" sz="1056" b="0" i="0" spc="233" baseline="0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Kese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27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-72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1056" b="0" i="0" spc="300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di</a:t>
            </a:r>
          </a:p>
        </p:txBody>
      </p:sp>
      <p:sp>
        <p:nvSpPr>
          <p:cNvPr id="780" name="Rectangle 780"/>
          <p:cNvSpPr/>
          <p:nvPr/>
        </p:nvSpPr>
        <p:spPr>
          <a:xfrm>
            <a:off x="4824984" y="3344724"/>
            <a:ext cx="2070177" cy="3565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40207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lap</a:t>
            </a:r>
            <a:r>
              <a:rPr lang="en-US" sz="1056" b="0" i="0" spc="-29" baseline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rka</a:t>
            </a:r>
            <a:r>
              <a:rPr lang="en-US" sz="1056" b="0" i="0" spc="-39" baseline="0" dirty="0">
                <a:solidFill>
                  <a:srgbClr val="000000"/>
                </a:solidFill>
                <a:latin typeface="Arial"/>
              </a:rPr>
              <a:t>n,</a:t>
            </a:r>
          </a:p>
          <a:p>
            <a:pPr marL="0">
              <a:lnSpc>
                <a:spcPts val="1392"/>
              </a:lnSpc>
            </a:pP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056" b="0" i="0" spc="281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Kesah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han/Kea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b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sa</a:t>
            </a:r>
            <a:r>
              <a:rPr lang="en-US" sz="1056" b="0" i="0" spc="-49" baseline="0" dirty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22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okumen</a:t>
            </a:r>
          </a:p>
        </p:txBody>
      </p:sp>
      <p:sp>
        <p:nvSpPr>
          <p:cNvPr id="781" name="Rectangle 781"/>
          <p:cNvSpPr/>
          <p:nvPr/>
        </p:nvSpPr>
        <p:spPr>
          <a:xfrm>
            <a:off x="4824984" y="3698293"/>
            <a:ext cx="2314721" cy="3534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056" b="0" i="0" spc="270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056" b="0" i="0" spc="-20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bstans</a:t>
            </a:r>
            <a:r>
              <a:rPr lang="en-US" sz="1056" b="0" i="0" spc="23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056" b="0" i="0" spc="-17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men</a:t>
            </a:r>
          </a:p>
          <a:p>
            <a:pPr marL="0">
              <a:lnSpc>
                <a:spcPts val="1367"/>
              </a:lnSpc>
            </a:pP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1056" b="0" i="0" spc="281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Ju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ml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228" baseline="0" dirty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Mini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056" b="0" i="0" spc="210" baseline="0" dirty="0">
                <a:solidFill>
                  <a:srgbClr val="000000"/>
                </a:solidFill>
                <a:latin typeface="Arial"/>
              </a:rPr>
              <a:t>: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8 Standa</a:t>
            </a:r>
            <a:r>
              <a:rPr lang="en-US" sz="1056" b="0" i="0" spc="285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Pe</a:t>
            </a:r>
            <a:r>
              <a:rPr lang="en-US" sz="1056" b="0" i="0" spc="-3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li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782" name="Rectangle 782"/>
          <p:cNvSpPr/>
          <p:nvPr/>
        </p:nvSpPr>
        <p:spPr>
          <a:xfrm>
            <a:off x="7778495" y="3164893"/>
            <a:ext cx="1259483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1.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St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uk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Doku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en,</a:t>
            </a:r>
          </a:p>
        </p:txBody>
      </p:sp>
      <p:sp>
        <p:nvSpPr>
          <p:cNvPr id="783" name="Rectangle 783"/>
          <p:cNvSpPr/>
          <p:nvPr/>
        </p:nvSpPr>
        <p:spPr>
          <a:xfrm>
            <a:off x="7778495" y="3341676"/>
            <a:ext cx="1494710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2.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Kete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rb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uan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056" b="0" i="0" spc="-33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aturan</a:t>
            </a:r>
          </a:p>
        </p:txBody>
      </p:sp>
      <p:sp>
        <p:nvSpPr>
          <p:cNvPr id="784" name="Rectangle 784"/>
          <p:cNvSpPr/>
          <p:nvPr/>
        </p:nvSpPr>
        <p:spPr>
          <a:xfrm>
            <a:off x="7936992" y="3497124"/>
            <a:ext cx="829667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Pe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undangan,</a:t>
            </a:r>
          </a:p>
        </p:txBody>
      </p:sp>
      <p:sp>
        <p:nvSpPr>
          <p:cNvPr id="785" name="Rectangle 785"/>
          <p:cNvSpPr/>
          <p:nvPr/>
        </p:nvSpPr>
        <p:spPr>
          <a:xfrm>
            <a:off x="7778495" y="3670861"/>
            <a:ext cx="1936460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3. Ketepata</a:t>
            </a:r>
            <a:r>
              <a:rPr lang="en-US" sz="1056" b="0" i="0" spc="30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penggunaa</a:t>
            </a:r>
            <a:r>
              <a:rPr lang="en-US" sz="1056" b="0" i="0" spc="22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istilah,</a:t>
            </a:r>
          </a:p>
        </p:txBody>
      </p:sp>
      <p:sp>
        <p:nvSpPr>
          <p:cNvPr id="786" name="Rectangle 786"/>
          <p:cNvSpPr/>
          <p:nvPr/>
        </p:nvSpPr>
        <p:spPr>
          <a:xfrm>
            <a:off x="7778495" y="3850693"/>
            <a:ext cx="2101132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1056" b="0" i="0" spc="-17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 Hal-h</a:t>
            </a:r>
            <a:r>
              <a:rPr lang="en-US" sz="1056" b="0" i="0" spc="-39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056" b="0" i="0" spc="-25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6" b="0" i="0" spc="-24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ng </a:t>
            </a:r>
            <a:r>
              <a:rPr lang="en-US" sz="1056" b="0" i="0" spc="-3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id</a:t>
            </a:r>
            <a:r>
              <a:rPr lang="en-US" sz="1056" b="0" i="0" spc="-1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k se</a:t>
            </a:r>
            <a:r>
              <a:rPr lang="en-US" sz="1056" b="0" i="0" spc="-35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56" b="0" i="0" spc="-4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 d</a:t>
            </a:r>
            <a:r>
              <a:rPr lang="en-US" sz="1056" b="0" i="0" spc="-23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gan</a:t>
            </a:r>
          </a:p>
        </p:txBody>
      </p:sp>
      <p:sp>
        <p:nvSpPr>
          <p:cNvPr id="787" name="Rectangle 787"/>
          <p:cNvSpPr/>
          <p:nvPr/>
        </p:nvSpPr>
        <p:spPr>
          <a:xfrm>
            <a:off x="7936992" y="4003093"/>
            <a:ext cx="1381890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perat</a:t>
            </a:r>
            <a:r>
              <a:rPr lang="en-US" sz="1056" b="0" i="0" spc="-43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ran</a:t>
            </a:r>
            <a:r>
              <a:rPr lang="en-US" sz="1056" b="0" i="0" spc="-2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056" b="0" i="0" spc="-23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run</a:t>
            </a:r>
            <a:r>
              <a:rPr lang="en-US" sz="1056" b="0" i="0" spc="-49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-2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gan</a:t>
            </a:r>
          </a:p>
        </p:txBody>
      </p:sp>
      <p:sp>
        <p:nvSpPr>
          <p:cNvPr id="788" name="Rectangle 788"/>
          <p:cNvSpPr/>
          <p:nvPr/>
        </p:nvSpPr>
        <p:spPr>
          <a:xfrm>
            <a:off x="658368" y="4685844"/>
            <a:ext cx="74566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sp>
        <p:nvSpPr>
          <p:cNvPr id="789" name="Rectangle 789"/>
          <p:cNvSpPr/>
          <p:nvPr/>
        </p:nvSpPr>
        <p:spPr>
          <a:xfrm>
            <a:off x="938783" y="4548685"/>
            <a:ext cx="1102400" cy="5638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1" i="0" spc="-12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056" b="1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056" b="1" i="0" spc="-12" baseline="0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1056" b="1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1" i="0" spc="-1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1" i="0" spc="308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1" i="0" spc="-12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1" i="0" spc="296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56" b="1" i="0" spc="-12" baseline="0" dirty="0">
                <a:solidFill>
                  <a:srgbClr val="000000"/>
                </a:solidFill>
                <a:latin typeface="Arial"/>
              </a:rPr>
              <a:t>aspek</a:t>
            </a:r>
          </a:p>
          <a:p>
            <a:pPr marL="0">
              <a:lnSpc>
                <a:spcPts val="1751"/>
              </a:lnSpc>
            </a:pPr>
            <a:r>
              <a:rPr lang="en-US" sz="1056" b="1" i="0" spc="0" baseline="0" dirty="0">
                <a:solidFill>
                  <a:srgbClr val="000000"/>
                </a:solidFill>
                <a:latin typeface="Arial"/>
              </a:rPr>
              <a:t>pengabdi</a:t>
            </a:r>
            <a:r>
              <a:rPr lang="en-US" sz="1056" b="1" i="0" spc="-26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1" i="0" spc="0" baseline="0" dirty="0">
                <a:solidFill>
                  <a:srgbClr val="000000"/>
                </a:solidFill>
                <a:latin typeface="Arial"/>
              </a:rPr>
              <a:t>n pada</a:t>
            </a:r>
          </a:p>
          <a:p>
            <a:pPr marL="0">
              <a:lnSpc>
                <a:spcPts val="1272"/>
              </a:lnSpc>
            </a:pPr>
            <a:r>
              <a:rPr lang="en-US" sz="1056" b="1" i="0" spc="0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056" b="1" i="0" spc="-12" baseline="0" dirty="0">
                <a:solidFill>
                  <a:srgbClr val="000000"/>
                </a:solidFill>
                <a:latin typeface="Arial"/>
              </a:rPr>
              <a:t>as</a:t>
            </a:r>
            <a:r>
              <a:rPr lang="en-US" sz="1056" b="1" i="0" spc="-59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056" b="1" i="0" spc="-12" baseline="0" dirty="0">
                <a:solidFill>
                  <a:srgbClr val="000000"/>
                </a:solidFill>
                <a:latin typeface="Arial"/>
              </a:rPr>
              <a:t>arakat</a:t>
            </a:r>
          </a:p>
        </p:txBody>
      </p:sp>
      <p:sp>
        <p:nvSpPr>
          <p:cNvPr id="790" name="Rectangle 790"/>
          <p:cNvSpPr/>
          <p:nvPr/>
        </p:nvSpPr>
        <p:spPr>
          <a:xfrm>
            <a:off x="2682239" y="4597453"/>
            <a:ext cx="1876792" cy="3413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oku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056" b="0" i="0" spc="20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Standa</a:t>
            </a:r>
            <a:r>
              <a:rPr lang="en-US" sz="1056" b="0" i="0" spc="28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As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ek</a:t>
            </a:r>
          </a:p>
          <a:p>
            <a:pPr marL="0">
              <a:lnSpc>
                <a:spcPts val="1272"/>
              </a:lnSpc>
            </a:pP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Pen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b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20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kepad</a:t>
            </a:r>
            <a:r>
              <a:rPr lang="en-US" sz="1056" b="0" i="0" spc="263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Mas</a:t>
            </a:r>
            <a:r>
              <a:rPr lang="en-US" sz="1056" b="0" i="0" spc="-65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akat</a:t>
            </a:r>
          </a:p>
        </p:txBody>
      </p:sp>
      <p:sp>
        <p:nvSpPr>
          <p:cNvPr id="791" name="Rectangle 791"/>
          <p:cNvSpPr/>
          <p:nvPr/>
        </p:nvSpPr>
        <p:spPr>
          <a:xfrm>
            <a:off x="4824984" y="4329229"/>
            <a:ext cx="2562560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056" b="0" i="0" spc="281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Kete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ata</a:t>
            </a:r>
            <a:r>
              <a:rPr lang="en-US" sz="1056" b="0" i="0" spc="25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oku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en</a:t>
            </a:r>
            <a:r>
              <a:rPr lang="en-US" sz="1056" b="0" i="0" spc="233" baseline="0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Kese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27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-72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1056" b="0" i="0" spc="300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di</a:t>
            </a:r>
          </a:p>
        </p:txBody>
      </p:sp>
      <p:sp>
        <p:nvSpPr>
          <p:cNvPr id="792" name="Rectangle 792"/>
          <p:cNvSpPr/>
          <p:nvPr/>
        </p:nvSpPr>
        <p:spPr>
          <a:xfrm>
            <a:off x="4824984" y="4509060"/>
            <a:ext cx="2073128" cy="3504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40207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lap</a:t>
            </a:r>
            <a:r>
              <a:rPr lang="en-US" sz="1056" b="0" i="0" spc="-29" baseline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rka</a:t>
            </a:r>
            <a:r>
              <a:rPr lang="en-US" sz="1056" b="0" i="0" spc="-39" baseline="0" dirty="0">
                <a:solidFill>
                  <a:srgbClr val="000000"/>
                </a:solidFill>
                <a:latin typeface="Arial"/>
              </a:rPr>
              <a:t>n,</a:t>
            </a:r>
          </a:p>
          <a:p>
            <a:pPr marL="0">
              <a:lnSpc>
                <a:spcPts val="1344"/>
              </a:lnSpc>
            </a:pP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056" b="0" i="0" spc="281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Kesah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han/Kea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b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saha</a:t>
            </a:r>
            <a:r>
              <a:rPr lang="en-US" sz="1056" b="0" i="0" spc="21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okumen</a:t>
            </a:r>
          </a:p>
        </p:txBody>
      </p:sp>
      <p:sp>
        <p:nvSpPr>
          <p:cNvPr id="793" name="Rectangle 793"/>
          <p:cNvSpPr/>
          <p:nvPr/>
        </p:nvSpPr>
        <p:spPr>
          <a:xfrm>
            <a:off x="4824984" y="4826053"/>
            <a:ext cx="1339654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3. Substansi Dokumen</a:t>
            </a:r>
          </a:p>
        </p:txBody>
      </p:sp>
      <p:sp>
        <p:nvSpPr>
          <p:cNvPr id="794" name="Rectangle 794"/>
          <p:cNvSpPr/>
          <p:nvPr/>
        </p:nvSpPr>
        <p:spPr>
          <a:xfrm>
            <a:off x="4824984" y="4975404"/>
            <a:ext cx="2454920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1056" b="0" i="0" spc="-17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 Jumla</a:t>
            </a:r>
            <a:r>
              <a:rPr lang="en-US" sz="1056" b="0" i="0" spc="-20" baseline="0" dirty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1056" b="0" i="0" spc="-54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6" b="0" i="0" spc="-16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56" b="0" i="0" spc="-3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imal:</a:t>
            </a:r>
            <a:r>
              <a:rPr lang="en-US" sz="1056" b="0" i="0" spc="-5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8 St</a:t>
            </a:r>
            <a:r>
              <a:rPr lang="en-US" sz="1056" b="0" i="0" spc="-18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-23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309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056" b="0" i="0" spc="-21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ngab</a:t>
            </a:r>
            <a:r>
              <a:rPr lang="en-US" sz="1056" b="0" i="0" spc="-32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56" b="0" i="0" spc="-30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795" name="Rectangle 795"/>
          <p:cNvSpPr/>
          <p:nvPr/>
        </p:nvSpPr>
        <p:spPr>
          <a:xfrm>
            <a:off x="4965191" y="5121709"/>
            <a:ext cx="1154411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ke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ada Masya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akat</a:t>
            </a:r>
          </a:p>
        </p:txBody>
      </p:sp>
      <p:sp>
        <p:nvSpPr>
          <p:cNvPr id="796" name="Rectangle 796"/>
          <p:cNvSpPr/>
          <p:nvPr/>
        </p:nvSpPr>
        <p:spPr>
          <a:xfrm>
            <a:off x="7778495" y="4295701"/>
            <a:ext cx="1259483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1.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St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uk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Doku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en,</a:t>
            </a:r>
          </a:p>
        </p:txBody>
      </p:sp>
      <p:sp>
        <p:nvSpPr>
          <p:cNvPr id="797" name="Rectangle 797"/>
          <p:cNvSpPr/>
          <p:nvPr/>
        </p:nvSpPr>
        <p:spPr>
          <a:xfrm>
            <a:off x="7778495" y="4472485"/>
            <a:ext cx="1494710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2.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Kete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rb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uan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056" b="0" i="0" spc="-33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aturan</a:t>
            </a:r>
          </a:p>
        </p:txBody>
      </p:sp>
      <p:sp>
        <p:nvSpPr>
          <p:cNvPr id="798" name="Rectangle 798"/>
          <p:cNvSpPr/>
          <p:nvPr/>
        </p:nvSpPr>
        <p:spPr>
          <a:xfrm>
            <a:off x="7936992" y="4627932"/>
            <a:ext cx="829667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Pe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undangan,</a:t>
            </a:r>
          </a:p>
        </p:txBody>
      </p:sp>
      <p:sp>
        <p:nvSpPr>
          <p:cNvPr id="799" name="Rectangle 799"/>
          <p:cNvSpPr/>
          <p:nvPr/>
        </p:nvSpPr>
        <p:spPr>
          <a:xfrm>
            <a:off x="7778495" y="4804716"/>
            <a:ext cx="1936460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3. Ketepata</a:t>
            </a:r>
            <a:r>
              <a:rPr lang="en-US" sz="1056" b="0" i="0" spc="30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penggunaa</a:t>
            </a:r>
            <a:r>
              <a:rPr lang="en-US" sz="1056" b="0" i="0" spc="22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istilah,</a:t>
            </a:r>
          </a:p>
        </p:txBody>
      </p:sp>
      <p:sp>
        <p:nvSpPr>
          <p:cNvPr id="800" name="Rectangle 800"/>
          <p:cNvSpPr/>
          <p:nvPr/>
        </p:nvSpPr>
        <p:spPr>
          <a:xfrm>
            <a:off x="7778495" y="4981501"/>
            <a:ext cx="2101132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1056" b="0" i="0" spc="-17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 Hal-h</a:t>
            </a:r>
            <a:r>
              <a:rPr lang="en-US" sz="1056" b="0" i="0" spc="-39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056" b="0" i="0" spc="-25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6" b="0" i="0" spc="-24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ng </a:t>
            </a:r>
            <a:r>
              <a:rPr lang="en-US" sz="1056" b="0" i="0" spc="-3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id</a:t>
            </a:r>
            <a:r>
              <a:rPr lang="en-US" sz="1056" b="0" i="0" spc="-1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k se</a:t>
            </a:r>
            <a:r>
              <a:rPr lang="en-US" sz="1056" b="0" i="0" spc="-35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56" b="0" i="0" spc="-4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 d</a:t>
            </a:r>
            <a:r>
              <a:rPr lang="en-US" sz="1056" b="0" i="0" spc="-23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gan</a:t>
            </a:r>
          </a:p>
        </p:txBody>
      </p:sp>
      <p:sp>
        <p:nvSpPr>
          <p:cNvPr id="801" name="Rectangle 801"/>
          <p:cNvSpPr/>
          <p:nvPr/>
        </p:nvSpPr>
        <p:spPr>
          <a:xfrm>
            <a:off x="7936992" y="5133901"/>
            <a:ext cx="1375720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perat</a:t>
            </a:r>
            <a:r>
              <a:rPr lang="en-US" sz="1056" b="0" i="0" spc="-43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ra</a:t>
            </a:r>
            <a:r>
              <a:rPr lang="en-US" sz="1056" b="0" i="0" spc="22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per</a:t>
            </a:r>
            <a:r>
              <a:rPr lang="en-US" sz="1056" b="0" i="0" spc="-26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-23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-4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gan</a:t>
            </a:r>
          </a:p>
        </p:txBody>
      </p:sp>
      <p:sp>
        <p:nvSpPr>
          <p:cNvPr id="802" name="Rectangle 802"/>
          <p:cNvSpPr/>
          <p:nvPr/>
        </p:nvSpPr>
        <p:spPr>
          <a:xfrm>
            <a:off x="658368" y="5606341"/>
            <a:ext cx="317699" cy="2498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0415" algn="l"/>
                <a:tab pos="280415" algn="l"/>
              </a:tabLst>
            </a:pP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4	</a:t>
            </a:r>
            <a:r>
              <a:rPr lang="en-US" sz="1600" b="1" i="0" spc="0" baseline="-52272" dirty="0">
                <a:solidFill>
                  <a:srgbClr val="000000"/>
                </a:solidFill>
                <a:latin typeface="Arial"/>
              </a:rPr>
              <a:t>l	</a:t>
            </a:r>
          </a:p>
        </p:txBody>
      </p:sp>
      <p:sp>
        <p:nvSpPr>
          <p:cNvPr id="803" name="Rectangle 803"/>
          <p:cNvSpPr/>
          <p:nvPr/>
        </p:nvSpPr>
        <p:spPr>
          <a:xfrm>
            <a:off x="950975" y="5478325"/>
            <a:ext cx="89452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1" i="0" spc="0" baseline="0" dirty="0">
                <a:solidFill>
                  <a:srgbClr val="000000"/>
                </a:solidFill>
                <a:latin typeface="Arial"/>
              </a:rPr>
              <a:t>S</a:t>
            </a:r>
          </a:p>
        </p:txBody>
      </p:sp>
      <p:sp>
        <p:nvSpPr>
          <p:cNvPr id="804" name="Rectangle 804"/>
          <p:cNvSpPr/>
          <p:nvPr/>
        </p:nvSpPr>
        <p:spPr>
          <a:xfrm>
            <a:off x="1005839" y="5676444"/>
            <a:ext cx="74566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1" i="0" spc="0" baseline="0" dirty="0">
                <a:solidFill>
                  <a:srgbClr val="000000"/>
                </a:solidFill>
                <a:latin typeface="Arial"/>
              </a:rPr>
              <a:t>a</a:t>
            </a:r>
          </a:p>
        </p:txBody>
      </p:sp>
      <p:sp>
        <p:nvSpPr>
          <p:cNvPr id="805" name="Rectangle 805"/>
          <p:cNvSpPr/>
          <p:nvPr/>
        </p:nvSpPr>
        <p:spPr>
          <a:xfrm>
            <a:off x="1048511" y="5478325"/>
            <a:ext cx="3386693" cy="3565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5240"/>
            <a:r>
              <a:rPr lang="en-US" sz="1056" b="1" i="0" spc="0" baseline="0" dirty="0">
                <a:solidFill>
                  <a:srgbClr val="000000"/>
                </a:solidFill>
                <a:latin typeface="Arial"/>
              </a:rPr>
              <a:t>tanda</a:t>
            </a:r>
            <a:r>
              <a:rPr lang="en-US" sz="1056" b="1" i="0" spc="299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1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1" i="0" spc="285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56" b="1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1" i="0" spc="-23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056" b="1" i="0" spc="0" baseline="0" dirty="0">
                <a:solidFill>
                  <a:srgbClr val="000000"/>
                </a:solidFill>
                <a:latin typeface="Arial"/>
              </a:rPr>
              <a:t>pek</a:t>
            </a:r>
          </a:p>
          <a:p>
            <a:pPr marL="0">
              <a:lnSpc>
                <a:spcPts val="1391"/>
              </a:lnSpc>
              <a:tabLst>
                <a:tab pos="1612392" algn="l"/>
              </a:tabLst>
            </a:pPr>
            <a:r>
              <a:rPr lang="en-US" sz="1056" b="1" i="0" spc="0" baseline="0" dirty="0">
                <a:solidFill>
                  <a:srgbClr val="000000"/>
                </a:solidFill>
                <a:latin typeface="Arial"/>
              </a:rPr>
              <a:t>inn</a:t>
            </a:r>
            <a:r>
              <a:rPr lang="en-US" sz="1056" b="1" i="0" spc="-61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056" b="1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1" i="0" spc="-16" baseline="0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1056" b="1" i="0" spc="0" baseline="0" dirty="0">
                <a:solidFill>
                  <a:srgbClr val="000000"/>
                </a:solidFill>
                <a:latin typeface="Arial"/>
              </a:rPr>
              <a:t>Stand</a:t>
            </a:r>
            <a:r>
              <a:rPr lang="en-US" sz="1056" b="1" i="0" spc="-1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1" i="0" spc="26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1" i="0" spc="0" baseline="0" dirty="0">
                <a:solidFill>
                  <a:srgbClr val="000000"/>
                </a:solidFill>
                <a:latin typeface="Arial"/>
              </a:rPr>
              <a:t>Lainn</a:t>
            </a:r>
            <a:r>
              <a:rPr lang="en-US" sz="1056" b="1" i="0" spc="-68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056" b="1" i="0" spc="0" baseline="0" dirty="0">
                <a:solidFill>
                  <a:srgbClr val="000000"/>
                </a:solidFill>
                <a:latin typeface="Arial"/>
              </a:rPr>
              <a:t>a	</a:t>
            </a:r>
            <a:r>
              <a:rPr lang="en-US" sz="1600" b="0" i="0" spc="0" baseline="54545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600" b="0" i="0" spc="-17" baseline="54545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600" b="0" i="0" spc="0" baseline="54545" dirty="0">
                <a:solidFill>
                  <a:srgbClr val="000000"/>
                </a:solidFill>
                <a:latin typeface="Arial"/>
              </a:rPr>
              <a:t>me</a:t>
            </a:r>
            <a:r>
              <a:rPr lang="en-US" sz="1600" b="0" i="0" spc="266" baseline="54545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600" b="0" i="0" spc="0" baseline="54545" dirty="0">
                <a:solidFill>
                  <a:srgbClr val="000000"/>
                </a:solidFill>
                <a:latin typeface="Arial"/>
              </a:rPr>
              <a:t>St</a:t>
            </a:r>
            <a:r>
              <a:rPr lang="en-US" sz="1600" b="0" i="0" spc="-26" baseline="54545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600" b="0" i="0" spc="0" baseline="54545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600" b="0" i="0" spc="-23" baseline="54545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600" b="0" i="0" spc="0" baseline="54545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600" b="0" i="0" spc="333" baseline="54545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600" b="0" i="0" spc="0" baseline="54545" dirty="0">
                <a:solidFill>
                  <a:srgbClr val="000000"/>
                </a:solidFill>
                <a:latin typeface="Arial"/>
              </a:rPr>
              <a:t>Melampaui</a:t>
            </a:r>
          </a:p>
        </p:txBody>
      </p:sp>
      <p:sp>
        <p:nvSpPr>
          <p:cNvPr id="806" name="Rectangle 806"/>
          <p:cNvSpPr/>
          <p:nvPr/>
        </p:nvSpPr>
        <p:spPr>
          <a:xfrm>
            <a:off x="4824984" y="5328973"/>
            <a:ext cx="2626733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-11" baseline="0" dirty="0">
                <a:solidFill>
                  <a:srgbClr val="000000"/>
                </a:solidFill>
                <a:latin typeface="Arial"/>
              </a:rPr>
              <a:t>1.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6" b="0" i="0" spc="-11" baseline="0" dirty="0">
                <a:solidFill>
                  <a:srgbClr val="000000"/>
                </a:solidFill>
                <a:latin typeface="Arial"/>
              </a:rPr>
              <a:t>Kete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056" b="0" i="0" spc="-11" baseline="0" dirty="0">
                <a:solidFill>
                  <a:srgbClr val="000000"/>
                </a:solidFill>
                <a:latin typeface="Arial"/>
              </a:rPr>
              <a:t>ata</a:t>
            </a:r>
            <a:r>
              <a:rPr lang="en-US" sz="1056" b="0" i="0" spc="37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-11" baseline="0" dirty="0">
                <a:solidFill>
                  <a:srgbClr val="000000"/>
                </a:solidFill>
                <a:latin typeface="Arial"/>
              </a:rPr>
              <a:t>Do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056" b="0" i="0" spc="-11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056" b="0" i="0" spc="-11" baseline="0" dirty="0">
                <a:solidFill>
                  <a:srgbClr val="000000"/>
                </a:solidFill>
                <a:latin typeface="Arial"/>
              </a:rPr>
              <a:t>en/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6" b="0" i="0" spc="-11" baseline="0" dirty="0">
                <a:solidFill>
                  <a:srgbClr val="000000"/>
                </a:solidFill>
                <a:latin typeface="Arial"/>
              </a:rPr>
              <a:t>Kese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056" b="0" i="0" spc="-11" baseline="0" dirty="0">
                <a:solidFill>
                  <a:srgbClr val="000000"/>
                </a:solidFill>
                <a:latin typeface="Arial"/>
              </a:rPr>
              <a:t>uaia</a:t>
            </a:r>
            <a:r>
              <a:rPr lang="en-US" sz="1056" b="0" i="0" spc="38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-11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056" b="0" i="0" spc="-26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-1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g </a:t>
            </a:r>
            <a:r>
              <a:rPr lang="en-US" sz="1056" b="0" i="0" spc="-11" baseline="0" dirty="0">
                <a:solidFill>
                  <a:srgbClr val="000000"/>
                </a:solidFill>
                <a:latin typeface="Arial"/>
              </a:rPr>
              <a:t>di</a:t>
            </a:r>
          </a:p>
        </p:txBody>
      </p:sp>
      <p:sp>
        <p:nvSpPr>
          <p:cNvPr id="807" name="Rectangle 807"/>
          <p:cNvSpPr/>
          <p:nvPr/>
        </p:nvSpPr>
        <p:spPr>
          <a:xfrm>
            <a:off x="4962144" y="5475276"/>
            <a:ext cx="549322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laporka</a:t>
            </a:r>
            <a:r>
              <a:rPr lang="en-US" sz="1056" b="0" i="0" spc="-18" baseline="0" dirty="0">
                <a:solidFill>
                  <a:srgbClr val="000000"/>
                </a:solidFill>
                <a:latin typeface="Arial"/>
              </a:rPr>
              <a:t>n,</a:t>
            </a:r>
          </a:p>
        </p:txBody>
      </p:sp>
      <p:sp>
        <p:nvSpPr>
          <p:cNvPr id="808" name="Rectangle 808"/>
          <p:cNvSpPr/>
          <p:nvPr/>
        </p:nvSpPr>
        <p:spPr>
          <a:xfrm>
            <a:off x="4824984" y="5621581"/>
            <a:ext cx="2085330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2.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Kesahihan/Kea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b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sahan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 D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okumen</a:t>
            </a:r>
          </a:p>
        </p:txBody>
      </p:sp>
      <p:sp>
        <p:nvSpPr>
          <p:cNvPr id="809" name="Rectangle 809"/>
          <p:cNvSpPr/>
          <p:nvPr/>
        </p:nvSpPr>
        <p:spPr>
          <a:xfrm>
            <a:off x="4824984" y="5810556"/>
            <a:ext cx="1339654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3. Substansi Dokumen</a:t>
            </a:r>
          </a:p>
        </p:txBody>
      </p:sp>
      <p:sp>
        <p:nvSpPr>
          <p:cNvPr id="810" name="Rectangle 810"/>
          <p:cNvSpPr/>
          <p:nvPr/>
        </p:nvSpPr>
        <p:spPr>
          <a:xfrm>
            <a:off x="7778495" y="5356404"/>
            <a:ext cx="1259483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1.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St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uk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Doku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en,</a:t>
            </a:r>
          </a:p>
        </p:txBody>
      </p:sp>
      <p:sp>
        <p:nvSpPr>
          <p:cNvPr id="811" name="Rectangle 811"/>
          <p:cNvSpPr/>
          <p:nvPr/>
        </p:nvSpPr>
        <p:spPr>
          <a:xfrm>
            <a:off x="7778495" y="5533188"/>
            <a:ext cx="1494710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2.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Kete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rb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uan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056" b="0" i="0" spc="-33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aturan</a:t>
            </a:r>
          </a:p>
        </p:txBody>
      </p:sp>
      <p:sp>
        <p:nvSpPr>
          <p:cNvPr id="812" name="Rectangle 812"/>
          <p:cNvSpPr/>
          <p:nvPr/>
        </p:nvSpPr>
        <p:spPr>
          <a:xfrm>
            <a:off x="7936992" y="5688636"/>
            <a:ext cx="829667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Pe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56" b="0" i="0" spc="-12" baseline="0" dirty="0">
                <a:solidFill>
                  <a:srgbClr val="000000"/>
                </a:solidFill>
                <a:latin typeface="Arial"/>
              </a:rPr>
              <a:t>undangan,</a:t>
            </a:r>
          </a:p>
        </p:txBody>
      </p:sp>
      <p:sp>
        <p:nvSpPr>
          <p:cNvPr id="813" name="Rectangle 813"/>
          <p:cNvSpPr/>
          <p:nvPr/>
        </p:nvSpPr>
        <p:spPr>
          <a:xfrm>
            <a:off x="7778495" y="5865420"/>
            <a:ext cx="1936460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3. Ketepata</a:t>
            </a:r>
            <a:r>
              <a:rPr lang="en-US" sz="1056" b="0" i="0" spc="30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penggunaa</a:t>
            </a:r>
            <a:r>
              <a:rPr lang="en-US" sz="1056" b="0" i="0" spc="22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istilah,</a:t>
            </a:r>
          </a:p>
        </p:txBody>
      </p:sp>
      <p:sp>
        <p:nvSpPr>
          <p:cNvPr id="814" name="Rectangle 814"/>
          <p:cNvSpPr/>
          <p:nvPr/>
        </p:nvSpPr>
        <p:spPr>
          <a:xfrm>
            <a:off x="7778495" y="6045253"/>
            <a:ext cx="2101132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1056" b="0" i="0" spc="-17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 Hal-h</a:t>
            </a:r>
            <a:r>
              <a:rPr lang="en-US" sz="1056" b="0" i="0" spc="-39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056" b="0" i="0" spc="-25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6" b="0" i="0" spc="-24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ng </a:t>
            </a:r>
            <a:r>
              <a:rPr lang="en-US" sz="1056" b="0" i="0" spc="-3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id</a:t>
            </a:r>
            <a:r>
              <a:rPr lang="en-US" sz="1056" b="0" i="0" spc="-1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k se</a:t>
            </a:r>
            <a:r>
              <a:rPr lang="en-US" sz="1056" b="0" i="0" spc="-35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56" b="0" i="0" spc="-4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i d</a:t>
            </a:r>
            <a:r>
              <a:rPr lang="en-US" sz="1056" b="0" i="0" spc="-23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056" b="0" i="0" spc="-3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gan</a:t>
            </a:r>
          </a:p>
        </p:txBody>
      </p:sp>
      <p:sp>
        <p:nvSpPr>
          <p:cNvPr id="815" name="Rectangle 815"/>
          <p:cNvSpPr/>
          <p:nvPr/>
        </p:nvSpPr>
        <p:spPr>
          <a:xfrm>
            <a:off x="7936992" y="6197653"/>
            <a:ext cx="1381890" cy="1797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perat</a:t>
            </a:r>
            <a:r>
              <a:rPr lang="en-US" sz="1056" b="0" i="0" spc="-43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ran</a:t>
            </a:r>
            <a:r>
              <a:rPr lang="en-US" sz="1056" b="0" i="0" spc="-2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056" b="0" i="0" spc="-23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run</a:t>
            </a:r>
            <a:r>
              <a:rPr lang="en-US" sz="1056" b="0" i="0" spc="-49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56" b="0" i="0" spc="-2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56" b="0" i="0" spc="0" baseline="0" dirty="0">
                <a:solidFill>
                  <a:srgbClr val="000000"/>
                </a:solidFill>
                <a:latin typeface="Arial"/>
              </a:rPr>
              <a:t>gan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Freeform 816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Freeform 817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DBEE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8" name="Picture 81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" y="1755649"/>
            <a:ext cx="10479023" cy="4678679"/>
          </a:xfrm>
          <a:prstGeom prst="rect">
            <a:avLst/>
          </a:prstGeom>
          <a:noFill/>
        </p:spPr>
      </p:pic>
      <p:sp>
        <p:nvSpPr>
          <p:cNvPr id="819" name="Freeform 819"/>
          <p:cNvSpPr/>
          <p:nvPr/>
        </p:nvSpPr>
        <p:spPr>
          <a:xfrm>
            <a:off x="356615" y="1033272"/>
            <a:ext cx="10107169" cy="432816"/>
          </a:xfrm>
          <a:custGeom>
            <a:avLst/>
            <a:gdLst/>
            <a:ahLst/>
            <a:cxnLst/>
            <a:rect l="0" t="0" r="0" b="0"/>
            <a:pathLst>
              <a:path w="10107169" h="432816">
                <a:moveTo>
                  <a:pt x="0" y="432816"/>
                </a:moveTo>
                <a:lnTo>
                  <a:pt x="10107169" y="432816"/>
                </a:lnTo>
                <a:lnTo>
                  <a:pt x="10107169" y="0"/>
                </a:lnTo>
                <a:lnTo>
                  <a:pt x="0" y="0"/>
                </a:lnTo>
                <a:lnTo>
                  <a:pt x="0" y="4328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Freeform 820"/>
          <p:cNvSpPr/>
          <p:nvPr/>
        </p:nvSpPr>
        <p:spPr>
          <a:xfrm>
            <a:off x="356615" y="1033272"/>
            <a:ext cx="10107169" cy="432816"/>
          </a:xfrm>
          <a:custGeom>
            <a:avLst/>
            <a:gdLst/>
            <a:ahLst/>
            <a:cxnLst/>
            <a:rect l="0" t="0" r="0" b="0"/>
            <a:pathLst>
              <a:path w="10107169" h="432816">
                <a:moveTo>
                  <a:pt x="0" y="0"/>
                </a:moveTo>
                <a:lnTo>
                  <a:pt x="10107169" y="0"/>
                </a:lnTo>
                <a:lnTo>
                  <a:pt x="10107169" y="432816"/>
                </a:lnTo>
                <a:lnTo>
                  <a:pt x="0" y="432816"/>
                </a:lnTo>
                <a:lnTo>
                  <a:pt x="0" y="0"/>
                </a:lnTo>
                <a:close/>
              </a:path>
            </a:pathLst>
          </a:custGeom>
          <a:noFill/>
          <a:ln w="21335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1" name="Picture 8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1403" y="4483100"/>
            <a:ext cx="46736" cy="1162303"/>
          </a:xfrm>
          <a:prstGeom prst="rect">
            <a:avLst/>
          </a:prstGeom>
          <a:noFill/>
        </p:spPr>
      </p:pic>
      <p:pic>
        <p:nvPicPr>
          <p:cNvPr id="822" name="Picture 8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1403" y="5641340"/>
            <a:ext cx="638047" cy="570991"/>
          </a:xfrm>
          <a:prstGeom prst="rect">
            <a:avLst/>
          </a:prstGeom>
          <a:noFill/>
        </p:spPr>
      </p:pic>
      <p:pic>
        <p:nvPicPr>
          <p:cNvPr id="823" name="Picture 82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5388" y="6165596"/>
            <a:ext cx="2318511" cy="47244"/>
          </a:xfrm>
          <a:prstGeom prst="rect">
            <a:avLst/>
          </a:prstGeom>
          <a:noFill/>
        </p:spPr>
      </p:pic>
      <p:pic>
        <p:nvPicPr>
          <p:cNvPr id="824" name="Picture 8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2723" y="5040885"/>
            <a:ext cx="46735" cy="1162303"/>
          </a:xfrm>
          <a:prstGeom prst="rect">
            <a:avLst/>
          </a:prstGeom>
          <a:noFill/>
        </p:spPr>
      </p:pic>
      <p:pic>
        <p:nvPicPr>
          <p:cNvPr id="825" name="Picture 82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1411" y="4473956"/>
            <a:ext cx="638047" cy="570992"/>
          </a:xfrm>
          <a:prstGeom prst="rect">
            <a:avLst/>
          </a:prstGeom>
          <a:noFill/>
        </p:spPr>
      </p:pic>
      <p:pic>
        <p:nvPicPr>
          <p:cNvPr id="826" name="Picture 82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2900" y="4473957"/>
            <a:ext cx="2322576" cy="49783"/>
          </a:xfrm>
          <a:prstGeom prst="rect">
            <a:avLst/>
          </a:prstGeom>
          <a:noFill/>
        </p:spPr>
      </p:pic>
      <p:sp>
        <p:nvSpPr>
          <p:cNvPr id="827" name="Rectangle 827"/>
          <p:cNvSpPr/>
          <p:nvPr/>
        </p:nvSpPr>
        <p:spPr>
          <a:xfrm>
            <a:off x="591312" y="1020623"/>
            <a:ext cx="9671116" cy="4279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Navi</a:t>
            </a:r>
            <a:r>
              <a:rPr lang="en-US" sz="2807" b="0" i="0" spc="-60" baseline="0" dirty="0">
                <a:solidFill>
                  <a:srgbClr val="002060"/>
                </a:solidFill>
                <a:latin typeface="Calibri"/>
              </a:rPr>
              <a:t>g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asi</a:t>
            </a:r>
            <a:r>
              <a:rPr lang="en-US" sz="2807" b="0" i="0" spc="569" baseline="0" dirty="0">
                <a:solidFill>
                  <a:srgbClr val="002060"/>
                </a:solidFill>
                <a:latin typeface="Calibri"/>
              </a:rPr>
              <a:t>:</a:t>
            </a:r>
            <a:r>
              <a:rPr lang="en-US" sz="2807" b="0" i="0" spc="-51" baseline="0" dirty="0">
                <a:solidFill>
                  <a:srgbClr val="002060"/>
                </a:solidFill>
                <a:latin typeface="Calibri"/>
              </a:rPr>
              <a:t>E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valuasi</a:t>
            </a:r>
            <a:r>
              <a:rPr lang="en-US" sz="2807" b="0" i="0" spc="592" baseline="0" dirty="0">
                <a:solidFill>
                  <a:srgbClr val="002060"/>
                </a:solidFill>
                <a:latin typeface="Calibri"/>
              </a:rPr>
              <a:t>: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Audi</a:t>
            </a:r>
            <a:r>
              <a:rPr lang="en-US" sz="2807" b="0" i="0" spc="609" baseline="0" dirty="0">
                <a:solidFill>
                  <a:srgbClr val="002060"/>
                </a:solidFill>
                <a:latin typeface="Calibri"/>
              </a:rPr>
              <a:t>t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Mut</a:t>
            </a:r>
            <a:r>
              <a:rPr lang="en-US" sz="2807" b="0" i="0" spc="637" baseline="0" dirty="0">
                <a:solidFill>
                  <a:srgbClr val="002060"/>
                </a:solidFill>
                <a:latin typeface="Calibri"/>
              </a:rPr>
              <a:t>u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In</a:t>
            </a:r>
            <a:r>
              <a:rPr lang="en-US" sz="2807" b="0" i="0" spc="-62" baseline="0" dirty="0">
                <a:solidFill>
                  <a:srgbClr val="002060"/>
                </a:solidFill>
                <a:latin typeface="Calibri"/>
              </a:rPr>
              <a:t>t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erna</a:t>
            </a:r>
            <a:r>
              <a:rPr lang="en-US" sz="2807" b="0" i="0" spc="614" baseline="0" dirty="0">
                <a:solidFill>
                  <a:srgbClr val="002060"/>
                </a:solidFill>
                <a:latin typeface="Calibri"/>
              </a:rPr>
              <a:t>l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dan Bentu</a:t>
            </a:r>
            <a:r>
              <a:rPr lang="en-US" sz="2807" b="0" i="0" spc="561" baseline="0" dirty="0">
                <a:solidFill>
                  <a:srgbClr val="002060"/>
                </a:solidFill>
                <a:latin typeface="Calibri"/>
              </a:rPr>
              <a:t>k</a:t>
            </a:r>
            <a:r>
              <a:rPr lang="en-US" sz="2807" b="0" i="0" spc="-51" baseline="0" dirty="0">
                <a:solidFill>
                  <a:srgbClr val="002060"/>
                </a:solidFill>
                <a:latin typeface="Calibri"/>
              </a:rPr>
              <a:t>E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valuas</a:t>
            </a:r>
            <a:r>
              <a:rPr lang="en-US" sz="2807" b="0" i="0" spc="569" baseline="0" dirty="0">
                <a:solidFill>
                  <a:srgbClr val="002060"/>
                </a:solidFill>
                <a:latin typeface="Calibri"/>
              </a:rPr>
              <a:t>i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Lainn</a:t>
            </a:r>
            <a:r>
              <a:rPr lang="en-US" sz="2807" b="0" i="0" spc="-88" baseline="0" dirty="0">
                <a:solidFill>
                  <a:srgbClr val="002060"/>
                </a:solidFill>
                <a:latin typeface="Calibri"/>
              </a:rPr>
              <a:t>ya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Freeform 828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Freeform 829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DBEE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Freeform 830"/>
          <p:cNvSpPr/>
          <p:nvPr/>
        </p:nvSpPr>
        <p:spPr>
          <a:xfrm>
            <a:off x="804672" y="838200"/>
            <a:ext cx="8958071" cy="362712"/>
          </a:xfrm>
          <a:custGeom>
            <a:avLst/>
            <a:gdLst/>
            <a:ahLst/>
            <a:cxnLst/>
            <a:rect l="0" t="0" r="0" b="0"/>
            <a:pathLst>
              <a:path w="8958071" h="362712">
                <a:moveTo>
                  <a:pt x="0" y="362712"/>
                </a:moveTo>
                <a:lnTo>
                  <a:pt x="8958071" y="362712"/>
                </a:lnTo>
                <a:lnTo>
                  <a:pt x="8958071" y="0"/>
                </a:lnTo>
                <a:lnTo>
                  <a:pt x="0" y="0"/>
                </a:lnTo>
                <a:lnTo>
                  <a:pt x="0" y="36271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Freeform 831"/>
          <p:cNvSpPr/>
          <p:nvPr/>
        </p:nvSpPr>
        <p:spPr>
          <a:xfrm>
            <a:off x="804672" y="838200"/>
            <a:ext cx="8958071" cy="362712"/>
          </a:xfrm>
          <a:custGeom>
            <a:avLst/>
            <a:gdLst/>
            <a:ahLst/>
            <a:cxnLst/>
            <a:rect l="0" t="0" r="0" b="0"/>
            <a:pathLst>
              <a:path w="8958071" h="362712">
                <a:moveTo>
                  <a:pt x="0" y="0"/>
                </a:moveTo>
                <a:lnTo>
                  <a:pt x="8958071" y="0"/>
                </a:lnTo>
                <a:lnTo>
                  <a:pt x="8958071" y="362712"/>
                </a:lnTo>
                <a:lnTo>
                  <a:pt x="0" y="362712"/>
                </a:lnTo>
                <a:lnTo>
                  <a:pt x="0" y="0"/>
                </a:lnTo>
                <a:close/>
              </a:path>
            </a:pathLst>
          </a:custGeom>
          <a:noFill/>
          <a:ln w="21335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Freeform 832"/>
          <p:cNvSpPr/>
          <p:nvPr/>
        </p:nvSpPr>
        <p:spPr>
          <a:xfrm>
            <a:off x="819911" y="1499616"/>
            <a:ext cx="289560" cy="88392"/>
          </a:xfrm>
          <a:custGeom>
            <a:avLst/>
            <a:gdLst/>
            <a:ahLst/>
            <a:cxnLst/>
            <a:rect l="0" t="0" r="0" b="0"/>
            <a:pathLst>
              <a:path w="289560" h="88392">
                <a:moveTo>
                  <a:pt x="0" y="88392"/>
                </a:moveTo>
                <a:lnTo>
                  <a:pt x="289560" y="88392"/>
                </a:lnTo>
                <a:lnTo>
                  <a:pt x="289560" y="0"/>
                </a:lnTo>
                <a:lnTo>
                  <a:pt x="0" y="0"/>
                </a:lnTo>
                <a:lnTo>
                  <a:pt x="0" y="8839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Freeform 833"/>
          <p:cNvSpPr/>
          <p:nvPr/>
        </p:nvSpPr>
        <p:spPr>
          <a:xfrm>
            <a:off x="819911" y="1252728"/>
            <a:ext cx="289560" cy="100584"/>
          </a:xfrm>
          <a:custGeom>
            <a:avLst/>
            <a:gdLst/>
            <a:ahLst/>
            <a:cxnLst/>
            <a:rect l="0" t="0" r="0" b="0"/>
            <a:pathLst>
              <a:path w="289560" h="100584">
                <a:moveTo>
                  <a:pt x="0" y="100584"/>
                </a:moveTo>
                <a:lnTo>
                  <a:pt x="289560" y="100584"/>
                </a:lnTo>
                <a:lnTo>
                  <a:pt x="289560" y="0"/>
                </a:lnTo>
                <a:lnTo>
                  <a:pt x="0" y="0"/>
                </a:lnTo>
                <a:lnTo>
                  <a:pt x="0" y="100584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Freeform 834"/>
          <p:cNvSpPr/>
          <p:nvPr/>
        </p:nvSpPr>
        <p:spPr>
          <a:xfrm>
            <a:off x="819911" y="1353313"/>
            <a:ext cx="289560" cy="146304"/>
          </a:xfrm>
          <a:custGeom>
            <a:avLst/>
            <a:gdLst/>
            <a:ahLst/>
            <a:cxnLst/>
            <a:rect l="0" t="0" r="0" b="0"/>
            <a:pathLst>
              <a:path w="289560" h="146304">
                <a:moveTo>
                  <a:pt x="0" y="146304"/>
                </a:moveTo>
                <a:lnTo>
                  <a:pt x="289560" y="146304"/>
                </a:lnTo>
                <a:lnTo>
                  <a:pt x="289560" y="0"/>
                </a:lnTo>
                <a:lnTo>
                  <a:pt x="0" y="0"/>
                </a:lnTo>
                <a:lnTo>
                  <a:pt x="0" y="146304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Freeform 835"/>
          <p:cNvSpPr/>
          <p:nvPr/>
        </p:nvSpPr>
        <p:spPr>
          <a:xfrm>
            <a:off x="1121663" y="1499616"/>
            <a:ext cx="1688593" cy="88392"/>
          </a:xfrm>
          <a:custGeom>
            <a:avLst/>
            <a:gdLst/>
            <a:ahLst/>
            <a:cxnLst/>
            <a:rect l="0" t="0" r="0" b="0"/>
            <a:pathLst>
              <a:path w="1688593" h="88392">
                <a:moveTo>
                  <a:pt x="0" y="88392"/>
                </a:moveTo>
                <a:lnTo>
                  <a:pt x="1688593" y="88392"/>
                </a:lnTo>
                <a:lnTo>
                  <a:pt x="1688593" y="0"/>
                </a:lnTo>
                <a:lnTo>
                  <a:pt x="0" y="0"/>
                </a:lnTo>
                <a:lnTo>
                  <a:pt x="0" y="8839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Freeform 836"/>
          <p:cNvSpPr/>
          <p:nvPr/>
        </p:nvSpPr>
        <p:spPr>
          <a:xfrm>
            <a:off x="1121663" y="1252728"/>
            <a:ext cx="1688593" cy="100584"/>
          </a:xfrm>
          <a:custGeom>
            <a:avLst/>
            <a:gdLst/>
            <a:ahLst/>
            <a:cxnLst/>
            <a:rect l="0" t="0" r="0" b="0"/>
            <a:pathLst>
              <a:path w="1688593" h="100584">
                <a:moveTo>
                  <a:pt x="0" y="100584"/>
                </a:moveTo>
                <a:lnTo>
                  <a:pt x="1688593" y="100584"/>
                </a:lnTo>
                <a:lnTo>
                  <a:pt x="1688593" y="0"/>
                </a:lnTo>
                <a:lnTo>
                  <a:pt x="0" y="0"/>
                </a:lnTo>
                <a:lnTo>
                  <a:pt x="0" y="100584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Freeform 837"/>
          <p:cNvSpPr/>
          <p:nvPr/>
        </p:nvSpPr>
        <p:spPr>
          <a:xfrm>
            <a:off x="1121663" y="1353313"/>
            <a:ext cx="1688593" cy="146304"/>
          </a:xfrm>
          <a:custGeom>
            <a:avLst/>
            <a:gdLst/>
            <a:ahLst/>
            <a:cxnLst/>
            <a:rect l="0" t="0" r="0" b="0"/>
            <a:pathLst>
              <a:path w="1688593" h="146304">
                <a:moveTo>
                  <a:pt x="0" y="146304"/>
                </a:moveTo>
                <a:lnTo>
                  <a:pt x="1688593" y="146304"/>
                </a:lnTo>
                <a:lnTo>
                  <a:pt x="1688593" y="0"/>
                </a:lnTo>
                <a:lnTo>
                  <a:pt x="0" y="0"/>
                </a:lnTo>
                <a:lnTo>
                  <a:pt x="0" y="146304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Freeform 838"/>
          <p:cNvSpPr/>
          <p:nvPr/>
        </p:nvSpPr>
        <p:spPr>
          <a:xfrm>
            <a:off x="2822448" y="1252728"/>
            <a:ext cx="2468879" cy="192024"/>
          </a:xfrm>
          <a:custGeom>
            <a:avLst/>
            <a:gdLst/>
            <a:ahLst/>
            <a:cxnLst/>
            <a:rect l="0" t="0" r="0" b="0"/>
            <a:pathLst>
              <a:path w="2468879" h="192024">
                <a:moveTo>
                  <a:pt x="0" y="192024"/>
                </a:moveTo>
                <a:lnTo>
                  <a:pt x="2468879" y="192024"/>
                </a:lnTo>
                <a:lnTo>
                  <a:pt x="2468879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Freeform 839"/>
          <p:cNvSpPr/>
          <p:nvPr/>
        </p:nvSpPr>
        <p:spPr>
          <a:xfrm>
            <a:off x="2822448" y="1444752"/>
            <a:ext cx="2468879" cy="143256"/>
          </a:xfrm>
          <a:custGeom>
            <a:avLst/>
            <a:gdLst/>
            <a:ahLst/>
            <a:cxnLst/>
            <a:rect l="0" t="0" r="0" b="0"/>
            <a:pathLst>
              <a:path w="2468879" h="143256">
                <a:moveTo>
                  <a:pt x="0" y="143256"/>
                </a:moveTo>
                <a:lnTo>
                  <a:pt x="2468879" y="143256"/>
                </a:lnTo>
                <a:lnTo>
                  <a:pt x="2468879" y="0"/>
                </a:lnTo>
                <a:lnTo>
                  <a:pt x="0" y="0"/>
                </a:lnTo>
                <a:lnTo>
                  <a:pt x="0" y="143256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Freeform 840"/>
          <p:cNvSpPr/>
          <p:nvPr/>
        </p:nvSpPr>
        <p:spPr>
          <a:xfrm>
            <a:off x="5303520" y="1252729"/>
            <a:ext cx="2316480" cy="167640"/>
          </a:xfrm>
          <a:custGeom>
            <a:avLst/>
            <a:gdLst/>
            <a:ahLst/>
            <a:cxnLst/>
            <a:rect l="0" t="0" r="0" b="0"/>
            <a:pathLst>
              <a:path w="2316480" h="167640">
                <a:moveTo>
                  <a:pt x="0" y="167640"/>
                </a:moveTo>
                <a:lnTo>
                  <a:pt x="2316480" y="167640"/>
                </a:lnTo>
                <a:lnTo>
                  <a:pt x="231648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Freeform 841"/>
          <p:cNvSpPr/>
          <p:nvPr/>
        </p:nvSpPr>
        <p:spPr>
          <a:xfrm>
            <a:off x="5303520" y="1420368"/>
            <a:ext cx="2316480" cy="167640"/>
          </a:xfrm>
          <a:custGeom>
            <a:avLst/>
            <a:gdLst/>
            <a:ahLst/>
            <a:cxnLst/>
            <a:rect l="0" t="0" r="0" b="0"/>
            <a:pathLst>
              <a:path w="2316480" h="167640">
                <a:moveTo>
                  <a:pt x="0" y="167640"/>
                </a:moveTo>
                <a:lnTo>
                  <a:pt x="2316480" y="167640"/>
                </a:lnTo>
                <a:lnTo>
                  <a:pt x="231648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Freeform 842"/>
          <p:cNvSpPr/>
          <p:nvPr/>
        </p:nvSpPr>
        <p:spPr>
          <a:xfrm>
            <a:off x="7635240" y="1252729"/>
            <a:ext cx="2124456" cy="167640"/>
          </a:xfrm>
          <a:custGeom>
            <a:avLst/>
            <a:gdLst/>
            <a:ahLst/>
            <a:cxnLst/>
            <a:rect l="0" t="0" r="0" b="0"/>
            <a:pathLst>
              <a:path w="2124456" h="167640">
                <a:moveTo>
                  <a:pt x="0" y="167640"/>
                </a:moveTo>
                <a:lnTo>
                  <a:pt x="2124456" y="167640"/>
                </a:lnTo>
                <a:lnTo>
                  <a:pt x="2124456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Freeform 843"/>
          <p:cNvSpPr/>
          <p:nvPr/>
        </p:nvSpPr>
        <p:spPr>
          <a:xfrm>
            <a:off x="7635240" y="1420368"/>
            <a:ext cx="2124456" cy="167640"/>
          </a:xfrm>
          <a:custGeom>
            <a:avLst/>
            <a:gdLst/>
            <a:ahLst/>
            <a:cxnLst/>
            <a:rect l="0" t="0" r="0" b="0"/>
            <a:pathLst>
              <a:path w="2124456" h="167640">
                <a:moveTo>
                  <a:pt x="0" y="167640"/>
                </a:moveTo>
                <a:lnTo>
                  <a:pt x="2124456" y="167640"/>
                </a:lnTo>
                <a:lnTo>
                  <a:pt x="2124456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Freeform 844"/>
          <p:cNvSpPr/>
          <p:nvPr/>
        </p:nvSpPr>
        <p:spPr>
          <a:xfrm>
            <a:off x="807719" y="1237489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Freeform 845"/>
          <p:cNvSpPr/>
          <p:nvPr/>
        </p:nvSpPr>
        <p:spPr>
          <a:xfrm>
            <a:off x="807719" y="1237489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Freeform 846"/>
          <p:cNvSpPr/>
          <p:nvPr/>
        </p:nvSpPr>
        <p:spPr>
          <a:xfrm>
            <a:off x="819911" y="1237489"/>
            <a:ext cx="289560" cy="15240"/>
          </a:xfrm>
          <a:custGeom>
            <a:avLst/>
            <a:gdLst/>
            <a:ahLst/>
            <a:cxnLst/>
            <a:rect l="0" t="0" r="0" b="0"/>
            <a:pathLst>
              <a:path w="289560" h="15240">
                <a:moveTo>
                  <a:pt x="0" y="15240"/>
                </a:moveTo>
                <a:lnTo>
                  <a:pt x="289560" y="15240"/>
                </a:lnTo>
                <a:lnTo>
                  <a:pt x="28956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Freeform 847"/>
          <p:cNvSpPr/>
          <p:nvPr/>
        </p:nvSpPr>
        <p:spPr>
          <a:xfrm>
            <a:off x="1109472" y="1237489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Freeform 848"/>
          <p:cNvSpPr/>
          <p:nvPr/>
        </p:nvSpPr>
        <p:spPr>
          <a:xfrm>
            <a:off x="1121663" y="1237489"/>
            <a:ext cx="1688593" cy="15240"/>
          </a:xfrm>
          <a:custGeom>
            <a:avLst/>
            <a:gdLst/>
            <a:ahLst/>
            <a:cxnLst/>
            <a:rect l="0" t="0" r="0" b="0"/>
            <a:pathLst>
              <a:path w="1688593" h="15240">
                <a:moveTo>
                  <a:pt x="0" y="15240"/>
                </a:moveTo>
                <a:lnTo>
                  <a:pt x="1688593" y="15240"/>
                </a:lnTo>
                <a:lnTo>
                  <a:pt x="168859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Freeform 849"/>
          <p:cNvSpPr/>
          <p:nvPr/>
        </p:nvSpPr>
        <p:spPr>
          <a:xfrm>
            <a:off x="2810255" y="1237489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Freeform 850"/>
          <p:cNvSpPr/>
          <p:nvPr/>
        </p:nvSpPr>
        <p:spPr>
          <a:xfrm>
            <a:off x="2822448" y="1237489"/>
            <a:ext cx="2468879" cy="15240"/>
          </a:xfrm>
          <a:custGeom>
            <a:avLst/>
            <a:gdLst/>
            <a:ahLst/>
            <a:cxnLst/>
            <a:rect l="0" t="0" r="0" b="0"/>
            <a:pathLst>
              <a:path w="2468879" h="15240">
                <a:moveTo>
                  <a:pt x="0" y="15240"/>
                </a:moveTo>
                <a:lnTo>
                  <a:pt x="2468879" y="15240"/>
                </a:lnTo>
                <a:lnTo>
                  <a:pt x="246887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Freeform 851"/>
          <p:cNvSpPr/>
          <p:nvPr/>
        </p:nvSpPr>
        <p:spPr>
          <a:xfrm>
            <a:off x="5291328" y="1237489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Freeform 852"/>
          <p:cNvSpPr/>
          <p:nvPr/>
        </p:nvSpPr>
        <p:spPr>
          <a:xfrm>
            <a:off x="5303520" y="1237489"/>
            <a:ext cx="2316480" cy="15240"/>
          </a:xfrm>
          <a:custGeom>
            <a:avLst/>
            <a:gdLst/>
            <a:ahLst/>
            <a:cxnLst/>
            <a:rect l="0" t="0" r="0" b="0"/>
            <a:pathLst>
              <a:path w="2316480" h="15240">
                <a:moveTo>
                  <a:pt x="0" y="15240"/>
                </a:moveTo>
                <a:lnTo>
                  <a:pt x="2316480" y="15240"/>
                </a:lnTo>
                <a:lnTo>
                  <a:pt x="231648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Freeform 853"/>
          <p:cNvSpPr/>
          <p:nvPr/>
        </p:nvSpPr>
        <p:spPr>
          <a:xfrm>
            <a:off x="7620000" y="1237489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Freeform 854"/>
          <p:cNvSpPr/>
          <p:nvPr/>
        </p:nvSpPr>
        <p:spPr>
          <a:xfrm>
            <a:off x="7635240" y="1237489"/>
            <a:ext cx="2124456" cy="15240"/>
          </a:xfrm>
          <a:custGeom>
            <a:avLst/>
            <a:gdLst/>
            <a:ahLst/>
            <a:cxnLst/>
            <a:rect l="0" t="0" r="0" b="0"/>
            <a:pathLst>
              <a:path w="2124456" h="15240">
                <a:moveTo>
                  <a:pt x="0" y="15240"/>
                </a:moveTo>
                <a:lnTo>
                  <a:pt x="2124456" y="15240"/>
                </a:lnTo>
                <a:lnTo>
                  <a:pt x="212445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Freeform 855"/>
          <p:cNvSpPr/>
          <p:nvPr/>
        </p:nvSpPr>
        <p:spPr>
          <a:xfrm>
            <a:off x="9759695" y="1237489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Freeform 856"/>
          <p:cNvSpPr/>
          <p:nvPr/>
        </p:nvSpPr>
        <p:spPr>
          <a:xfrm>
            <a:off x="9759695" y="1237489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Freeform 857"/>
          <p:cNvSpPr/>
          <p:nvPr/>
        </p:nvSpPr>
        <p:spPr>
          <a:xfrm>
            <a:off x="807719" y="1252728"/>
            <a:ext cx="12192" cy="335280"/>
          </a:xfrm>
          <a:custGeom>
            <a:avLst/>
            <a:gdLst/>
            <a:ahLst/>
            <a:cxnLst/>
            <a:rect l="0" t="0" r="0" b="0"/>
            <a:pathLst>
              <a:path w="12192" h="335280">
                <a:moveTo>
                  <a:pt x="0" y="335280"/>
                </a:moveTo>
                <a:lnTo>
                  <a:pt x="12192" y="335280"/>
                </a:lnTo>
                <a:lnTo>
                  <a:pt x="12192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Freeform 858"/>
          <p:cNvSpPr/>
          <p:nvPr/>
        </p:nvSpPr>
        <p:spPr>
          <a:xfrm>
            <a:off x="1109472" y="1252728"/>
            <a:ext cx="12192" cy="335280"/>
          </a:xfrm>
          <a:custGeom>
            <a:avLst/>
            <a:gdLst/>
            <a:ahLst/>
            <a:cxnLst/>
            <a:rect l="0" t="0" r="0" b="0"/>
            <a:pathLst>
              <a:path w="12192" h="335280">
                <a:moveTo>
                  <a:pt x="0" y="335280"/>
                </a:moveTo>
                <a:lnTo>
                  <a:pt x="12192" y="335280"/>
                </a:lnTo>
                <a:lnTo>
                  <a:pt x="12192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Freeform 859"/>
          <p:cNvSpPr/>
          <p:nvPr/>
        </p:nvSpPr>
        <p:spPr>
          <a:xfrm>
            <a:off x="2810255" y="1252728"/>
            <a:ext cx="12192" cy="335280"/>
          </a:xfrm>
          <a:custGeom>
            <a:avLst/>
            <a:gdLst/>
            <a:ahLst/>
            <a:cxnLst/>
            <a:rect l="0" t="0" r="0" b="0"/>
            <a:pathLst>
              <a:path w="12192" h="335280">
                <a:moveTo>
                  <a:pt x="0" y="335280"/>
                </a:moveTo>
                <a:lnTo>
                  <a:pt x="12192" y="335280"/>
                </a:lnTo>
                <a:lnTo>
                  <a:pt x="12192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Freeform 860"/>
          <p:cNvSpPr/>
          <p:nvPr/>
        </p:nvSpPr>
        <p:spPr>
          <a:xfrm>
            <a:off x="5291328" y="1252728"/>
            <a:ext cx="12192" cy="335280"/>
          </a:xfrm>
          <a:custGeom>
            <a:avLst/>
            <a:gdLst/>
            <a:ahLst/>
            <a:cxnLst/>
            <a:rect l="0" t="0" r="0" b="0"/>
            <a:pathLst>
              <a:path w="12192" h="335280">
                <a:moveTo>
                  <a:pt x="0" y="335280"/>
                </a:moveTo>
                <a:lnTo>
                  <a:pt x="12192" y="335280"/>
                </a:lnTo>
                <a:lnTo>
                  <a:pt x="12192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Freeform 861"/>
          <p:cNvSpPr/>
          <p:nvPr/>
        </p:nvSpPr>
        <p:spPr>
          <a:xfrm>
            <a:off x="7620000" y="1252728"/>
            <a:ext cx="15240" cy="335280"/>
          </a:xfrm>
          <a:custGeom>
            <a:avLst/>
            <a:gdLst/>
            <a:ahLst/>
            <a:cxnLst/>
            <a:rect l="0" t="0" r="0" b="0"/>
            <a:pathLst>
              <a:path w="15240" h="335280">
                <a:moveTo>
                  <a:pt x="0" y="335280"/>
                </a:moveTo>
                <a:lnTo>
                  <a:pt x="15240" y="335280"/>
                </a:lnTo>
                <a:lnTo>
                  <a:pt x="15240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Freeform 862"/>
          <p:cNvSpPr/>
          <p:nvPr/>
        </p:nvSpPr>
        <p:spPr>
          <a:xfrm>
            <a:off x="9759695" y="1252728"/>
            <a:ext cx="12192" cy="335280"/>
          </a:xfrm>
          <a:custGeom>
            <a:avLst/>
            <a:gdLst/>
            <a:ahLst/>
            <a:cxnLst/>
            <a:rect l="0" t="0" r="0" b="0"/>
            <a:pathLst>
              <a:path w="12192" h="335280">
                <a:moveTo>
                  <a:pt x="0" y="335280"/>
                </a:moveTo>
                <a:lnTo>
                  <a:pt x="12192" y="335280"/>
                </a:lnTo>
                <a:lnTo>
                  <a:pt x="12192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Freeform 863"/>
          <p:cNvSpPr/>
          <p:nvPr/>
        </p:nvSpPr>
        <p:spPr>
          <a:xfrm>
            <a:off x="819911" y="1783081"/>
            <a:ext cx="289560" cy="57912"/>
          </a:xfrm>
          <a:custGeom>
            <a:avLst/>
            <a:gdLst/>
            <a:ahLst/>
            <a:cxnLst/>
            <a:rect l="0" t="0" r="0" b="0"/>
            <a:pathLst>
              <a:path w="289560" h="57912">
                <a:moveTo>
                  <a:pt x="0" y="57912"/>
                </a:moveTo>
                <a:lnTo>
                  <a:pt x="289560" y="57912"/>
                </a:lnTo>
                <a:lnTo>
                  <a:pt x="289560" y="0"/>
                </a:lnTo>
                <a:lnTo>
                  <a:pt x="0" y="0"/>
                </a:lnTo>
                <a:lnTo>
                  <a:pt x="0" y="57912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Freeform 864"/>
          <p:cNvSpPr/>
          <p:nvPr/>
        </p:nvSpPr>
        <p:spPr>
          <a:xfrm>
            <a:off x="819911" y="1600201"/>
            <a:ext cx="289560" cy="182880"/>
          </a:xfrm>
          <a:custGeom>
            <a:avLst/>
            <a:gdLst/>
            <a:ahLst/>
            <a:cxnLst/>
            <a:rect l="0" t="0" r="0" b="0"/>
            <a:pathLst>
              <a:path w="289560" h="182880">
                <a:moveTo>
                  <a:pt x="0" y="182880"/>
                </a:moveTo>
                <a:lnTo>
                  <a:pt x="289560" y="182880"/>
                </a:lnTo>
                <a:lnTo>
                  <a:pt x="289560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Freeform 865"/>
          <p:cNvSpPr/>
          <p:nvPr/>
        </p:nvSpPr>
        <p:spPr>
          <a:xfrm>
            <a:off x="1121663" y="1783081"/>
            <a:ext cx="1688593" cy="57912"/>
          </a:xfrm>
          <a:custGeom>
            <a:avLst/>
            <a:gdLst/>
            <a:ahLst/>
            <a:cxnLst/>
            <a:rect l="0" t="0" r="0" b="0"/>
            <a:pathLst>
              <a:path w="1688593" h="57912">
                <a:moveTo>
                  <a:pt x="0" y="57912"/>
                </a:moveTo>
                <a:lnTo>
                  <a:pt x="1688593" y="57912"/>
                </a:lnTo>
                <a:lnTo>
                  <a:pt x="1688593" y="0"/>
                </a:lnTo>
                <a:lnTo>
                  <a:pt x="0" y="0"/>
                </a:lnTo>
                <a:lnTo>
                  <a:pt x="0" y="57912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Freeform 866"/>
          <p:cNvSpPr/>
          <p:nvPr/>
        </p:nvSpPr>
        <p:spPr>
          <a:xfrm>
            <a:off x="1121663" y="1600201"/>
            <a:ext cx="1688593" cy="182880"/>
          </a:xfrm>
          <a:custGeom>
            <a:avLst/>
            <a:gdLst/>
            <a:ahLst/>
            <a:cxnLst/>
            <a:rect l="0" t="0" r="0" b="0"/>
            <a:pathLst>
              <a:path w="1688593" h="182880">
                <a:moveTo>
                  <a:pt x="0" y="182880"/>
                </a:moveTo>
                <a:lnTo>
                  <a:pt x="1688593" y="182880"/>
                </a:lnTo>
                <a:lnTo>
                  <a:pt x="1688593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Freeform 867"/>
          <p:cNvSpPr/>
          <p:nvPr/>
        </p:nvSpPr>
        <p:spPr>
          <a:xfrm>
            <a:off x="807719" y="1588008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Freeform 868"/>
          <p:cNvSpPr/>
          <p:nvPr/>
        </p:nvSpPr>
        <p:spPr>
          <a:xfrm>
            <a:off x="819911" y="1588008"/>
            <a:ext cx="289560" cy="12192"/>
          </a:xfrm>
          <a:custGeom>
            <a:avLst/>
            <a:gdLst/>
            <a:ahLst/>
            <a:cxnLst/>
            <a:rect l="0" t="0" r="0" b="0"/>
            <a:pathLst>
              <a:path w="289560" h="12192">
                <a:moveTo>
                  <a:pt x="0" y="12192"/>
                </a:moveTo>
                <a:lnTo>
                  <a:pt x="289560" y="12192"/>
                </a:lnTo>
                <a:lnTo>
                  <a:pt x="28956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Freeform 869"/>
          <p:cNvSpPr/>
          <p:nvPr/>
        </p:nvSpPr>
        <p:spPr>
          <a:xfrm>
            <a:off x="1109472" y="1588008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Freeform 870"/>
          <p:cNvSpPr/>
          <p:nvPr/>
        </p:nvSpPr>
        <p:spPr>
          <a:xfrm>
            <a:off x="1121663" y="1588008"/>
            <a:ext cx="1688593" cy="12192"/>
          </a:xfrm>
          <a:custGeom>
            <a:avLst/>
            <a:gdLst/>
            <a:ahLst/>
            <a:cxnLst/>
            <a:rect l="0" t="0" r="0" b="0"/>
            <a:pathLst>
              <a:path w="1688593" h="12192">
                <a:moveTo>
                  <a:pt x="0" y="12192"/>
                </a:moveTo>
                <a:lnTo>
                  <a:pt x="1688593" y="12192"/>
                </a:lnTo>
                <a:lnTo>
                  <a:pt x="1688593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Freeform 871"/>
          <p:cNvSpPr/>
          <p:nvPr/>
        </p:nvSpPr>
        <p:spPr>
          <a:xfrm>
            <a:off x="2810255" y="1588008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Freeform 872"/>
          <p:cNvSpPr/>
          <p:nvPr/>
        </p:nvSpPr>
        <p:spPr>
          <a:xfrm>
            <a:off x="2822448" y="1588008"/>
            <a:ext cx="2468879" cy="12192"/>
          </a:xfrm>
          <a:custGeom>
            <a:avLst/>
            <a:gdLst/>
            <a:ahLst/>
            <a:cxnLst/>
            <a:rect l="0" t="0" r="0" b="0"/>
            <a:pathLst>
              <a:path w="2468879" h="12192">
                <a:moveTo>
                  <a:pt x="0" y="12192"/>
                </a:moveTo>
                <a:lnTo>
                  <a:pt x="2468879" y="12192"/>
                </a:lnTo>
                <a:lnTo>
                  <a:pt x="2468879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Freeform 873"/>
          <p:cNvSpPr/>
          <p:nvPr/>
        </p:nvSpPr>
        <p:spPr>
          <a:xfrm>
            <a:off x="5291328" y="1588008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Freeform 874"/>
          <p:cNvSpPr/>
          <p:nvPr/>
        </p:nvSpPr>
        <p:spPr>
          <a:xfrm>
            <a:off x="5303520" y="1588008"/>
            <a:ext cx="2316480" cy="12192"/>
          </a:xfrm>
          <a:custGeom>
            <a:avLst/>
            <a:gdLst/>
            <a:ahLst/>
            <a:cxnLst/>
            <a:rect l="0" t="0" r="0" b="0"/>
            <a:pathLst>
              <a:path w="2316480" h="12192">
                <a:moveTo>
                  <a:pt x="0" y="12192"/>
                </a:moveTo>
                <a:lnTo>
                  <a:pt x="2316480" y="12192"/>
                </a:lnTo>
                <a:lnTo>
                  <a:pt x="231648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Freeform 875"/>
          <p:cNvSpPr/>
          <p:nvPr/>
        </p:nvSpPr>
        <p:spPr>
          <a:xfrm>
            <a:off x="7620000" y="1588008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Freeform 876"/>
          <p:cNvSpPr/>
          <p:nvPr/>
        </p:nvSpPr>
        <p:spPr>
          <a:xfrm>
            <a:off x="7635240" y="1588008"/>
            <a:ext cx="2124456" cy="12192"/>
          </a:xfrm>
          <a:custGeom>
            <a:avLst/>
            <a:gdLst/>
            <a:ahLst/>
            <a:cxnLst/>
            <a:rect l="0" t="0" r="0" b="0"/>
            <a:pathLst>
              <a:path w="2124456" h="12192">
                <a:moveTo>
                  <a:pt x="0" y="12192"/>
                </a:moveTo>
                <a:lnTo>
                  <a:pt x="2124456" y="12192"/>
                </a:lnTo>
                <a:lnTo>
                  <a:pt x="2124456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Freeform 877"/>
          <p:cNvSpPr/>
          <p:nvPr/>
        </p:nvSpPr>
        <p:spPr>
          <a:xfrm>
            <a:off x="9759695" y="1588008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Freeform 878"/>
          <p:cNvSpPr/>
          <p:nvPr/>
        </p:nvSpPr>
        <p:spPr>
          <a:xfrm>
            <a:off x="807719" y="1600201"/>
            <a:ext cx="12192" cy="240792"/>
          </a:xfrm>
          <a:custGeom>
            <a:avLst/>
            <a:gdLst/>
            <a:ahLst/>
            <a:cxnLst/>
            <a:rect l="0" t="0" r="0" b="0"/>
            <a:pathLst>
              <a:path w="12192" h="240792">
                <a:moveTo>
                  <a:pt x="0" y="240792"/>
                </a:moveTo>
                <a:lnTo>
                  <a:pt x="12192" y="240792"/>
                </a:lnTo>
                <a:lnTo>
                  <a:pt x="12192" y="0"/>
                </a:lnTo>
                <a:lnTo>
                  <a:pt x="0" y="0"/>
                </a:lnTo>
                <a:lnTo>
                  <a:pt x="0" y="2407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Freeform 879"/>
          <p:cNvSpPr/>
          <p:nvPr/>
        </p:nvSpPr>
        <p:spPr>
          <a:xfrm>
            <a:off x="1109472" y="1600201"/>
            <a:ext cx="12192" cy="240792"/>
          </a:xfrm>
          <a:custGeom>
            <a:avLst/>
            <a:gdLst/>
            <a:ahLst/>
            <a:cxnLst/>
            <a:rect l="0" t="0" r="0" b="0"/>
            <a:pathLst>
              <a:path w="12192" h="240792">
                <a:moveTo>
                  <a:pt x="0" y="240792"/>
                </a:moveTo>
                <a:lnTo>
                  <a:pt x="12192" y="240792"/>
                </a:lnTo>
                <a:lnTo>
                  <a:pt x="12192" y="0"/>
                </a:lnTo>
                <a:lnTo>
                  <a:pt x="0" y="0"/>
                </a:lnTo>
                <a:lnTo>
                  <a:pt x="0" y="2407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Freeform 880"/>
          <p:cNvSpPr/>
          <p:nvPr/>
        </p:nvSpPr>
        <p:spPr>
          <a:xfrm>
            <a:off x="2810255" y="1600201"/>
            <a:ext cx="12192" cy="240792"/>
          </a:xfrm>
          <a:custGeom>
            <a:avLst/>
            <a:gdLst/>
            <a:ahLst/>
            <a:cxnLst/>
            <a:rect l="0" t="0" r="0" b="0"/>
            <a:pathLst>
              <a:path w="12192" h="240792">
                <a:moveTo>
                  <a:pt x="0" y="240792"/>
                </a:moveTo>
                <a:lnTo>
                  <a:pt x="12192" y="240792"/>
                </a:lnTo>
                <a:lnTo>
                  <a:pt x="12192" y="0"/>
                </a:lnTo>
                <a:lnTo>
                  <a:pt x="0" y="0"/>
                </a:lnTo>
                <a:lnTo>
                  <a:pt x="0" y="2407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Freeform 881"/>
          <p:cNvSpPr/>
          <p:nvPr/>
        </p:nvSpPr>
        <p:spPr>
          <a:xfrm>
            <a:off x="5291328" y="1600201"/>
            <a:ext cx="12192" cy="240792"/>
          </a:xfrm>
          <a:custGeom>
            <a:avLst/>
            <a:gdLst/>
            <a:ahLst/>
            <a:cxnLst/>
            <a:rect l="0" t="0" r="0" b="0"/>
            <a:pathLst>
              <a:path w="12192" h="240792">
                <a:moveTo>
                  <a:pt x="0" y="240792"/>
                </a:moveTo>
                <a:lnTo>
                  <a:pt x="12192" y="240792"/>
                </a:lnTo>
                <a:lnTo>
                  <a:pt x="12192" y="0"/>
                </a:lnTo>
                <a:lnTo>
                  <a:pt x="0" y="0"/>
                </a:lnTo>
                <a:lnTo>
                  <a:pt x="0" y="2407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Freeform 882"/>
          <p:cNvSpPr/>
          <p:nvPr/>
        </p:nvSpPr>
        <p:spPr>
          <a:xfrm>
            <a:off x="7620000" y="1600201"/>
            <a:ext cx="15240" cy="240792"/>
          </a:xfrm>
          <a:custGeom>
            <a:avLst/>
            <a:gdLst/>
            <a:ahLst/>
            <a:cxnLst/>
            <a:rect l="0" t="0" r="0" b="0"/>
            <a:pathLst>
              <a:path w="15240" h="240792">
                <a:moveTo>
                  <a:pt x="0" y="240792"/>
                </a:moveTo>
                <a:lnTo>
                  <a:pt x="15240" y="240792"/>
                </a:lnTo>
                <a:lnTo>
                  <a:pt x="15240" y="0"/>
                </a:lnTo>
                <a:lnTo>
                  <a:pt x="0" y="0"/>
                </a:lnTo>
                <a:lnTo>
                  <a:pt x="0" y="2407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Freeform 883"/>
          <p:cNvSpPr/>
          <p:nvPr/>
        </p:nvSpPr>
        <p:spPr>
          <a:xfrm>
            <a:off x="9759695" y="1600201"/>
            <a:ext cx="12192" cy="240792"/>
          </a:xfrm>
          <a:custGeom>
            <a:avLst/>
            <a:gdLst/>
            <a:ahLst/>
            <a:cxnLst/>
            <a:rect l="0" t="0" r="0" b="0"/>
            <a:pathLst>
              <a:path w="12192" h="240792">
                <a:moveTo>
                  <a:pt x="0" y="240792"/>
                </a:moveTo>
                <a:lnTo>
                  <a:pt x="12192" y="240792"/>
                </a:lnTo>
                <a:lnTo>
                  <a:pt x="12192" y="0"/>
                </a:lnTo>
                <a:lnTo>
                  <a:pt x="0" y="0"/>
                </a:lnTo>
                <a:lnTo>
                  <a:pt x="0" y="2407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Freeform 884"/>
          <p:cNvSpPr/>
          <p:nvPr/>
        </p:nvSpPr>
        <p:spPr>
          <a:xfrm>
            <a:off x="807719" y="1840993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Freeform 885"/>
          <p:cNvSpPr/>
          <p:nvPr/>
        </p:nvSpPr>
        <p:spPr>
          <a:xfrm>
            <a:off x="819911" y="1840993"/>
            <a:ext cx="289560" cy="12192"/>
          </a:xfrm>
          <a:custGeom>
            <a:avLst/>
            <a:gdLst/>
            <a:ahLst/>
            <a:cxnLst/>
            <a:rect l="0" t="0" r="0" b="0"/>
            <a:pathLst>
              <a:path w="289560" h="12192">
                <a:moveTo>
                  <a:pt x="0" y="12192"/>
                </a:moveTo>
                <a:lnTo>
                  <a:pt x="289560" y="12192"/>
                </a:lnTo>
                <a:lnTo>
                  <a:pt x="28956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Freeform 886"/>
          <p:cNvSpPr/>
          <p:nvPr/>
        </p:nvSpPr>
        <p:spPr>
          <a:xfrm>
            <a:off x="1109472" y="1840993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Freeform 887"/>
          <p:cNvSpPr/>
          <p:nvPr/>
        </p:nvSpPr>
        <p:spPr>
          <a:xfrm>
            <a:off x="1121663" y="1840993"/>
            <a:ext cx="1688593" cy="12192"/>
          </a:xfrm>
          <a:custGeom>
            <a:avLst/>
            <a:gdLst/>
            <a:ahLst/>
            <a:cxnLst/>
            <a:rect l="0" t="0" r="0" b="0"/>
            <a:pathLst>
              <a:path w="1688593" h="12192">
                <a:moveTo>
                  <a:pt x="0" y="12192"/>
                </a:moveTo>
                <a:lnTo>
                  <a:pt x="1688593" y="12192"/>
                </a:lnTo>
                <a:lnTo>
                  <a:pt x="1688593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Freeform 888"/>
          <p:cNvSpPr/>
          <p:nvPr/>
        </p:nvSpPr>
        <p:spPr>
          <a:xfrm>
            <a:off x="2810255" y="1840993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Freeform 889"/>
          <p:cNvSpPr/>
          <p:nvPr/>
        </p:nvSpPr>
        <p:spPr>
          <a:xfrm>
            <a:off x="2822448" y="1840993"/>
            <a:ext cx="2468879" cy="12192"/>
          </a:xfrm>
          <a:custGeom>
            <a:avLst/>
            <a:gdLst/>
            <a:ahLst/>
            <a:cxnLst/>
            <a:rect l="0" t="0" r="0" b="0"/>
            <a:pathLst>
              <a:path w="2468879" h="12192">
                <a:moveTo>
                  <a:pt x="0" y="12192"/>
                </a:moveTo>
                <a:lnTo>
                  <a:pt x="2468879" y="12192"/>
                </a:lnTo>
                <a:lnTo>
                  <a:pt x="2468879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Freeform 890"/>
          <p:cNvSpPr/>
          <p:nvPr/>
        </p:nvSpPr>
        <p:spPr>
          <a:xfrm>
            <a:off x="5291328" y="1840993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Freeform 891"/>
          <p:cNvSpPr/>
          <p:nvPr/>
        </p:nvSpPr>
        <p:spPr>
          <a:xfrm>
            <a:off x="5303520" y="1840993"/>
            <a:ext cx="2316480" cy="12192"/>
          </a:xfrm>
          <a:custGeom>
            <a:avLst/>
            <a:gdLst/>
            <a:ahLst/>
            <a:cxnLst/>
            <a:rect l="0" t="0" r="0" b="0"/>
            <a:pathLst>
              <a:path w="2316480" h="12192">
                <a:moveTo>
                  <a:pt x="0" y="12192"/>
                </a:moveTo>
                <a:lnTo>
                  <a:pt x="2316480" y="12192"/>
                </a:lnTo>
                <a:lnTo>
                  <a:pt x="231648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Freeform 892"/>
          <p:cNvSpPr/>
          <p:nvPr/>
        </p:nvSpPr>
        <p:spPr>
          <a:xfrm>
            <a:off x="7620000" y="1840993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Freeform 893"/>
          <p:cNvSpPr/>
          <p:nvPr/>
        </p:nvSpPr>
        <p:spPr>
          <a:xfrm>
            <a:off x="7635240" y="1840993"/>
            <a:ext cx="2124456" cy="12192"/>
          </a:xfrm>
          <a:custGeom>
            <a:avLst/>
            <a:gdLst/>
            <a:ahLst/>
            <a:cxnLst/>
            <a:rect l="0" t="0" r="0" b="0"/>
            <a:pathLst>
              <a:path w="2124456" h="12192">
                <a:moveTo>
                  <a:pt x="0" y="12192"/>
                </a:moveTo>
                <a:lnTo>
                  <a:pt x="2124456" y="12192"/>
                </a:lnTo>
                <a:lnTo>
                  <a:pt x="2124456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Freeform 894"/>
          <p:cNvSpPr/>
          <p:nvPr/>
        </p:nvSpPr>
        <p:spPr>
          <a:xfrm>
            <a:off x="9759695" y="1840993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Freeform 895"/>
          <p:cNvSpPr/>
          <p:nvPr/>
        </p:nvSpPr>
        <p:spPr>
          <a:xfrm>
            <a:off x="807719" y="1853185"/>
            <a:ext cx="12192" cy="2063496"/>
          </a:xfrm>
          <a:custGeom>
            <a:avLst/>
            <a:gdLst/>
            <a:ahLst/>
            <a:cxnLst/>
            <a:rect l="0" t="0" r="0" b="0"/>
            <a:pathLst>
              <a:path w="12192" h="2063496">
                <a:moveTo>
                  <a:pt x="0" y="2063496"/>
                </a:moveTo>
                <a:lnTo>
                  <a:pt x="12192" y="2063496"/>
                </a:lnTo>
                <a:lnTo>
                  <a:pt x="12192" y="0"/>
                </a:lnTo>
                <a:lnTo>
                  <a:pt x="0" y="0"/>
                </a:lnTo>
                <a:lnTo>
                  <a:pt x="0" y="20634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Freeform 896"/>
          <p:cNvSpPr/>
          <p:nvPr/>
        </p:nvSpPr>
        <p:spPr>
          <a:xfrm>
            <a:off x="1109472" y="1853185"/>
            <a:ext cx="12192" cy="2063496"/>
          </a:xfrm>
          <a:custGeom>
            <a:avLst/>
            <a:gdLst/>
            <a:ahLst/>
            <a:cxnLst/>
            <a:rect l="0" t="0" r="0" b="0"/>
            <a:pathLst>
              <a:path w="12192" h="2063496">
                <a:moveTo>
                  <a:pt x="0" y="2063496"/>
                </a:moveTo>
                <a:lnTo>
                  <a:pt x="12192" y="2063496"/>
                </a:lnTo>
                <a:lnTo>
                  <a:pt x="12192" y="0"/>
                </a:lnTo>
                <a:lnTo>
                  <a:pt x="0" y="0"/>
                </a:lnTo>
                <a:lnTo>
                  <a:pt x="0" y="20634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Freeform 897"/>
          <p:cNvSpPr/>
          <p:nvPr/>
        </p:nvSpPr>
        <p:spPr>
          <a:xfrm>
            <a:off x="2810255" y="1853185"/>
            <a:ext cx="12192" cy="2063496"/>
          </a:xfrm>
          <a:custGeom>
            <a:avLst/>
            <a:gdLst/>
            <a:ahLst/>
            <a:cxnLst/>
            <a:rect l="0" t="0" r="0" b="0"/>
            <a:pathLst>
              <a:path w="12192" h="2063496">
                <a:moveTo>
                  <a:pt x="0" y="2063496"/>
                </a:moveTo>
                <a:lnTo>
                  <a:pt x="12192" y="2063496"/>
                </a:lnTo>
                <a:lnTo>
                  <a:pt x="12192" y="0"/>
                </a:lnTo>
                <a:lnTo>
                  <a:pt x="0" y="0"/>
                </a:lnTo>
                <a:lnTo>
                  <a:pt x="0" y="20634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Freeform 898"/>
          <p:cNvSpPr/>
          <p:nvPr/>
        </p:nvSpPr>
        <p:spPr>
          <a:xfrm>
            <a:off x="5291328" y="1853185"/>
            <a:ext cx="12192" cy="2063496"/>
          </a:xfrm>
          <a:custGeom>
            <a:avLst/>
            <a:gdLst/>
            <a:ahLst/>
            <a:cxnLst/>
            <a:rect l="0" t="0" r="0" b="0"/>
            <a:pathLst>
              <a:path w="12192" h="2063496">
                <a:moveTo>
                  <a:pt x="0" y="2063496"/>
                </a:moveTo>
                <a:lnTo>
                  <a:pt x="12192" y="2063496"/>
                </a:lnTo>
                <a:lnTo>
                  <a:pt x="12192" y="0"/>
                </a:lnTo>
                <a:lnTo>
                  <a:pt x="0" y="0"/>
                </a:lnTo>
                <a:lnTo>
                  <a:pt x="0" y="20634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Freeform 899"/>
          <p:cNvSpPr/>
          <p:nvPr/>
        </p:nvSpPr>
        <p:spPr>
          <a:xfrm>
            <a:off x="7620000" y="1853185"/>
            <a:ext cx="15240" cy="2063496"/>
          </a:xfrm>
          <a:custGeom>
            <a:avLst/>
            <a:gdLst/>
            <a:ahLst/>
            <a:cxnLst/>
            <a:rect l="0" t="0" r="0" b="0"/>
            <a:pathLst>
              <a:path w="15240" h="2063496">
                <a:moveTo>
                  <a:pt x="0" y="2063496"/>
                </a:moveTo>
                <a:lnTo>
                  <a:pt x="15240" y="2063496"/>
                </a:lnTo>
                <a:lnTo>
                  <a:pt x="15240" y="0"/>
                </a:lnTo>
                <a:lnTo>
                  <a:pt x="0" y="0"/>
                </a:lnTo>
                <a:lnTo>
                  <a:pt x="0" y="20634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Freeform 900"/>
          <p:cNvSpPr/>
          <p:nvPr/>
        </p:nvSpPr>
        <p:spPr>
          <a:xfrm>
            <a:off x="9759695" y="1853185"/>
            <a:ext cx="12192" cy="2063496"/>
          </a:xfrm>
          <a:custGeom>
            <a:avLst/>
            <a:gdLst/>
            <a:ahLst/>
            <a:cxnLst/>
            <a:rect l="0" t="0" r="0" b="0"/>
            <a:pathLst>
              <a:path w="12192" h="2063496">
                <a:moveTo>
                  <a:pt x="0" y="2063496"/>
                </a:moveTo>
                <a:lnTo>
                  <a:pt x="12192" y="2063496"/>
                </a:lnTo>
                <a:lnTo>
                  <a:pt x="12192" y="0"/>
                </a:lnTo>
                <a:lnTo>
                  <a:pt x="0" y="0"/>
                </a:lnTo>
                <a:lnTo>
                  <a:pt x="0" y="20634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Freeform 901"/>
          <p:cNvSpPr/>
          <p:nvPr/>
        </p:nvSpPr>
        <p:spPr>
          <a:xfrm>
            <a:off x="807719" y="3916681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Freeform 902"/>
          <p:cNvSpPr/>
          <p:nvPr/>
        </p:nvSpPr>
        <p:spPr>
          <a:xfrm>
            <a:off x="819911" y="3916681"/>
            <a:ext cx="289560" cy="12192"/>
          </a:xfrm>
          <a:custGeom>
            <a:avLst/>
            <a:gdLst/>
            <a:ahLst/>
            <a:cxnLst/>
            <a:rect l="0" t="0" r="0" b="0"/>
            <a:pathLst>
              <a:path w="289560" h="12192">
                <a:moveTo>
                  <a:pt x="0" y="12192"/>
                </a:moveTo>
                <a:lnTo>
                  <a:pt x="289560" y="12192"/>
                </a:lnTo>
                <a:lnTo>
                  <a:pt x="28956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Freeform 903"/>
          <p:cNvSpPr/>
          <p:nvPr/>
        </p:nvSpPr>
        <p:spPr>
          <a:xfrm>
            <a:off x="1109472" y="3916681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4" name="Freeform 904"/>
          <p:cNvSpPr/>
          <p:nvPr/>
        </p:nvSpPr>
        <p:spPr>
          <a:xfrm>
            <a:off x="1121663" y="3916681"/>
            <a:ext cx="1688593" cy="12192"/>
          </a:xfrm>
          <a:custGeom>
            <a:avLst/>
            <a:gdLst/>
            <a:ahLst/>
            <a:cxnLst/>
            <a:rect l="0" t="0" r="0" b="0"/>
            <a:pathLst>
              <a:path w="1688593" h="12192">
                <a:moveTo>
                  <a:pt x="0" y="12192"/>
                </a:moveTo>
                <a:lnTo>
                  <a:pt x="1688593" y="12192"/>
                </a:lnTo>
                <a:lnTo>
                  <a:pt x="1688593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5" name="Freeform 905"/>
          <p:cNvSpPr/>
          <p:nvPr/>
        </p:nvSpPr>
        <p:spPr>
          <a:xfrm>
            <a:off x="2810255" y="3916681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6" name="Freeform 906"/>
          <p:cNvSpPr/>
          <p:nvPr/>
        </p:nvSpPr>
        <p:spPr>
          <a:xfrm>
            <a:off x="2822448" y="3916681"/>
            <a:ext cx="2468879" cy="12192"/>
          </a:xfrm>
          <a:custGeom>
            <a:avLst/>
            <a:gdLst/>
            <a:ahLst/>
            <a:cxnLst/>
            <a:rect l="0" t="0" r="0" b="0"/>
            <a:pathLst>
              <a:path w="2468879" h="12192">
                <a:moveTo>
                  <a:pt x="0" y="12192"/>
                </a:moveTo>
                <a:lnTo>
                  <a:pt x="2468879" y="12192"/>
                </a:lnTo>
                <a:lnTo>
                  <a:pt x="2468879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7" name="Freeform 907"/>
          <p:cNvSpPr/>
          <p:nvPr/>
        </p:nvSpPr>
        <p:spPr>
          <a:xfrm>
            <a:off x="5291328" y="3916681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8" name="Freeform 908"/>
          <p:cNvSpPr/>
          <p:nvPr/>
        </p:nvSpPr>
        <p:spPr>
          <a:xfrm>
            <a:off x="5303520" y="3916681"/>
            <a:ext cx="2316480" cy="12192"/>
          </a:xfrm>
          <a:custGeom>
            <a:avLst/>
            <a:gdLst/>
            <a:ahLst/>
            <a:cxnLst/>
            <a:rect l="0" t="0" r="0" b="0"/>
            <a:pathLst>
              <a:path w="2316480" h="12192">
                <a:moveTo>
                  <a:pt x="0" y="12192"/>
                </a:moveTo>
                <a:lnTo>
                  <a:pt x="2316480" y="12192"/>
                </a:lnTo>
                <a:lnTo>
                  <a:pt x="231648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9" name="Freeform 909"/>
          <p:cNvSpPr/>
          <p:nvPr/>
        </p:nvSpPr>
        <p:spPr>
          <a:xfrm>
            <a:off x="7620000" y="3916681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0" name="Freeform 910"/>
          <p:cNvSpPr/>
          <p:nvPr/>
        </p:nvSpPr>
        <p:spPr>
          <a:xfrm>
            <a:off x="7635240" y="3916681"/>
            <a:ext cx="2124456" cy="12192"/>
          </a:xfrm>
          <a:custGeom>
            <a:avLst/>
            <a:gdLst/>
            <a:ahLst/>
            <a:cxnLst/>
            <a:rect l="0" t="0" r="0" b="0"/>
            <a:pathLst>
              <a:path w="2124456" h="12192">
                <a:moveTo>
                  <a:pt x="0" y="12192"/>
                </a:moveTo>
                <a:lnTo>
                  <a:pt x="2124456" y="12192"/>
                </a:lnTo>
                <a:lnTo>
                  <a:pt x="2124456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1" name="Freeform 911"/>
          <p:cNvSpPr/>
          <p:nvPr/>
        </p:nvSpPr>
        <p:spPr>
          <a:xfrm>
            <a:off x="9759695" y="3916681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2" name="Freeform 912"/>
          <p:cNvSpPr/>
          <p:nvPr/>
        </p:nvSpPr>
        <p:spPr>
          <a:xfrm>
            <a:off x="807719" y="3928873"/>
            <a:ext cx="12192" cy="780288"/>
          </a:xfrm>
          <a:custGeom>
            <a:avLst/>
            <a:gdLst/>
            <a:ahLst/>
            <a:cxnLst/>
            <a:rect l="0" t="0" r="0" b="0"/>
            <a:pathLst>
              <a:path w="12192" h="780288">
                <a:moveTo>
                  <a:pt x="0" y="780288"/>
                </a:moveTo>
                <a:lnTo>
                  <a:pt x="12192" y="780288"/>
                </a:lnTo>
                <a:lnTo>
                  <a:pt x="12192" y="0"/>
                </a:lnTo>
                <a:lnTo>
                  <a:pt x="0" y="0"/>
                </a:lnTo>
                <a:lnTo>
                  <a:pt x="0" y="7802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3" name="Freeform 913"/>
          <p:cNvSpPr/>
          <p:nvPr/>
        </p:nvSpPr>
        <p:spPr>
          <a:xfrm>
            <a:off x="1109472" y="3928873"/>
            <a:ext cx="12192" cy="780288"/>
          </a:xfrm>
          <a:custGeom>
            <a:avLst/>
            <a:gdLst/>
            <a:ahLst/>
            <a:cxnLst/>
            <a:rect l="0" t="0" r="0" b="0"/>
            <a:pathLst>
              <a:path w="12192" h="780288">
                <a:moveTo>
                  <a:pt x="0" y="780288"/>
                </a:moveTo>
                <a:lnTo>
                  <a:pt x="12192" y="780288"/>
                </a:lnTo>
                <a:lnTo>
                  <a:pt x="12192" y="0"/>
                </a:lnTo>
                <a:lnTo>
                  <a:pt x="0" y="0"/>
                </a:lnTo>
                <a:lnTo>
                  <a:pt x="0" y="7802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4" name="Freeform 914"/>
          <p:cNvSpPr/>
          <p:nvPr/>
        </p:nvSpPr>
        <p:spPr>
          <a:xfrm>
            <a:off x="2810255" y="3928873"/>
            <a:ext cx="12192" cy="780288"/>
          </a:xfrm>
          <a:custGeom>
            <a:avLst/>
            <a:gdLst/>
            <a:ahLst/>
            <a:cxnLst/>
            <a:rect l="0" t="0" r="0" b="0"/>
            <a:pathLst>
              <a:path w="12192" h="780288">
                <a:moveTo>
                  <a:pt x="0" y="780288"/>
                </a:moveTo>
                <a:lnTo>
                  <a:pt x="12192" y="780288"/>
                </a:lnTo>
                <a:lnTo>
                  <a:pt x="12192" y="0"/>
                </a:lnTo>
                <a:lnTo>
                  <a:pt x="0" y="0"/>
                </a:lnTo>
                <a:lnTo>
                  <a:pt x="0" y="7802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5" name="Freeform 915"/>
          <p:cNvSpPr/>
          <p:nvPr/>
        </p:nvSpPr>
        <p:spPr>
          <a:xfrm>
            <a:off x="5291328" y="3928873"/>
            <a:ext cx="12192" cy="780288"/>
          </a:xfrm>
          <a:custGeom>
            <a:avLst/>
            <a:gdLst/>
            <a:ahLst/>
            <a:cxnLst/>
            <a:rect l="0" t="0" r="0" b="0"/>
            <a:pathLst>
              <a:path w="12192" h="780288">
                <a:moveTo>
                  <a:pt x="0" y="780288"/>
                </a:moveTo>
                <a:lnTo>
                  <a:pt x="12192" y="780288"/>
                </a:lnTo>
                <a:lnTo>
                  <a:pt x="12192" y="0"/>
                </a:lnTo>
                <a:lnTo>
                  <a:pt x="0" y="0"/>
                </a:lnTo>
                <a:lnTo>
                  <a:pt x="0" y="7802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6" name="Freeform 916"/>
          <p:cNvSpPr/>
          <p:nvPr/>
        </p:nvSpPr>
        <p:spPr>
          <a:xfrm>
            <a:off x="7620000" y="3928873"/>
            <a:ext cx="15240" cy="780288"/>
          </a:xfrm>
          <a:custGeom>
            <a:avLst/>
            <a:gdLst/>
            <a:ahLst/>
            <a:cxnLst/>
            <a:rect l="0" t="0" r="0" b="0"/>
            <a:pathLst>
              <a:path w="15240" h="780288">
                <a:moveTo>
                  <a:pt x="0" y="780288"/>
                </a:moveTo>
                <a:lnTo>
                  <a:pt x="15240" y="780288"/>
                </a:lnTo>
                <a:lnTo>
                  <a:pt x="15240" y="0"/>
                </a:lnTo>
                <a:lnTo>
                  <a:pt x="0" y="0"/>
                </a:lnTo>
                <a:lnTo>
                  <a:pt x="0" y="7802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7" name="Freeform 917"/>
          <p:cNvSpPr/>
          <p:nvPr/>
        </p:nvSpPr>
        <p:spPr>
          <a:xfrm>
            <a:off x="9759695" y="3928873"/>
            <a:ext cx="12192" cy="780288"/>
          </a:xfrm>
          <a:custGeom>
            <a:avLst/>
            <a:gdLst/>
            <a:ahLst/>
            <a:cxnLst/>
            <a:rect l="0" t="0" r="0" b="0"/>
            <a:pathLst>
              <a:path w="12192" h="780288">
                <a:moveTo>
                  <a:pt x="0" y="780288"/>
                </a:moveTo>
                <a:lnTo>
                  <a:pt x="12192" y="780288"/>
                </a:lnTo>
                <a:lnTo>
                  <a:pt x="12192" y="0"/>
                </a:lnTo>
                <a:lnTo>
                  <a:pt x="0" y="0"/>
                </a:lnTo>
                <a:lnTo>
                  <a:pt x="0" y="7802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8" name="Freeform 918"/>
          <p:cNvSpPr/>
          <p:nvPr/>
        </p:nvSpPr>
        <p:spPr>
          <a:xfrm>
            <a:off x="807719" y="470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9" name="Freeform 919"/>
          <p:cNvSpPr/>
          <p:nvPr/>
        </p:nvSpPr>
        <p:spPr>
          <a:xfrm>
            <a:off x="819911" y="4709160"/>
            <a:ext cx="289560" cy="12192"/>
          </a:xfrm>
          <a:custGeom>
            <a:avLst/>
            <a:gdLst/>
            <a:ahLst/>
            <a:cxnLst/>
            <a:rect l="0" t="0" r="0" b="0"/>
            <a:pathLst>
              <a:path w="289560" h="12192">
                <a:moveTo>
                  <a:pt x="0" y="12192"/>
                </a:moveTo>
                <a:lnTo>
                  <a:pt x="289560" y="12192"/>
                </a:lnTo>
                <a:lnTo>
                  <a:pt x="28956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0" name="Freeform 920"/>
          <p:cNvSpPr/>
          <p:nvPr/>
        </p:nvSpPr>
        <p:spPr>
          <a:xfrm>
            <a:off x="1109472" y="470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1" name="Freeform 921"/>
          <p:cNvSpPr/>
          <p:nvPr/>
        </p:nvSpPr>
        <p:spPr>
          <a:xfrm>
            <a:off x="1121663" y="4709160"/>
            <a:ext cx="1688593" cy="12192"/>
          </a:xfrm>
          <a:custGeom>
            <a:avLst/>
            <a:gdLst/>
            <a:ahLst/>
            <a:cxnLst/>
            <a:rect l="0" t="0" r="0" b="0"/>
            <a:pathLst>
              <a:path w="1688593" h="12192">
                <a:moveTo>
                  <a:pt x="0" y="12192"/>
                </a:moveTo>
                <a:lnTo>
                  <a:pt x="1688593" y="12192"/>
                </a:lnTo>
                <a:lnTo>
                  <a:pt x="1688593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2" name="Freeform 922"/>
          <p:cNvSpPr/>
          <p:nvPr/>
        </p:nvSpPr>
        <p:spPr>
          <a:xfrm>
            <a:off x="2810255" y="470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3" name="Freeform 923"/>
          <p:cNvSpPr/>
          <p:nvPr/>
        </p:nvSpPr>
        <p:spPr>
          <a:xfrm>
            <a:off x="2822448" y="4709160"/>
            <a:ext cx="2468879" cy="12192"/>
          </a:xfrm>
          <a:custGeom>
            <a:avLst/>
            <a:gdLst/>
            <a:ahLst/>
            <a:cxnLst/>
            <a:rect l="0" t="0" r="0" b="0"/>
            <a:pathLst>
              <a:path w="2468879" h="12192">
                <a:moveTo>
                  <a:pt x="0" y="12192"/>
                </a:moveTo>
                <a:lnTo>
                  <a:pt x="2468879" y="12192"/>
                </a:lnTo>
                <a:lnTo>
                  <a:pt x="2468879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4" name="Freeform 924"/>
          <p:cNvSpPr/>
          <p:nvPr/>
        </p:nvSpPr>
        <p:spPr>
          <a:xfrm>
            <a:off x="5291328" y="470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5" name="Freeform 925"/>
          <p:cNvSpPr/>
          <p:nvPr/>
        </p:nvSpPr>
        <p:spPr>
          <a:xfrm>
            <a:off x="5303520" y="4709160"/>
            <a:ext cx="2316480" cy="12192"/>
          </a:xfrm>
          <a:custGeom>
            <a:avLst/>
            <a:gdLst/>
            <a:ahLst/>
            <a:cxnLst/>
            <a:rect l="0" t="0" r="0" b="0"/>
            <a:pathLst>
              <a:path w="2316480" h="12192">
                <a:moveTo>
                  <a:pt x="0" y="12192"/>
                </a:moveTo>
                <a:lnTo>
                  <a:pt x="2316480" y="12192"/>
                </a:lnTo>
                <a:lnTo>
                  <a:pt x="231648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6" name="Freeform 926"/>
          <p:cNvSpPr/>
          <p:nvPr/>
        </p:nvSpPr>
        <p:spPr>
          <a:xfrm>
            <a:off x="7620000" y="4709160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7" name="Freeform 927"/>
          <p:cNvSpPr/>
          <p:nvPr/>
        </p:nvSpPr>
        <p:spPr>
          <a:xfrm>
            <a:off x="7635240" y="4709160"/>
            <a:ext cx="2124456" cy="12192"/>
          </a:xfrm>
          <a:custGeom>
            <a:avLst/>
            <a:gdLst/>
            <a:ahLst/>
            <a:cxnLst/>
            <a:rect l="0" t="0" r="0" b="0"/>
            <a:pathLst>
              <a:path w="2124456" h="12192">
                <a:moveTo>
                  <a:pt x="0" y="12192"/>
                </a:moveTo>
                <a:lnTo>
                  <a:pt x="2124456" y="12192"/>
                </a:lnTo>
                <a:lnTo>
                  <a:pt x="2124456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8" name="Freeform 928"/>
          <p:cNvSpPr/>
          <p:nvPr/>
        </p:nvSpPr>
        <p:spPr>
          <a:xfrm>
            <a:off x="9759695" y="4709160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9" name="Freeform 929"/>
          <p:cNvSpPr/>
          <p:nvPr/>
        </p:nvSpPr>
        <p:spPr>
          <a:xfrm>
            <a:off x="807719" y="4721353"/>
            <a:ext cx="12192" cy="798576"/>
          </a:xfrm>
          <a:custGeom>
            <a:avLst/>
            <a:gdLst/>
            <a:ahLst/>
            <a:cxnLst/>
            <a:rect l="0" t="0" r="0" b="0"/>
            <a:pathLst>
              <a:path w="12192" h="798576">
                <a:moveTo>
                  <a:pt x="0" y="798576"/>
                </a:moveTo>
                <a:lnTo>
                  <a:pt x="12192" y="798576"/>
                </a:lnTo>
                <a:lnTo>
                  <a:pt x="12192" y="0"/>
                </a:lnTo>
                <a:lnTo>
                  <a:pt x="0" y="0"/>
                </a:lnTo>
                <a:lnTo>
                  <a:pt x="0" y="79857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0" name="Freeform 930"/>
          <p:cNvSpPr/>
          <p:nvPr/>
        </p:nvSpPr>
        <p:spPr>
          <a:xfrm>
            <a:off x="1109472" y="4721353"/>
            <a:ext cx="12192" cy="798576"/>
          </a:xfrm>
          <a:custGeom>
            <a:avLst/>
            <a:gdLst/>
            <a:ahLst/>
            <a:cxnLst/>
            <a:rect l="0" t="0" r="0" b="0"/>
            <a:pathLst>
              <a:path w="12192" h="798576">
                <a:moveTo>
                  <a:pt x="0" y="798576"/>
                </a:moveTo>
                <a:lnTo>
                  <a:pt x="12192" y="798576"/>
                </a:lnTo>
                <a:lnTo>
                  <a:pt x="12192" y="0"/>
                </a:lnTo>
                <a:lnTo>
                  <a:pt x="0" y="0"/>
                </a:lnTo>
                <a:lnTo>
                  <a:pt x="0" y="79857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1" name="Freeform 931"/>
          <p:cNvSpPr/>
          <p:nvPr/>
        </p:nvSpPr>
        <p:spPr>
          <a:xfrm>
            <a:off x="2810255" y="4721353"/>
            <a:ext cx="12192" cy="798576"/>
          </a:xfrm>
          <a:custGeom>
            <a:avLst/>
            <a:gdLst/>
            <a:ahLst/>
            <a:cxnLst/>
            <a:rect l="0" t="0" r="0" b="0"/>
            <a:pathLst>
              <a:path w="12192" h="798576">
                <a:moveTo>
                  <a:pt x="0" y="798576"/>
                </a:moveTo>
                <a:lnTo>
                  <a:pt x="12192" y="798576"/>
                </a:lnTo>
                <a:lnTo>
                  <a:pt x="12192" y="0"/>
                </a:lnTo>
                <a:lnTo>
                  <a:pt x="0" y="0"/>
                </a:lnTo>
                <a:lnTo>
                  <a:pt x="0" y="79857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2" name="Freeform 932"/>
          <p:cNvSpPr/>
          <p:nvPr/>
        </p:nvSpPr>
        <p:spPr>
          <a:xfrm>
            <a:off x="5291328" y="4721353"/>
            <a:ext cx="12192" cy="798576"/>
          </a:xfrm>
          <a:custGeom>
            <a:avLst/>
            <a:gdLst/>
            <a:ahLst/>
            <a:cxnLst/>
            <a:rect l="0" t="0" r="0" b="0"/>
            <a:pathLst>
              <a:path w="12192" h="798576">
                <a:moveTo>
                  <a:pt x="0" y="798576"/>
                </a:moveTo>
                <a:lnTo>
                  <a:pt x="12192" y="798576"/>
                </a:lnTo>
                <a:lnTo>
                  <a:pt x="12192" y="0"/>
                </a:lnTo>
                <a:lnTo>
                  <a:pt x="0" y="0"/>
                </a:lnTo>
                <a:lnTo>
                  <a:pt x="0" y="79857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3" name="Freeform 933"/>
          <p:cNvSpPr/>
          <p:nvPr/>
        </p:nvSpPr>
        <p:spPr>
          <a:xfrm>
            <a:off x="7620000" y="4721353"/>
            <a:ext cx="15240" cy="798576"/>
          </a:xfrm>
          <a:custGeom>
            <a:avLst/>
            <a:gdLst/>
            <a:ahLst/>
            <a:cxnLst/>
            <a:rect l="0" t="0" r="0" b="0"/>
            <a:pathLst>
              <a:path w="15240" h="798576">
                <a:moveTo>
                  <a:pt x="0" y="798576"/>
                </a:moveTo>
                <a:lnTo>
                  <a:pt x="15240" y="798576"/>
                </a:lnTo>
                <a:lnTo>
                  <a:pt x="15240" y="0"/>
                </a:lnTo>
                <a:lnTo>
                  <a:pt x="0" y="0"/>
                </a:lnTo>
                <a:lnTo>
                  <a:pt x="0" y="79857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4" name="Freeform 934"/>
          <p:cNvSpPr/>
          <p:nvPr/>
        </p:nvSpPr>
        <p:spPr>
          <a:xfrm>
            <a:off x="9759695" y="4721353"/>
            <a:ext cx="12192" cy="798576"/>
          </a:xfrm>
          <a:custGeom>
            <a:avLst/>
            <a:gdLst/>
            <a:ahLst/>
            <a:cxnLst/>
            <a:rect l="0" t="0" r="0" b="0"/>
            <a:pathLst>
              <a:path w="12192" h="798576">
                <a:moveTo>
                  <a:pt x="0" y="798576"/>
                </a:moveTo>
                <a:lnTo>
                  <a:pt x="12192" y="798576"/>
                </a:lnTo>
                <a:lnTo>
                  <a:pt x="12192" y="0"/>
                </a:lnTo>
                <a:lnTo>
                  <a:pt x="0" y="0"/>
                </a:lnTo>
                <a:lnTo>
                  <a:pt x="0" y="79857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5" name="Freeform 935"/>
          <p:cNvSpPr/>
          <p:nvPr/>
        </p:nvSpPr>
        <p:spPr>
          <a:xfrm>
            <a:off x="819911" y="5678425"/>
            <a:ext cx="289560" cy="94488"/>
          </a:xfrm>
          <a:custGeom>
            <a:avLst/>
            <a:gdLst/>
            <a:ahLst/>
            <a:cxnLst/>
            <a:rect l="0" t="0" r="0" b="0"/>
            <a:pathLst>
              <a:path w="289560" h="94488">
                <a:moveTo>
                  <a:pt x="0" y="94488"/>
                </a:moveTo>
                <a:lnTo>
                  <a:pt x="289560" y="94488"/>
                </a:lnTo>
                <a:lnTo>
                  <a:pt x="289560" y="0"/>
                </a:lnTo>
                <a:lnTo>
                  <a:pt x="0" y="0"/>
                </a:lnTo>
                <a:lnTo>
                  <a:pt x="0" y="94488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6" name="Freeform 936"/>
          <p:cNvSpPr/>
          <p:nvPr/>
        </p:nvSpPr>
        <p:spPr>
          <a:xfrm>
            <a:off x="819911" y="5535168"/>
            <a:ext cx="289560" cy="143256"/>
          </a:xfrm>
          <a:custGeom>
            <a:avLst/>
            <a:gdLst/>
            <a:ahLst/>
            <a:cxnLst/>
            <a:rect l="0" t="0" r="0" b="0"/>
            <a:pathLst>
              <a:path w="289560" h="143256">
                <a:moveTo>
                  <a:pt x="0" y="143256"/>
                </a:moveTo>
                <a:lnTo>
                  <a:pt x="289560" y="143256"/>
                </a:lnTo>
                <a:lnTo>
                  <a:pt x="289560" y="0"/>
                </a:lnTo>
                <a:lnTo>
                  <a:pt x="0" y="0"/>
                </a:lnTo>
                <a:lnTo>
                  <a:pt x="0" y="143256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7" name="Freeform 937"/>
          <p:cNvSpPr/>
          <p:nvPr/>
        </p:nvSpPr>
        <p:spPr>
          <a:xfrm>
            <a:off x="1121663" y="5678425"/>
            <a:ext cx="1688593" cy="94488"/>
          </a:xfrm>
          <a:custGeom>
            <a:avLst/>
            <a:gdLst/>
            <a:ahLst/>
            <a:cxnLst/>
            <a:rect l="0" t="0" r="0" b="0"/>
            <a:pathLst>
              <a:path w="1688593" h="94488">
                <a:moveTo>
                  <a:pt x="0" y="94488"/>
                </a:moveTo>
                <a:lnTo>
                  <a:pt x="1688593" y="94488"/>
                </a:lnTo>
                <a:lnTo>
                  <a:pt x="1688593" y="0"/>
                </a:lnTo>
                <a:lnTo>
                  <a:pt x="0" y="0"/>
                </a:lnTo>
                <a:lnTo>
                  <a:pt x="0" y="94488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8" name="Freeform 938"/>
          <p:cNvSpPr/>
          <p:nvPr/>
        </p:nvSpPr>
        <p:spPr>
          <a:xfrm>
            <a:off x="1121663" y="5535168"/>
            <a:ext cx="1688593" cy="143256"/>
          </a:xfrm>
          <a:custGeom>
            <a:avLst/>
            <a:gdLst/>
            <a:ahLst/>
            <a:cxnLst/>
            <a:rect l="0" t="0" r="0" b="0"/>
            <a:pathLst>
              <a:path w="1688593" h="143256">
                <a:moveTo>
                  <a:pt x="0" y="143256"/>
                </a:moveTo>
                <a:lnTo>
                  <a:pt x="1688593" y="143256"/>
                </a:lnTo>
                <a:lnTo>
                  <a:pt x="1688593" y="0"/>
                </a:lnTo>
                <a:lnTo>
                  <a:pt x="0" y="0"/>
                </a:lnTo>
                <a:lnTo>
                  <a:pt x="0" y="143256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9" name="Freeform 939"/>
          <p:cNvSpPr/>
          <p:nvPr/>
        </p:nvSpPr>
        <p:spPr>
          <a:xfrm>
            <a:off x="807719" y="5519928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0" name="Freeform 940"/>
          <p:cNvSpPr/>
          <p:nvPr/>
        </p:nvSpPr>
        <p:spPr>
          <a:xfrm>
            <a:off x="819911" y="5519928"/>
            <a:ext cx="289560" cy="12192"/>
          </a:xfrm>
          <a:custGeom>
            <a:avLst/>
            <a:gdLst/>
            <a:ahLst/>
            <a:cxnLst/>
            <a:rect l="0" t="0" r="0" b="0"/>
            <a:pathLst>
              <a:path w="289560" h="12192">
                <a:moveTo>
                  <a:pt x="0" y="12192"/>
                </a:moveTo>
                <a:lnTo>
                  <a:pt x="289560" y="12192"/>
                </a:lnTo>
                <a:lnTo>
                  <a:pt x="28956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1" name="Freeform 941"/>
          <p:cNvSpPr/>
          <p:nvPr/>
        </p:nvSpPr>
        <p:spPr>
          <a:xfrm>
            <a:off x="819911" y="5532120"/>
            <a:ext cx="289560" cy="3048"/>
          </a:xfrm>
          <a:custGeom>
            <a:avLst/>
            <a:gdLst/>
            <a:ahLst/>
            <a:cxnLst/>
            <a:rect l="0" t="0" r="0" b="0"/>
            <a:pathLst>
              <a:path w="289560" h="3048">
                <a:moveTo>
                  <a:pt x="0" y="3048"/>
                </a:moveTo>
                <a:lnTo>
                  <a:pt x="289560" y="3048"/>
                </a:lnTo>
                <a:lnTo>
                  <a:pt x="289560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2" name="Freeform 942"/>
          <p:cNvSpPr/>
          <p:nvPr/>
        </p:nvSpPr>
        <p:spPr>
          <a:xfrm>
            <a:off x="1109472" y="5532120"/>
            <a:ext cx="12192" cy="3048"/>
          </a:xfrm>
          <a:custGeom>
            <a:avLst/>
            <a:gdLst/>
            <a:ahLst/>
            <a:cxnLst/>
            <a:rect l="0" t="0" r="0" b="0"/>
            <a:pathLst>
              <a:path w="12192" h="3048">
                <a:moveTo>
                  <a:pt x="0" y="3048"/>
                </a:moveTo>
                <a:lnTo>
                  <a:pt x="12192" y="3048"/>
                </a:lnTo>
                <a:lnTo>
                  <a:pt x="12192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3" name="Freeform 943"/>
          <p:cNvSpPr/>
          <p:nvPr/>
        </p:nvSpPr>
        <p:spPr>
          <a:xfrm>
            <a:off x="1109472" y="5519928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4" name="Freeform 944"/>
          <p:cNvSpPr/>
          <p:nvPr/>
        </p:nvSpPr>
        <p:spPr>
          <a:xfrm>
            <a:off x="1121663" y="5519928"/>
            <a:ext cx="1688593" cy="12192"/>
          </a:xfrm>
          <a:custGeom>
            <a:avLst/>
            <a:gdLst/>
            <a:ahLst/>
            <a:cxnLst/>
            <a:rect l="0" t="0" r="0" b="0"/>
            <a:pathLst>
              <a:path w="1688593" h="12192">
                <a:moveTo>
                  <a:pt x="0" y="12192"/>
                </a:moveTo>
                <a:lnTo>
                  <a:pt x="1688593" y="12192"/>
                </a:lnTo>
                <a:lnTo>
                  <a:pt x="1688593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5" name="Freeform 945"/>
          <p:cNvSpPr/>
          <p:nvPr/>
        </p:nvSpPr>
        <p:spPr>
          <a:xfrm>
            <a:off x="1121663" y="5532120"/>
            <a:ext cx="1688593" cy="3048"/>
          </a:xfrm>
          <a:custGeom>
            <a:avLst/>
            <a:gdLst/>
            <a:ahLst/>
            <a:cxnLst/>
            <a:rect l="0" t="0" r="0" b="0"/>
            <a:pathLst>
              <a:path w="1688593" h="3048">
                <a:moveTo>
                  <a:pt x="0" y="3048"/>
                </a:moveTo>
                <a:lnTo>
                  <a:pt x="1688593" y="3048"/>
                </a:lnTo>
                <a:lnTo>
                  <a:pt x="1688593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6" name="Freeform 946"/>
          <p:cNvSpPr/>
          <p:nvPr/>
        </p:nvSpPr>
        <p:spPr>
          <a:xfrm>
            <a:off x="2810255" y="5532120"/>
            <a:ext cx="12192" cy="3048"/>
          </a:xfrm>
          <a:custGeom>
            <a:avLst/>
            <a:gdLst/>
            <a:ahLst/>
            <a:cxnLst/>
            <a:rect l="0" t="0" r="0" b="0"/>
            <a:pathLst>
              <a:path w="12192" h="3048">
                <a:moveTo>
                  <a:pt x="0" y="3048"/>
                </a:moveTo>
                <a:lnTo>
                  <a:pt x="12192" y="3048"/>
                </a:lnTo>
                <a:lnTo>
                  <a:pt x="12192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7" name="Freeform 947"/>
          <p:cNvSpPr/>
          <p:nvPr/>
        </p:nvSpPr>
        <p:spPr>
          <a:xfrm>
            <a:off x="2810255" y="5519928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8" name="Freeform 948"/>
          <p:cNvSpPr/>
          <p:nvPr/>
        </p:nvSpPr>
        <p:spPr>
          <a:xfrm>
            <a:off x="2822448" y="5519928"/>
            <a:ext cx="2468879" cy="12192"/>
          </a:xfrm>
          <a:custGeom>
            <a:avLst/>
            <a:gdLst/>
            <a:ahLst/>
            <a:cxnLst/>
            <a:rect l="0" t="0" r="0" b="0"/>
            <a:pathLst>
              <a:path w="2468879" h="12192">
                <a:moveTo>
                  <a:pt x="0" y="12192"/>
                </a:moveTo>
                <a:lnTo>
                  <a:pt x="2468879" y="12192"/>
                </a:lnTo>
                <a:lnTo>
                  <a:pt x="2468879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9" name="Freeform 949"/>
          <p:cNvSpPr/>
          <p:nvPr/>
        </p:nvSpPr>
        <p:spPr>
          <a:xfrm>
            <a:off x="5291328" y="5532120"/>
            <a:ext cx="12192" cy="3048"/>
          </a:xfrm>
          <a:custGeom>
            <a:avLst/>
            <a:gdLst/>
            <a:ahLst/>
            <a:cxnLst/>
            <a:rect l="0" t="0" r="0" b="0"/>
            <a:pathLst>
              <a:path w="12192" h="3048">
                <a:moveTo>
                  <a:pt x="0" y="3048"/>
                </a:moveTo>
                <a:lnTo>
                  <a:pt x="12192" y="3048"/>
                </a:lnTo>
                <a:lnTo>
                  <a:pt x="12192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0" name="Freeform 950"/>
          <p:cNvSpPr/>
          <p:nvPr/>
        </p:nvSpPr>
        <p:spPr>
          <a:xfrm>
            <a:off x="5291328" y="5519928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1" name="Freeform 951"/>
          <p:cNvSpPr/>
          <p:nvPr/>
        </p:nvSpPr>
        <p:spPr>
          <a:xfrm>
            <a:off x="5303520" y="5519928"/>
            <a:ext cx="2316480" cy="12192"/>
          </a:xfrm>
          <a:custGeom>
            <a:avLst/>
            <a:gdLst/>
            <a:ahLst/>
            <a:cxnLst/>
            <a:rect l="0" t="0" r="0" b="0"/>
            <a:pathLst>
              <a:path w="2316480" h="12192">
                <a:moveTo>
                  <a:pt x="0" y="12192"/>
                </a:moveTo>
                <a:lnTo>
                  <a:pt x="2316480" y="12192"/>
                </a:lnTo>
                <a:lnTo>
                  <a:pt x="231648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2" name="Freeform 952"/>
          <p:cNvSpPr/>
          <p:nvPr/>
        </p:nvSpPr>
        <p:spPr>
          <a:xfrm>
            <a:off x="7620000" y="5519928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3" name="Freeform 953"/>
          <p:cNvSpPr/>
          <p:nvPr/>
        </p:nvSpPr>
        <p:spPr>
          <a:xfrm>
            <a:off x="7635240" y="5519928"/>
            <a:ext cx="2124456" cy="12192"/>
          </a:xfrm>
          <a:custGeom>
            <a:avLst/>
            <a:gdLst/>
            <a:ahLst/>
            <a:cxnLst/>
            <a:rect l="0" t="0" r="0" b="0"/>
            <a:pathLst>
              <a:path w="2124456" h="12192">
                <a:moveTo>
                  <a:pt x="0" y="12192"/>
                </a:moveTo>
                <a:lnTo>
                  <a:pt x="2124456" y="12192"/>
                </a:lnTo>
                <a:lnTo>
                  <a:pt x="2124456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4" name="Freeform 954"/>
          <p:cNvSpPr/>
          <p:nvPr/>
        </p:nvSpPr>
        <p:spPr>
          <a:xfrm>
            <a:off x="9759695" y="5519928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5" name="Freeform 955"/>
          <p:cNvSpPr/>
          <p:nvPr/>
        </p:nvSpPr>
        <p:spPr>
          <a:xfrm>
            <a:off x="807719" y="5535169"/>
            <a:ext cx="12192" cy="237744"/>
          </a:xfrm>
          <a:custGeom>
            <a:avLst/>
            <a:gdLst/>
            <a:ahLst/>
            <a:cxnLst/>
            <a:rect l="0" t="0" r="0" b="0"/>
            <a:pathLst>
              <a:path w="12192" h="237744">
                <a:moveTo>
                  <a:pt x="0" y="237744"/>
                </a:moveTo>
                <a:lnTo>
                  <a:pt x="12192" y="237744"/>
                </a:lnTo>
                <a:lnTo>
                  <a:pt x="12192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6" name="Freeform 956"/>
          <p:cNvSpPr/>
          <p:nvPr/>
        </p:nvSpPr>
        <p:spPr>
          <a:xfrm>
            <a:off x="1109472" y="5535169"/>
            <a:ext cx="12192" cy="237744"/>
          </a:xfrm>
          <a:custGeom>
            <a:avLst/>
            <a:gdLst/>
            <a:ahLst/>
            <a:cxnLst/>
            <a:rect l="0" t="0" r="0" b="0"/>
            <a:pathLst>
              <a:path w="12192" h="237744">
                <a:moveTo>
                  <a:pt x="0" y="237744"/>
                </a:moveTo>
                <a:lnTo>
                  <a:pt x="12192" y="237744"/>
                </a:lnTo>
                <a:lnTo>
                  <a:pt x="12192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7" name="Freeform 957"/>
          <p:cNvSpPr/>
          <p:nvPr/>
        </p:nvSpPr>
        <p:spPr>
          <a:xfrm>
            <a:off x="2810255" y="5535169"/>
            <a:ext cx="12192" cy="237744"/>
          </a:xfrm>
          <a:custGeom>
            <a:avLst/>
            <a:gdLst/>
            <a:ahLst/>
            <a:cxnLst/>
            <a:rect l="0" t="0" r="0" b="0"/>
            <a:pathLst>
              <a:path w="12192" h="237744">
                <a:moveTo>
                  <a:pt x="0" y="237744"/>
                </a:moveTo>
                <a:lnTo>
                  <a:pt x="12192" y="237744"/>
                </a:lnTo>
                <a:lnTo>
                  <a:pt x="12192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8" name="Freeform 958"/>
          <p:cNvSpPr/>
          <p:nvPr/>
        </p:nvSpPr>
        <p:spPr>
          <a:xfrm>
            <a:off x="5291328" y="5535169"/>
            <a:ext cx="12192" cy="237744"/>
          </a:xfrm>
          <a:custGeom>
            <a:avLst/>
            <a:gdLst/>
            <a:ahLst/>
            <a:cxnLst/>
            <a:rect l="0" t="0" r="0" b="0"/>
            <a:pathLst>
              <a:path w="12192" h="237744">
                <a:moveTo>
                  <a:pt x="0" y="237744"/>
                </a:moveTo>
                <a:lnTo>
                  <a:pt x="12192" y="237744"/>
                </a:lnTo>
                <a:lnTo>
                  <a:pt x="12192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9" name="Freeform 959"/>
          <p:cNvSpPr/>
          <p:nvPr/>
        </p:nvSpPr>
        <p:spPr>
          <a:xfrm>
            <a:off x="7620000" y="5535169"/>
            <a:ext cx="15240" cy="237744"/>
          </a:xfrm>
          <a:custGeom>
            <a:avLst/>
            <a:gdLst/>
            <a:ahLst/>
            <a:cxnLst/>
            <a:rect l="0" t="0" r="0" b="0"/>
            <a:pathLst>
              <a:path w="15240" h="237744">
                <a:moveTo>
                  <a:pt x="0" y="237744"/>
                </a:moveTo>
                <a:lnTo>
                  <a:pt x="15240" y="237744"/>
                </a:lnTo>
                <a:lnTo>
                  <a:pt x="15240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0" name="Freeform 960"/>
          <p:cNvSpPr/>
          <p:nvPr/>
        </p:nvSpPr>
        <p:spPr>
          <a:xfrm>
            <a:off x="9759695" y="5535169"/>
            <a:ext cx="12192" cy="237744"/>
          </a:xfrm>
          <a:custGeom>
            <a:avLst/>
            <a:gdLst/>
            <a:ahLst/>
            <a:cxnLst/>
            <a:rect l="0" t="0" r="0" b="0"/>
            <a:pathLst>
              <a:path w="12192" h="237744">
                <a:moveTo>
                  <a:pt x="0" y="237744"/>
                </a:moveTo>
                <a:lnTo>
                  <a:pt x="12192" y="237744"/>
                </a:lnTo>
                <a:lnTo>
                  <a:pt x="12192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1" name="Freeform 961"/>
          <p:cNvSpPr/>
          <p:nvPr/>
        </p:nvSpPr>
        <p:spPr>
          <a:xfrm>
            <a:off x="807719" y="5772913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2" name="Freeform 962"/>
          <p:cNvSpPr/>
          <p:nvPr/>
        </p:nvSpPr>
        <p:spPr>
          <a:xfrm>
            <a:off x="819911" y="5772913"/>
            <a:ext cx="289560" cy="12192"/>
          </a:xfrm>
          <a:custGeom>
            <a:avLst/>
            <a:gdLst/>
            <a:ahLst/>
            <a:cxnLst/>
            <a:rect l="0" t="0" r="0" b="0"/>
            <a:pathLst>
              <a:path w="289560" h="12192">
                <a:moveTo>
                  <a:pt x="0" y="12192"/>
                </a:moveTo>
                <a:lnTo>
                  <a:pt x="289560" y="12192"/>
                </a:lnTo>
                <a:lnTo>
                  <a:pt x="28956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3" name="Freeform 963"/>
          <p:cNvSpPr/>
          <p:nvPr/>
        </p:nvSpPr>
        <p:spPr>
          <a:xfrm>
            <a:off x="1109472" y="5772913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4" name="Freeform 964"/>
          <p:cNvSpPr/>
          <p:nvPr/>
        </p:nvSpPr>
        <p:spPr>
          <a:xfrm>
            <a:off x="1121663" y="5772913"/>
            <a:ext cx="1688593" cy="12192"/>
          </a:xfrm>
          <a:custGeom>
            <a:avLst/>
            <a:gdLst/>
            <a:ahLst/>
            <a:cxnLst/>
            <a:rect l="0" t="0" r="0" b="0"/>
            <a:pathLst>
              <a:path w="1688593" h="12192">
                <a:moveTo>
                  <a:pt x="0" y="12192"/>
                </a:moveTo>
                <a:lnTo>
                  <a:pt x="1688593" y="12192"/>
                </a:lnTo>
                <a:lnTo>
                  <a:pt x="1688593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5" name="Freeform 965"/>
          <p:cNvSpPr/>
          <p:nvPr/>
        </p:nvSpPr>
        <p:spPr>
          <a:xfrm>
            <a:off x="2810255" y="5772913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6" name="Freeform 966"/>
          <p:cNvSpPr/>
          <p:nvPr/>
        </p:nvSpPr>
        <p:spPr>
          <a:xfrm>
            <a:off x="2822448" y="5772913"/>
            <a:ext cx="2468879" cy="12192"/>
          </a:xfrm>
          <a:custGeom>
            <a:avLst/>
            <a:gdLst/>
            <a:ahLst/>
            <a:cxnLst/>
            <a:rect l="0" t="0" r="0" b="0"/>
            <a:pathLst>
              <a:path w="2468879" h="12192">
                <a:moveTo>
                  <a:pt x="0" y="12192"/>
                </a:moveTo>
                <a:lnTo>
                  <a:pt x="2468879" y="12192"/>
                </a:lnTo>
                <a:lnTo>
                  <a:pt x="2468879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7" name="Freeform 967"/>
          <p:cNvSpPr/>
          <p:nvPr/>
        </p:nvSpPr>
        <p:spPr>
          <a:xfrm>
            <a:off x="5291328" y="5772913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8" name="Freeform 968"/>
          <p:cNvSpPr/>
          <p:nvPr/>
        </p:nvSpPr>
        <p:spPr>
          <a:xfrm>
            <a:off x="5303520" y="5772913"/>
            <a:ext cx="2316480" cy="12192"/>
          </a:xfrm>
          <a:custGeom>
            <a:avLst/>
            <a:gdLst/>
            <a:ahLst/>
            <a:cxnLst/>
            <a:rect l="0" t="0" r="0" b="0"/>
            <a:pathLst>
              <a:path w="2316480" h="12192">
                <a:moveTo>
                  <a:pt x="0" y="12192"/>
                </a:moveTo>
                <a:lnTo>
                  <a:pt x="2316480" y="12192"/>
                </a:lnTo>
                <a:lnTo>
                  <a:pt x="231648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9" name="Freeform 969"/>
          <p:cNvSpPr/>
          <p:nvPr/>
        </p:nvSpPr>
        <p:spPr>
          <a:xfrm>
            <a:off x="7620000" y="5772913"/>
            <a:ext cx="15240" cy="12192"/>
          </a:xfrm>
          <a:custGeom>
            <a:avLst/>
            <a:gdLst/>
            <a:ahLst/>
            <a:cxnLst/>
            <a:rect l="0" t="0" r="0" b="0"/>
            <a:pathLst>
              <a:path w="15240" h="12192">
                <a:moveTo>
                  <a:pt x="0" y="12192"/>
                </a:moveTo>
                <a:lnTo>
                  <a:pt x="15240" y="12192"/>
                </a:lnTo>
                <a:lnTo>
                  <a:pt x="1524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0" name="Freeform 970"/>
          <p:cNvSpPr/>
          <p:nvPr/>
        </p:nvSpPr>
        <p:spPr>
          <a:xfrm>
            <a:off x="7635240" y="5772913"/>
            <a:ext cx="2124456" cy="12192"/>
          </a:xfrm>
          <a:custGeom>
            <a:avLst/>
            <a:gdLst/>
            <a:ahLst/>
            <a:cxnLst/>
            <a:rect l="0" t="0" r="0" b="0"/>
            <a:pathLst>
              <a:path w="2124456" h="12192">
                <a:moveTo>
                  <a:pt x="0" y="12192"/>
                </a:moveTo>
                <a:lnTo>
                  <a:pt x="2124456" y="12192"/>
                </a:lnTo>
                <a:lnTo>
                  <a:pt x="2124456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1" name="Freeform 971"/>
          <p:cNvSpPr/>
          <p:nvPr/>
        </p:nvSpPr>
        <p:spPr>
          <a:xfrm>
            <a:off x="9759695" y="5772913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2" name="Freeform 972"/>
          <p:cNvSpPr/>
          <p:nvPr/>
        </p:nvSpPr>
        <p:spPr>
          <a:xfrm>
            <a:off x="807719" y="5785105"/>
            <a:ext cx="12192" cy="993648"/>
          </a:xfrm>
          <a:custGeom>
            <a:avLst/>
            <a:gdLst/>
            <a:ahLst/>
            <a:cxnLst/>
            <a:rect l="0" t="0" r="0" b="0"/>
            <a:pathLst>
              <a:path w="12192" h="993648">
                <a:moveTo>
                  <a:pt x="0" y="993648"/>
                </a:moveTo>
                <a:lnTo>
                  <a:pt x="12192" y="993648"/>
                </a:lnTo>
                <a:lnTo>
                  <a:pt x="12192" y="0"/>
                </a:lnTo>
                <a:lnTo>
                  <a:pt x="0" y="0"/>
                </a:lnTo>
                <a:lnTo>
                  <a:pt x="0" y="99364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3" name="Freeform 973"/>
          <p:cNvSpPr/>
          <p:nvPr/>
        </p:nvSpPr>
        <p:spPr>
          <a:xfrm>
            <a:off x="807719" y="6778752"/>
            <a:ext cx="12192" cy="9144"/>
          </a:xfrm>
          <a:custGeom>
            <a:avLst/>
            <a:gdLst/>
            <a:ahLst/>
            <a:cxnLst/>
            <a:rect l="0" t="0" r="0" b="0"/>
            <a:pathLst>
              <a:path w="12192" h="9144">
                <a:moveTo>
                  <a:pt x="0" y="9144"/>
                </a:moveTo>
                <a:lnTo>
                  <a:pt x="12192" y="9144"/>
                </a:lnTo>
                <a:lnTo>
                  <a:pt x="12192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4" name="Freeform 974"/>
          <p:cNvSpPr/>
          <p:nvPr/>
        </p:nvSpPr>
        <p:spPr>
          <a:xfrm>
            <a:off x="807719" y="6778752"/>
            <a:ext cx="12192" cy="9144"/>
          </a:xfrm>
          <a:custGeom>
            <a:avLst/>
            <a:gdLst/>
            <a:ahLst/>
            <a:cxnLst/>
            <a:rect l="0" t="0" r="0" b="0"/>
            <a:pathLst>
              <a:path w="12192" h="9144">
                <a:moveTo>
                  <a:pt x="0" y="9144"/>
                </a:moveTo>
                <a:lnTo>
                  <a:pt x="12192" y="9144"/>
                </a:lnTo>
                <a:lnTo>
                  <a:pt x="12192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5" name="Freeform 975"/>
          <p:cNvSpPr/>
          <p:nvPr/>
        </p:nvSpPr>
        <p:spPr>
          <a:xfrm>
            <a:off x="819911" y="6778752"/>
            <a:ext cx="289560" cy="9144"/>
          </a:xfrm>
          <a:custGeom>
            <a:avLst/>
            <a:gdLst/>
            <a:ahLst/>
            <a:cxnLst/>
            <a:rect l="0" t="0" r="0" b="0"/>
            <a:pathLst>
              <a:path w="289560" h="9144">
                <a:moveTo>
                  <a:pt x="0" y="9144"/>
                </a:moveTo>
                <a:lnTo>
                  <a:pt x="289560" y="9144"/>
                </a:lnTo>
                <a:lnTo>
                  <a:pt x="28956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6" name="Freeform 976"/>
          <p:cNvSpPr/>
          <p:nvPr/>
        </p:nvSpPr>
        <p:spPr>
          <a:xfrm>
            <a:off x="1109472" y="5785105"/>
            <a:ext cx="12192" cy="993648"/>
          </a:xfrm>
          <a:custGeom>
            <a:avLst/>
            <a:gdLst/>
            <a:ahLst/>
            <a:cxnLst/>
            <a:rect l="0" t="0" r="0" b="0"/>
            <a:pathLst>
              <a:path w="12192" h="993648">
                <a:moveTo>
                  <a:pt x="0" y="993648"/>
                </a:moveTo>
                <a:lnTo>
                  <a:pt x="12192" y="993648"/>
                </a:lnTo>
                <a:lnTo>
                  <a:pt x="12192" y="0"/>
                </a:lnTo>
                <a:lnTo>
                  <a:pt x="0" y="0"/>
                </a:lnTo>
                <a:lnTo>
                  <a:pt x="0" y="99364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7" name="Freeform 977"/>
          <p:cNvSpPr/>
          <p:nvPr/>
        </p:nvSpPr>
        <p:spPr>
          <a:xfrm>
            <a:off x="1109472" y="6778752"/>
            <a:ext cx="12192" cy="9144"/>
          </a:xfrm>
          <a:custGeom>
            <a:avLst/>
            <a:gdLst/>
            <a:ahLst/>
            <a:cxnLst/>
            <a:rect l="0" t="0" r="0" b="0"/>
            <a:pathLst>
              <a:path w="12192" h="9144">
                <a:moveTo>
                  <a:pt x="0" y="9144"/>
                </a:moveTo>
                <a:lnTo>
                  <a:pt x="12192" y="9144"/>
                </a:lnTo>
                <a:lnTo>
                  <a:pt x="12192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8" name="Freeform 978"/>
          <p:cNvSpPr/>
          <p:nvPr/>
        </p:nvSpPr>
        <p:spPr>
          <a:xfrm>
            <a:off x="1121663" y="6778752"/>
            <a:ext cx="1688593" cy="9144"/>
          </a:xfrm>
          <a:custGeom>
            <a:avLst/>
            <a:gdLst/>
            <a:ahLst/>
            <a:cxnLst/>
            <a:rect l="0" t="0" r="0" b="0"/>
            <a:pathLst>
              <a:path w="1688593" h="9144">
                <a:moveTo>
                  <a:pt x="0" y="9144"/>
                </a:moveTo>
                <a:lnTo>
                  <a:pt x="1688593" y="9144"/>
                </a:lnTo>
                <a:lnTo>
                  <a:pt x="1688593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9" name="Freeform 979"/>
          <p:cNvSpPr/>
          <p:nvPr/>
        </p:nvSpPr>
        <p:spPr>
          <a:xfrm>
            <a:off x="2810255" y="5785105"/>
            <a:ext cx="12192" cy="993648"/>
          </a:xfrm>
          <a:custGeom>
            <a:avLst/>
            <a:gdLst/>
            <a:ahLst/>
            <a:cxnLst/>
            <a:rect l="0" t="0" r="0" b="0"/>
            <a:pathLst>
              <a:path w="12192" h="993648">
                <a:moveTo>
                  <a:pt x="0" y="993648"/>
                </a:moveTo>
                <a:lnTo>
                  <a:pt x="12192" y="993648"/>
                </a:lnTo>
                <a:lnTo>
                  <a:pt x="12192" y="0"/>
                </a:lnTo>
                <a:lnTo>
                  <a:pt x="0" y="0"/>
                </a:lnTo>
                <a:lnTo>
                  <a:pt x="0" y="99364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0" name="Freeform 980"/>
          <p:cNvSpPr/>
          <p:nvPr/>
        </p:nvSpPr>
        <p:spPr>
          <a:xfrm>
            <a:off x="2810255" y="6778752"/>
            <a:ext cx="12192" cy="9144"/>
          </a:xfrm>
          <a:custGeom>
            <a:avLst/>
            <a:gdLst/>
            <a:ahLst/>
            <a:cxnLst/>
            <a:rect l="0" t="0" r="0" b="0"/>
            <a:pathLst>
              <a:path w="12192" h="9144">
                <a:moveTo>
                  <a:pt x="0" y="9144"/>
                </a:moveTo>
                <a:lnTo>
                  <a:pt x="12192" y="9144"/>
                </a:lnTo>
                <a:lnTo>
                  <a:pt x="12192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1" name="Freeform 981"/>
          <p:cNvSpPr/>
          <p:nvPr/>
        </p:nvSpPr>
        <p:spPr>
          <a:xfrm>
            <a:off x="2822448" y="6778752"/>
            <a:ext cx="2468879" cy="9144"/>
          </a:xfrm>
          <a:custGeom>
            <a:avLst/>
            <a:gdLst/>
            <a:ahLst/>
            <a:cxnLst/>
            <a:rect l="0" t="0" r="0" b="0"/>
            <a:pathLst>
              <a:path w="2468879" h="9144">
                <a:moveTo>
                  <a:pt x="0" y="9144"/>
                </a:moveTo>
                <a:lnTo>
                  <a:pt x="2468879" y="9144"/>
                </a:lnTo>
                <a:lnTo>
                  <a:pt x="2468879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2" name="Freeform 982"/>
          <p:cNvSpPr/>
          <p:nvPr/>
        </p:nvSpPr>
        <p:spPr>
          <a:xfrm>
            <a:off x="5291328" y="5785105"/>
            <a:ext cx="12192" cy="993648"/>
          </a:xfrm>
          <a:custGeom>
            <a:avLst/>
            <a:gdLst/>
            <a:ahLst/>
            <a:cxnLst/>
            <a:rect l="0" t="0" r="0" b="0"/>
            <a:pathLst>
              <a:path w="12192" h="993648">
                <a:moveTo>
                  <a:pt x="0" y="993648"/>
                </a:moveTo>
                <a:lnTo>
                  <a:pt x="12192" y="993648"/>
                </a:lnTo>
                <a:lnTo>
                  <a:pt x="12192" y="0"/>
                </a:lnTo>
                <a:lnTo>
                  <a:pt x="0" y="0"/>
                </a:lnTo>
                <a:lnTo>
                  <a:pt x="0" y="99364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3" name="Freeform 983"/>
          <p:cNvSpPr/>
          <p:nvPr/>
        </p:nvSpPr>
        <p:spPr>
          <a:xfrm>
            <a:off x="5291328" y="6778752"/>
            <a:ext cx="12192" cy="9144"/>
          </a:xfrm>
          <a:custGeom>
            <a:avLst/>
            <a:gdLst/>
            <a:ahLst/>
            <a:cxnLst/>
            <a:rect l="0" t="0" r="0" b="0"/>
            <a:pathLst>
              <a:path w="12192" h="9144">
                <a:moveTo>
                  <a:pt x="0" y="9144"/>
                </a:moveTo>
                <a:lnTo>
                  <a:pt x="12192" y="9144"/>
                </a:lnTo>
                <a:lnTo>
                  <a:pt x="12192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4" name="Freeform 984"/>
          <p:cNvSpPr/>
          <p:nvPr/>
        </p:nvSpPr>
        <p:spPr>
          <a:xfrm>
            <a:off x="5303520" y="6778752"/>
            <a:ext cx="2316480" cy="9144"/>
          </a:xfrm>
          <a:custGeom>
            <a:avLst/>
            <a:gdLst/>
            <a:ahLst/>
            <a:cxnLst/>
            <a:rect l="0" t="0" r="0" b="0"/>
            <a:pathLst>
              <a:path w="2316480" h="9144">
                <a:moveTo>
                  <a:pt x="0" y="9144"/>
                </a:moveTo>
                <a:lnTo>
                  <a:pt x="2316480" y="9144"/>
                </a:lnTo>
                <a:lnTo>
                  <a:pt x="231648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5" name="Freeform 985"/>
          <p:cNvSpPr/>
          <p:nvPr/>
        </p:nvSpPr>
        <p:spPr>
          <a:xfrm>
            <a:off x="7620000" y="5785105"/>
            <a:ext cx="15240" cy="993648"/>
          </a:xfrm>
          <a:custGeom>
            <a:avLst/>
            <a:gdLst/>
            <a:ahLst/>
            <a:cxnLst/>
            <a:rect l="0" t="0" r="0" b="0"/>
            <a:pathLst>
              <a:path w="15240" h="993648">
                <a:moveTo>
                  <a:pt x="0" y="993648"/>
                </a:moveTo>
                <a:lnTo>
                  <a:pt x="15240" y="993648"/>
                </a:lnTo>
                <a:lnTo>
                  <a:pt x="15240" y="0"/>
                </a:lnTo>
                <a:lnTo>
                  <a:pt x="0" y="0"/>
                </a:lnTo>
                <a:lnTo>
                  <a:pt x="0" y="99364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6" name="Freeform 986"/>
          <p:cNvSpPr/>
          <p:nvPr/>
        </p:nvSpPr>
        <p:spPr>
          <a:xfrm>
            <a:off x="7620000" y="6778752"/>
            <a:ext cx="15240" cy="9144"/>
          </a:xfrm>
          <a:custGeom>
            <a:avLst/>
            <a:gdLst/>
            <a:ahLst/>
            <a:cxnLst/>
            <a:rect l="0" t="0" r="0" b="0"/>
            <a:pathLst>
              <a:path w="15240" h="9144">
                <a:moveTo>
                  <a:pt x="0" y="9144"/>
                </a:moveTo>
                <a:lnTo>
                  <a:pt x="15240" y="9144"/>
                </a:lnTo>
                <a:lnTo>
                  <a:pt x="152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7" name="Freeform 987"/>
          <p:cNvSpPr/>
          <p:nvPr/>
        </p:nvSpPr>
        <p:spPr>
          <a:xfrm>
            <a:off x="7635240" y="6778752"/>
            <a:ext cx="2124456" cy="9144"/>
          </a:xfrm>
          <a:custGeom>
            <a:avLst/>
            <a:gdLst/>
            <a:ahLst/>
            <a:cxnLst/>
            <a:rect l="0" t="0" r="0" b="0"/>
            <a:pathLst>
              <a:path w="2124456" h="9144">
                <a:moveTo>
                  <a:pt x="0" y="9144"/>
                </a:moveTo>
                <a:lnTo>
                  <a:pt x="2124456" y="9144"/>
                </a:lnTo>
                <a:lnTo>
                  <a:pt x="212445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8" name="Freeform 988"/>
          <p:cNvSpPr/>
          <p:nvPr/>
        </p:nvSpPr>
        <p:spPr>
          <a:xfrm>
            <a:off x="9759695" y="5785105"/>
            <a:ext cx="12192" cy="993648"/>
          </a:xfrm>
          <a:custGeom>
            <a:avLst/>
            <a:gdLst/>
            <a:ahLst/>
            <a:cxnLst/>
            <a:rect l="0" t="0" r="0" b="0"/>
            <a:pathLst>
              <a:path w="12192" h="993648">
                <a:moveTo>
                  <a:pt x="0" y="993648"/>
                </a:moveTo>
                <a:lnTo>
                  <a:pt x="12192" y="993648"/>
                </a:lnTo>
                <a:lnTo>
                  <a:pt x="12192" y="0"/>
                </a:lnTo>
                <a:lnTo>
                  <a:pt x="0" y="0"/>
                </a:lnTo>
                <a:lnTo>
                  <a:pt x="0" y="99364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9" name="Freeform 989"/>
          <p:cNvSpPr/>
          <p:nvPr/>
        </p:nvSpPr>
        <p:spPr>
          <a:xfrm>
            <a:off x="9759695" y="6778752"/>
            <a:ext cx="12192" cy="9144"/>
          </a:xfrm>
          <a:custGeom>
            <a:avLst/>
            <a:gdLst/>
            <a:ahLst/>
            <a:cxnLst/>
            <a:rect l="0" t="0" r="0" b="0"/>
            <a:pathLst>
              <a:path w="12192" h="9144">
                <a:moveTo>
                  <a:pt x="0" y="9144"/>
                </a:moveTo>
                <a:lnTo>
                  <a:pt x="12192" y="9144"/>
                </a:lnTo>
                <a:lnTo>
                  <a:pt x="12192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0" name="Freeform 990"/>
          <p:cNvSpPr/>
          <p:nvPr/>
        </p:nvSpPr>
        <p:spPr>
          <a:xfrm>
            <a:off x="9759695" y="6778752"/>
            <a:ext cx="12192" cy="9144"/>
          </a:xfrm>
          <a:custGeom>
            <a:avLst/>
            <a:gdLst/>
            <a:ahLst/>
            <a:cxnLst/>
            <a:rect l="0" t="0" r="0" b="0"/>
            <a:pathLst>
              <a:path w="12192" h="9144">
                <a:moveTo>
                  <a:pt x="0" y="9144"/>
                </a:moveTo>
                <a:lnTo>
                  <a:pt x="12192" y="9144"/>
                </a:lnTo>
                <a:lnTo>
                  <a:pt x="12192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1" name="Rectangle 991"/>
          <p:cNvSpPr/>
          <p:nvPr/>
        </p:nvSpPr>
        <p:spPr>
          <a:xfrm>
            <a:off x="1152144" y="831647"/>
            <a:ext cx="8226125" cy="3547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28" b="0" i="0" spc="0" baseline="0" dirty="0">
                <a:solidFill>
                  <a:srgbClr val="002060"/>
                </a:solidFill>
                <a:latin typeface="Calibri"/>
              </a:rPr>
              <a:t>N</a:t>
            </a:r>
            <a:r>
              <a:rPr lang="en-US" sz="2328" b="0" i="0" spc="-48" baseline="0" dirty="0">
                <a:solidFill>
                  <a:srgbClr val="002060"/>
                </a:solidFill>
                <a:latin typeface="Calibri"/>
              </a:rPr>
              <a:t>a</a:t>
            </a:r>
            <a:r>
              <a:rPr lang="en-US" sz="2328" b="0" i="0" spc="0" baseline="0" dirty="0">
                <a:solidFill>
                  <a:srgbClr val="002060"/>
                </a:solidFill>
                <a:latin typeface="Calibri"/>
              </a:rPr>
              <a:t>vigasi</a:t>
            </a:r>
            <a:r>
              <a:rPr lang="en-US" sz="2328" b="0" i="0" spc="503" baseline="0" dirty="0">
                <a:solidFill>
                  <a:srgbClr val="002060"/>
                </a:solidFill>
                <a:latin typeface="Calibri"/>
              </a:rPr>
              <a:t>:</a:t>
            </a:r>
            <a:r>
              <a:rPr lang="en-US" sz="2328" b="1" i="0" spc="-82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2328" b="1" i="0" spc="0" baseline="0" dirty="0">
                <a:solidFill>
                  <a:srgbClr val="000000"/>
                </a:solidFill>
                <a:latin typeface="Calibri"/>
              </a:rPr>
              <a:t>valuasi</a:t>
            </a:r>
            <a:r>
              <a:rPr lang="en-US" sz="2328" b="1" i="0" spc="481" baseline="0" dirty="0">
                <a:solidFill>
                  <a:srgbClr val="000000"/>
                </a:solidFill>
                <a:latin typeface="Calibri"/>
              </a:rPr>
              <a:t>:</a:t>
            </a:r>
            <a:r>
              <a:rPr lang="en-US" sz="2328" b="1" i="0" spc="0" baseline="0" dirty="0">
                <a:solidFill>
                  <a:srgbClr val="000000"/>
                </a:solidFill>
                <a:latin typeface="Calibri"/>
              </a:rPr>
              <a:t>Audi</a:t>
            </a:r>
            <a:r>
              <a:rPr lang="en-US" sz="2328" b="1" i="0" spc="469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2328" b="1" i="0" spc="0" baseline="0" dirty="0">
                <a:solidFill>
                  <a:srgbClr val="000000"/>
                </a:solidFill>
                <a:latin typeface="Calibri"/>
              </a:rPr>
              <a:t>Mut</a:t>
            </a:r>
            <a:r>
              <a:rPr lang="en-US" sz="2328" b="1" i="0" spc="514" baseline="0" dirty="0">
                <a:solidFill>
                  <a:srgbClr val="000000"/>
                </a:solidFill>
                <a:latin typeface="Calibri"/>
              </a:rPr>
              <a:t>u</a:t>
            </a:r>
            <a:r>
              <a:rPr lang="en-US" sz="2328" b="1" i="0" spc="0" baseline="0" dirty="0">
                <a:solidFill>
                  <a:srgbClr val="000000"/>
                </a:solidFill>
                <a:latin typeface="Calibri"/>
              </a:rPr>
              <a:t>In</a:t>
            </a:r>
            <a:r>
              <a:rPr lang="en-US" sz="2328" b="1" i="0" spc="-38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2328" b="1" i="0" spc="0" baseline="0" dirty="0">
                <a:solidFill>
                  <a:srgbClr val="000000"/>
                </a:solidFill>
                <a:latin typeface="Calibri"/>
              </a:rPr>
              <a:t>erna</a:t>
            </a:r>
            <a:r>
              <a:rPr lang="en-US" sz="2328" b="1" i="0" spc="502" baseline="0" dirty="0">
                <a:solidFill>
                  <a:srgbClr val="000000"/>
                </a:solidFill>
                <a:latin typeface="Calibri"/>
              </a:rPr>
              <a:t>l</a:t>
            </a:r>
            <a:r>
              <a:rPr lang="en-US" sz="2328" b="1" i="0" spc="0" baseline="0" dirty="0">
                <a:solidFill>
                  <a:srgbClr val="000000"/>
                </a:solidFill>
                <a:latin typeface="Calibri"/>
              </a:rPr>
              <a:t>dan Bentu</a:t>
            </a:r>
            <a:r>
              <a:rPr lang="en-US" sz="2328" b="1" i="0" spc="514" baseline="0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2328" b="1" i="0" spc="-80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2328" b="1" i="0" spc="0" baseline="0" dirty="0">
                <a:solidFill>
                  <a:srgbClr val="000000"/>
                </a:solidFill>
                <a:latin typeface="Calibri"/>
              </a:rPr>
              <a:t>valuas</a:t>
            </a:r>
            <a:r>
              <a:rPr lang="en-US" sz="2328" b="1" i="0" spc="500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2328" b="1" i="0" spc="0" baseline="0" dirty="0">
                <a:solidFill>
                  <a:srgbClr val="000000"/>
                </a:solidFill>
                <a:latin typeface="Calibri"/>
              </a:rPr>
              <a:t>Lain</a:t>
            </a:r>
            <a:r>
              <a:rPr lang="en-US" sz="2328" b="1" i="0" spc="-47" baseline="0" dirty="0">
                <a:solidFill>
                  <a:srgbClr val="000000"/>
                </a:solidFill>
                <a:latin typeface="Calibri"/>
              </a:rPr>
              <a:t>nya</a:t>
            </a:r>
          </a:p>
        </p:txBody>
      </p:sp>
      <p:sp>
        <p:nvSpPr>
          <p:cNvPr id="992" name="Rectangle 992"/>
          <p:cNvSpPr/>
          <p:nvPr/>
        </p:nvSpPr>
        <p:spPr>
          <a:xfrm>
            <a:off x="877824" y="1306786"/>
            <a:ext cx="1130862" cy="167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18743" algn="l"/>
              </a:tabLst>
            </a:pPr>
            <a:r>
              <a:rPr lang="en-US" sz="984" b="1" i="0" spc="0" baseline="0" dirty="0">
                <a:solidFill>
                  <a:srgbClr val="FFFFFF"/>
                </a:solidFill>
                <a:latin typeface="Arial"/>
              </a:rPr>
              <a:t>No	Nav</a:t>
            </a:r>
            <a:r>
              <a:rPr lang="en-US" sz="984" b="1" i="0" spc="-1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984" b="1" i="0" spc="0" baseline="0" dirty="0">
                <a:solidFill>
                  <a:srgbClr val="FFFFFF"/>
                </a:solidFill>
                <a:latin typeface="Arial"/>
              </a:rPr>
              <a:t>gasi</a:t>
            </a:r>
          </a:p>
        </p:txBody>
      </p:sp>
      <p:sp>
        <p:nvSpPr>
          <p:cNvPr id="993" name="Rectangle 993"/>
          <p:cNvSpPr/>
          <p:nvPr/>
        </p:nvSpPr>
        <p:spPr>
          <a:xfrm>
            <a:off x="3279647" y="1187523"/>
            <a:ext cx="1633740" cy="375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07" b="1" i="0" spc="0" baseline="0" dirty="0">
                <a:solidFill>
                  <a:srgbClr val="FFFFFF"/>
                </a:solidFill>
                <a:latin typeface="Arial"/>
              </a:rPr>
              <a:t>Dokum</a:t>
            </a:r>
            <a:r>
              <a:rPr lang="en-US" sz="1007" b="1" i="0" spc="-18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007" b="1" i="0" spc="24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007" b="1" i="0" spc="0" baseline="0" dirty="0">
                <a:solidFill>
                  <a:srgbClr val="FFFFFF"/>
                </a:solidFill>
                <a:latin typeface="Arial"/>
              </a:rPr>
              <a:t>Bukt</a:t>
            </a:r>
            <a:r>
              <a:rPr lang="en-US" sz="1007" b="1" i="0" spc="239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007" b="1" i="0" spc="0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007" b="1" i="0" spc="-1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007" b="1" i="0" spc="0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007" b="1" i="0" spc="256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1007" b="1" i="0" spc="0" baseline="0" dirty="0">
                <a:solidFill>
                  <a:srgbClr val="FFFFFF"/>
                </a:solidFill>
                <a:latin typeface="Arial"/>
              </a:rPr>
              <a:t>dapat</a:t>
            </a:r>
          </a:p>
          <a:p>
            <a:pPr marL="493776">
              <a:lnSpc>
                <a:spcPts val="1602"/>
              </a:lnSpc>
            </a:pPr>
            <a:r>
              <a:rPr lang="en-US" sz="984" b="1" i="0" spc="0" baseline="0" dirty="0">
                <a:solidFill>
                  <a:srgbClr val="FFFFFF"/>
                </a:solidFill>
                <a:latin typeface="Arial"/>
              </a:rPr>
              <a:t>digunakan</a:t>
            </a:r>
          </a:p>
        </p:txBody>
      </p:sp>
      <p:sp>
        <p:nvSpPr>
          <p:cNvPr id="994" name="Rectangle 994"/>
          <p:cNvSpPr/>
          <p:nvPr/>
        </p:nvSpPr>
        <p:spPr>
          <a:xfrm>
            <a:off x="5590032" y="1227539"/>
            <a:ext cx="1693565" cy="3320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86511"/>
            <a:r>
              <a:rPr lang="en-US" sz="984" b="1" i="0" spc="-20" baseline="0" dirty="0">
                <a:solidFill>
                  <a:srgbClr val="FFFFFF"/>
                </a:solidFill>
                <a:latin typeface="Arial"/>
              </a:rPr>
              <a:t>Sy</a:t>
            </a:r>
            <a:r>
              <a:rPr lang="en-US" sz="984" b="1" i="0" spc="0" baseline="0" dirty="0">
                <a:solidFill>
                  <a:srgbClr val="FFFFFF"/>
                </a:solidFill>
                <a:latin typeface="Arial"/>
              </a:rPr>
              <a:t>ara</a:t>
            </a:r>
            <a:r>
              <a:rPr lang="en-US" sz="984" b="1" i="0" spc="223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984" b="1" i="0" spc="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984" b="1" i="0" spc="-20" baseline="0" dirty="0">
                <a:solidFill>
                  <a:srgbClr val="FFFFFF"/>
                </a:solidFill>
                <a:latin typeface="Arial"/>
              </a:rPr>
              <a:t>erverif</a:t>
            </a:r>
            <a:r>
              <a:rPr lang="en-US" sz="984" b="1" i="0" spc="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984" b="1" i="0" spc="-20" baseline="0" dirty="0">
                <a:solidFill>
                  <a:srgbClr val="FFFFFF"/>
                </a:solidFill>
                <a:latin typeface="Arial"/>
              </a:rPr>
              <a:t>kasi</a:t>
            </a:r>
          </a:p>
          <a:p>
            <a:pPr marL="0">
              <a:lnSpc>
                <a:spcPts val="1295"/>
              </a:lnSpc>
            </a:pPr>
            <a:r>
              <a:rPr lang="en-US" sz="984" b="1" i="0" spc="0" baseline="0" dirty="0">
                <a:solidFill>
                  <a:srgbClr val="FFFFFF"/>
                </a:solidFill>
                <a:latin typeface="Arial"/>
              </a:rPr>
              <a:t>(haru</a:t>
            </a:r>
            <a:r>
              <a:rPr lang="en-US" sz="984" b="1" i="0" spc="232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984" b="1" i="0" spc="0" baseline="0" dirty="0">
                <a:solidFill>
                  <a:srgbClr val="FFFFFF"/>
                </a:solidFill>
                <a:latin typeface="Arial"/>
              </a:rPr>
              <a:t>terpenuh</a:t>
            </a:r>
            <a:r>
              <a:rPr lang="en-US" sz="984" b="1" i="0" spc="23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984" b="1" i="0" spc="-1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984" b="1" i="0" spc="-20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984" b="1" i="0" spc="0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984" b="1" i="0" spc="-35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984" b="1" i="0" spc="-23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984" b="1" i="0" spc="-26" baseline="0" dirty="0">
                <a:solidFill>
                  <a:srgbClr val="FFFFFF"/>
                </a:solidFill>
                <a:latin typeface="Arial"/>
              </a:rPr>
              <a:t>uh</a:t>
            </a:r>
            <a:r>
              <a:rPr lang="en-US" sz="984" b="1" i="0" spc="-25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984" b="1" i="0" spc="-20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984" b="1" i="0" spc="-19" baseline="0" dirty="0">
                <a:solidFill>
                  <a:srgbClr val="FFFFFF"/>
                </a:solidFill>
                <a:latin typeface="Arial"/>
              </a:rPr>
              <a:t>a)</a:t>
            </a:r>
          </a:p>
        </p:txBody>
      </p:sp>
      <p:sp>
        <p:nvSpPr>
          <p:cNvPr id="995" name="Rectangle 995"/>
          <p:cNvSpPr/>
          <p:nvPr/>
        </p:nvSpPr>
        <p:spPr>
          <a:xfrm>
            <a:off x="7738871" y="1227539"/>
            <a:ext cx="1877644" cy="3229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84" b="1" i="0" spc="0" baseline="0" dirty="0">
                <a:solidFill>
                  <a:srgbClr val="FFFFFF"/>
                </a:solidFill>
                <a:latin typeface="Arial"/>
              </a:rPr>
              <a:t>Lingku</a:t>
            </a:r>
            <a:r>
              <a:rPr lang="en-US" sz="984" b="1" i="0" spc="252" baseline="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984" b="1" i="0" spc="0" baseline="0" dirty="0">
                <a:solidFill>
                  <a:srgbClr val="FFFFFF"/>
                </a:solidFill>
                <a:latin typeface="Arial"/>
              </a:rPr>
              <a:t>Catata</a:t>
            </a:r>
            <a:r>
              <a:rPr lang="en-US" sz="984" b="1" i="0" spc="220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984" b="1" i="0" spc="0" baseline="0" dirty="0">
                <a:solidFill>
                  <a:srgbClr val="FFFFFF"/>
                </a:solidFill>
                <a:latin typeface="Arial"/>
              </a:rPr>
              <a:t>Pe</a:t>
            </a:r>
            <a:r>
              <a:rPr lang="en-US" sz="984" b="1" i="0" spc="-27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984" b="1" i="0" spc="0" baseline="0" dirty="0">
                <a:solidFill>
                  <a:srgbClr val="FFFFFF"/>
                </a:solidFill>
                <a:latin typeface="Arial"/>
              </a:rPr>
              <a:t>bai</a:t>
            </a:r>
            <a:r>
              <a:rPr lang="en-US" sz="984" b="1" i="0" spc="-25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984" b="1" i="0" spc="0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984" b="1" i="0" spc="219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984" b="1" i="0" spc="-2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984" b="1" i="0" spc="0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984" b="1" i="0" spc="-29" baseline="0" dirty="0">
                <a:solidFill>
                  <a:srgbClr val="FFFFFF"/>
                </a:solidFill>
                <a:latin typeface="Arial"/>
              </a:rPr>
              <a:t>eh</a:t>
            </a:r>
          </a:p>
          <a:p>
            <a:pPr marL="646176">
              <a:lnSpc>
                <a:spcPts val="1223"/>
              </a:lnSpc>
            </a:pPr>
            <a:r>
              <a:rPr lang="en-US" sz="984" b="1" i="0" spc="-20" baseline="0" dirty="0">
                <a:solidFill>
                  <a:srgbClr val="FFFFFF"/>
                </a:solidFill>
                <a:latin typeface="Arial"/>
              </a:rPr>
              <a:t>Ve</a:t>
            </a:r>
            <a:r>
              <a:rPr lang="en-US" sz="984" b="1" i="0" spc="-37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984" b="1" i="0" spc="-20" baseline="0" dirty="0">
                <a:solidFill>
                  <a:srgbClr val="FFFFFF"/>
                </a:solidFill>
                <a:latin typeface="Arial"/>
              </a:rPr>
              <a:t>if</a:t>
            </a:r>
            <a:r>
              <a:rPr lang="en-US" sz="984" b="1" i="0" spc="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984" b="1" i="0" spc="-20" baseline="0" dirty="0">
                <a:solidFill>
                  <a:srgbClr val="FFFFFF"/>
                </a:solidFill>
                <a:latin typeface="Arial"/>
              </a:rPr>
              <a:t>kator</a:t>
            </a:r>
          </a:p>
        </p:txBody>
      </p:sp>
      <p:sp>
        <p:nvSpPr>
          <p:cNvPr id="996" name="Rectangle 996"/>
          <p:cNvSpPr/>
          <p:nvPr/>
        </p:nvSpPr>
        <p:spPr>
          <a:xfrm>
            <a:off x="929639" y="1590251"/>
            <a:ext cx="1249929" cy="167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0196" algn="l"/>
              </a:tabLst>
            </a:pP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1	Aud</a:t>
            </a:r>
            <a:r>
              <a:rPr lang="en-US" sz="984" b="0" i="0" spc="-25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278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84" b="0" i="0" spc="-28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ut</a:t>
            </a:r>
            <a:r>
              <a:rPr lang="en-US" sz="984" b="0" i="0" spc="311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984" b="0" i="0" spc="-34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-19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84" b="0" i="0" spc="-29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rnal</a:t>
            </a:r>
          </a:p>
        </p:txBody>
      </p:sp>
      <p:sp>
        <p:nvSpPr>
          <p:cNvPr id="997" name="Rectangle 997"/>
          <p:cNvSpPr/>
          <p:nvPr/>
        </p:nvSpPr>
        <p:spPr>
          <a:xfrm>
            <a:off x="929639" y="2623523"/>
            <a:ext cx="69482" cy="167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</a:t>
            </a:r>
          </a:p>
        </p:txBody>
      </p:sp>
      <p:sp>
        <p:nvSpPr>
          <p:cNvPr id="998" name="Rectangle 998"/>
          <p:cNvSpPr/>
          <p:nvPr/>
        </p:nvSpPr>
        <p:spPr>
          <a:xfrm>
            <a:off x="1139952" y="2702379"/>
            <a:ext cx="1646925" cy="1715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Prak</a:t>
            </a:r>
            <a:r>
              <a:rPr lang="en-US" sz="1007" b="0" i="0" spc="-26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07" b="0" i="0" spc="239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Baik</a:t>
            </a:r>
            <a:r>
              <a:rPr lang="en-US" sz="1007" b="0" i="0" spc="-33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Ata</a:t>
            </a:r>
            <a:r>
              <a:rPr lang="en-US" sz="1007" b="0" i="0" spc="22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Mek</a:t>
            </a:r>
            <a:r>
              <a:rPr lang="en-US" sz="1007" b="0" i="0" spc="-1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ni</a:t>
            </a:r>
            <a:r>
              <a:rPr lang="en-US" sz="1007" b="0" i="0" spc="-17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me</a:t>
            </a:r>
          </a:p>
        </p:txBody>
      </p:sp>
      <p:sp>
        <p:nvSpPr>
          <p:cNvPr id="999" name="Rectangle 999"/>
          <p:cNvSpPr/>
          <p:nvPr/>
        </p:nvSpPr>
        <p:spPr>
          <a:xfrm>
            <a:off x="2895600" y="1845891"/>
            <a:ext cx="1994434" cy="2965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1.</a:t>
            </a:r>
            <a:r>
              <a:rPr lang="en-US" sz="1007" b="0" i="0" spc="-1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7" b="0" i="0" spc="36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Per</a:t>
            </a:r>
            <a:r>
              <a:rPr lang="en-US" sz="1007" b="0" i="0" spc="-18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tura</a:t>
            </a:r>
            <a:r>
              <a:rPr lang="en-US" sz="1007" b="0" i="0" spc="19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Direktu</a:t>
            </a:r>
            <a:r>
              <a:rPr lang="en-US" sz="1007" b="0" i="0" spc="215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ten</a:t>
            </a:r>
            <a:r>
              <a:rPr lang="en-US" sz="1007" b="0" i="0" spc="-26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007" b="0" i="0" spc="-18" baseline="0" dirty="0">
                <a:solidFill>
                  <a:srgbClr val="000000"/>
                </a:solidFill>
                <a:latin typeface="Arial"/>
              </a:rPr>
              <a:t>ng</a:t>
            </a:r>
          </a:p>
          <a:p>
            <a:pPr marL="225551">
              <a:lnSpc>
                <a:spcPts val="983"/>
              </a:lnSpc>
            </a:pP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perencanaan</a:t>
            </a:r>
            <a:r>
              <a:rPr lang="en-US" sz="1007" b="0" i="0" spc="263" baseline="0" dirty="0">
                <a:solidFill>
                  <a:srgbClr val="000000"/>
                </a:solidFill>
                <a:latin typeface="Arial"/>
              </a:rPr>
              <a:t>,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pelaksanaa</a:t>
            </a:r>
            <a:r>
              <a:rPr lang="en-US" sz="1007" b="0" i="0" spc="27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dan</a:t>
            </a:r>
          </a:p>
        </p:txBody>
      </p:sp>
      <p:sp>
        <p:nvSpPr>
          <p:cNvPr id="1000" name="Rectangle 1000"/>
          <p:cNvSpPr/>
          <p:nvPr/>
        </p:nvSpPr>
        <p:spPr>
          <a:xfrm>
            <a:off x="2895600" y="2156787"/>
            <a:ext cx="2317472" cy="336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5551"/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pelapora</a:t>
            </a:r>
            <a:r>
              <a:rPr lang="en-US" sz="1007" b="0" i="0" spc="239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Audi</a:t>
            </a:r>
            <a:r>
              <a:rPr lang="en-US" sz="1007" b="0" i="0" spc="247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Mut</a:t>
            </a:r>
            <a:r>
              <a:rPr lang="en-US" sz="1007" b="0" i="0" spc="231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Interna</a:t>
            </a:r>
            <a:r>
              <a:rPr lang="en-US" sz="1007" b="0" i="0" spc="216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(AMI)</a:t>
            </a:r>
          </a:p>
          <a:p>
            <a:pPr marL="0">
              <a:lnSpc>
                <a:spcPts val="1295"/>
              </a:lnSpc>
              <a:tabLst>
                <a:tab pos="201155" algn="l"/>
              </a:tabLst>
            </a:pP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2.	Dokume</a:t>
            </a:r>
            <a:r>
              <a:rPr lang="en-US" sz="1007" b="0" i="0" spc="159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07" b="0" i="0" spc="-25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tandar/kebijakan</a:t>
            </a:r>
            <a:r>
              <a:rPr lang="en-US" sz="1007" b="0" i="0" spc="232" baseline="0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panduan</a:t>
            </a:r>
          </a:p>
        </p:txBody>
      </p:sp>
      <p:sp>
        <p:nvSpPr>
          <p:cNvPr id="1001" name="Rectangle 1001"/>
          <p:cNvSpPr/>
          <p:nvPr/>
        </p:nvSpPr>
        <p:spPr>
          <a:xfrm>
            <a:off x="3121151" y="2476827"/>
            <a:ext cx="2063704" cy="5123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Audi</a:t>
            </a:r>
            <a:r>
              <a:rPr lang="en-US" sz="1007" b="0" i="0" spc="487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Mut</a:t>
            </a:r>
            <a:r>
              <a:rPr lang="en-US" sz="1007" b="0" i="0" spc="520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Interna</a:t>
            </a:r>
            <a:r>
              <a:rPr lang="en-US" sz="1007" b="0" i="0" spc="504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(AMI)</a:t>
            </a:r>
            <a:r>
              <a:rPr lang="en-US" sz="1007" b="0" i="0" spc="449" baseline="0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manual</a:t>
            </a:r>
          </a:p>
          <a:p>
            <a:pPr marL="3048">
              <a:lnSpc>
                <a:spcPts val="1458"/>
              </a:lnSpc>
              <a:tabLst>
                <a:tab pos="646113" algn="l"/>
                <a:tab pos="1158216" algn="l"/>
                <a:tab pos="1658076" algn="l"/>
              </a:tabLst>
            </a:pPr>
            <a:r>
              <a:rPr lang="en-US" sz="984" b="0" i="0" spc="-13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ta</a:t>
            </a:r>
            <a:r>
              <a:rPr lang="en-US" sz="984" b="0" i="0" spc="-34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dar 	A</a:t>
            </a:r>
            <a:r>
              <a:rPr lang="en-US" sz="984" b="0" i="0" spc="-33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984" b="0" i="0" spc="-2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t 	</a:t>
            </a:r>
            <a:r>
              <a:rPr lang="en-US" sz="984" b="0" i="0" spc="-53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984" b="0" i="0" spc="-34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u 	</a:t>
            </a:r>
            <a:r>
              <a:rPr lang="en-US" sz="984" b="0" i="0" spc="-34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-34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er</a:t>
            </a:r>
            <a:r>
              <a:rPr lang="en-US" sz="984" b="0" i="0" spc="-1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-20" baseline="0" dirty="0">
                <a:solidFill>
                  <a:srgbClr val="000000"/>
                </a:solidFill>
                <a:latin typeface="Arial"/>
              </a:rPr>
              <a:t>al</a:t>
            </a:r>
          </a:p>
          <a:p>
            <a:pPr marL="3048">
              <a:lnSpc>
                <a:spcPts val="1223"/>
              </a:lnSpc>
            </a:pP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(A</a:t>
            </a:r>
            <a:r>
              <a:rPr lang="en-US" sz="984" b="0" i="0" spc="-53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984" b="0" i="0" spc="-34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)/SOP</a:t>
            </a:r>
          </a:p>
        </p:txBody>
      </p:sp>
      <p:sp>
        <p:nvSpPr>
          <p:cNvPr id="1002" name="Rectangle 1002"/>
          <p:cNvSpPr/>
          <p:nvPr/>
        </p:nvSpPr>
        <p:spPr>
          <a:xfrm>
            <a:off x="2895600" y="2998427"/>
            <a:ext cx="2037228" cy="167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3. </a:t>
            </a:r>
            <a:r>
              <a:rPr lang="en-US" sz="984" b="0" i="0" spc="40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Su</a:t>
            </a:r>
            <a:r>
              <a:rPr lang="en-US" sz="984" b="0" i="0" spc="-19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283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kep</a:t>
            </a:r>
            <a:r>
              <a:rPr lang="en-US" sz="984" b="0" i="0" spc="-22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tu</a:t>
            </a:r>
            <a:r>
              <a:rPr lang="en-US" sz="984" b="0" i="0" spc="-17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22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984" b="0" i="0" spc="-1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rektu</a:t>
            </a:r>
            <a:r>
              <a:rPr lang="en-US" sz="984" b="0" i="0" spc="244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ten</a:t>
            </a:r>
            <a:r>
              <a:rPr lang="en-US" sz="984" b="0" i="0" spc="-33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ang</a:t>
            </a:r>
          </a:p>
        </p:txBody>
      </p:sp>
      <p:sp>
        <p:nvSpPr>
          <p:cNvPr id="1003" name="Rectangle 1003"/>
          <p:cNvSpPr/>
          <p:nvPr/>
        </p:nvSpPr>
        <p:spPr>
          <a:xfrm>
            <a:off x="3124200" y="3166067"/>
            <a:ext cx="1759858" cy="3229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peng</a:t>
            </a:r>
            <a:r>
              <a:rPr lang="en-US" sz="984" b="0" i="0" spc="-2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ngka</a:t>
            </a:r>
            <a:r>
              <a:rPr lang="en-US" sz="984" b="0" i="0" spc="-27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17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84" b="0" i="0" spc="-2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260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Aud</a:t>
            </a:r>
            <a:r>
              <a:rPr lang="en-US" sz="984" b="0" i="0" spc="-4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84" b="0" i="0" spc="-20" baseline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984" b="0" i="0" spc="297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Au</a:t>
            </a:r>
            <a:r>
              <a:rPr lang="en-US" sz="984" b="0" i="0" spc="-33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984" b="0" i="0" spc="-27" baseline="0" dirty="0">
                <a:solidFill>
                  <a:srgbClr val="000000"/>
                </a:solidFill>
                <a:latin typeface="Arial"/>
              </a:rPr>
              <a:t>it</a:t>
            </a:r>
          </a:p>
          <a:p>
            <a:pPr marL="0">
              <a:lnSpc>
                <a:spcPts val="1223"/>
              </a:lnSpc>
            </a:pPr>
            <a:r>
              <a:rPr lang="en-US" sz="984" b="0" i="0" spc="-29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ut</a:t>
            </a:r>
            <a:r>
              <a:rPr lang="en-US" sz="984" b="0" i="0" spc="288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984" b="0" i="0" spc="-34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-19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te</a:t>
            </a:r>
            <a:r>
              <a:rPr lang="en-US" sz="984" b="0" i="0" spc="-21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nal (A</a:t>
            </a:r>
            <a:r>
              <a:rPr lang="en-US" sz="984" b="0" i="0" spc="-52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984" b="0" i="0" spc="-35" baseline="0" dirty="0">
                <a:solidFill>
                  <a:srgbClr val="000000"/>
                </a:solidFill>
                <a:latin typeface="Arial"/>
              </a:rPr>
              <a:t>I)</a:t>
            </a:r>
          </a:p>
        </p:txBody>
      </p:sp>
      <p:sp>
        <p:nvSpPr>
          <p:cNvPr id="1004" name="Rectangle 1004"/>
          <p:cNvSpPr/>
          <p:nvPr/>
        </p:nvSpPr>
        <p:spPr>
          <a:xfrm>
            <a:off x="2895600" y="3501347"/>
            <a:ext cx="915515" cy="167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4. </a:t>
            </a:r>
            <a:r>
              <a:rPr lang="en-US" sz="984" b="0" i="0" spc="40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Buk</a:t>
            </a:r>
            <a:r>
              <a:rPr lang="en-US" sz="984" b="0" i="0" spc="-25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84" b="0" i="0" spc="261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-2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no</a:t>
            </a:r>
            <a:r>
              <a:rPr lang="en-US" sz="984" b="0" i="0" spc="-27" baseline="0" dirty="0">
                <a:solidFill>
                  <a:srgbClr val="000000"/>
                </a:solidFill>
                <a:latin typeface="Arial"/>
              </a:rPr>
              <a:t>v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asi</a:t>
            </a:r>
          </a:p>
        </p:txBody>
      </p:sp>
      <p:sp>
        <p:nvSpPr>
          <p:cNvPr id="1005" name="Rectangle 1005"/>
          <p:cNvSpPr/>
          <p:nvPr/>
        </p:nvSpPr>
        <p:spPr>
          <a:xfrm>
            <a:off x="2895600" y="3665939"/>
            <a:ext cx="1919559" cy="167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5. </a:t>
            </a:r>
            <a:r>
              <a:rPr lang="en-US" sz="984" b="0" i="0" spc="40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Dokume</a:t>
            </a:r>
            <a:r>
              <a:rPr lang="en-US" sz="984" b="0" i="0" spc="17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la</a:t>
            </a:r>
            <a:r>
              <a:rPr lang="en-US" sz="984" b="0" i="0" spc="-2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-19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-61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84" b="0" i="0" spc="316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-61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ang rele</a:t>
            </a:r>
            <a:r>
              <a:rPr lang="en-US" sz="984" b="0" i="0" spc="-31" baseline="0" dirty="0">
                <a:solidFill>
                  <a:srgbClr val="000000"/>
                </a:solidFill>
                <a:latin typeface="Arial"/>
              </a:rPr>
              <a:t>v</a:t>
            </a:r>
            <a:r>
              <a:rPr lang="en-US" sz="984" b="0" i="0" spc="-19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1006" name="Rectangle 1006"/>
          <p:cNvSpPr/>
          <p:nvPr/>
        </p:nvSpPr>
        <p:spPr>
          <a:xfrm>
            <a:off x="5321808" y="1806659"/>
            <a:ext cx="1979868" cy="167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984" b="0" i="0" spc="258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Ketepata</a:t>
            </a:r>
            <a:r>
              <a:rPr lang="en-US" sz="984" b="0" i="0" spc="21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Dokumen</a:t>
            </a:r>
            <a:r>
              <a:rPr lang="en-US" sz="984" b="0" i="0" spc="191" baseline="0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Ke</a:t>
            </a:r>
            <a:r>
              <a:rPr lang="en-US" sz="984" b="0" i="0" spc="-15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esu</a:t>
            </a:r>
            <a:r>
              <a:rPr lang="en-US" sz="984" b="0" i="0" spc="-2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-2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1007" name="Rectangle 1007"/>
          <p:cNvSpPr/>
          <p:nvPr/>
        </p:nvSpPr>
        <p:spPr>
          <a:xfrm>
            <a:off x="5321808" y="1971251"/>
            <a:ext cx="1952680" cy="3351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24967"/>
            <a:r>
              <a:rPr lang="en-US" sz="984" b="0" i="0" spc="-61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984" b="0" i="0" spc="302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984" b="0" i="0" spc="-19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984" b="0" i="0" spc="261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laporkan,</a:t>
            </a:r>
          </a:p>
          <a:p>
            <a:pPr marL="0">
              <a:lnSpc>
                <a:spcPts val="1320"/>
              </a:lnSpc>
            </a:pP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984" b="0" i="0" spc="253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Ke</a:t>
            </a:r>
            <a:r>
              <a:rPr lang="en-US" sz="984" b="0" i="0" spc="-26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ah</a:t>
            </a:r>
            <a:r>
              <a:rPr lang="en-US" sz="984" b="0" i="0" spc="-26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han/Keab</a:t>
            </a:r>
            <a:r>
              <a:rPr lang="en-US" sz="984" b="0" i="0" spc="-50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-20" baseline="0" dirty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22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Dokumen</a:t>
            </a:r>
          </a:p>
        </p:txBody>
      </p:sp>
      <p:sp>
        <p:nvSpPr>
          <p:cNvPr id="1008" name="Rectangle 1008"/>
          <p:cNvSpPr/>
          <p:nvPr/>
        </p:nvSpPr>
        <p:spPr>
          <a:xfrm>
            <a:off x="5446776" y="2306530"/>
            <a:ext cx="1922561" cy="4905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(P</a:t>
            </a:r>
            <a:r>
              <a:rPr lang="en-US" sz="984" b="0" i="0" spc="-3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hak </a:t>
            </a:r>
            <a:r>
              <a:rPr lang="en-US" sz="984" b="0" i="0" spc="-85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ang men</a:t>
            </a:r>
            <a:r>
              <a:rPr lang="en-US" sz="984" b="0" i="0" spc="-84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etuju</a:t>
            </a:r>
            <a:r>
              <a:rPr lang="en-US" sz="984" b="0" i="0" spc="206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-2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an</a:t>
            </a:r>
          </a:p>
          <a:p>
            <a:pPr marL="0">
              <a:lnSpc>
                <a:spcPts val="1224"/>
              </a:lnSpc>
            </a:pP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menge</a:t>
            </a:r>
            <a:r>
              <a:rPr lang="en-US" sz="984" b="0" i="0" spc="-12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ahkan</a:t>
            </a:r>
            <a:r>
              <a:rPr lang="en-US" sz="984" b="0" i="0" spc="165" baseline="0" dirty="0">
                <a:solidFill>
                  <a:srgbClr val="000000"/>
                </a:solidFill>
                <a:latin typeface="Arial"/>
              </a:rPr>
              <a:t>,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Kelengkapan</a:t>
            </a:r>
            <a:r>
              <a:rPr lang="en-US" sz="984" b="0" i="0" spc="-4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84" b="0" i="0" spc="-34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nda</a:t>
            </a:r>
          </a:p>
          <a:p>
            <a:pPr marL="0">
              <a:lnSpc>
                <a:spcPts val="1319"/>
              </a:lnSpc>
            </a:pP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ta</a:t>
            </a:r>
            <a:r>
              <a:rPr lang="en-US" sz="984" b="0" i="0" spc="-2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ga</a:t>
            </a:r>
            <a:r>
              <a:rPr lang="en-US" sz="984" b="0" i="0" spc="254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da</a:t>
            </a:r>
            <a:r>
              <a:rPr lang="en-US" sz="984" b="0" i="0" spc="254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84" b="0" i="0" spc="-22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empel),</a:t>
            </a:r>
          </a:p>
        </p:txBody>
      </p:sp>
      <p:sp>
        <p:nvSpPr>
          <p:cNvPr id="1009" name="Rectangle 1009"/>
          <p:cNvSpPr/>
          <p:nvPr/>
        </p:nvSpPr>
        <p:spPr>
          <a:xfrm>
            <a:off x="5321808" y="2809451"/>
            <a:ext cx="2088139" cy="167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984" b="0" i="0" spc="253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Sub</a:t>
            </a:r>
            <a:r>
              <a:rPr lang="en-US" sz="984" b="0" i="0" spc="-26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tan</a:t>
            </a:r>
            <a:r>
              <a:rPr lang="en-US" sz="984" b="0" i="0" spc="-26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84" b="0" i="0" spc="23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Dokume</a:t>
            </a:r>
            <a:r>
              <a:rPr lang="en-US" sz="984" b="0" i="0" spc="17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(m</a:t>
            </a:r>
            <a:r>
              <a:rPr lang="en-US" sz="984" b="0" i="0" spc="-19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nge</a:t>
            </a:r>
            <a:r>
              <a:rPr lang="en-US" sz="984" b="0" i="0" spc="-61" baseline="0" dirty="0">
                <a:solidFill>
                  <a:srgbClr val="000000"/>
                </a:solidFill>
                <a:latin typeface="Arial"/>
              </a:rPr>
              <a:t>v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alua</a:t>
            </a:r>
            <a:r>
              <a:rPr lang="en-US" sz="984" b="0" i="0" spc="-36" baseline="0" dirty="0">
                <a:solidFill>
                  <a:srgbClr val="000000"/>
                </a:solidFill>
                <a:latin typeface="Arial"/>
              </a:rPr>
              <a:t>si</a:t>
            </a:r>
          </a:p>
        </p:txBody>
      </p:sp>
      <p:sp>
        <p:nvSpPr>
          <p:cNvPr id="1010" name="Rectangle 1010"/>
          <p:cNvSpPr/>
          <p:nvPr/>
        </p:nvSpPr>
        <p:spPr>
          <a:xfrm>
            <a:off x="5446776" y="2974042"/>
            <a:ext cx="1907511" cy="3229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keterca</a:t>
            </a:r>
            <a:r>
              <a:rPr lang="en-US" sz="984" b="0" i="0" spc="-15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984" b="0" i="0" spc="-19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-2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22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pelaksan</a:t>
            </a:r>
            <a:r>
              <a:rPr lang="en-US" sz="984" b="0" i="0" spc="-21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20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84" b="0" i="0" spc="-18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andar</a:t>
            </a:r>
          </a:p>
          <a:p>
            <a:pPr marL="0">
              <a:lnSpc>
                <a:spcPts val="1224"/>
              </a:lnSpc>
            </a:pP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84" b="0" i="0" spc="-22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984" b="0" i="0" spc="-28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984" b="0" i="0" spc="-35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84" b="0" i="0" spc="-61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ang </a:t>
            </a:r>
            <a:r>
              <a:rPr lang="en-US" sz="984" b="0" i="0" spc="-12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uda</a:t>
            </a:r>
            <a:r>
              <a:rPr lang="en-US" sz="984" b="0" i="0" spc="244" baseline="0" dirty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984" b="0" i="0" spc="-19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984" b="0" i="0" spc="-2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tet</a:t>
            </a:r>
            <a:r>
              <a:rPr lang="en-US" sz="984" b="0" i="0" spc="-34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pka</a:t>
            </a:r>
            <a:r>
              <a:rPr lang="en-US" sz="984" b="0" i="0" spc="-12" baseline="0" dirty="0">
                <a:solidFill>
                  <a:srgbClr val="000000"/>
                </a:solidFill>
                <a:latin typeface="Arial"/>
              </a:rPr>
              <a:t>n)</a:t>
            </a:r>
          </a:p>
        </p:txBody>
      </p:sp>
      <p:sp>
        <p:nvSpPr>
          <p:cNvPr id="1011" name="Rectangle 1011"/>
          <p:cNvSpPr/>
          <p:nvPr/>
        </p:nvSpPr>
        <p:spPr>
          <a:xfrm>
            <a:off x="7653528" y="1806659"/>
            <a:ext cx="1647019" cy="3229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84" b="0" i="0" spc="-53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ema</a:t>
            </a:r>
            <a:r>
              <a:rPr lang="en-US" sz="984" b="0" i="0" spc="-12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84" b="0" i="0" spc="-2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ka</a:t>
            </a:r>
            <a:r>
              <a:rPr lang="en-US" sz="984" b="0" i="0" spc="27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-19" baseline="0" dirty="0">
                <a:solidFill>
                  <a:srgbClr val="000000"/>
                </a:solidFill>
                <a:latin typeface="Arial"/>
              </a:rPr>
              <a:t>pe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laks</a:t>
            </a:r>
            <a:r>
              <a:rPr lang="en-US" sz="984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na</a:t>
            </a:r>
            <a:r>
              <a:rPr lang="en-US" sz="984" b="0" i="0" spc="-19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22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-65" baseline="0" dirty="0">
                <a:solidFill>
                  <a:srgbClr val="000000"/>
                </a:solidFill>
                <a:latin typeface="Arial"/>
              </a:rPr>
              <a:t>MI</a:t>
            </a:r>
          </a:p>
          <a:p>
            <a:pPr marL="0">
              <a:lnSpc>
                <a:spcPts val="1223"/>
              </a:lnSpc>
            </a:pP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mengac</a:t>
            </a:r>
            <a:r>
              <a:rPr lang="en-US" sz="984" b="0" i="0" spc="203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984" b="0" i="0" spc="252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84" b="0" i="0" spc="-24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anda</a:t>
            </a:r>
            <a:r>
              <a:rPr lang="en-US" sz="984" b="0" i="0" spc="248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84" b="0" i="0" spc="-22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984" b="0" i="0" spc="-53" baseline="0" dirty="0">
                <a:solidFill>
                  <a:srgbClr val="000000"/>
                </a:solidFill>
                <a:latin typeface="Arial"/>
              </a:rPr>
              <a:t>MI</a:t>
            </a:r>
          </a:p>
        </p:txBody>
      </p:sp>
      <p:sp>
        <p:nvSpPr>
          <p:cNvPr id="1012" name="Rectangle 1012"/>
          <p:cNvSpPr/>
          <p:nvPr/>
        </p:nvSpPr>
        <p:spPr>
          <a:xfrm>
            <a:off x="929639" y="4178003"/>
            <a:ext cx="672937" cy="167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0193" algn="l"/>
              </a:tabLst>
            </a:pP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b	T</a:t>
            </a:r>
            <a:r>
              <a:rPr lang="en-US" sz="984" b="0" i="0" spc="-2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muan</a:t>
            </a:r>
          </a:p>
        </p:txBody>
      </p:sp>
      <p:sp>
        <p:nvSpPr>
          <p:cNvPr id="1013" name="Rectangle 1013"/>
          <p:cNvSpPr/>
          <p:nvPr/>
        </p:nvSpPr>
        <p:spPr>
          <a:xfrm>
            <a:off x="2895600" y="3909387"/>
            <a:ext cx="2152930" cy="500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1. </a:t>
            </a:r>
            <a:r>
              <a:rPr lang="en-US" sz="1007" b="0" i="0" spc="359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Dokume</a:t>
            </a:r>
            <a:r>
              <a:rPr lang="en-US" sz="1007" b="0" i="0" spc="20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ha</a:t>
            </a:r>
            <a:r>
              <a:rPr lang="en-US" sz="1007" b="0" i="0" spc="-24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07" b="0" i="0" spc="28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temua</a:t>
            </a:r>
            <a:r>
              <a:rPr lang="en-US" sz="1007" b="0" i="0" spc="20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Audit</a:t>
            </a:r>
            <a:r>
              <a:rPr lang="en-US" sz="1007" b="0" i="0" spc="-4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Mutu</a:t>
            </a:r>
          </a:p>
          <a:p>
            <a:pPr marL="225551">
              <a:lnSpc>
                <a:spcPts val="1416"/>
              </a:lnSpc>
            </a:pP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Interna</a:t>
            </a:r>
            <a:r>
              <a:rPr lang="en-US" sz="1007" b="0" i="0" spc="24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(AMI</a:t>
            </a:r>
            <a:r>
              <a:rPr lang="en-US" sz="1007" b="0" i="0" spc="216" baseline="0" dirty="0">
                <a:solidFill>
                  <a:srgbClr val="000000"/>
                </a:solidFill>
                <a:latin typeface="Arial"/>
              </a:rPr>
              <a:t>)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(bi</a:t>
            </a:r>
            <a:r>
              <a:rPr lang="en-US" sz="1007" b="0" i="0" spc="-24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a dala</a:t>
            </a:r>
            <a:r>
              <a:rPr lang="en-US" sz="1007" b="0" i="0" spc="240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laporan</a:t>
            </a:r>
          </a:p>
          <a:p>
            <a:pPr marL="228600">
              <a:lnSpc>
                <a:spcPts val="1170"/>
              </a:lnSpc>
            </a:pP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Au</a:t>
            </a:r>
            <a:r>
              <a:rPr lang="en-US" sz="984" b="0" i="0" spc="-23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984" b="0" i="0" spc="-2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302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84" b="0" i="0" spc="-52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ut</a:t>
            </a:r>
            <a:r>
              <a:rPr lang="en-US" sz="984" b="0" i="0" spc="287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984" b="0" i="0" spc="-34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nt</a:t>
            </a:r>
            <a:r>
              <a:rPr lang="en-US" sz="984" b="0" i="0" spc="-24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rnal)</a:t>
            </a:r>
          </a:p>
        </p:txBody>
      </p:sp>
      <p:sp>
        <p:nvSpPr>
          <p:cNvPr id="1014" name="Rectangle 1014"/>
          <p:cNvSpPr/>
          <p:nvPr/>
        </p:nvSpPr>
        <p:spPr>
          <a:xfrm>
            <a:off x="2895600" y="4406603"/>
            <a:ext cx="1922559" cy="167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2. </a:t>
            </a:r>
            <a:r>
              <a:rPr lang="en-US" sz="984" b="0" i="0" spc="40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Dokume</a:t>
            </a:r>
            <a:r>
              <a:rPr lang="en-US" sz="984" b="0" i="0" spc="17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la</a:t>
            </a:r>
            <a:r>
              <a:rPr lang="en-US" sz="984" b="0" i="0" spc="-2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nn</a:t>
            </a:r>
            <a:r>
              <a:rPr lang="en-US" sz="984" b="0" i="0" spc="-60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84" b="0" i="0" spc="29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-61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ang r</a:t>
            </a:r>
            <a:r>
              <a:rPr lang="en-US" sz="984" b="0" i="0" spc="-16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le</a:t>
            </a:r>
            <a:r>
              <a:rPr lang="en-US" sz="984" b="0" i="0" spc="-61" baseline="0" dirty="0">
                <a:solidFill>
                  <a:srgbClr val="000000"/>
                </a:solidFill>
                <a:latin typeface="Arial"/>
              </a:rPr>
              <a:t>v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1015" name="Rectangle 1015"/>
          <p:cNvSpPr/>
          <p:nvPr/>
        </p:nvSpPr>
        <p:spPr>
          <a:xfrm>
            <a:off x="5321808" y="3946355"/>
            <a:ext cx="1914384" cy="3138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Bukt</a:t>
            </a:r>
            <a:r>
              <a:rPr lang="en-US" sz="984" b="0" i="0" spc="259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temua</a:t>
            </a:r>
            <a:r>
              <a:rPr lang="en-US" sz="984" b="0" i="0" spc="23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-61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984" b="0" i="0" spc="302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84" b="0" i="0" spc="-29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la</a:t>
            </a:r>
            <a:r>
              <a:rPr lang="en-US" sz="984" b="0" i="0" spc="249" baseline="0" dirty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984" b="0" i="0" spc="-19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984" b="0" i="0" spc="-2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sep</a:t>
            </a:r>
            <a:r>
              <a:rPr lang="en-US" sz="984" b="0" i="0" spc="-2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ka</a:t>
            </a:r>
            <a:r>
              <a:rPr lang="en-US" sz="984" b="0" i="0" spc="-34" baseline="0" dirty="0">
                <a:solidFill>
                  <a:srgbClr val="000000"/>
                </a:solidFill>
                <a:latin typeface="Arial"/>
              </a:rPr>
              <a:t>ti</a:t>
            </a:r>
          </a:p>
          <a:p>
            <a:pPr marL="0">
              <a:lnSpc>
                <a:spcPts val="1151"/>
              </a:lnSpc>
            </a:pP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Aud</a:t>
            </a:r>
            <a:r>
              <a:rPr lang="en-US" sz="984" b="0" i="0" spc="-26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to</a:t>
            </a:r>
            <a:r>
              <a:rPr lang="en-US" sz="984" b="0" i="0" spc="267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984" b="0" i="0" spc="-19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1016" name="Rectangle 1016"/>
          <p:cNvSpPr/>
          <p:nvPr/>
        </p:nvSpPr>
        <p:spPr>
          <a:xfrm>
            <a:off x="5321808" y="4254203"/>
            <a:ext cx="416877" cy="167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Aud</a:t>
            </a:r>
            <a:r>
              <a:rPr lang="en-US" sz="984" b="0" i="0" spc="-41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-34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ee</a:t>
            </a:r>
          </a:p>
        </p:txBody>
      </p:sp>
      <p:sp>
        <p:nvSpPr>
          <p:cNvPr id="1017" name="Rectangle 1017"/>
          <p:cNvSpPr/>
          <p:nvPr/>
        </p:nvSpPr>
        <p:spPr>
          <a:xfrm>
            <a:off x="7653528" y="4025603"/>
            <a:ext cx="1014240" cy="167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84" b="0" i="0" spc="-2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da</a:t>
            </a:r>
            <a:r>
              <a:rPr lang="en-US" sz="984" b="0" i="0" spc="261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984" b="0" i="0" spc="-2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984" b="0" i="0" spc="274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Catat</a:t>
            </a:r>
            <a:r>
              <a:rPr lang="en-US" sz="984" b="0" i="0" spc="-20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1018" name="Rectangle 1018"/>
          <p:cNvSpPr/>
          <p:nvPr/>
        </p:nvSpPr>
        <p:spPr>
          <a:xfrm>
            <a:off x="929639" y="5037539"/>
            <a:ext cx="62484" cy="167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c</a:t>
            </a:r>
          </a:p>
        </p:txBody>
      </p:sp>
      <p:sp>
        <p:nvSpPr>
          <p:cNvPr id="1019" name="Rectangle 1019"/>
          <p:cNvSpPr/>
          <p:nvPr/>
        </p:nvSpPr>
        <p:spPr>
          <a:xfrm>
            <a:off x="1139952" y="4903035"/>
            <a:ext cx="1515837" cy="3812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Rekomenda</a:t>
            </a:r>
            <a:r>
              <a:rPr lang="en-US" sz="1007" b="0" i="0" spc="-25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007" b="0" i="0" spc="256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007" b="0" i="0" spc="0" baseline="0" dirty="0">
                <a:solidFill>
                  <a:srgbClr val="000000"/>
                </a:solidFill>
                <a:latin typeface="Arial"/>
              </a:rPr>
              <a:t>Peningkatan</a:t>
            </a:r>
          </a:p>
          <a:p>
            <a:pPr marL="0">
              <a:lnSpc>
                <a:spcPts val="1650"/>
              </a:lnSpc>
            </a:pPr>
            <a:r>
              <a:rPr lang="en-US" sz="984" b="0" i="0" spc="-53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utu</a:t>
            </a:r>
          </a:p>
        </p:txBody>
      </p:sp>
      <p:sp>
        <p:nvSpPr>
          <p:cNvPr id="1020" name="Rectangle 1020"/>
          <p:cNvSpPr/>
          <p:nvPr/>
        </p:nvSpPr>
        <p:spPr>
          <a:xfrm>
            <a:off x="2895600" y="4699211"/>
            <a:ext cx="2057266" cy="167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1. </a:t>
            </a:r>
            <a:r>
              <a:rPr lang="en-US" sz="984" b="0" i="0" spc="40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Rekomendas</a:t>
            </a:r>
            <a:r>
              <a:rPr lang="en-US" sz="984" b="0" i="0" spc="176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Aud</a:t>
            </a:r>
            <a:r>
              <a:rPr lang="en-US" sz="984" b="0" i="0" spc="-4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278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84" b="0" i="0" spc="-28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utu </a:t>
            </a:r>
            <a:r>
              <a:rPr lang="en-US" sz="984" b="0" i="0" spc="-58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nt</a:t>
            </a:r>
            <a:r>
              <a:rPr lang="en-US" sz="984" b="0" i="0" spc="-19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rnal</a:t>
            </a:r>
          </a:p>
        </p:txBody>
      </p:sp>
      <p:sp>
        <p:nvSpPr>
          <p:cNvPr id="1021" name="Rectangle 1021"/>
          <p:cNvSpPr/>
          <p:nvPr/>
        </p:nvSpPr>
        <p:spPr>
          <a:xfrm>
            <a:off x="3124200" y="4863803"/>
            <a:ext cx="1738554" cy="3229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(A</a:t>
            </a:r>
            <a:r>
              <a:rPr lang="en-US" sz="984" b="0" i="0" spc="-53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984" b="0" i="0" spc="-34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344" baseline="0" dirty="0">
                <a:solidFill>
                  <a:srgbClr val="000000"/>
                </a:solidFill>
                <a:latin typeface="Arial"/>
              </a:rPr>
              <a:t>)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(bi</a:t>
            </a:r>
            <a:r>
              <a:rPr lang="en-US" sz="984" b="0" i="0" spc="-26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84" b="0" i="0" spc="293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-2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ala</a:t>
            </a:r>
            <a:r>
              <a:rPr lang="en-US" sz="984" b="0" i="0" spc="217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lapora</a:t>
            </a:r>
            <a:r>
              <a:rPr lang="en-US" sz="984" b="0" i="0" spc="224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Au</a:t>
            </a:r>
            <a:r>
              <a:rPr lang="en-US" sz="984" b="0" i="0" spc="-22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984" b="0" i="0" spc="-27" baseline="0" dirty="0">
                <a:solidFill>
                  <a:srgbClr val="000000"/>
                </a:solidFill>
                <a:latin typeface="Arial"/>
              </a:rPr>
              <a:t>it</a:t>
            </a:r>
          </a:p>
          <a:p>
            <a:pPr marL="0">
              <a:lnSpc>
                <a:spcPts val="1223"/>
              </a:lnSpc>
            </a:pPr>
            <a:r>
              <a:rPr lang="en-US" sz="984" b="0" i="0" spc="-29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ut</a:t>
            </a:r>
            <a:r>
              <a:rPr lang="en-US" sz="984" b="0" i="0" spc="288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984" b="0" i="0" spc="-34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-19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te</a:t>
            </a:r>
            <a:r>
              <a:rPr lang="en-US" sz="984" b="0" i="0" spc="-21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nal)</a:t>
            </a:r>
          </a:p>
        </p:txBody>
      </p:sp>
      <p:sp>
        <p:nvSpPr>
          <p:cNvPr id="1022" name="Rectangle 1022"/>
          <p:cNvSpPr/>
          <p:nvPr/>
        </p:nvSpPr>
        <p:spPr>
          <a:xfrm>
            <a:off x="2895600" y="5199083"/>
            <a:ext cx="1922559" cy="167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2. </a:t>
            </a:r>
            <a:r>
              <a:rPr lang="en-US" sz="984" b="0" i="0" spc="40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Dokume</a:t>
            </a:r>
            <a:r>
              <a:rPr lang="en-US" sz="984" b="0" i="0" spc="17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la</a:t>
            </a:r>
            <a:r>
              <a:rPr lang="en-US" sz="984" b="0" i="0" spc="-2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nn</a:t>
            </a:r>
            <a:r>
              <a:rPr lang="en-US" sz="984" b="0" i="0" spc="-60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84" b="0" i="0" spc="29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-61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ang r</a:t>
            </a:r>
            <a:r>
              <a:rPr lang="en-US" sz="984" b="0" i="0" spc="-16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le</a:t>
            </a:r>
            <a:r>
              <a:rPr lang="en-US" sz="984" b="0" i="0" spc="-61" baseline="0" dirty="0">
                <a:solidFill>
                  <a:srgbClr val="000000"/>
                </a:solidFill>
                <a:latin typeface="Arial"/>
              </a:rPr>
              <a:t>v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1023" name="Rectangle 1023"/>
          <p:cNvSpPr/>
          <p:nvPr/>
        </p:nvSpPr>
        <p:spPr>
          <a:xfrm>
            <a:off x="5321808" y="4799403"/>
            <a:ext cx="3366003" cy="1709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331720" algn="l"/>
              </a:tabLst>
            </a:pP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Buk</a:t>
            </a:r>
            <a:r>
              <a:rPr lang="en-US" sz="984" b="0" i="0" spc="-16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84" b="0" i="0" spc="26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Rekomendasi	</a:t>
            </a:r>
            <a:r>
              <a:rPr lang="en-US" sz="1525" b="0" i="0" spc="0" baseline="23809" dirty="0">
                <a:solidFill>
                  <a:srgbClr val="000000"/>
                </a:solidFill>
                <a:latin typeface="Arial"/>
              </a:rPr>
              <a:t>Tida</a:t>
            </a:r>
            <a:r>
              <a:rPr lang="en-US" sz="1525" b="0" i="0" spc="240" baseline="23809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525" b="0" i="0" spc="0" baseline="23809" dirty="0">
                <a:solidFill>
                  <a:srgbClr val="000000"/>
                </a:solidFill>
                <a:latin typeface="Arial"/>
              </a:rPr>
              <a:t>ad</a:t>
            </a:r>
            <a:r>
              <a:rPr lang="en-US" sz="1525" b="0" i="0" spc="254" baseline="23809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525" b="0" i="0" spc="0" baseline="23809" dirty="0">
                <a:solidFill>
                  <a:srgbClr val="000000"/>
                </a:solidFill>
                <a:latin typeface="Arial"/>
              </a:rPr>
              <a:t>Catatan</a:t>
            </a:r>
          </a:p>
        </p:txBody>
      </p:sp>
      <p:sp>
        <p:nvSpPr>
          <p:cNvPr id="1024" name="Rectangle 1024"/>
          <p:cNvSpPr/>
          <p:nvPr/>
        </p:nvSpPr>
        <p:spPr>
          <a:xfrm>
            <a:off x="929639" y="5488643"/>
            <a:ext cx="1151417" cy="167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25439" algn="l"/>
              </a:tabLst>
            </a:pP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2	E</a:t>
            </a:r>
            <a:r>
              <a:rPr lang="en-US" sz="984" b="0" i="0" spc="-50" baseline="0" dirty="0">
                <a:solidFill>
                  <a:srgbClr val="000000"/>
                </a:solidFill>
                <a:latin typeface="Arial"/>
              </a:rPr>
              <a:t>v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alua</a:t>
            </a:r>
            <a:r>
              <a:rPr lang="en-US" sz="984" b="0" i="0" spc="-36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84" b="0" i="0" spc="285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984" b="0" i="0" spc="-19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-2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nn</a:t>
            </a:r>
            <a:r>
              <a:rPr lang="en-US" sz="984" b="0" i="0" spc="-85" baseline="0" dirty="0">
                <a:solidFill>
                  <a:srgbClr val="000000"/>
                </a:solidFill>
                <a:latin typeface="Arial"/>
              </a:rPr>
              <a:t>ya</a:t>
            </a:r>
          </a:p>
        </p:txBody>
      </p:sp>
      <p:sp>
        <p:nvSpPr>
          <p:cNvPr id="1025" name="Rectangle 1025"/>
          <p:cNvSpPr/>
          <p:nvPr/>
        </p:nvSpPr>
        <p:spPr>
          <a:xfrm>
            <a:off x="1139952" y="6098243"/>
            <a:ext cx="925887" cy="167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984" b="0" i="0" spc="-46" baseline="0" dirty="0">
                <a:solidFill>
                  <a:srgbClr val="000000"/>
                </a:solidFill>
                <a:latin typeface="Arial"/>
              </a:rPr>
              <a:t>v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alua</a:t>
            </a:r>
            <a:r>
              <a:rPr lang="en-US" sz="984" b="0" i="0" spc="-26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84" b="0" i="0" spc="26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La</a:t>
            </a:r>
            <a:r>
              <a:rPr lang="en-US" sz="984" b="0" i="0" spc="-41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nn</a:t>
            </a:r>
            <a:r>
              <a:rPr lang="en-US" sz="984" b="0" i="0" spc="-51" baseline="0" dirty="0">
                <a:solidFill>
                  <a:srgbClr val="000000"/>
                </a:solidFill>
                <a:latin typeface="Arial"/>
              </a:rPr>
              <a:t>ya</a:t>
            </a:r>
          </a:p>
        </p:txBody>
      </p:sp>
      <p:sp>
        <p:nvSpPr>
          <p:cNvPr id="1026" name="Rectangle 1026"/>
          <p:cNvSpPr/>
          <p:nvPr/>
        </p:nvSpPr>
        <p:spPr>
          <a:xfrm>
            <a:off x="2895600" y="5842211"/>
            <a:ext cx="1980492" cy="167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1. </a:t>
            </a:r>
            <a:r>
              <a:rPr lang="en-US" sz="984" b="0" i="0" spc="40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84" b="0" i="0" spc="-19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apora</a:t>
            </a:r>
            <a:r>
              <a:rPr lang="en-US" sz="984" b="0" i="0" spc="224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984" b="0" i="0" spc="-56" baseline="0" dirty="0">
                <a:solidFill>
                  <a:srgbClr val="000000"/>
                </a:solidFill>
                <a:latin typeface="Arial"/>
              </a:rPr>
              <a:t>v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alua</a:t>
            </a:r>
            <a:r>
              <a:rPr lang="en-US" sz="984" b="0" i="0" spc="-26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84" b="0" i="0" spc="23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984" b="0" i="0" spc="-19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-2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-2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-56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 (s</a:t>
            </a:r>
            <a:r>
              <a:rPr lang="en-US" sz="984" b="0" i="0" spc="-23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984" b="0" i="0" spc="-19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-27" baseline="0" dirty="0">
                <a:solidFill>
                  <a:srgbClr val="000000"/>
                </a:solidFill>
                <a:latin typeface="Arial"/>
              </a:rPr>
              <a:t>in</a:t>
            </a:r>
          </a:p>
        </p:txBody>
      </p:sp>
      <p:sp>
        <p:nvSpPr>
          <p:cNvPr id="1027" name="Rectangle 1027"/>
          <p:cNvSpPr/>
          <p:nvPr/>
        </p:nvSpPr>
        <p:spPr>
          <a:xfrm>
            <a:off x="2895600" y="6009851"/>
            <a:ext cx="1895198" cy="3320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8600"/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-65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984" b="0" i="0" spc="-35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344" baseline="0" dirty="0">
                <a:solidFill>
                  <a:srgbClr val="000000"/>
                </a:solidFill>
                <a:latin typeface="Arial"/>
              </a:rPr>
              <a:t>)</a:t>
            </a:r>
            <a:r>
              <a:rPr lang="en-US" sz="984" b="0" i="0" spc="-61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ang d</a:t>
            </a:r>
            <a:r>
              <a:rPr lang="en-US" sz="984" b="0" i="0" spc="-2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laks</a:t>
            </a:r>
            <a:r>
              <a:rPr lang="en-US" sz="984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nak</a:t>
            </a:r>
            <a:r>
              <a:rPr lang="en-US" sz="984" b="0" i="0" spc="-12" baseline="0" dirty="0">
                <a:solidFill>
                  <a:srgbClr val="000000"/>
                </a:solidFill>
                <a:latin typeface="Arial"/>
              </a:rPr>
              <a:t>an</a:t>
            </a:r>
          </a:p>
          <a:p>
            <a:pPr marL="0">
              <a:lnSpc>
                <a:spcPts val="1295"/>
              </a:lnSpc>
              <a:tabLst>
                <a:tab pos="201068" algn="l"/>
              </a:tabLst>
            </a:pP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2.	Dokume</a:t>
            </a:r>
            <a:r>
              <a:rPr lang="en-US" sz="984" b="0" i="0" spc="17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la</a:t>
            </a:r>
            <a:r>
              <a:rPr lang="en-US" sz="984" b="0" i="0" spc="-2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nn</a:t>
            </a:r>
            <a:r>
              <a:rPr lang="en-US" sz="984" b="0" i="0" spc="-61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84" b="0" i="0" spc="29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-61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984" b="0" i="0" spc="269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984" b="0" i="0" spc="-16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le</a:t>
            </a:r>
            <a:r>
              <a:rPr lang="en-US" sz="984" b="0" i="0" spc="-61" baseline="0" dirty="0">
                <a:solidFill>
                  <a:srgbClr val="000000"/>
                </a:solidFill>
                <a:latin typeface="Arial"/>
              </a:rPr>
              <a:t>v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1028" name="Rectangle 1028"/>
          <p:cNvSpPr/>
          <p:nvPr/>
        </p:nvSpPr>
        <p:spPr>
          <a:xfrm>
            <a:off x="5321808" y="5762963"/>
            <a:ext cx="1979868" cy="167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984" b="0" i="0" spc="258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Ketepata</a:t>
            </a:r>
            <a:r>
              <a:rPr lang="en-US" sz="984" b="0" i="0" spc="21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Dokumen</a:t>
            </a:r>
            <a:r>
              <a:rPr lang="en-US" sz="984" b="0" i="0" spc="191" baseline="0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Ke</a:t>
            </a:r>
            <a:r>
              <a:rPr lang="en-US" sz="984" b="0" i="0" spc="-15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esu</a:t>
            </a:r>
            <a:r>
              <a:rPr lang="en-US" sz="984" b="0" i="0" spc="-2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-2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1029" name="Rectangle 1029"/>
          <p:cNvSpPr/>
          <p:nvPr/>
        </p:nvSpPr>
        <p:spPr>
          <a:xfrm>
            <a:off x="5321808" y="5930603"/>
            <a:ext cx="1952680" cy="3290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24967"/>
            <a:r>
              <a:rPr lang="en-US" sz="984" b="0" i="0" spc="-61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984" b="0" i="0" spc="302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984" b="0" i="0" spc="-19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984" b="0" i="0" spc="261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laporkan,</a:t>
            </a:r>
          </a:p>
          <a:p>
            <a:pPr marL="0">
              <a:lnSpc>
                <a:spcPts val="1272"/>
              </a:lnSpc>
            </a:pP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984" b="0" i="0" spc="253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Ke</a:t>
            </a:r>
            <a:r>
              <a:rPr lang="en-US" sz="984" b="0" i="0" spc="-26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ah</a:t>
            </a:r>
            <a:r>
              <a:rPr lang="en-US" sz="984" b="0" i="0" spc="-26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han/Keab</a:t>
            </a:r>
            <a:r>
              <a:rPr lang="en-US" sz="984" b="0" i="0" spc="-50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-20" baseline="0" dirty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22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Dokumen</a:t>
            </a:r>
          </a:p>
        </p:txBody>
      </p:sp>
      <p:sp>
        <p:nvSpPr>
          <p:cNvPr id="1030" name="Rectangle 1030"/>
          <p:cNvSpPr/>
          <p:nvPr/>
        </p:nvSpPr>
        <p:spPr>
          <a:xfrm>
            <a:off x="5446776" y="6232355"/>
            <a:ext cx="1922561" cy="4357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(P</a:t>
            </a:r>
            <a:r>
              <a:rPr lang="en-US" sz="984" b="0" i="0" spc="-3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hak </a:t>
            </a:r>
            <a:r>
              <a:rPr lang="en-US" sz="984" b="0" i="0" spc="-85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ang men</a:t>
            </a:r>
            <a:r>
              <a:rPr lang="en-US" sz="984" b="0" i="0" spc="-84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etuju</a:t>
            </a:r>
            <a:r>
              <a:rPr lang="en-US" sz="984" b="0" i="0" spc="206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-2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an</a:t>
            </a:r>
          </a:p>
          <a:p>
            <a:pPr marL="0">
              <a:lnSpc>
                <a:spcPts val="1055"/>
              </a:lnSpc>
            </a:pP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menge</a:t>
            </a:r>
            <a:r>
              <a:rPr lang="en-US" sz="984" b="0" i="0" spc="-12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ahkan</a:t>
            </a:r>
            <a:r>
              <a:rPr lang="en-US" sz="984" b="0" i="0" spc="165" baseline="0" dirty="0">
                <a:solidFill>
                  <a:srgbClr val="000000"/>
                </a:solidFill>
                <a:latin typeface="Arial"/>
              </a:rPr>
              <a:t>,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Kelengkapan</a:t>
            </a:r>
            <a:r>
              <a:rPr lang="en-US" sz="984" b="0" i="0" spc="-4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84" b="0" i="0" spc="-34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nda</a:t>
            </a:r>
          </a:p>
          <a:p>
            <a:pPr marL="0">
              <a:lnSpc>
                <a:spcPts val="1056"/>
              </a:lnSpc>
            </a:pP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ta</a:t>
            </a:r>
            <a:r>
              <a:rPr lang="en-US" sz="984" b="0" i="0" spc="-2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ga</a:t>
            </a:r>
            <a:r>
              <a:rPr lang="en-US" sz="984" b="0" i="0" spc="254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da</a:t>
            </a:r>
            <a:r>
              <a:rPr lang="en-US" sz="984" b="0" i="0" spc="254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84" b="0" i="0" spc="-22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empel)</a:t>
            </a:r>
          </a:p>
        </p:txBody>
      </p:sp>
      <p:sp>
        <p:nvSpPr>
          <p:cNvPr id="1031" name="Rectangle 1031"/>
          <p:cNvSpPr/>
          <p:nvPr/>
        </p:nvSpPr>
        <p:spPr>
          <a:xfrm>
            <a:off x="7653528" y="5863547"/>
            <a:ext cx="1014240" cy="167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84" b="0" i="0" spc="-2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da</a:t>
            </a:r>
            <a:r>
              <a:rPr lang="en-US" sz="984" b="0" i="0" spc="261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984" b="0" i="0" spc="-2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984" b="0" i="0" spc="274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84" b="0" i="0" spc="0" baseline="0" dirty="0">
                <a:solidFill>
                  <a:srgbClr val="000000"/>
                </a:solidFill>
                <a:latin typeface="Arial"/>
              </a:rPr>
              <a:t>Catat</a:t>
            </a:r>
            <a:r>
              <a:rPr lang="en-US" sz="984" b="0" i="0" spc="-20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Freeform 1032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Freeform 1033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AC09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4" name="Picture 103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758696"/>
            <a:ext cx="10107168" cy="4867655"/>
          </a:xfrm>
          <a:prstGeom prst="rect">
            <a:avLst/>
          </a:prstGeom>
          <a:noFill/>
        </p:spPr>
      </p:pic>
      <p:sp>
        <p:nvSpPr>
          <p:cNvPr id="1035" name="Freeform 1035"/>
          <p:cNvSpPr/>
          <p:nvPr/>
        </p:nvSpPr>
        <p:spPr>
          <a:xfrm>
            <a:off x="356615" y="1033272"/>
            <a:ext cx="10107169" cy="432816"/>
          </a:xfrm>
          <a:custGeom>
            <a:avLst/>
            <a:gdLst/>
            <a:ahLst/>
            <a:cxnLst/>
            <a:rect l="0" t="0" r="0" b="0"/>
            <a:pathLst>
              <a:path w="10107169" h="432816">
                <a:moveTo>
                  <a:pt x="0" y="432816"/>
                </a:moveTo>
                <a:lnTo>
                  <a:pt x="10107169" y="432816"/>
                </a:lnTo>
                <a:lnTo>
                  <a:pt x="10107169" y="0"/>
                </a:lnTo>
                <a:lnTo>
                  <a:pt x="0" y="0"/>
                </a:lnTo>
                <a:lnTo>
                  <a:pt x="0" y="4328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6" name="Freeform 1036"/>
          <p:cNvSpPr/>
          <p:nvPr/>
        </p:nvSpPr>
        <p:spPr>
          <a:xfrm>
            <a:off x="356615" y="1033272"/>
            <a:ext cx="10107169" cy="432816"/>
          </a:xfrm>
          <a:custGeom>
            <a:avLst/>
            <a:gdLst/>
            <a:ahLst/>
            <a:cxnLst/>
            <a:rect l="0" t="0" r="0" b="0"/>
            <a:pathLst>
              <a:path w="10107169" h="432816">
                <a:moveTo>
                  <a:pt x="0" y="0"/>
                </a:moveTo>
                <a:lnTo>
                  <a:pt x="10107169" y="0"/>
                </a:lnTo>
                <a:lnTo>
                  <a:pt x="10107169" y="432816"/>
                </a:lnTo>
                <a:lnTo>
                  <a:pt x="0" y="432816"/>
                </a:lnTo>
                <a:lnTo>
                  <a:pt x="0" y="0"/>
                </a:lnTo>
                <a:close/>
              </a:path>
            </a:pathLst>
          </a:custGeom>
          <a:noFill/>
          <a:ln w="21335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7" name="Picture 103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0400" y="3059685"/>
            <a:ext cx="54355" cy="2861055"/>
          </a:xfrm>
          <a:prstGeom prst="rect">
            <a:avLst/>
          </a:prstGeom>
          <a:noFill/>
        </p:spPr>
      </p:pic>
      <p:pic>
        <p:nvPicPr>
          <p:cNvPr id="1038" name="Picture 103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8020" y="5909564"/>
            <a:ext cx="906271" cy="570991"/>
          </a:xfrm>
          <a:prstGeom prst="rect">
            <a:avLst/>
          </a:prstGeom>
          <a:noFill/>
        </p:spPr>
      </p:pic>
      <p:pic>
        <p:nvPicPr>
          <p:cNvPr id="1039" name="Picture 103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0227" y="6433820"/>
            <a:ext cx="1427480" cy="46736"/>
          </a:xfrm>
          <a:prstGeom prst="rect">
            <a:avLst/>
          </a:prstGeom>
          <a:noFill/>
        </p:spPr>
      </p:pic>
      <p:pic>
        <p:nvPicPr>
          <p:cNvPr id="1040" name="Picture 104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6691" y="5309108"/>
            <a:ext cx="302767" cy="1171447"/>
          </a:xfrm>
          <a:prstGeom prst="rect">
            <a:avLst/>
          </a:prstGeom>
          <a:noFill/>
        </p:spPr>
      </p:pic>
      <p:pic>
        <p:nvPicPr>
          <p:cNvPr id="1041" name="Picture 104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2723" y="3882644"/>
            <a:ext cx="46735" cy="1427479"/>
          </a:xfrm>
          <a:prstGeom prst="rect">
            <a:avLst/>
          </a:prstGeom>
          <a:noFill/>
        </p:spPr>
      </p:pic>
      <p:pic>
        <p:nvPicPr>
          <p:cNvPr id="1042" name="Picture 104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1411" y="3047493"/>
            <a:ext cx="638047" cy="839215"/>
          </a:xfrm>
          <a:prstGeom prst="rect">
            <a:avLst/>
          </a:prstGeom>
          <a:noFill/>
        </p:spPr>
      </p:pic>
      <p:pic>
        <p:nvPicPr>
          <p:cNvPr id="1043" name="Picture 104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1548" y="3047493"/>
            <a:ext cx="1963927" cy="46735"/>
          </a:xfrm>
          <a:prstGeom prst="rect">
            <a:avLst/>
          </a:prstGeom>
          <a:noFill/>
        </p:spPr>
      </p:pic>
      <p:sp>
        <p:nvSpPr>
          <p:cNvPr id="1044" name="Rectangle 1044"/>
          <p:cNvSpPr/>
          <p:nvPr/>
        </p:nvSpPr>
        <p:spPr>
          <a:xfrm>
            <a:off x="3764279" y="1020623"/>
            <a:ext cx="3307613" cy="4279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Navi</a:t>
            </a:r>
            <a:r>
              <a:rPr lang="en-US" sz="2807" b="0" i="0" spc="-85" baseline="0" dirty="0">
                <a:solidFill>
                  <a:srgbClr val="002060"/>
                </a:solidFill>
                <a:latin typeface="Calibri"/>
              </a:rPr>
              <a:t>g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asi</a:t>
            </a:r>
            <a:r>
              <a:rPr lang="en-US" sz="2807" b="0" i="0" spc="553" baseline="0" dirty="0">
                <a:solidFill>
                  <a:srgbClr val="002060"/>
                </a:solidFill>
                <a:latin typeface="Calibri"/>
              </a:rPr>
              <a:t>:</a:t>
            </a:r>
            <a:r>
              <a:rPr lang="en-US" sz="2807" b="0" i="0" spc="-59" baseline="0" dirty="0">
                <a:solidFill>
                  <a:srgbClr val="002060"/>
                </a:solidFill>
                <a:latin typeface="Calibri"/>
              </a:rPr>
              <a:t>P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en</a:t>
            </a:r>
            <a:r>
              <a:rPr lang="en-US" sz="2807" b="0" i="0" spc="-43" baseline="0" dirty="0">
                <a:solidFill>
                  <a:srgbClr val="002060"/>
                </a:solidFill>
                <a:latin typeface="Calibri"/>
              </a:rPr>
              <a:t>g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endalian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DFD8C8-4552-BDC4-C376-503156328D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" t="31551" r="60021" b="33664"/>
          <a:stretch/>
        </p:blipFill>
        <p:spPr>
          <a:xfrm>
            <a:off x="532199" y="1007173"/>
            <a:ext cx="1416471" cy="371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2AC898-9DDD-1B87-86BD-7930D9EDB1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8" t="28289" r="7454" b="29201"/>
          <a:stretch/>
        </p:blipFill>
        <p:spPr>
          <a:xfrm>
            <a:off x="8092636" y="1007173"/>
            <a:ext cx="2286753" cy="453536"/>
          </a:xfrm>
          <a:prstGeom prst="rect">
            <a:avLst/>
          </a:prstGeom>
        </p:spPr>
      </p:pic>
      <p:sp>
        <p:nvSpPr>
          <p:cNvPr id="7" name="Google Shape;696;p29">
            <a:extLst>
              <a:ext uri="{FF2B5EF4-FFF2-40B4-BE49-F238E27FC236}">
                <a16:creationId xmlns:a16="http://schemas.microsoft.com/office/drawing/2014/main" id="{6293A85F-7D65-3245-D0EA-0EBF0B713B90}"/>
              </a:ext>
            </a:extLst>
          </p:cNvPr>
          <p:cNvSpPr txBox="1">
            <a:spLocks/>
          </p:cNvSpPr>
          <p:nvPr/>
        </p:nvSpPr>
        <p:spPr>
          <a:xfrm>
            <a:off x="532197" y="1419502"/>
            <a:ext cx="9023848" cy="66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leway"/>
              <a:buNone/>
              <a:defRPr sz="27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801969">
              <a:buClr>
                <a:srgbClr val="53565A"/>
              </a:buClr>
              <a:defRPr/>
            </a:pPr>
            <a:r>
              <a:rPr lang="en-ID" sz="2368">
                <a:solidFill>
                  <a:srgbClr val="53565A"/>
                </a:solidFill>
              </a:rPr>
              <a:t>Pelaporan </a:t>
            </a:r>
            <a:r>
              <a:rPr lang="en-ID" sz="2368">
                <a:solidFill>
                  <a:srgbClr val="53565A"/>
                </a:solidFill>
                <a:highlight>
                  <a:srgbClr val="FFC000"/>
                </a:highlight>
              </a:rPr>
              <a:t>SPMI dan AMI</a:t>
            </a:r>
          </a:p>
        </p:txBody>
      </p:sp>
      <p:grpSp>
        <p:nvGrpSpPr>
          <p:cNvPr id="2" name="Google Shape;1528;p81">
            <a:extLst>
              <a:ext uri="{FF2B5EF4-FFF2-40B4-BE49-F238E27FC236}">
                <a16:creationId xmlns:a16="http://schemas.microsoft.com/office/drawing/2014/main" id="{E83C44C5-DB32-42BB-2F9C-288A9EA72F70}"/>
              </a:ext>
            </a:extLst>
          </p:cNvPr>
          <p:cNvGrpSpPr/>
          <p:nvPr/>
        </p:nvGrpSpPr>
        <p:grpSpPr>
          <a:xfrm>
            <a:off x="9269112" y="5506479"/>
            <a:ext cx="1493163" cy="1288709"/>
            <a:chOff x="5201211" y="1835103"/>
            <a:chExt cx="3371294" cy="3308390"/>
          </a:xfrm>
        </p:grpSpPr>
        <p:sp>
          <p:nvSpPr>
            <p:cNvPr id="3" name="Google Shape;1529;p81">
              <a:extLst>
                <a:ext uri="{FF2B5EF4-FFF2-40B4-BE49-F238E27FC236}">
                  <a16:creationId xmlns:a16="http://schemas.microsoft.com/office/drawing/2014/main" id="{CAF75BE9-33B6-E19A-BFE2-715EB94DCEE5}"/>
                </a:ext>
              </a:extLst>
            </p:cNvPr>
            <p:cNvSpPr/>
            <p:nvPr/>
          </p:nvSpPr>
          <p:spPr>
            <a:xfrm>
              <a:off x="7014584" y="4078935"/>
              <a:ext cx="606197" cy="1064528"/>
            </a:xfrm>
            <a:custGeom>
              <a:avLst/>
              <a:gdLst/>
              <a:ahLst/>
              <a:cxnLst/>
              <a:rect l="l" t="t" r="r" b="b"/>
              <a:pathLst>
                <a:path w="14908" h="26178" extrusionOk="0">
                  <a:moveTo>
                    <a:pt x="13065" y="0"/>
                  </a:moveTo>
                  <a:cubicBezTo>
                    <a:pt x="9829" y="0"/>
                    <a:pt x="3172" y="719"/>
                    <a:pt x="62" y="6278"/>
                  </a:cubicBezTo>
                  <a:cubicBezTo>
                    <a:pt x="0" y="7573"/>
                    <a:pt x="1878" y="19345"/>
                    <a:pt x="2991" y="26177"/>
                  </a:cubicBezTo>
                  <a:lnTo>
                    <a:pt x="12913" y="26177"/>
                  </a:lnTo>
                  <a:lnTo>
                    <a:pt x="13617" y="16959"/>
                  </a:lnTo>
                  <a:lnTo>
                    <a:pt x="14907" y="87"/>
                  </a:lnTo>
                  <a:cubicBezTo>
                    <a:pt x="14906" y="87"/>
                    <a:pt x="14194" y="0"/>
                    <a:pt x="13065" y="0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530;p81">
              <a:extLst>
                <a:ext uri="{FF2B5EF4-FFF2-40B4-BE49-F238E27FC236}">
                  <a16:creationId xmlns:a16="http://schemas.microsoft.com/office/drawing/2014/main" id="{BD3C7914-E682-05DC-1F0D-067320AE8C92}"/>
                </a:ext>
              </a:extLst>
            </p:cNvPr>
            <p:cNvSpPr/>
            <p:nvPr/>
          </p:nvSpPr>
          <p:spPr>
            <a:xfrm>
              <a:off x="8151811" y="3390671"/>
              <a:ext cx="420694" cy="816472"/>
            </a:xfrm>
            <a:custGeom>
              <a:avLst/>
              <a:gdLst/>
              <a:ahLst/>
              <a:cxnLst/>
              <a:rect l="l" t="t" r="r" b="b"/>
              <a:pathLst>
                <a:path w="10346" h="20078" extrusionOk="0">
                  <a:moveTo>
                    <a:pt x="7681" y="0"/>
                  </a:moveTo>
                  <a:lnTo>
                    <a:pt x="7671" y="10"/>
                  </a:lnTo>
                  <a:lnTo>
                    <a:pt x="7668" y="10"/>
                  </a:lnTo>
                  <a:lnTo>
                    <a:pt x="7663" y="17"/>
                  </a:lnTo>
                  <a:lnTo>
                    <a:pt x="5191" y="2386"/>
                  </a:lnTo>
                  <a:cubicBezTo>
                    <a:pt x="5126" y="2369"/>
                    <a:pt x="5061" y="2352"/>
                    <a:pt x="4996" y="2335"/>
                  </a:cubicBezTo>
                  <a:cubicBezTo>
                    <a:pt x="4255" y="2132"/>
                    <a:pt x="3513" y="1926"/>
                    <a:pt x="2768" y="1723"/>
                  </a:cubicBezTo>
                  <a:cubicBezTo>
                    <a:pt x="2768" y="1723"/>
                    <a:pt x="0" y="4810"/>
                    <a:pt x="800" y="8789"/>
                  </a:cubicBezTo>
                  <a:cubicBezTo>
                    <a:pt x="800" y="8789"/>
                    <a:pt x="808" y="8782"/>
                    <a:pt x="814" y="8772"/>
                  </a:cubicBezTo>
                  <a:lnTo>
                    <a:pt x="814" y="8772"/>
                  </a:lnTo>
                  <a:cubicBezTo>
                    <a:pt x="814" y="8803"/>
                    <a:pt x="814" y="8838"/>
                    <a:pt x="811" y="8868"/>
                  </a:cubicBezTo>
                  <a:cubicBezTo>
                    <a:pt x="1621" y="9088"/>
                    <a:pt x="2428" y="9311"/>
                    <a:pt x="3234" y="9531"/>
                  </a:cubicBezTo>
                  <a:lnTo>
                    <a:pt x="4161" y="12854"/>
                  </a:lnTo>
                  <a:lnTo>
                    <a:pt x="4532" y="12974"/>
                  </a:lnTo>
                  <a:lnTo>
                    <a:pt x="7121" y="10492"/>
                  </a:lnTo>
                  <a:lnTo>
                    <a:pt x="7121" y="10492"/>
                  </a:lnTo>
                  <a:cubicBezTo>
                    <a:pt x="7097" y="10626"/>
                    <a:pt x="7077" y="10757"/>
                    <a:pt x="7053" y="10887"/>
                  </a:cubicBezTo>
                  <a:cubicBezTo>
                    <a:pt x="6994" y="11227"/>
                    <a:pt x="6936" y="11563"/>
                    <a:pt x="6881" y="11899"/>
                  </a:cubicBezTo>
                  <a:cubicBezTo>
                    <a:pt x="6638" y="13448"/>
                    <a:pt x="6441" y="15659"/>
                    <a:pt x="7410" y="17423"/>
                  </a:cubicBezTo>
                  <a:cubicBezTo>
                    <a:pt x="7317" y="17523"/>
                    <a:pt x="7269" y="17667"/>
                    <a:pt x="7300" y="17812"/>
                  </a:cubicBezTo>
                  <a:cubicBezTo>
                    <a:pt x="7338" y="17997"/>
                    <a:pt x="7489" y="18128"/>
                    <a:pt x="7663" y="18152"/>
                  </a:cubicBezTo>
                  <a:cubicBezTo>
                    <a:pt x="7939" y="18876"/>
                    <a:pt x="8937" y="20078"/>
                    <a:pt x="8937" y="20078"/>
                  </a:cubicBezTo>
                  <a:cubicBezTo>
                    <a:pt x="8937" y="20078"/>
                    <a:pt x="9875" y="19182"/>
                    <a:pt x="10345" y="18735"/>
                  </a:cubicBezTo>
                  <a:cubicBezTo>
                    <a:pt x="9634" y="18399"/>
                    <a:pt x="8924" y="18062"/>
                    <a:pt x="8213" y="17726"/>
                  </a:cubicBezTo>
                  <a:cubicBezTo>
                    <a:pt x="8192" y="17716"/>
                    <a:pt x="8175" y="17709"/>
                    <a:pt x="8154" y="17699"/>
                  </a:cubicBezTo>
                  <a:cubicBezTo>
                    <a:pt x="8154" y="17678"/>
                    <a:pt x="8151" y="17658"/>
                    <a:pt x="8148" y="17634"/>
                  </a:cubicBezTo>
                  <a:cubicBezTo>
                    <a:pt x="8110" y="17448"/>
                    <a:pt x="7956" y="17317"/>
                    <a:pt x="7777" y="17297"/>
                  </a:cubicBezTo>
                  <a:cubicBezTo>
                    <a:pt x="6836" y="15652"/>
                    <a:pt x="7001" y="13592"/>
                    <a:pt x="7259" y="11958"/>
                  </a:cubicBezTo>
                  <a:cubicBezTo>
                    <a:pt x="7310" y="11625"/>
                    <a:pt x="7368" y="11289"/>
                    <a:pt x="7427" y="10952"/>
                  </a:cubicBezTo>
                  <a:cubicBezTo>
                    <a:pt x="7478" y="10654"/>
                    <a:pt x="7530" y="10354"/>
                    <a:pt x="7581" y="10053"/>
                  </a:cubicBezTo>
                  <a:lnTo>
                    <a:pt x="10153" y="7584"/>
                  </a:lnTo>
                  <a:lnTo>
                    <a:pt x="8083" y="161"/>
                  </a:lnTo>
                  <a:lnTo>
                    <a:pt x="7688" y="17"/>
                  </a:lnTo>
                  <a:lnTo>
                    <a:pt x="7681" y="0"/>
                  </a:lnTo>
                  <a:close/>
                </a:path>
              </a:pathLst>
            </a:custGeom>
            <a:solidFill>
              <a:srgbClr val="9FB6B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531;p81">
              <a:extLst>
                <a:ext uri="{FF2B5EF4-FFF2-40B4-BE49-F238E27FC236}">
                  <a16:creationId xmlns:a16="http://schemas.microsoft.com/office/drawing/2014/main" id="{8DB45A5C-409D-5E6D-21C1-BE04B14641F9}"/>
                </a:ext>
              </a:extLst>
            </p:cNvPr>
            <p:cNvSpPr/>
            <p:nvPr/>
          </p:nvSpPr>
          <p:spPr>
            <a:xfrm>
              <a:off x="7017105" y="4078935"/>
              <a:ext cx="603675" cy="647509"/>
            </a:xfrm>
            <a:custGeom>
              <a:avLst/>
              <a:gdLst/>
              <a:ahLst/>
              <a:cxnLst/>
              <a:rect l="l" t="t" r="r" b="b"/>
              <a:pathLst>
                <a:path w="14846" h="15923" extrusionOk="0">
                  <a:moveTo>
                    <a:pt x="13004" y="0"/>
                  </a:moveTo>
                  <a:cubicBezTo>
                    <a:pt x="9769" y="0"/>
                    <a:pt x="3110" y="719"/>
                    <a:pt x="0" y="6278"/>
                  </a:cubicBezTo>
                  <a:lnTo>
                    <a:pt x="3152" y="15895"/>
                  </a:lnTo>
                  <a:lnTo>
                    <a:pt x="9524" y="15922"/>
                  </a:lnTo>
                  <a:lnTo>
                    <a:pt x="14845" y="87"/>
                  </a:lnTo>
                  <a:cubicBezTo>
                    <a:pt x="14845" y="87"/>
                    <a:pt x="14133" y="0"/>
                    <a:pt x="13004" y="0"/>
                  </a:cubicBezTo>
                  <a:close/>
                </a:path>
              </a:pathLst>
            </a:custGeom>
            <a:solidFill>
              <a:srgbClr val="004F8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532;p81">
              <a:extLst>
                <a:ext uri="{FF2B5EF4-FFF2-40B4-BE49-F238E27FC236}">
                  <a16:creationId xmlns:a16="http://schemas.microsoft.com/office/drawing/2014/main" id="{3C707A01-5456-2580-26F8-9143FAF9B2EF}"/>
                </a:ext>
              </a:extLst>
            </p:cNvPr>
            <p:cNvSpPr/>
            <p:nvPr/>
          </p:nvSpPr>
          <p:spPr>
            <a:xfrm>
              <a:off x="7280806" y="3263543"/>
              <a:ext cx="747011" cy="1165052"/>
            </a:xfrm>
            <a:custGeom>
              <a:avLst/>
              <a:gdLst/>
              <a:ahLst/>
              <a:cxnLst/>
              <a:rect l="l" t="t" r="r" b="b"/>
              <a:pathLst>
                <a:path w="18371" h="28650" extrusionOk="0">
                  <a:moveTo>
                    <a:pt x="11756" y="0"/>
                  </a:moveTo>
                  <a:cubicBezTo>
                    <a:pt x="11540" y="0"/>
                    <a:pt x="11312" y="102"/>
                    <a:pt x="11193" y="307"/>
                  </a:cubicBezTo>
                  <a:lnTo>
                    <a:pt x="7969" y="4877"/>
                  </a:lnTo>
                  <a:cubicBezTo>
                    <a:pt x="7162" y="6020"/>
                    <a:pt x="6156" y="7012"/>
                    <a:pt x="4975" y="7771"/>
                  </a:cubicBezTo>
                  <a:cubicBezTo>
                    <a:pt x="4831" y="7864"/>
                    <a:pt x="4693" y="7942"/>
                    <a:pt x="4570" y="8008"/>
                  </a:cubicBezTo>
                  <a:cubicBezTo>
                    <a:pt x="4457" y="7150"/>
                    <a:pt x="4234" y="5615"/>
                    <a:pt x="3986" y="4475"/>
                  </a:cubicBezTo>
                  <a:cubicBezTo>
                    <a:pt x="3771" y="3472"/>
                    <a:pt x="3382" y="3250"/>
                    <a:pt x="3089" y="3250"/>
                  </a:cubicBezTo>
                  <a:cubicBezTo>
                    <a:pt x="2896" y="3250"/>
                    <a:pt x="2745" y="3346"/>
                    <a:pt x="2713" y="3380"/>
                  </a:cubicBezTo>
                  <a:cubicBezTo>
                    <a:pt x="2679" y="3415"/>
                    <a:pt x="2613" y="4451"/>
                    <a:pt x="2555" y="5635"/>
                  </a:cubicBezTo>
                  <a:cubicBezTo>
                    <a:pt x="2438" y="7888"/>
                    <a:pt x="2517" y="10147"/>
                    <a:pt x="2785" y="12385"/>
                  </a:cubicBezTo>
                  <a:cubicBezTo>
                    <a:pt x="2871" y="13092"/>
                    <a:pt x="2939" y="13642"/>
                    <a:pt x="2960" y="13673"/>
                  </a:cubicBezTo>
                  <a:cubicBezTo>
                    <a:pt x="2324" y="16155"/>
                    <a:pt x="1" y="28447"/>
                    <a:pt x="1" y="28447"/>
                  </a:cubicBezTo>
                  <a:lnTo>
                    <a:pt x="5425" y="28649"/>
                  </a:lnTo>
                  <a:lnTo>
                    <a:pt x="6692" y="15915"/>
                  </a:lnTo>
                  <a:cubicBezTo>
                    <a:pt x="6692" y="15915"/>
                    <a:pt x="9899" y="13649"/>
                    <a:pt x="11190" y="12351"/>
                  </a:cubicBezTo>
                  <a:cubicBezTo>
                    <a:pt x="13270" y="11455"/>
                    <a:pt x="17558" y="10034"/>
                    <a:pt x="17984" y="9725"/>
                  </a:cubicBezTo>
                  <a:cubicBezTo>
                    <a:pt x="18371" y="9447"/>
                    <a:pt x="18275" y="8875"/>
                    <a:pt x="17843" y="8875"/>
                  </a:cubicBezTo>
                  <a:cubicBezTo>
                    <a:pt x="17757" y="8875"/>
                    <a:pt x="17658" y="8897"/>
                    <a:pt x="17548" y="8949"/>
                  </a:cubicBezTo>
                  <a:cubicBezTo>
                    <a:pt x="16958" y="9224"/>
                    <a:pt x="12638" y="10278"/>
                    <a:pt x="11619" y="10525"/>
                  </a:cubicBezTo>
                  <a:cubicBezTo>
                    <a:pt x="11570" y="10332"/>
                    <a:pt x="11516" y="10126"/>
                    <a:pt x="11447" y="9913"/>
                  </a:cubicBezTo>
                  <a:lnTo>
                    <a:pt x="16717" y="5052"/>
                  </a:lnTo>
                  <a:cubicBezTo>
                    <a:pt x="16717" y="5052"/>
                    <a:pt x="17379" y="4338"/>
                    <a:pt x="17202" y="4074"/>
                  </a:cubicBezTo>
                  <a:cubicBezTo>
                    <a:pt x="17083" y="3897"/>
                    <a:pt x="16914" y="3817"/>
                    <a:pt x="16722" y="3817"/>
                  </a:cubicBezTo>
                  <a:cubicBezTo>
                    <a:pt x="16463" y="3817"/>
                    <a:pt x="16162" y="3963"/>
                    <a:pt x="15890" y="4214"/>
                  </a:cubicBezTo>
                  <a:cubicBezTo>
                    <a:pt x="15467" y="4602"/>
                    <a:pt x="11890" y="7606"/>
                    <a:pt x="10843" y="8300"/>
                  </a:cubicBezTo>
                  <a:cubicBezTo>
                    <a:pt x="10764" y="8128"/>
                    <a:pt x="10688" y="7960"/>
                    <a:pt x="10613" y="7806"/>
                  </a:cubicBezTo>
                  <a:lnTo>
                    <a:pt x="15183" y="2192"/>
                  </a:lnTo>
                  <a:cubicBezTo>
                    <a:pt x="15183" y="2192"/>
                    <a:pt x="15508" y="1684"/>
                    <a:pt x="15059" y="1313"/>
                  </a:cubicBezTo>
                  <a:cubicBezTo>
                    <a:pt x="14970" y="1240"/>
                    <a:pt x="14872" y="1210"/>
                    <a:pt x="14773" y="1210"/>
                  </a:cubicBezTo>
                  <a:cubicBezTo>
                    <a:pt x="14374" y="1210"/>
                    <a:pt x="13947" y="1688"/>
                    <a:pt x="13947" y="1688"/>
                  </a:cubicBezTo>
                  <a:cubicBezTo>
                    <a:pt x="13947" y="1688"/>
                    <a:pt x="11169" y="5011"/>
                    <a:pt x="9425" y="6594"/>
                  </a:cubicBezTo>
                  <a:cubicBezTo>
                    <a:pt x="9225" y="6518"/>
                    <a:pt x="9225" y="6518"/>
                    <a:pt x="8892" y="6453"/>
                  </a:cubicBezTo>
                  <a:cubicBezTo>
                    <a:pt x="9637" y="4595"/>
                    <a:pt x="12258" y="918"/>
                    <a:pt x="12267" y="475"/>
                  </a:cubicBezTo>
                  <a:cubicBezTo>
                    <a:pt x="12273" y="159"/>
                    <a:pt x="12024" y="0"/>
                    <a:pt x="11756" y="0"/>
                  </a:cubicBezTo>
                  <a:close/>
                </a:path>
              </a:pathLst>
            </a:custGeom>
            <a:solidFill>
              <a:srgbClr val="DCC8A9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533;p81">
              <a:extLst>
                <a:ext uri="{FF2B5EF4-FFF2-40B4-BE49-F238E27FC236}">
                  <a16:creationId xmlns:a16="http://schemas.microsoft.com/office/drawing/2014/main" id="{889C7B5A-AA22-3041-EB35-65F38EFAB212}"/>
                </a:ext>
              </a:extLst>
            </p:cNvPr>
            <p:cNvSpPr/>
            <p:nvPr/>
          </p:nvSpPr>
          <p:spPr>
            <a:xfrm>
              <a:off x="7303821" y="3672988"/>
              <a:ext cx="160495" cy="626607"/>
            </a:xfrm>
            <a:custGeom>
              <a:avLst/>
              <a:gdLst/>
              <a:ahLst/>
              <a:cxnLst/>
              <a:rect l="l" t="t" r="r" b="b"/>
              <a:pathLst>
                <a:path w="3947" h="15409" extrusionOk="0">
                  <a:moveTo>
                    <a:pt x="1944" y="0"/>
                  </a:moveTo>
                  <a:cubicBezTo>
                    <a:pt x="2105" y="1332"/>
                    <a:pt x="2353" y="3536"/>
                    <a:pt x="2394" y="3605"/>
                  </a:cubicBezTo>
                  <a:cubicBezTo>
                    <a:pt x="2119" y="4683"/>
                    <a:pt x="1525" y="7608"/>
                    <a:pt x="942" y="10575"/>
                  </a:cubicBezTo>
                  <a:cubicBezTo>
                    <a:pt x="602" y="12288"/>
                    <a:pt x="269" y="14015"/>
                    <a:pt x="1" y="15409"/>
                  </a:cubicBezTo>
                  <a:cubicBezTo>
                    <a:pt x="375" y="15281"/>
                    <a:pt x="739" y="15148"/>
                    <a:pt x="1086" y="15004"/>
                  </a:cubicBezTo>
                  <a:cubicBezTo>
                    <a:pt x="1443" y="13108"/>
                    <a:pt x="1717" y="11196"/>
                    <a:pt x="2040" y="9301"/>
                  </a:cubicBezTo>
                  <a:cubicBezTo>
                    <a:pt x="2253" y="8055"/>
                    <a:pt x="2459" y="6794"/>
                    <a:pt x="2772" y="5569"/>
                  </a:cubicBezTo>
                  <a:cubicBezTo>
                    <a:pt x="2902" y="5064"/>
                    <a:pt x="3946" y="4734"/>
                    <a:pt x="3644" y="4319"/>
                  </a:cubicBezTo>
                  <a:cubicBezTo>
                    <a:pt x="3262" y="3791"/>
                    <a:pt x="2731" y="3018"/>
                    <a:pt x="2497" y="2032"/>
                  </a:cubicBezTo>
                  <a:cubicBezTo>
                    <a:pt x="2329" y="1329"/>
                    <a:pt x="2137" y="666"/>
                    <a:pt x="1944" y="0"/>
                  </a:cubicBezTo>
                  <a:close/>
                </a:path>
              </a:pathLst>
            </a:custGeom>
            <a:solidFill>
              <a:srgbClr val="D4AE8C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534;p81">
              <a:extLst>
                <a:ext uri="{FF2B5EF4-FFF2-40B4-BE49-F238E27FC236}">
                  <a16:creationId xmlns:a16="http://schemas.microsoft.com/office/drawing/2014/main" id="{B3B2CFEA-69A5-2C79-4F77-5DCCDC87855B}"/>
                </a:ext>
              </a:extLst>
            </p:cNvPr>
            <p:cNvSpPr/>
            <p:nvPr/>
          </p:nvSpPr>
          <p:spPr>
            <a:xfrm>
              <a:off x="7471841" y="3616622"/>
              <a:ext cx="93646" cy="215809"/>
            </a:xfrm>
            <a:custGeom>
              <a:avLst/>
              <a:gdLst/>
              <a:ahLst/>
              <a:cxnLst/>
              <a:rect l="l" t="t" r="r" b="b"/>
              <a:pathLst>
                <a:path w="2303" h="5307" extrusionOk="0">
                  <a:moveTo>
                    <a:pt x="83" y="1"/>
                  </a:moveTo>
                  <a:cubicBezTo>
                    <a:pt x="22" y="1"/>
                    <a:pt x="1" y="68"/>
                    <a:pt x="54" y="253"/>
                  </a:cubicBezTo>
                  <a:cubicBezTo>
                    <a:pt x="212" y="810"/>
                    <a:pt x="501" y="1307"/>
                    <a:pt x="624" y="1884"/>
                  </a:cubicBezTo>
                  <a:cubicBezTo>
                    <a:pt x="854" y="2973"/>
                    <a:pt x="865" y="4253"/>
                    <a:pt x="469" y="5307"/>
                  </a:cubicBezTo>
                  <a:cubicBezTo>
                    <a:pt x="724" y="4630"/>
                    <a:pt x="1266" y="4109"/>
                    <a:pt x="1664" y="3504"/>
                  </a:cubicBezTo>
                  <a:cubicBezTo>
                    <a:pt x="2059" y="2897"/>
                    <a:pt x="2303" y="2076"/>
                    <a:pt x="1911" y="1469"/>
                  </a:cubicBezTo>
                  <a:cubicBezTo>
                    <a:pt x="1602" y="988"/>
                    <a:pt x="1030" y="785"/>
                    <a:pt x="624" y="404"/>
                  </a:cubicBezTo>
                  <a:cubicBezTo>
                    <a:pt x="488" y="280"/>
                    <a:pt x="205" y="1"/>
                    <a:pt x="83" y="1"/>
                  </a:cubicBezTo>
                  <a:close/>
                </a:path>
              </a:pathLst>
            </a:custGeom>
            <a:solidFill>
              <a:srgbClr val="D4AE8C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535;p81">
              <a:extLst>
                <a:ext uri="{FF2B5EF4-FFF2-40B4-BE49-F238E27FC236}">
                  <a16:creationId xmlns:a16="http://schemas.microsoft.com/office/drawing/2014/main" id="{ACD34309-F292-8A73-EAD7-885C330F4B5B}"/>
                </a:ext>
              </a:extLst>
            </p:cNvPr>
            <p:cNvSpPr/>
            <p:nvPr/>
          </p:nvSpPr>
          <p:spPr>
            <a:xfrm>
              <a:off x="7684957" y="3635533"/>
              <a:ext cx="80186" cy="138261"/>
            </a:xfrm>
            <a:custGeom>
              <a:avLst/>
              <a:gdLst/>
              <a:ahLst/>
              <a:cxnLst/>
              <a:rect l="l" t="t" r="r" b="b"/>
              <a:pathLst>
                <a:path w="1972" h="3400" extrusionOk="0">
                  <a:moveTo>
                    <a:pt x="32" y="1"/>
                  </a:moveTo>
                  <a:lnTo>
                    <a:pt x="32" y="1"/>
                  </a:lnTo>
                  <a:cubicBezTo>
                    <a:pt x="1" y="399"/>
                    <a:pt x="142" y="794"/>
                    <a:pt x="310" y="1155"/>
                  </a:cubicBezTo>
                  <a:cubicBezTo>
                    <a:pt x="481" y="1519"/>
                    <a:pt x="681" y="1872"/>
                    <a:pt x="780" y="2260"/>
                  </a:cubicBezTo>
                  <a:cubicBezTo>
                    <a:pt x="880" y="2644"/>
                    <a:pt x="856" y="3056"/>
                    <a:pt x="639" y="3400"/>
                  </a:cubicBezTo>
                  <a:cubicBezTo>
                    <a:pt x="1972" y="2700"/>
                    <a:pt x="667" y="798"/>
                    <a:pt x="32" y="1"/>
                  </a:cubicBezTo>
                  <a:close/>
                </a:path>
              </a:pathLst>
            </a:custGeom>
            <a:solidFill>
              <a:srgbClr val="D4AE8C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536;p81">
              <a:extLst>
                <a:ext uri="{FF2B5EF4-FFF2-40B4-BE49-F238E27FC236}">
                  <a16:creationId xmlns:a16="http://schemas.microsoft.com/office/drawing/2014/main" id="{E5A25584-654E-98C4-3C63-28F8434D12A6}"/>
                </a:ext>
              </a:extLst>
            </p:cNvPr>
            <p:cNvSpPr/>
            <p:nvPr/>
          </p:nvSpPr>
          <p:spPr>
            <a:xfrm>
              <a:off x="7488961" y="3641145"/>
              <a:ext cx="532923" cy="787478"/>
            </a:xfrm>
            <a:custGeom>
              <a:avLst/>
              <a:gdLst/>
              <a:ahLst/>
              <a:cxnLst/>
              <a:rect l="l" t="t" r="r" b="b"/>
              <a:pathLst>
                <a:path w="13106" h="19365" extrusionOk="0">
                  <a:moveTo>
                    <a:pt x="13105" y="1"/>
                  </a:moveTo>
                  <a:lnTo>
                    <a:pt x="6280" y="2393"/>
                  </a:lnTo>
                  <a:lnTo>
                    <a:pt x="1951" y="5455"/>
                  </a:lnTo>
                  <a:cubicBezTo>
                    <a:pt x="1726" y="5615"/>
                    <a:pt x="1464" y="5694"/>
                    <a:pt x="1203" y="5694"/>
                  </a:cubicBezTo>
                  <a:cubicBezTo>
                    <a:pt x="917" y="5694"/>
                    <a:pt x="632" y="5599"/>
                    <a:pt x="395" y="5411"/>
                  </a:cubicBezTo>
                  <a:lnTo>
                    <a:pt x="230" y="5277"/>
                  </a:lnTo>
                  <a:lnTo>
                    <a:pt x="1072" y="6620"/>
                  </a:lnTo>
                  <a:lnTo>
                    <a:pt x="0" y="18729"/>
                  </a:lnTo>
                  <a:lnTo>
                    <a:pt x="306" y="19364"/>
                  </a:lnTo>
                  <a:lnTo>
                    <a:pt x="1573" y="6630"/>
                  </a:lnTo>
                  <a:cubicBezTo>
                    <a:pt x="1573" y="6630"/>
                    <a:pt x="4780" y="4364"/>
                    <a:pt x="6071" y="3066"/>
                  </a:cubicBezTo>
                  <a:cubicBezTo>
                    <a:pt x="8151" y="2170"/>
                    <a:pt x="12439" y="749"/>
                    <a:pt x="12865" y="440"/>
                  </a:cubicBezTo>
                  <a:cubicBezTo>
                    <a:pt x="13026" y="323"/>
                    <a:pt x="13102" y="158"/>
                    <a:pt x="13105" y="1"/>
                  </a:cubicBezTo>
                  <a:close/>
                </a:path>
              </a:pathLst>
            </a:custGeom>
            <a:solidFill>
              <a:srgbClr val="D4AE8C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537;p81">
              <a:extLst>
                <a:ext uri="{FF2B5EF4-FFF2-40B4-BE49-F238E27FC236}">
                  <a16:creationId xmlns:a16="http://schemas.microsoft.com/office/drawing/2014/main" id="{865FDDA7-2811-625A-0DF8-A12AFC9A5BCF}"/>
                </a:ext>
              </a:extLst>
            </p:cNvPr>
            <p:cNvSpPr/>
            <p:nvPr/>
          </p:nvSpPr>
          <p:spPr>
            <a:xfrm>
              <a:off x="7907913" y="2729249"/>
              <a:ext cx="588508" cy="417548"/>
            </a:xfrm>
            <a:custGeom>
              <a:avLst/>
              <a:gdLst/>
              <a:ahLst/>
              <a:cxnLst/>
              <a:rect l="l" t="t" r="r" b="b"/>
              <a:pathLst>
                <a:path w="14473" h="10268" extrusionOk="0">
                  <a:moveTo>
                    <a:pt x="11890" y="0"/>
                  </a:moveTo>
                  <a:cubicBezTo>
                    <a:pt x="11585" y="1236"/>
                    <a:pt x="11279" y="2469"/>
                    <a:pt x="10974" y="3705"/>
                  </a:cubicBezTo>
                  <a:cubicBezTo>
                    <a:pt x="10967" y="3740"/>
                    <a:pt x="10956" y="3770"/>
                    <a:pt x="10950" y="3801"/>
                  </a:cubicBezTo>
                  <a:cubicBezTo>
                    <a:pt x="10915" y="3811"/>
                    <a:pt x="10885" y="3822"/>
                    <a:pt x="10850" y="3835"/>
                  </a:cubicBezTo>
                  <a:cubicBezTo>
                    <a:pt x="10493" y="3990"/>
                    <a:pt x="10328" y="4402"/>
                    <a:pt x="10482" y="4759"/>
                  </a:cubicBezTo>
                  <a:cubicBezTo>
                    <a:pt x="10500" y="4800"/>
                    <a:pt x="10520" y="4838"/>
                    <a:pt x="10544" y="4873"/>
                  </a:cubicBezTo>
                  <a:cubicBezTo>
                    <a:pt x="9377" y="6589"/>
                    <a:pt x="8031" y="8258"/>
                    <a:pt x="6194" y="9147"/>
                  </a:cubicBezTo>
                  <a:cubicBezTo>
                    <a:pt x="5474" y="9493"/>
                    <a:pt x="4621" y="9685"/>
                    <a:pt x="3776" y="9685"/>
                  </a:cubicBezTo>
                  <a:cubicBezTo>
                    <a:pt x="2494" y="9685"/>
                    <a:pt x="1228" y="9245"/>
                    <a:pt x="454" y="8234"/>
                  </a:cubicBezTo>
                  <a:lnTo>
                    <a:pt x="1" y="8581"/>
                  </a:lnTo>
                  <a:cubicBezTo>
                    <a:pt x="911" y="9772"/>
                    <a:pt x="2326" y="10268"/>
                    <a:pt x="3742" y="10268"/>
                  </a:cubicBezTo>
                  <a:cubicBezTo>
                    <a:pt x="4693" y="10268"/>
                    <a:pt x="5643" y="10044"/>
                    <a:pt x="6442" y="9658"/>
                  </a:cubicBezTo>
                  <a:cubicBezTo>
                    <a:pt x="8405" y="8711"/>
                    <a:pt x="9813" y="6963"/>
                    <a:pt x="11032" y="5174"/>
                  </a:cubicBezTo>
                  <a:cubicBezTo>
                    <a:pt x="11064" y="5178"/>
                    <a:pt x="11096" y="5180"/>
                    <a:pt x="11128" y="5180"/>
                  </a:cubicBezTo>
                  <a:cubicBezTo>
                    <a:pt x="11221" y="5180"/>
                    <a:pt x="11314" y="5163"/>
                    <a:pt x="11403" y="5123"/>
                  </a:cubicBezTo>
                  <a:cubicBezTo>
                    <a:pt x="11681" y="5006"/>
                    <a:pt x="11842" y="4724"/>
                    <a:pt x="11825" y="4440"/>
                  </a:cubicBezTo>
                  <a:cubicBezTo>
                    <a:pt x="12886" y="3773"/>
                    <a:pt x="14472" y="1803"/>
                    <a:pt x="14472" y="1803"/>
                  </a:cubicBezTo>
                  <a:cubicBezTo>
                    <a:pt x="14472" y="1803"/>
                    <a:pt x="12752" y="601"/>
                    <a:pt x="11890" y="0"/>
                  </a:cubicBezTo>
                  <a:close/>
                </a:path>
              </a:pathLst>
            </a:custGeom>
            <a:solidFill>
              <a:srgbClr val="FABE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38;p81">
              <a:extLst>
                <a:ext uri="{FF2B5EF4-FFF2-40B4-BE49-F238E27FC236}">
                  <a16:creationId xmlns:a16="http://schemas.microsoft.com/office/drawing/2014/main" id="{91CAF35C-85C8-B52F-B672-C9A4B509EA00}"/>
                </a:ext>
              </a:extLst>
            </p:cNvPr>
            <p:cNvSpPr/>
            <p:nvPr/>
          </p:nvSpPr>
          <p:spPr>
            <a:xfrm>
              <a:off x="7569514" y="2766826"/>
              <a:ext cx="565046" cy="703952"/>
            </a:xfrm>
            <a:custGeom>
              <a:avLst/>
              <a:gdLst/>
              <a:ahLst/>
              <a:cxnLst/>
              <a:rect l="l" t="t" r="r" b="b"/>
              <a:pathLst>
                <a:path w="13896" h="17311" extrusionOk="0">
                  <a:moveTo>
                    <a:pt x="477" y="0"/>
                  </a:moveTo>
                  <a:lnTo>
                    <a:pt x="0" y="415"/>
                  </a:lnTo>
                  <a:lnTo>
                    <a:pt x="13369" y="17310"/>
                  </a:lnTo>
                  <a:lnTo>
                    <a:pt x="13895" y="16819"/>
                  </a:lnTo>
                  <a:lnTo>
                    <a:pt x="12260" y="4456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598CA0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539;p81">
              <a:extLst>
                <a:ext uri="{FF2B5EF4-FFF2-40B4-BE49-F238E27FC236}">
                  <a16:creationId xmlns:a16="http://schemas.microsoft.com/office/drawing/2014/main" id="{7CF59FA0-9C63-5DD1-930B-7943CE24BB51}"/>
                </a:ext>
              </a:extLst>
            </p:cNvPr>
            <p:cNvSpPr/>
            <p:nvPr/>
          </p:nvSpPr>
          <p:spPr>
            <a:xfrm>
              <a:off x="7569514" y="2783703"/>
              <a:ext cx="544918" cy="687198"/>
            </a:xfrm>
            <a:custGeom>
              <a:avLst/>
              <a:gdLst/>
              <a:ahLst/>
              <a:cxnLst/>
              <a:rect l="l" t="t" r="r" b="b"/>
              <a:pathLst>
                <a:path w="13401" h="16899" extrusionOk="0">
                  <a:moveTo>
                    <a:pt x="0" y="0"/>
                  </a:moveTo>
                  <a:lnTo>
                    <a:pt x="1648" y="12457"/>
                  </a:lnTo>
                  <a:lnTo>
                    <a:pt x="13401" y="16899"/>
                  </a:lnTo>
                  <a:lnTo>
                    <a:pt x="11753" y="4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7A8C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540;p81">
              <a:extLst>
                <a:ext uri="{FF2B5EF4-FFF2-40B4-BE49-F238E27FC236}">
                  <a16:creationId xmlns:a16="http://schemas.microsoft.com/office/drawing/2014/main" id="{DAA274E1-6DCA-6B9E-2991-7B7D82754C8F}"/>
                </a:ext>
              </a:extLst>
            </p:cNvPr>
            <p:cNvSpPr/>
            <p:nvPr/>
          </p:nvSpPr>
          <p:spPr>
            <a:xfrm>
              <a:off x="7580412" y="2865933"/>
              <a:ext cx="519097" cy="599280"/>
            </a:xfrm>
            <a:custGeom>
              <a:avLst/>
              <a:gdLst/>
              <a:ahLst/>
              <a:cxnLst/>
              <a:rect l="l" t="t" r="r" b="b"/>
              <a:pathLst>
                <a:path w="12766" h="14737" extrusionOk="0">
                  <a:moveTo>
                    <a:pt x="0" y="0"/>
                  </a:moveTo>
                  <a:lnTo>
                    <a:pt x="1380" y="10435"/>
                  </a:lnTo>
                  <a:lnTo>
                    <a:pt x="12765" y="14737"/>
                  </a:lnTo>
                  <a:cubicBezTo>
                    <a:pt x="12295" y="11948"/>
                    <a:pt x="11821" y="9157"/>
                    <a:pt x="11347" y="6366"/>
                  </a:cubicBezTo>
                  <a:cubicBezTo>
                    <a:pt x="9122" y="4622"/>
                    <a:pt x="6355" y="2805"/>
                    <a:pt x="3008" y="1254"/>
                  </a:cubicBezTo>
                  <a:cubicBezTo>
                    <a:pt x="1978" y="777"/>
                    <a:pt x="972" y="361"/>
                    <a:pt x="0" y="0"/>
                  </a:cubicBezTo>
                  <a:close/>
                </a:path>
              </a:pathLst>
            </a:custGeom>
            <a:solidFill>
              <a:srgbClr val="4169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541;p81">
              <a:extLst>
                <a:ext uri="{FF2B5EF4-FFF2-40B4-BE49-F238E27FC236}">
                  <a16:creationId xmlns:a16="http://schemas.microsoft.com/office/drawing/2014/main" id="{6DC4A780-C0C2-05FF-0E91-CAB93BAE9184}"/>
                </a:ext>
              </a:extLst>
            </p:cNvPr>
            <p:cNvSpPr/>
            <p:nvPr/>
          </p:nvSpPr>
          <p:spPr>
            <a:xfrm>
              <a:off x="7469686" y="2936289"/>
              <a:ext cx="523692" cy="557111"/>
            </a:xfrm>
            <a:custGeom>
              <a:avLst/>
              <a:gdLst/>
              <a:ahLst/>
              <a:cxnLst/>
              <a:rect l="l" t="t" r="r" b="b"/>
              <a:pathLst>
                <a:path w="12879" h="13700" extrusionOk="0">
                  <a:moveTo>
                    <a:pt x="5432" y="1"/>
                  </a:moveTo>
                  <a:cubicBezTo>
                    <a:pt x="3623" y="1436"/>
                    <a:pt x="1813" y="2875"/>
                    <a:pt x="1" y="4309"/>
                  </a:cubicBezTo>
                  <a:cubicBezTo>
                    <a:pt x="643" y="5776"/>
                    <a:pt x="1659" y="7692"/>
                    <a:pt x="3262" y="9669"/>
                  </a:cubicBezTo>
                  <a:cubicBezTo>
                    <a:pt x="4729" y="11478"/>
                    <a:pt x="6232" y="12790"/>
                    <a:pt x="7448" y="13700"/>
                  </a:cubicBezTo>
                  <a:cubicBezTo>
                    <a:pt x="9256" y="12265"/>
                    <a:pt x="11069" y="10830"/>
                    <a:pt x="12879" y="9394"/>
                  </a:cubicBezTo>
                  <a:cubicBezTo>
                    <a:pt x="12783" y="8413"/>
                    <a:pt x="12402" y="5854"/>
                    <a:pt x="10417" y="3444"/>
                  </a:cubicBezTo>
                  <a:cubicBezTo>
                    <a:pt x="8584" y="1213"/>
                    <a:pt x="6380" y="324"/>
                    <a:pt x="5432" y="1"/>
                  </a:cubicBezTo>
                  <a:close/>
                </a:path>
              </a:pathLst>
            </a:custGeom>
            <a:solidFill>
              <a:srgbClr val="4C7A8C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542;p81">
              <a:extLst>
                <a:ext uri="{FF2B5EF4-FFF2-40B4-BE49-F238E27FC236}">
                  <a16:creationId xmlns:a16="http://schemas.microsoft.com/office/drawing/2014/main" id="{DB87078F-FD86-3D55-51D4-E1F8098161FF}"/>
                </a:ext>
              </a:extLst>
            </p:cNvPr>
            <p:cNvSpPr/>
            <p:nvPr/>
          </p:nvSpPr>
          <p:spPr>
            <a:xfrm>
              <a:off x="7511163" y="2936289"/>
              <a:ext cx="482217" cy="462605"/>
            </a:xfrm>
            <a:custGeom>
              <a:avLst/>
              <a:gdLst/>
              <a:ahLst/>
              <a:cxnLst/>
              <a:rect l="l" t="t" r="r" b="b"/>
              <a:pathLst>
                <a:path w="11859" h="11376" extrusionOk="0">
                  <a:moveTo>
                    <a:pt x="4412" y="1"/>
                  </a:moveTo>
                  <a:cubicBezTo>
                    <a:pt x="2942" y="1168"/>
                    <a:pt x="1470" y="2336"/>
                    <a:pt x="1" y="3503"/>
                  </a:cubicBezTo>
                  <a:cubicBezTo>
                    <a:pt x="1597" y="3596"/>
                    <a:pt x="3169" y="3846"/>
                    <a:pt x="4598" y="4536"/>
                  </a:cubicBezTo>
                  <a:cubicBezTo>
                    <a:pt x="7211" y="5797"/>
                    <a:pt x="9003" y="8499"/>
                    <a:pt x="9356" y="11375"/>
                  </a:cubicBezTo>
                  <a:cubicBezTo>
                    <a:pt x="10190" y="10716"/>
                    <a:pt x="11025" y="10053"/>
                    <a:pt x="11859" y="9394"/>
                  </a:cubicBezTo>
                  <a:cubicBezTo>
                    <a:pt x="11763" y="8413"/>
                    <a:pt x="11382" y="5854"/>
                    <a:pt x="9397" y="3444"/>
                  </a:cubicBezTo>
                  <a:cubicBezTo>
                    <a:pt x="7564" y="1213"/>
                    <a:pt x="5360" y="324"/>
                    <a:pt x="4412" y="1"/>
                  </a:cubicBezTo>
                  <a:close/>
                </a:path>
              </a:pathLst>
            </a:custGeom>
            <a:solidFill>
              <a:srgbClr val="47728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543;p81">
              <a:extLst>
                <a:ext uri="{FF2B5EF4-FFF2-40B4-BE49-F238E27FC236}">
                  <a16:creationId xmlns:a16="http://schemas.microsoft.com/office/drawing/2014/main" id="{E7ED245F-F4BF-797D-A76F-E78927A562CA}"/>
                </a:ext>
              </a:extLst>
            </p:cNvPr>
            <p:cNvSpPr/>
            <p:nvPr/>
          </p:nvSpPr>
          <p:spPr>
            <a:xfrm>
              <a:off x="7469686" y="2936289"/>
              <a:ext cx="355472" cy="301734"/>
            </a:xfrm>
            <a:custGeom>
              <a:avLst/>
              <a:gdLst/>
              <a:ahLst/>
              <a:cxnLst/>
              <a:rect l="l" t="t" r="r" b="b"/>
              <a:pathLst>
                <a:path w="8742" h="7420" extrusionOk="0">
                  <a:moveTo>
                    <a:pt x="5432" y="1"/>
                  </a:moveTo>
                  <a:lnTo>
                    <a:pt x="1" y="4309"/>
                  </a:lnTo>
                  <a:cubicBezTo>
                    <a:pt x="395" y="5206"/>
                    <a:pt x="931" y="6274"/>
                    <a:pt x="1652" y="7420"/>
                  </a:cubicBezTo>
                  <a:lnTo>
                    <a:pt x="8741" y="1804"/>
                  </a:lnTo>
                  <a:cubicBezTo>
                    <a:pt x="7393" y="739"/>
                    <a:pt x="6098" y="227"/>
                    <a:pt x="5432" y="1"/>
                  </a:cubicBezTo>
                  <a:close/>
                </a:path>
              </a:pathLst>
            </a:custGeom>
            <a:solidFill>
              <a:srgbClr val="436F7D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544;p81">
              <a:extLst>
                <a:ext uri="{FF2B5EF4-FFF2-40B4-BE49-F238E27FC236}">
                  <a16:creationId xmlns:a16="http://schemas.microsoft.com/office/drawing/2014/main" id="{3FAA66B2-58B7-DE73-1F4E-BA1324EF837A}"/>
                </a:ext>
              </a:extLst>
            </p:cNvPr>
            <p:cNvSpPr/>
            <p:nvPr/>
          </p:nvSpPr>
          <p:spPr>
            <a:xfrm>
              <a:off x="7471110" y="3116570"/>
              <a:ext cx="301431" cy="376843"/>
            </a:xfrm>
            <a:custGeom>
              <a:avLst/>
              <a:gdLst/>
              <a:ahLst/>
              <a:cxnLst/>
              <a:rect l="l" t="t" r="r" b="b"/>
              <a:pathLst>
                <a:path w="7413" h="9267" extrusionOk="0">
                  <a:moveTo>
                    <a:pt x="0" y="0"/>
                  </a:moveTo>
                  <a:lnTo>
                    <a:pt x="0" y="0"/>
                  </a:lnTo>
                  <a:cubicBezTo>
                    <a:pt x="1332" y="6431"/>
                    <a:pt x="7413" y="9267"/>
                    <a:pt x="7413" y="9267"/>
                  </a:cubicBezTo>
                  <a:cubicBezTo>
                    <a:pt x="6169" y="276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53869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545;p81">
              <a:extLst>
                <a:ext uri="{FF2B5EF4-FFF2-40B4-BE49-F238E27FC236}">
                  <a16:creationId xmlns:a16="http://schemas.microsoft.com/office/drawing/2014/main" id="{D433E751-7D29-6190-55EE-9820F8C1E093}"/>
                </a:ext>
              </a:extLst>
            </p:cNvPr>
            <p:cNvSpPr/>
            <p:nvPr/>
          </p:nvSpPr>
          <p:spPr>
            <a:xfrm>
              <a:off x="7486562" y="3140726"/>
              <a:ext cx="273943" cy="342359"/>
            </a:xfrm>
            <a:custGeom>
              <a:avLst/>
              <a:gdLst/>
              <a:ahLst/>
              <a:cxnLst/>
              <a:rect l="l" t="t" r="r" b="b"/>
              <a:pathLst>
                <a:path w="6737" h="8419" extrusionOk="0">
                  <a:moveTo>
                    <a:pt x="1" y="0"/>
                  </a:moveTo>
                  <a:lnTo>
                    <a:pt x="1" y="0"/>
                  </a:lnTo>
                  <a:cubicBezTo>
                    <a:pt x="1213" y="5844"/>
                    <a:pt x="6737" y="8419"/>
                    <a:pt x="6737" y="8419"/>
                  </a:cubicBezTo>
                  <a:cubicBezTo>
                    <a:pt x="5607" y="251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36F7D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546;p81">
              <a:extLst>
                <a:ext uri="{FF2B5EF4-FFF2-40B4-BE49-F238E27FC236}">
                  <a16:creationId xmlns:a16="http://schemas.microsoft.com/office/drawing/2014/main" id="{F4E653B8-04FA-390C-F280-5A7E7BCAA316}"/>
                </a:ext>
              </a:extLst>
            </p:cNvPr>
            <p:cNvSpPr/>
            <p:nvPr/>
          </p:nvSpPr>
          <p:spPr>
            <a:xfrm>
              <a:off x="5755612" y="2035739"/>
              <a:ext cx="1262611" cy="1202708"/>
            </a:xfrm>
            <a:custGeom>
              <a:avLst/>
              <a:gdLst/>
              <a:ahLst/>
              <a:cxnLst/>
              <a:rect l="l" t="t" r="r" b="b"/>
              <a:pathLst>
                <a:path w="31051" h="29576" extrusionOk="0">
                  <a:moveTo>
                    <a:pt x="24620" y="0"/>
                  </a:moveTo>
                  <a:lnTo>
                    <a:pt x="0" y="14873"/>
                  </a:lnTo>
                  <a:cubicBezTo>
                    <a:pt x="312" y="15296"/>
                    <a:pt x="1267" y="16885"/>
                    <a:pt x="2410" y="18839"/>
                  </a:cubicBezTo>
                  <a:cubicBezTo>
                    <a:pt x="2835" y="18863"/>
                    <a:pt x="3416" y="18904"/>
                    <a:pt x="4082" y="18949"/>
                  </a:cubicBezTo>
                  <a:lnTo>
                    <a:pt x="9802" y="29080"/>
                  </a:lnTo>
                  <a:cubicBezTo>
                    <a:pt x="10893" y="29331"/>
                    <a:pt x="12415" y="29575"/>
                    <a:pt x="14194" y="29575"/>
                  </a:cubicBezTo>
                  <a:cubicBezTo>
                    <a:pt x="16808" y="29575"/>
                    <a:pt x="19976" y="29047"/>
                    <a:pt x="23147" y="27233"/>
                  </a:cubicBezTo>
                  <a:cubicBezTo>
                    <a:pt x="30727" y="22894"/>
                    <a:pt x="31050" y="14684"/>
                    <a:pt x="31050" y="14684"/>
                  </a:cubicBezTo>
                  <a:lnTo>
                    <a:pt x="24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547;p81">
              <a:extLst>
                <a:ext uri="{FF2B5EF4-FFF2-40B4-BE49-F238E27FC236}">
                  <a16:creationId xmlns:a16="http://schemas.microsoft.com/office/drawing/2014/main" id="{494A3A41-7674-E936-2141-3B4EBF917B60}"/>
                </a:ext>
              </a:extLst>
            </p:cNvPr>
            <p:cNvSpPr/>
            <p:nvPr/>
          </p:nvSpPr>
          <p:spPr>
            <a:xfrm>
              <a:off x="5853611" y="2801841"/>
              <a:ext cx="300618" cy="416532"/>
            </a:xfrm>
            <a:custGeom>
              <a:avLst/>
              <a:gdLst/>
              <a:ahLst/>
              <a:cxnLst/>
              <a:rect l="l" t="t" r="r" b="b"/>
              <a:pathLst>
                <a:path w="7393" h="10243" extrusionOk="0">
                  <a:moveTo>
                    <a:pt x="0" y="1"/>
                  </a:moveTo>
                  <a:lnTo>
                    <a:pt x="0" y="1"/>
                  </a:lnTo>
                  <a:cubicBezTo>
                    <a:pt x="2379" y="4069"/>
                    <a:pt x="5583" y="9713"/>
                    <a:pt x="5583" y="9713"/>
                  </a:cubicBezTo>
                  <a:cubicBezTo>
                    <a:pt x="5583" y="9713"/>
                    <a:pt x="6252" y="9981"/>
                    <a:pt x="7392" y="10242"/>
                  </a:cubicBezTo>
                  <a:lnTo>
                    <a:pt x="1672" y="111"/>
                  </a:lnTo>
                  <a:cubicBezTo>
                    <a:pt x="1006" y="66"/>
                    <a:pt x="425" y="25"/>
                    <a:pt x="0" y="1"/>
                  </a:cubicBezTo>
                  <a:close/>
                </a:path>
              </a:pathLst>
            </a:custGeom>
            <a:solidFill>
              <a:srgbClr val="32336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548;p81">
              <a:extLst>
                <a:ext uri="{FF2B5EF4-FFF2-40B4-BE49-F238E27FC236}">
                  <a16:creationId xmlns:a16="http://schemas.microsoft.com/office/drawing/2014/main" id="{399BD212-FF63-FA5B-C321-1D2757A00DE7}"/>
                </a:ext>
              </a:extLst>
            </p:cNvPr>
            <p:cNvSpPr/>
            <p:nvPr/>
          </p:nvSpPr>
          <p:spPr>
            <a:xfrm>
              <a:off x="6055056" y="2816644"/>
              <a:ext cx="362588" cy="421859"/>
            </a:xfrm>
            <a:custGeom>
              <a:avLst/>
              <a:gdLst/>
              <a:ahLst/>
              <a:cxnLst/>
              <a:rect l="l" t="t" r="r" b="b"/>
              <a:pathLst>
                <a:path w="8917" h="10374" extrusionOk="0">
                  <a:moveTo>
                    <a:pt x="0" y="0"/>
                  </a:moveTo>
                  <a:lnTo>
                    <a:pt x="4505" y="10252"/>
                  </a:lnTo>
                  <a:cubicBezTo>
                    <a:pt x="5172" y="10326"/>
                    <a:pt x="5905" y="10374"/>
                    <a:pt x="6686" y="10374"/>
                  </a:cubicBezTo>
                  <a:cubicBezTo>
                    <a:pt x="7393" y="10374"/>
                    <a:pt x="8140" y="10335"/>
                    <a:pt x="8916" y="10243"/>
                  </a:cubicBezTo>
                  <a:lnTo>
                    <a:pt x="3667" y="285"/>
                  </a:lnTo>
                  <a:cubicBezTo>
                    <a:pt x="3667" y="285"/>
                    <a:pt x="1965" y="149"/>
                    <a:pt x="0" y="0"/>
                  </a:cubicBezTo>
                  <a:close/>
                </a:path>
              </a:pathLst>
            </a:custGeom>
            <a:solidFill>
              <a:srgbClr val="32336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549;p81">
              <a:extLst>
                <a:ext uri="{FF2B5EF4-FFF2-40B4-BE49-F238E27FC236}">
                  <a16:creationId xmlns:a16="http://schemas.microsoft.com/office/drawing/2014/main" id="{A937D19D-CEBD-FAE0-D27C-31C7C3CCB73C}"/>
                </a:ext>
              </a:extLst>
            </p:cNvPr>
            <p:cNvSpPr/>
            <p:nvPr/>
          </p:nvSpPr>
          <p:spPr>
            <a:xfrm>
              <a:off x="5915703" y="2806314"/>
              <a:ext cx="322535" cy="427267"/>
            </a:xfrm>
            <a:custGeom>
              <a:avLst/>
              <a:gdLst/>
              <a:ahLst/>
              <a:cxnLst/>
              <a:rect l="l" t="t" r="r" b="b"/>
              <a:pathLst>
                <a:path w="7932" h="10507" extrusionOk="0">
                  <a:moveTo>
                    <a:pt x="1" y="1"/>
                  </a:moveTo>
                  <a:lnTo>
                    <a:pt x="2847" y="5044"/>
                  </a:lnTo>
                  <a:lnTo>
                    <a:pt x="5721" y="10132"/>
                  </a:lnTo>
                  <a:cubicBezTo>
                    <a:pt x="6332" y="10273"/>
                    <a:pt x="7077" y="10410"/>
                    <a:pt x="7932" y="10506"/>
                  </a:cubicBezTo>
                  <a:lnTo>
                    <a:pt x="3427" y="254"/>
                  </a:lnTo>
                  <a:cubicBezTo>
                    <a:pt x="2277" y="165"/>
                    <a:pt x="1038" y="76"/>
                    <a:pt x="1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550;p81">
              <a:extLst>
                <a:ext uri="{FF2B5EF4-FFF2-40B4-BE49-F238E27FC236}">
                  <a16:creationId xmlns:a16="http://schemas.microsoft.com/office/drawing/2014/main" id="{FF187AC7-3776-9001-552A-E6FB8B0E7AC8}"/>
                </a:ext>
              </a:extLst>
            </p:cNvPr>
            <p:cNvSpPr/>
            <p:nvPr/>
          </p:nvSpPr>
          <p:spPr>
            <a:xfrm>
              <a:off x="5438929" y="1875265"/>
              <a:ext cx="1570874" cy="1011135"/>
            </a:xfrm>
            <a:custGeom>
              <a:avLst/>
              <a:gdLst/>
              <a:ahLst/>
              <a:cxnLst/>
              <a:rect l="l" t="t" r="r" b="b"/>
              <a:pathLst>
                <a:path w="38632" h="24865" extrusionOk="0">
                  <a:moveTo>
                    <a:pt x="38467" y="1"/>
                  </a:moveTo>
                  <a:lnTo>
                    <a:pt x="12855" y="145"/>
                  </a:lnTo>
                  <a:lnTo>
                    <a:pt x="1" y="21613"/>
                  </a:lnTo>
                  <a:lnTo>
                    <a:pt x="605" y="23309"/>
                  </a:lnTo>
                  <a:lnTo>
                    <a:pt x="26825" y="24865"/>
                  </a:lnTo>
                  <a:lnTo>
                    <a:pt x="38632" y="1954"/>
                  </a:lnTo>
                  <a:lnTo>
                    <a:pt x="38467" y="1"/>
                  </a:lnTo>
                  <a:close/>
                </a:path>
              </a:pathLst>
            </a:custGeom>
            <a:solidFill>
              <a:srgbClr val="32336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551;p81">
              <a:extLst>
                <a:ext uri="{FF2B5EF4-FFF2-40B4-BE49-F238E27FC236}">
                  <a16:creationId xmlns:a16="http://schemas.microsoft.com/office/drawing/2014/main" id="{DE5FAB80-6DF9-F444-3309-431201F12D3F}"/>
                </a:ext>
              </a:extLst>
            </p:cNvPr>
            <p:cNvSpPr/>
            <p:nvPr/>
          </p:nvSpPr>
          <p:spPr>
            <a:xfrm>
              <a:off x="5493619" y="1835103"/>
              <a:ext cx="1564164" cy="1005076"/>
            </a:xfrm>
            <a:custGeom>
              <a:avLst/>
              <a:gdLst/>
              <a:ahLst/>
              <a:cxnLst/>
              <a:rect l="l" t="t" r="r" b="b"/>
              <a:pathLst>
                <a:path w="38467" h="24716" extrusionOk="0">
                  <a:moveTo>
                    <a:pt x="12251" y="0"/>
                  </a:moveTo>
                  <a:lnTo>
                    <a:pt x="1" y="23164"/>
                  </a:lnTo>
                  <a:lnTo>
                    <a:pt x="26221" y="24716"/>
                  </a:lnTo>
                  <a:lnTo>
                    <a:pt x="38467" y="1552"/>
                  </a:lnTo>
                  <a:lnTo>
                    <a:pt x="12251" y="0"/>
                  </a:lnTo>
                  <a:close/>
                </a:path>
              </a:pathLst>
            </a:custGeom>
            <a:solidFill>
              <a:srgbClr val="004F8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552;p81">
              <a:extLst>
                <a:ext uri="{FF2B5EF4-FFF2-40B4-BE49-F238E27FC236}">
                  <a16:creationId xmlns:a16="http://schemas.microsoft.com/office/drawing/2014/main" id="{4D1A40C2-1F6F-8081-AC7B-E2CA6D55675E}"/>
                </a:ext>
              </a:extLst>
            </p:cNvPr>
            <p:cNvSpPr/>
            <p:nvPr/>
          </p:nvSpPr>
          <p:spPr>
            <a:xfrm>
              <a:off x="5432540" y="1864408"/>
              <a:ext cx="1564164" cy="964614"/>
            </a:xfrm>
            <a:custGeom>
              <a:avLst/>
              <a:gdLst/>
              <a:ahLst/>
              <a:cxnLst/>
              <a:rect l="l" t="t" r="r" b="b"/>
              <a:pathLst>
                <a:path w="38467" h="23721" extrusionOk="0">
                  <a:moveTo>
                    <a:pt x="29053" y="1"/>
                  </a:moveTo>
                  <a:cubicBezTo>
                    <a:pt x="22437" y="10451"/>
                    <a:pt x="13709" y="20301"/>
                    <a:pt x="759" y="20730"/>
                  </a:cubicBezTo>
                  <a:lnTo>
                    <a:pt x="1" y="22169"/>
                  </a:lnTo>
                  <a:lnTo>
                    <a:pt x="26221" y="23721"/>
                  </a:lnTo>
                  <a:lnTo>
                    <a:pt x="38467" y="557"/>
                  </a:lnTo>
                  <a:lnTo>
                    <a:pt x="29053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553;p81">
              <a:extLst>
                <a:ext uri="{FF2B5EF4-FFF2-40B4-BE49-F238E27FC236}">
                  <a16:creationId xmlns:a16="http://schemas.microsoft.com/office/drawing/2014/main" id="{D40ED9AA-6809-FAC5-18FF-0A7A6F54841C}"/>
                </a:ext>
              </a:extLst>
            </p:cNvPr>
            <p:cNvSpPr/>
            <p:nvPr/>
          </p:nvSpPr>
          <p:spPr>
            <a:xfrm>
              <a:off x="5409935" y="2164738"/>
              <a:ext cx="829840" cy="995479"/>
            </a:xfrm>
            <a:custGeom>
              <a:avLst/>
              <a:gdLst/>
              <a:ahLst/>
              <a:cxnLst/>
              <a:rect l="l" t="t" r="r" b="b"/>
              <a:pathLst>
                <a:path w="20408" h="24480" extrusionOk="0">
                  <a:moveTo>
                    <a:pt x="16840" y="1"/>
                  </a:moveTo>
                  <a:cubicBezTo>
                    <a:pt x="16768" y="1"/>
                    <a:pt x="16694" y="3"/>
                    <a:pt x="16621" y="8"/>
                  </a:cubicBezTo>
                  <a:cubicBezTo>
                    <a:pt x="16545" y="11"/>
                    <a:pt x="16473" y="18"/>
                    <a:pt x="16401" y="29"/>
                  </a:cubicBezTo>
                  <a:cubicBezTo>
                    <a:pt x="12325" y="547"/>
                    <a:pt x="6856" y="8478"/>
                    <a:pt x="141" y="23615"/>
                  </a:cubicBezTo>
                  <a:cubicBezTo>
                    <a:pt x="0" y="23924"/>
                    <a:pt x="141" y="24288"/>
                    <a:pt x="453" y="24425"/>
                  </a:cubicBezTo>
                  <a:cubicBezTo>
                    <a:pt x="535" y="24462"/>
                    <a:pt x="620" y="24480"/>
                    <a:pt x="704" y="24480"/>
                  </a:cubicBezTo>
                  <a:cubicBezTo>
                    <a:pt x="938" y="24480"/>
                    <a:pt x="1163" y="24343"/>
                    <a:pt x="1263" y="24113"/>
                  </a:cubicBezTo>
                  <a:cubicBezTo>
                    <a:pt x="9970" y="4502"/>
                    <a:pt x="14667" y="1363"/>
                    <a:pt x="16697" y="1236"/>
                  </a:cubicBezTo>
                  <a:cubicBezTo>
                    <a:pt x="16741" y="1234"/>
                    <a:pt x="16785" y="1232"/>
                    <a:pt x="16829" y="1232"/>
                  </a:cubicBezTo>
                  <a:cubicBezTo>
                    <a:pt x="17713" y="1232"/>
                    <a:pt x="18482" y="1795"/>
                    <a:pt x="19175" y="2946"/>
                  </a:cubicBezTo>
                  <a:cubicBezTo>
                    <a:pt x="19290" y="3138"/>
                    <a:pt x="19493" y="3244"/>
                    <a:pt x="19702" y="3244"/>
                  </a:cubicBezTo>
                  <a:cubicBezTo>
                    <a:pt x="19810" y="3244"/>
                    <a:pt x="19920" y="3216"/>
                    <a:pt x="20020" y="3156"/>
                  </a:cubicBezTo>
                  <a:cubicBezTo>
                    <a:pt x="20311" y="2981"/>
                    <a:pt x="20408" y="2603"/>
                    <a:pt x="20232" y="2311"/>
                  </a:cubicBezTo>
                  <a:cubicBezTo>
                    <a:pt x="19308" y="778"/>
                    <a:pt x="18168" y="1"/>
                    <a:pt x="16840" y="1"/>
                  </a:cubicBezTo>
                  <a:close/>
                </a:path>
              </a:pathLst>
            </a:custGeom>
            <a:solidFill>
              <a:srgbClr val="FAB40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554;p81">
              <a:extLst>
                <a:ext uri="{FF2B5EF4-FFF2-40B4-BE49-F238E27FC236}">
                  <a16:creationId xmlns:a16="http://schemas.microsoft.com/office/drawing/2014/main" id="{29922D1E-E684-D636-37A2-A9AAD6B26CB8}"/>
                </a:ext>
              </a:extLst>
            </p:cNvPr>
            <p:cNvSpPr/>
            <p:nvPr/>
          </p:nvSpPr>
          <p:spPr>
            <a:xfrm>
              <a:off x="5492440" y="2811194"/>
              <a:ext cx="145490" cy="140376"/>
            </a:xfrm>
            <a:custGeom>
              <a:avLst/>
              <a:gdLst/>
              <a:ahLst/>
              <a:cxnLst/>
              <a:rect l="l" t="t" r="r" b="b"/>
              <a:pathLst>
                <a:path w="3578" h="3452" extrusionOk="0">
                  <a:moveTo>
                    <a:pt x="1789" y="0"/>
                  </a:moveTo>
                  <a:cubicBezTo>
                    <a:pt x="1749" y="0"/>
                    <a:pt x="1709" y="1"/>
                    <a:pt x="1669" y="4"/>
                  </a:cubicBezTo>
                  <a:cubicBezTo>
                    <a:pt x="717" y="69"/>
                    <a:pt x="1" y="893"/>
                    <a:pt x="66" y="1844"/>
                  </a:cubicBezTo>
                  <a:cubicBezTo>
                    <a:pt x="128" y="2756"/>
                    <a:pt x="886" y="3452"/>
                    <a:pt x="1786" y="3452"/>
                  </a:cubicBezTo>
                  <a:cubicBezTo>
                    <a:pt x="1826" y="3452"/>
                    <a:pt x="1865" y="3450"/>
                    <a:pt x="1906" y="3448"/>
                  </a:cubicBezTo>
                  <a:cubicBezTo>
                    <a:pt x="2860" y="3383"/>
                    <a:pt x="3577" y="2559"/>
                    <a:pt x="3512" y="1608"/>
                  </a:cubicBezTo>
                  <a:cubicBezTo>
                    <a:pt x="3450" y="697"/>
                    <a:pt x="2692" y="0"/>
                    <a:pt x="1789" y="0"/>
                  </a:cubicBezTo>
                  <a:close/>
                </a:path>
              </a:pathLst>
            </a:custGeom>
            <a:solidFill>
              <a:srgbClr val="FAB40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555;p81">
              <a:extLst>
                <a:ext uri="{FF2B5EF4-FFF2-40B4-BE49-F238E27FC236}">
                  <a16:creationId xmlns:a16="http://schemas.microsoft.com/office/drawing/2014/main" id="{488F47FB-B54D-60B5-9DA5-A64F6AA79EB7}"/>
                </a:ext>
              </a:extLst>
            </p:cNvPr>
            <p:cNvSpPr/>
            <p:nvPr/>
          </p:nvSpPr>
          <p:spPr>
            <a:xfrm>
              <a:off x="5201211" y="2867764"/>
              <a:ext cx="471807" cy="434099"/>
            </a:xfrm>
            <a:custGeom>
              <a:avLst/>
              <a:gdLst/>
              <a:ahLst/>
              <a:cxnLst/>
              <a:rect l="l" t="t" r="r" b="b"/>
              <a:pathLst>
                <a:path w="11603" h="10675" extrusionOk="0">
                  <a:moveTo>
                    <a:pt x="8766" y="0"/>
                  </a:moveTo>
                  <a:cubicBezTo>
                    <a:pt x="8647" y="0"/>
                    <a:pt x="8514" y="19"/>
                    <a:pt x="8367" y="58"/>
                  </a:cubicBezTo>
                  <a:cubicBezTo>
                    <a:pt x="7873" y="189"/>
                    <a:pt x="7467" y="536"/>
                    <a:pt x="7083" y="873"/>
                  </a:cubicBezTo>
                  <a:cubicBezTo>
                    <a:pt x="4721" y="2933"/>
                    <a:pt x="2359" y="4992"/>
                    <a:pt x="0" y="7049"/>
                  </a:cubicBezTo>
                  <a:cubicBezTo>
                    <a:pt x="2284" y="8257"/>
                    <a:pt x="6854" y="10675"/>
                    <a:pt x="6854" y="10675"/>
                  </a:cubicBezTo>
                  <a:cubicBezTo>
                    <a:pt x="6854" y="10675"/>
                    <a:pt x="11602" y="0"/>
                    <a:pt x="8766" y="0"/>
                  </a:cubicBezTo>
                  <a:close/>
                </a:path>
              </a:pathLst>
            </a:custGeom>
            <a:solidFill>
              <a:srgbClr val="FAB40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556;p81">
              <a:extLst>
                <a:ext uri="{FF2B5EF4-FFF2-40B4-BE49-F238E27FC236}">
                  <a16:creationId xmlns:a16="http://schemas.microsoft.com/office/drawing/2014/main" id="{52788296-F835-5814-4D40-DE81900C25D9}"/>
                </a:ext>
              </a:extLst>
            </p:cNvPr>
            <p:cNvSpPr/>
            <p:nvPr/>
          </p:nvSpPr>
          <p:spPr>
            <a:xfrm>
              <a:off x="7539668" y="4045221"/>
              <a:ext cx="502873" cy="1098240"/>
            </a:xfrm>
            <a:custGeom>
              <a:avLst/>
              <a:gdLst/>
              <a:ahLst/>
              <a:cxnLst/>
              <a:rect l="l" t="t" r="r" b="b"/>
              <a:pathLst>
                <a:path w="12367" h="27007" extrusionOk="0">
                  <a:moveTo>
                    <a:pt x="9538" y="1"/>
                  </a:moveTo>
                  <a:cubicBezTo>
                    <a:pt x="9167" y="1"/>
                    <a:pt x="8959" y="508"/>
                    <a:pt x="8895" y="903"/>
                  </a:cubicBezTo>
                  <a:cubicBezTo>
                    <a:pt x="8611" y="2661"/>
                    <a:pt x="8329" y="4418"/>
                    <a:pt x="8047" y="6177"/>
                  </a:cubicBezTo>
                  <a:cubicBezTo>
                    <a:pt x="7965" y="4670"/>
                    <a:pt x="7886" y="3159"/>
                    <a:pt x="7807" y="1651"/>
                  </a:cubicBezTo>
                  <a:cubicBezTo>
                    <a:pt x="7790" y="1305"/>
                    <a:pt x="7700" y="869"/>
                    <a:pt x="7364" y="790"/>
                  </a:cubicBezTo>
                  <a:cubicBezTo>
                    <a:pt x="7330" y="782"/>
                    <a:pt x="7298" y="778"/>
                    <a:pt x="7267" y="778"/>
                  </a:cubicBezTo>
                  <a:cubicBezTo>
                    <a:pt x="6864" y="778"/>
                    <a:pt x="6678" y="1388"/>
                    <a:pt x="6678" y="1834"/>
                  </a:cubicBezTo>
                  <a:cubicBezTo>
                    <a:pt x="6674" y="3169"/>
                    <a:pt x="6670" y="4505"/>
                    <a:pt x="6667" y="5840"/>
                  </a:cubicBezTo>
                  <a:cubicBezTo>
                    <a:pt x="6667" y="6080"/>
                    <a:pt x="6573" y="6404"/>
                    <a:pt x="6353" y="6404"/>
                  </a:cubicBezTo>
                  <a:cubicBezTo>
                    <a:pt x="6339" y="6404"/>
                    <a:pt x="6325" y="6403"/>
                    <a:pt x="6310" y="6400"/>
                  </a:cubicBezTo>
                  <a:cubicBezTo>
                    <a:pt x="6221" y="5518"/>
                    <a:pt x="6131" y="4638"/>
                    <a:pt x="6042" y="3756"/>
                  </a:cubicBezTo>
                  <a:cubicBezTo>
                    <a:pt x="6018" y="3529"/>
                    <a:pt x="5990" y="3296"/>
                    <a:pt x="5864" y="3107"/>
                  </a:cubicBezTo>
                  <a:cubicBezTo>
                    <a:pt x="5771" y="2973"/>
                    <a:pt x="5606" y="2874"/>
                    <a:pt x="5448" y="2874"/>
                  </a:cubicBezTo>
                  <a:cubicBezTo>
                    <a:pt x="5388" y="2874"/>
                    <a:pt x="5330" y="2888"/>
                    <a:pt x="5277" y="2919"/>
                  </a:cubicBezTo>
                  <a:cubicBezTo>
                    <a:pt x="5077" y="3028"/>
                    <a:pt x="5043" y="3296"/>
                    <a:pt x="5040" y="3523"/>
                  </a:cubicBezTo>
                  <a:cubicBezTo>
                    <a:pt x="5016" y="5167"/>
                    <a:pt x="5503" y="6812"/>
                    <a:pt x="5277" y="8440"/>
                  </a:cubicBezTo>
                  <a:cubicBezTo>
                    <a:pt x="5198" y="8978"/>
                    <a:pt x="5043" y="9511"/>
                    <a:pt x="5060" y="10056"/>
                  </a:cubicBezTo>
                  <a:cubicBezTo>
                    <a:pt x="5074" y="10578"/>
                    <a:pt x="5242" y="11083"/>
                    <a:pt x="5335" y="11598"/>
                  </a:cubicBezTo>
                  <a:cubicBezTo>
                    <a:pt x="5616" y="13143"/>
                    <a:pt x="5208" y="14718"/>
                    <a:pt x="4803" y="16236"/>
                  </a:cubicBezTo>
                  <a:cubicBezTo>
                    <a:pt x="4796" y="16263"/>
                    <a:pt x="3951" y="16346"/>
                    <a:pt x="3865" y="16363"/>
                  </a:cubicBezTo>
                  <a:cubicBezTo>
                    <a:pt x="3543" y="16428"/>
                    <a:pt x="3224" y="16515"/>
                    <a:pt x="2911" y="16621"/>
                  </a:cubicBezTo>
                  <a:cubicBezTo>
                    <a:pt x="2287" y="16833"/>
                    <a:pt x="1689" y="17125"/>
                    <a:pt x="1140" y="17483"/>
                  </a:cubicBezTo>
                  <a:cubicBezTo>
                    <a:pt x="989" y="17582"/>
                    <a:pt x="845" y="17681"/>
                    <a:pt x="704" y="17788"/>
                  </a:cubicBezTo>
                  <a:lnTo>
                    <a:pt x="0" y="27006"/>
                  </a:lnTo>
                  <a:lnTo>
                    <a:pt x="6805" y="27006"/>
                  </a:lnTo>
                  <a:cubicBezTo>
                    <a:pt x="7334" y="23958"/>
                    <a:pt x="7858" y="20909"/>
                    <a:pt x="8387" y="17860"/>
                  </a:cubicBezTo>
                  <a:cubicBezTo>
                    <a:pt x="8462" y="17414"/>
                    <a:pt x="8542" y="16971"/>
                    <a:pt x="8617" y="16528"/>
                  </a:cubicBezTo>
                  <a:cubicBezTo>
                    <a:pt x="8830" y="15295"/>
                    <a:pt x="9047" y="14059"/>
                    <a:pt x="9386" y="12854"/>
                  </a:cubicBezTo>
                  <a:cubicBezTo>
                    <a:pt x="9492" y="12484"/>
                    <a:pt x="9613" y="12113"/>
                    <a:pt x="9723" y="11742"/>
                  </a:cubicBezTo>
                  <a:cubicBezTo>
                    <a:pt x="9936" y="11024"/>
                    <a:pt x="10118" y="10293"/>
                    <a:pt x="10300" y="9565"/>
                  </a:cubicBezTo>
                  <a:cubicBezTo>
                    <a:pt x="10945" y="6987"/>
                    <a:pt x="11587" y="4405"/>
                    <a:pt x="12232" y="1827"/>
                  </a:cubicBezTo>
                  <a:cubicBezTo>
                    <a:pt x="12322" y="1473"/>
                    <a:pt x="12366" y="1010"/>
                    <a:pt x="12047" y="834"/>
                  </a:cubicBezTo>
                  <a:cubicBezTo>
                    <a:pt x="12006" y="810"/>
                    <a:pt x="11964" y="797"/>
                    <a:pt x="11927" y="786"/>
                  </a:cubicBezTo>
                  <a:cubicBezTo>
                    <a:pt x="11900" y="781"/>
                    <a:pt x="11873" y="778"/>
                    <a:pt x="11847" y="778"/>
                  </a:cubicBezTo>
                  <a:cubicBezTo>
                    <a:pt x="11489" y="778"/>
                    <a:pt x="11184" y="1273"/>
                    <a:pt x="11069" y="1679"/>
                  </a:cubicBezTo>
                  <a:cubicBezTo>
                    <a:pt x="10708" y="2960"/>
                    <a:pt x="10344" y="4237"/>
                    <a:pt x="9984" y="5514"/>
                  </a:cubicBezTo>
                  <a:cubicBezTo>
                    <a:pt x="9917" y="5752"/>
                    <a:pt x="9769" y="6039"/>
                    <a:pt x="9544" y="6039"/>
                  </a:cubicBezTo>
                  <a:cubicBezTo>
                    <a:pt x="9525" y="6039"/>
                    <a:pt x="9506" y="6037"/>
                    <a:pt x="9486" y="6033"/>
                  </a:cubicBezTo>
                  <a:cubicBezTo>
                    <a:pt x="9661" y="4357"/>
                    <a:pt x="9839" y="2681"/>
                    <a:pt x="10018" y="1010"/>
                  </a:cubicBezTo>
                  <a:cubicBezTo>
                    <a:pt x="10059" y="618"/>
                    <a:pt x="10012" y="93"/>
                    <a:pt x="9627" y="10"/>
                  </a:cubicBezTo>
                  <a:cubicBezTo>
                    <a:pt x="9596" y="4"/>
                    <a:pt x="9566" y="1"/>
                    <a:pt x="9538" y="1"/>
                  </a:cubicBezTo>
                  <a:close/>
                </a:path>
              </a:pathLst>
            </a:custGeom>
            <a:solidFill>
              <a:srgbClr val="9FB6B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557;p81">
              <a:extLst>
                <a:ext uri="{FF2B5EF4-FFF2-40B4-BE49-F238E27FC236}">
                  <a16:creationId xmlns:a16="http://schemas.microsoft.com/office/drawing/2014/main" id="{A393BB4C-C4BF-C994-A118-A158FAA16D0F}"/>
                </a:ext>
              </a:extLst>
            </p:cNvPr>
            <p:cNvSpPr/>
            <p:nvPr/>
          </p:nvSpPr>
          <p:spPr>
            <a:xfrm>
              <a:off x="8116800" y="4321031"/>
              <a:ext cx="418417" cy="822450"/>
            </a:xfrm>
            <a:custGeom>
              <a:avLst/>
              <a:gdLst/>
              <a:ahLst/>
              <a:cxnLst/>
              <a:rect l="l" t="t" r="r" b="b"/>
              <a:pathLst>
                <a:path w="10290" h="20225" extrusionOk="0">
                  <a:moveTo>
                    <a:pt x="3827" y="1"/>
                  </a:moveTo>
                  <a:cubicBezTo>
                    <a:pt x="3801" y="1"/>
                    <a:pt x="3773" y="4"/>
                    <a:pt x="3745" y="13"/>
                  </a:cubicBezTo>
                  <a:cubicBezTo>
                    <a:pt x="3402" y="116"/>
                    <a:pt x="3468" y="483"/>
                    <a:pt x="3468" y="483"/>
                  </a:cubicBezTo>
                  <a:lnTo>
                    <a:pt x="4713" y="4778"/>
                  </a:lnTo>
                  <a:cubicBezTo>
                    <a:pt x="4635" y="4850"/>
                    <a:pt x="4549" y="4925"/>
                    <a:pt x="4463" y="5005"/>
                  </a:cubicBezTo>
                  <a:cubicBezTo>
                    <a:pt x="4034" y="4359"/>
                    <a:pt x="2723" y="1788"/>
                    <a:pt x="2575" y="1465"/>
                  </a:cubicBezTo>
                  <a:cubicBezTo>
                    <a:pt x="2451" y="1190"/>
                    <a:pt x="2255" y="1007"/>
                    <a:pt x="2056" y="1007"/>
                  </a:cubicBezTo>
                  <a:cubicBezTo>
                    <a:pt x="1991" y="1007"/>
                    <a:pt x="1927" y="1026"/>
                    <a:pt x="1864" y="1067"/>
                  </a:cubicBezTo>
                  <a:cubicBezTo>
                    <a:pt x="1699" y="1176"/>
                    <a:pt x="1902" y="1740"/>
                    <a:pt x="1902" y="1740"/>
                  </a:cubicBezTo>
                  <a:lnTo>
                    <a:pt x="3732" y="5777"/>
                  </a:lnTo>
                  <a:cubicBezTo>
                    <a:pt x="3642" y="5880"/>
                    <a:pt x="3560" y="5987"/>
                    <a:pt x="3485" y="6082"/>
                  </a:cubicBezTo>
                  <a:cubicBezTo>
                    <a:pt x="2967" y="5698"/>
                    <a:pt x="762" y="4057"/>
                    <a:pt x="491" y="3759"/>
                  </a:cubicBezTo>
                  <a:cubicBezTo>
                    <a:pt x="405" y="3664"/>
                    <a:pt x="319" y="3625"/>
                    <a:pt x="244" y="3625"/>
                  </a:cubicBezTo>
                  <a:cubicBezTo>
                    <a:pt x="144" y="3625"/>
                    <a:pt x="63" y="3692"/>
                    <a:pt x="24" y="3786"/>
                  </a:cubicBezTo>
                  <a:cubicBezTo>
                    <a:pt x="7" y="3830"/>
                    <a:pt x="0" y="3882"/>
                    <a:pt x="4" y="3933"/>
                  </a:cubicBezTo>
                  <a:cubicBezTo>
                    <a:pt x="4" y="3937"/>
                    <a:pt x="4" y="3937"/>
                    <a:pt x="7" y="3940"/>
                  </a:cubicBezTo>
                  <a:cubicBezTo>
                    <a:pt x="7" y="3961"/>
                    <a:pt x="10" y="3981"/>
                    <a:pt x="17" y="4006"/>
                  </a:cubicBezTo>
                  <a:cubicBezTo>
                    <a:pt x="21" y="4009"/>
                    <a:pt x="21" y="4016"/>
                    <a:pt x="24" y="4022"/>
                  </a:cubicBezTo>
                  <a:cubicBezTo>
                    <a:pt x="31" y="4047"/>
                    <a:pt x="41" y="4071"/>
                    <a:pt x="58" y="4095"/>
                  </a:cubicBezTo>
                  <a:cubicBezTo>
                    <a:pt x="113" y="4191"/>
                    <a:pt x="402" y="4472"/>
                    <a:pt x="790" y="4840"/>
                  </a:cubicBezTo>
                  <a:cubicBezTo>
                    <a:pt x="1002" y="5039"/>
                    <a:pt x="1246" y="5266"/>
                    <a:pt x="1500" y="5502"/>
                  </a:cubicBezTo>
                  <a:cubicBezTo>
                    <a:pt x="1582" y="5581"/>
                    <a:pt x="1669" y="5664"/>
                    <a:pt x="1755" y="5743"/>
                  </a:cubicBezTo>
                  <a:cubicBezTo>
                    <a:pt x="1970" y="5946"/>
                    <a:pt x="2190" y="6152"/>
                    <a:pt x="2400" y="6350"/>
                  </a:cubicBezTo>
                  <a:cubicBezTo>
                    <a:pt x="2527" y="6470"/>
                    <a:pt x="2647" y="6587"/>
                    <a:pt x="2764" y="6700"/>
                  </a:cubicBezTo>
                  <a:cubicBezTo>
                    <a:pt x="2843" y="6776"/>
                    <a:pt x="2918" y="6852"/>
                    <a:pt x="2990" y="6920"/>
                  </a:cubicBezTo>
                  <a:cubicBezTo>
                    <a:pt x="3100" y="7030"/>
                    <a:pt x="3200" y="7130"/>
                    <a:pt x="3289" y="7226"/>
                  </a:cubicBezTo>
                  <a:cubicBezTo>
                    <a:pt x="3711" y="8277"/>
                    <a:pt x="4989" y="10340"/>
                    <a:pt x="4989" y="10340"/>
                  </a:cubicBezTo>
                  <a:lnTo>
                    <a:pt x="4226" y="12791"/>
                  </a:lnTo>
                  <a:cubicBezTo>
                    <a:pt x="3512" y="12482"/>
                    <a:pt x="3024" y="12341"/>
                    <a:pt x="3024" y="12341"/>
                  </a:cubicBezTo>
                  <a:lnTo>
                    <a:pt x="374" y="20224"/>
                  </a:lnTo>
                  <a:lnTo>
                    <a:pt x="9572" y="20224"/>
                  </a:lnTo>
                  <a:cubicBezTo>
                    <a:pt x="9792" y="19836"/>
                    <a:pt x="9936" y="19565"/>
                    <a:pt x="9980" y="19442"/>
                  </a:cubicBezTo>
                  <a:cubicBezTo>
                    <a:pt x="9719" y="17076"/>
                    <a:pt x="8294" y="15404"/>
                    <a:pt x="6801" y="14281"/>
                  </a:cubicBezTo>
                  <a:cubicBezTo>
                    <a:pt x="6849" y="14051"/>
                    <a:pt x="6897" y="13825"/>
                    <a:pt x="6946" y="13598"/>
                  </a:cubicBezTo>
                  <a:lnTo>
                    <a:pt x="6946" y="13595"/>
                  </a:lnTo>
                  <a:cubicBezTo>
                    <a:pt x="7038" y="13148"/>
                    <a:pt x="7128" y="12712"/>
                    <a:pt x="7210" y="12303"/>
                  </a:cubicBezTo>
                  <a:cubicBezTo>
                    <a:pt x="7213" y="12294"/>
                    <a:pt x="7213" y="12287"/>
                    <a:pt x="7217" y="12280"/>
                  </a:cubicBezTo>
                  <a:cubicBezTo>
                    <a:pt x="7234" y="12187"/>
                    <a:pt x="7255" y="12094"/>
                    <a:pt x="7272" y="12005"/>
                  </a:cubicBezTo>
                  <a:cubicBezTo>
                    <a:pt x="7275" y="11988"/>
                    <a:pt x="7279" y="11974"/>
                    <a:pt x="7282" y="11957"/>
                  </a:cubicBezTo>
                  <a:cubicBezTo>
                    <a:pt x="7299" y="11868"/>
                    <a:pt x="7316" y="11779"/>
                    <a:pt x="7334" y="11693"/>
                  </a:cubicBezTo>
                  <a:lnTo>
                    <a:pt x="7334" y="11685"/>
                  </a:lnTo>
                  <a:cubicBezTo>
                    <a:pt x="7354" y="11593"/>
                    <a:pt x="7371" y="11504"/>
                    <a:pt x="7388" y="11418"/>
                  </a:cubicBezTo>
                  <a:lnTo>
                    <a:pt x="7388" y="11408"/>
                  </a:lnTo>
                  <a:cubicBezTo>
                    <a:pt x="7405" y="11325"/>
                    <a:pt x="7423" y="11243"/>
                    <a:pt x="7437" y="11167"/>
                  </a:cubicBezTo>
                  <a:cubicBezTo>
                    <a:pt x="7440" y="11154"/>
                    <a:pt x="7443" y="11140"/>
                    <a:pt x="7443" y="11129"/>
                  </a:cubicBezTo>
                  <a:cubicBezTo>
                    <a:pt x="7457" y="11054"/>
                    <a:pt x="7474" y="10982"/>
                    <a:pt x="7485" y="10913"/>
                  </a:cubicBezTo>
                  <a:cubicBezTo>
                    <a:pt x="7488" y="10899"/>
                    <a:pt x="7491" y="10886"/>
                    <a:pt x="7494" y="10875"/>
                  </a:cubicBezTo>
                  <a:cubicBezTo>
                    <a:pt x="7505" y="10804"/>
                    <a:pt x="7519" y="10735"/>
                    <a:pt x="7532" y="10669"/>
                  </a:cubicBezTo>
                  <a:lnTo>
                    <a:pt x="7532" y="10655"/>
                  </a:lnTo>
                  <a:cubicBezTo>
                    <a:pt x="7546" y="10594"/>
                    <a:pt x="7556" y="10532"/>
                    <a:pt x="7567" y="10477"/>
                  </a:cubicBezTo>
                  <a:cubicBezTo>
                    <a:pt x="7570" y="10467"/>
                    <a:pt x="7570" y="10457"/>
                    <a:pt x="7574" y="10449"/>
                  </a:cubicBezTo>
                  <a:cubicBezTo>
                    <a:pt x="7584" y="10392"/>
                    <a:pt x="7591" y="10337"/>
                    <a:pt x="7602" y="10285"/>
                  </a:cubicBezTo>
                  <a:cubicBezTo>
                    <a:pt x="7605" y="10275"/>
                    <a:pt x="7605" y="10264"/>
                    <a:pt x="7608" y="10254"/>
                  </a:cubicBezTo>
                  <a:cubicBezTo>
                    <a:pt x="7615" y="10202"/>
                    <a:pt x="7625" y="10154"/>
                    <a:pt x="7632" y="10110"/>
                  </a:cubicBezTo>
                  <a:cubicBezTo>
                    <a:pt x="7632" y="10103"/>
                    <a:pt x="7632" y="10099"/>
                    <a:pt x="7635" y="10093"/>
                  </a:cubicBezTo>
                  <a:cubicBezTo>
                    <a:pt x="7643" y="10045"/>
                    <a:pt x="7649" y="10000"/>
                    <a:pt x="7656" y="9962"/>
                  </a:cubicBezTo>
                  <a:cubicBezTo>
                    <a:pt x="7656" y="9962"/>
                    <a:pt x="7663" y="9955"/>
                    <a:pt x="7670" y="9945"/>
                  </a:cubicBezTo>
                  <a:cubicBezTo>
                    <a:pt x="7670" y="9942"/>
                    <a:pt x="7677" y="9934"/>
                    <a:pt x="7677" y="9931"/>
                  </a:cubicBezTo>
                  <a:cubicBezTo>
                    <a:pt x="7684" y="9921"/>
                    <a:pt x="7691" y="9914"/>
                    <a:pt x="7697" y="9901"/>
                  </a:cubicBezTo>
                  <a:cubicBezTo>
                    <a:pt x="7700" y="9893"/>
                    <a:pt x="7708" y="9883"/>
                    <a:pt x="7714" y="9873"/>
                  </a:cubicBezTo>
                  <a:cubicBezTo>
                    <a:pt x="7721" y="9859"/>
                    <a:pt x="7728" y="9849"/>
                    <a:pt x="7735" y="9836"/>
                  </a:cubicBezTo>
                  <a:cubicBezTo>
                    <a:pt x="7742" y="9825"/>
                    <a:pt x="7749" y="9815"/>
                    <a:pt x="7756" y="9804"/>
                  </a:cubicBezTo>
                  <a:cubicBezTo>
                    <a:pt x="7766" y="9787"/>
                    <a:pt x="7776" y="9770"/>
                    <a:pt x="7787" y="9749"/>
                  </a:cubicBezTo>
                  <a:cubicBezTo>
                    <a:pt x="7794" y="9739"/>
                    <a:pt x="7800" y="9725"/>
                    <a:pt x="7808" y="9715"/>
                  </a:cubicBezTo>
                  <a:cubicBezTo>
                    <a:pt x="7821" y="9695"/>
                    <a:pt x="7835" y="9674"/>
                    <a:pt x="7849" y="9650"/>
                  </a:cubicBezTo>
                  <a:cubicBezTo>
                    <a:pt x="7859" y="9633"/>
                    <a:pt x="7869" y="9612"/>
                    <a:pt x="7879" y="9595"/>
                  </a:cubicBezTo>
                  <a:cubicBezTo>
                    <a:pt x="7890" y="9574"/>
                    <a:pt x="7903" y="9554"/>
                    <a:pt x="7914" y="9530"/>
                  </a:cubicBezTo>
                  <a:cubicBezTo>
                    <a:pt x="7927" y="9509"/>
                    <a:pt x="7941" y="9485"/>
                    <a:pt x="7955" y="9461"/>
                  </a:cubicBezTo>
                  <a:cubicBezTo>
                    <a:pt x="7965" y="9444"/>
                    <a:pt x="7979" y="9424"/>
                    <a:pt x="7989" y="9403"/>
                  </a:cubicBezTo>
                  <a:cubicBezTo>
                    <a:pt x="8003" y="9378"/>
                    <a:pt x="8017" y="9354"/>
                    <a:pt x="8034" y="9327"/>
                  </a:cubicBezTo>
                  <a:cubicBezTo>
                    <a:pt x="8044" y="9310"/>
                    <a:pt x="8055" y="9293"/>
                    <a:pt x="8065" y="9272"/>
                  </a:cubicBezTo>
                  <a:cubicBezTo>
                    <a:pt x="8291" y="8874"/>
                    <a:pt x="8570" y="8386"/>
                    <a:pt x="8779" y="8019"/>
                  </a:cubicBezTo>
                  <a:lnTo>
                    <a:pt x="8779" y="8019"/>
                  </a:lnTo>
                  <a:cubicBezTo>
                    <a:pt x="8738" y="8074"/>
                    <a:pt x="8693" y="8129"/>
                    <a:pt x="8648" y="8183"/>
                  </a:cubicBezTo>
                  <a:cubicBezTo>
                    <a:pt x="9091" y="7308"/>
                    <a:pt x="9486" y="6409"/>
                    <a:pt x="9822" y="5485"/>
                  </a:cubicBezTo>
                  <a:cubicBezTo>
                    <a:pt x="10073" y="4795"/>
                    <a:pt x="10289" y="4191"/>
                    <a:pt x="10275" y="4163"/>
                  </a:cubicBezTo>
                  <a:cubicBezTo>
                    <a:pt x="10262" y="4126"/>
                    <a:pt x="10152" y="3971"/>
                    <a:pt x="9957" y="3971"/>
                  </a:cubicBezTo>
                  <a:cubicBezTo>
                    <a:pt x="9792" y="3971"/>
                    <a:pt x="9565" y="4084"/>
                    <a:pt x="9287" y="4480"/>
                  </a:cubicBezTo>
                  <a:cubicBezTo>
                    <a:pt x="8871" y="5070"/>
                    <a:pt x="8377" y="5890"/>
                    <a:pt x="8103" y="6350"/>
                  </a:cubicBezTo>
                  <a:cubicBezTo>
                    <a:pt x="8047" y="6285"/>
                    <a:pt x="7989" y="6203"/>
                    <a:pt x="7931" y="6117"/>
                  </a:cubicBezTo>
                  <a:cubicBezTo>
                    <a:pt x="7443" y="5403"/>
                    <a:pt x="7107" y="4593"/>
                    <a:pt x="6925" y="3748"/>
                  </a:cubicBezTo>
                  <a:lnTo>
                    <a:pt x="6190" y="370"/>
                  </a:lnTo>
                  <a:cubicBezTo>
                    <a:pt x="6165" y="168"/>
                    <a:pt x="5973" y="30"/>
                    <a:pt x="5799" y="30"/>
                  </a:cubicBezTo>
                  <a:cubicBezTo>
                    <a:pt x="5691" y="30"/>
                    <a:pt x="5589" y="83"/>
                    <a:pt x="5537" y="208"/>
                  </a:cubicBezTo>
                  <a:cubicBezTo>
                    <a:pt x="5434" y="463"/>
                    <a:pt x="6043" y="3185"/>
                    <a:pt x="6019" y="4424"/>
                  </a:cubicBezTo>
                  <a:cubicBezTo>
                    <a:pt x="5813" y="4380"/>
                    <a:pt x="5813" y="4380"/>
                    <a:pt x="5682" y="4377"/>
                  </a:cubicBezTo>
                  <a:cubicBezTo>
                    <a:pt x="5071" y="3054"/>
                    <a:pt x="4292" y="493"/>
                    <a:pt x="4292" y="493"/>
                  </a:cubicBezTo>
                  <a:cubicBezTo>
                    <a:pt x="4292" y="493"/>
                    <a:pt x="4123" y="1"/>
                    <a:pt x="3827" y="1"/>
                  </a:cubicBezTo>
                  <a:close/>
                </a:path>
              </a:pathLst>
            </a:custGeom>
            <a:solidFill>
              <a:srgbClr val="9FB6B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558;p81">
              <a:extLst>
                <a:ext uri="{FF2B5EF4-FFF2-40B4-BE49-F238E27FC236}">
                  <a16:creationId xmlns:a16="http://schemas.microsoft.com/office/drawing/2014/main" id="{CCF00230-9399-BCDD-1F55-F333E64C4BA7}"/>
                </a:ext>
              </a:extLst>
            </p:cNvPr>
            <p:cNvSpPr/>
            <p:nvPr/>
          </p:nvSpPr>
          <p:spPr>
            <a:xfrm>
              <a:off x="6707577" y="4427581"/>
              <a:ext cx="340548" cy="715907"/>
            </a:xfrm>
            <a:custGeom>
              <a:avLst/>
              <a:gdLst/>
              <a:ahLst/>
              <a:cxnLst/>
              <a:rect l="l" t="t" r="r" b="b"/>
              <a:pathLst>
                <a:path w="8375" h="17605" extrusionOk="0">
                  <a:moveTo>
                    <a:pt x="2690" y="0"/>
                  </a:moveTo>
                  <a:cubicBezTo>
                    <a:pt x="2668" y="0"/>
                    <a:pt x="2646" y="2"/>
                    <a:pt x="2624" y="6"/>
                  </a:cubicBezTo>
                  <a:cubicBezTo>
                    <a:pt x="2263" y="60"/>
                    <a:pt x="2139" y="510"/>
                    <a:pt x="2098" y="871"/>
                  </a:cubicBezTo>
                  <a:cubicBezTo>
                    <a:pt x="1796" y="3514"/>
                    <a:pt x="1494" y="6154"/>
                    <a:pt x="1192" y="8798"/>
                  </a:cubicBezTo>
                  <a:cubicBezTo>
                    <a:pt x="1106" y="9543"/>
                    <a:pt x="1020" y="10288"/>
                    <a:pt x="968" y="11036"/>
                  </a:cubicBezTo>
                  <a:cubicBezTo>
                    <a:pt x="941" y="11425"/>
                    <a:pt x="921" y="11809"/>
                    <a:pt x="889" y="12197"/>
                  </a:cubicBezTo>
                  <a:cubicBezTo>
                    <a:pt x="790" y="13443"/>
                    <a:pt x="556" y="14676"/>
                    <a:pt x="323" y="15909"/>
                  </a:cubicBezTo>
                  <a:cubicBezTo>
                    <a:pt x="238" y="16348"/>
                    <a:pt x="155" y="16790"/>
                    <a:pt x="69" y="17234"/>
                  </a:cubicBezTo>
                  <a:cubicBezTo>
                    <a:pt x="49" y="17357"/>
                    <a:pt x="24" y="17481"/>
                    <a:pt x="0" y="17604"/>
                  </a:cubicBezTo>
                  <a:lnTo>
                    <a:pt x="5106" y="17604"/>
                  </a:lnTo>
                  <a:cubicBezTo>
                    <a:pt x="5017" y="17543"/>
                    <a:pt x="4924" y="17481"/>
                    <a:pt x="4831" y="17422"/>
                  </a:cubicBezTo>
                  <a:cubicBezTo>
                    <a:pt x="4752" y="17375"/>
                    <a:pt x="3993" y="17000"/>
                    <a:pt x="3997" y="16972"/>
                  </a:cubicBezTo>
                  <a:cubicBezTo>
                    <a:pt x="4148" y="15410"/>
                    <a:pt x="4320" y="13790"/>
                    <a:pt x="5126" y="12440"/>
                  </a:cubicBezTo>
                  <a:cubicBezTo>
                    <a:pt x="5394" y="11991"/>
                    <a:pt x="5730" y="11579"/>
                    <a:pt x="5926" y="11095"/>
                  </a:cubicBezTo>
                  <a:cubicBezTo>
                    <a:pt x="6132" y="10590"/>
                    <a:pt x="6174" y="10038"/>
                    <a:pt x="6294" y="9505"/>
                  </a:cubicBezTo>
                  <a:cubicBezTo>
                    <a:pt x="6647" y="7902"/>
                    <a:pt x="7681" y="6532"/>
                    <a:pt x="8237" y="4983"/>
                  </a:cubicBezTo>
                  <a:cubicBezTo>
                    <a:pt x="8316" y="4771"/>
                    <a:pt x="8374" y="4510"/>
                    <a:pt x="8230" y="4335"/>
                  </a:cubicBezTo>
                  <a:cubicBezTo>
                    <a:pt x="8156" y="4247"/>
                    <a:pt x="8045" y="4207"/>
                    <a:pt x="7929" y="4207"/>
                  </a:cubicBezTo>
                  <a:cubicBezTo>
                    <a:pt x="7818" y="4207"/>
                    <a:pt x="7703" y="4243"/>
                    <a:pt x="7612" y="4307"/>
                  </a:cubicBezTo>
                  <a:cubicBezTo>
                    <a:pt x="7427" y="4438"/>
                    <a:pt x="7321" y="4651"/>
                    <a:pt x="7221" y="4853"/>
                  </a:cubicBezTo>
                  <a:cubicBezTo>
                    <a:pt x="6826" y="5646"/>
                    <a:pt x="6431" y="6439"/>
                    <a:pt x="6039" y="7232"/>
                  </a:cubicBezTo>
                  <a:cubicBezTo>
                    <a:pt x="5789" y="7188"/>
                    <a:pt x="5813" y="6820"/>
                    <a:pt x="5902" y="6584"/>
                  </a:cubicBezTo>
                  <a:cubicBezTo>
                    <a:pt x="6366" y="5334"/>
                    <a:pt x="6833" y="4080"/>
                    <a:pt x="7300" y="2831"/>
                  </a:cubicBezTo>
                  <a:cubicBezTo>
                    <a:pt x="7468" y="2378"/>
                    <a:pt x="7502" y="1678"/>
                    <a:pt x="7021" y="1612"/>
                  </a:cubicBezTo>
                  <a:cubicBezTo>
                    <a:pt x="7001" y="1610"/>
                    <a:pt x="6981" y="1608"/>
                    <a:pt x="6962" y="1608"/>
                  </a:cubicBezTo>
                  <a:cubicBezTo>
                    <a:pt x="6650" y="1608"/>
                    <a:pt x="6433" y="1961"/>
                    <a:pt x="6304" y="2261"/>
                  </a:cubicBezTo>
                  <a:cubicBezTo>
                    <a:pt x="5700" y="3644"/>
                    <a:pt x="5096" y="5032"/>
                    <a:pt x="4491" y="6415"/>
                  </a:cubicBezTo>
                  <a:cubicBezTo>
                    <a:pt x="4844" y="4671"/>
                    <a:pt x="5195" y="2927"/>
                    <a:pt x="5549" y="1180"/>
                  </a:cubicBezTo>
                  <a:cubicBezTo>
                    <a:pt x="5635" y="757"/>
                    <a:pt x="5607" y="153"/>
                    <a:pt x="5178" y="88"/>
                  </a:cubicBezTo>
                  <a:cubicBezTo>
                    <a:pt x="5155" y="84"/>
                    <a:pt x="5133" y="83"/>
                    <a:pt x="5111" y="83"/>
                  </a:cubicBezTo>
                  <a:cubicBezTo>
                    <a:pt x="4763" y="83"/>
                    <a:pt x="4554" y="526"/>
                    <a:pt x="4460" y="884"/>
                  </a:cubicBezTo>
                  <a:cubicBezTo>
                    <a:pt x="4038" y="2511"/>
                    <a:pt x="3616" y="4142"/>
                    <a:pt x="3196" y="5774"/>
                  </a:cubicBezTo>
                  <a:cubicBezTo>
                    <a:pt x="2933" y="5736"/>
                    <a:pt x="2887" y="5378"/>
                    <a:pt x="2908" y="5114"/>
                  </a:cubicBezTo>
                  <a:cubicBezTo>
                    <a:pt x="3022" y="3792"/>
                    <a:pt x="3131" y="2467"/>
                    <a:pt x="3242" y="1142"/>
                  </a:cubicBezTo>
                  <a:cubicBezTo>
                    <a:pt x="3279" y="692"/>
                    <a:pt x="3145" y="63"/>
                    <a:pt x="2751" y="6"/>
                  </a:cubicBezTo>
                  <a:cubicBezTo>
                    <a:pt x="2732" y="2"/>
                    <a:pt x="2711" y="0"/>
                    <a:pt x="2690" y="0"/>
                  </a:cubicBezTo>
                  <a:close/>
                </a:path>
              </a:pathLst>
            </a:custGeom>
            <a:solidFill>
              <a:srgbClr val="9FB6B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559;p81">
              <a:extLst>
                <a:ext uri="{FF2B5EF4-FFF2-40B4-BE49-F238E27FC236}">
                  <a16:creationId xmlns:a16="http://schemas.microsoft.com/office/drawing/2014/main" id="{6143FE37-4B0C-C875-4338-AE84C6205AFC}"/>
                </a:ext>
              </a:extLst>
            </p:cNvPr>
            <p:cNvSpPr/>
            <p:nvPr/>
          </p:nvSpPr>
          <p:spPr>
            <a:xfrm>
              <a:off x="7620465" y="4082920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560;p81">
              <a:extLst>
                <a:ext uri="{FF2B5EF4-FFF2-40B4-BE49-F238E27FC236}">
                  <a16:creationId xmlns:a16="http://schemas.microsoft.com/office/drawing/2014/main" id="{718F5261-B746-A92D-81F0-9975767EB89A}"/>
                </a:ext>
              </a:extLst>
            </p:cNvPr>
            <p:cNvSpPr/>
            <p:nvPr/>
          </p:nvSpPr>
          <p:spPr>
            <a:xfrm>
              <a:off x="7017105" y="4334248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561;p81">
              <a:extLst>
                <a:ext uri="{FF2B5EF4-FFF2-40B4-BE49-F238E27FC236}">
                  <a16:creationId xmlns:a16="http://schemas.microsoft.com/office/drawing/2014/main" id="{5FC00A79-8A58-16A6-924E-DF68286936A4}"/>
                </a:ext>
              </a:extLst>
            </p:cNvPr>
            <p:cNvSpPr/>
            <p:nvPr/>
          </p:nvSpPr>
          <p:spPr>
            <a:xfrm>
              <a:off x="7620587" y="4082473"/>
              <a:ext cx="203" cy="325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cubicBezTo>
                    <a:pt x="4" y="0"/>
                    <a:pt x="1" y="5"/>
                    <a:pt x="1" y="8"/>
                  </a:cubicBezTo>
                  <a:cubicBezTo>
                    <a:pt x="1" y="5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562;p81">
              <a:extLst>
                <a:ext uri="{FF2B5EF4-FFF2-40B4-BE49-F238E27FC236}">
                  <a16:creationId xmlns:a16="http://schemas.microsoft.com/office/drawing/2014/main" id="{87B902DD-9FC3-F19A-EDC6-3BBFA2AC7B31}"/>
                </a:ext>
              </a:extLst>
            </p:cNvPr>
            <p:cNvSpPr/>
            <p:nvPr/>
          </p:nvSpPr>
          <p:spPr>
            <a:xfrm>
              <a:off x="7039714" y="4335631"/>
              <a:ext cx="2399" cy="203"/>
            </a:xfrm>
            <a:custGeom>
              <a:avLst/>
              <a:gdLst/>
              <a:ahLst/>
              <a:cxnLst/>
              <a:rect l="l" t="t" r="r" b="b"/>
              <a:pathLst>
                <a:path w="59" h="5" extrusionOk="0">
                  <a:moveTo>
                    <a:pt x="0" y="1"/>
                  </a:moveTo>
                  <a:cubicBezTo>
                    <a:pt x="21" y="1"/>
                    <a:pt x="38" y="4"/>
                    <a:pt x="59" y="4"/>
                  </a:cubicBezTo>
                  <a:cubicBezTo>
                    <a:pt x="38" y="4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563;p81">
              <a:extLst>
                <a:ext uri="{FF2B5EF4-FFF2-40B4-BE49-F238E27FC236}">
                  <a16:creationId xmlns:a16="http://schemas.microsoft.com/office/drawing/2014/main" id="{3DB02401-84BD-0547-9C4B-8D17FA746D38}"/>
                </a:ext>
              </a:extLst>
            </p:cNvPr>
            <p:cNvSpPr/>
            <p:nvPr/>
          </p:nvSpPr>
          <p:spPr>
            <a:xfrm>
              <a:off x="7028125" y="4335061"/>
              <a:ext cx="2928" cy="203"/>
            </a:xfrm>
            <a:custGeom>
              <a:avLst/>
              <a:gdLst/>
              <a:ahLst/>
              <a:cxnLst/>
              <a:rect l="l" t="t" r="r" b="b"/>
              <a:pathLst>
                <a:path w="72" h="5" extrusionOk="0">
                  <a:moveTo>
                    <a:pt x="0" y="1"/>
                  </a:moveTo>
                  <a:cubicBezTo>
                    <a:pt x="24" y="1"/>
                    <a:pt x="48" y="1"/>
                    <a:pt x="72" y="4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564;p81">
              <a:extLst>
                <a:ext uri="{FF2B5EF4-FFF2-40B4-BE49-F238E27FC236}">
                  <a16:creationId xmlns:a16="http://schemas.microsoft.com/office/drawing/2014/main" id="{4776F452-5E49-E50A-ABC8-A2870CF5ACBE}"/>
                </a:ext>
              </a:extLst>
            </p:cNvPr>
            <p:cNvSpPr/>
            <p:nvPr/>
          </p:nvSpPr>
          <p:spPr>
            <a:xfrm>
              <a:off x="7031012" y="4335224"/>
              <a:ext cx="8742" cy="447"/>
            </a:xfrm>
            <a:custGeom>
              <a:avLst/>
              <a:gdLst/>
              <a:ahLst/>
              <a:cxnLst/>
              <a:rect l="l" t="t" r="r" b="b"/>
              <a:pathLst>
                <a:path w="215" h="11" extrusionOk="0">
                  <a:moveTo>
                    <a:pt x="1" y="0"/>
                  </a:moveTo>
                  <a:cubicBezTo>
                    <a:pt x="74" y="3"/>
                    <a:pt x="142" y="7"/>
                    <a:pt x="214" y="11"/>
                  </a:cubicBezTo>
                  <a:cubicBezTo>
                    <a:pt x="142" y="7"/>
                    <a:pt x="74" y="3"/>
                    <a:pt x="1" y="0"/>
                  </a:cubicBezTo>
                  <a:close/>
                </a:path>
              </a:pathLst>
            </a:custGeom>
            <a:solidFill>
              <a:srgbClr val="3F7B8D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565;p81">
              <a:extLst>
                <a:ext uri="{FF2B5EF4-FFF2-40B4-BE49-F238E27FC236}">
                  <a16:creationId xmlns:a16="http://schemas.microsoft.com/office/drawing/2014/main" id="{630D2D43-4383-F957-E020-5985A73D97FA}"/>
                </a:ext>
              </a:extLst>
            </p:cNvPr>
            <p:cNvSpPr/>
            <p:nvPr/>
          </p:nvSpPr>
          <p:spPr>
            <a:xfrm>
              <a:off x="7043130" y="4326562"/>
              <a:ext cx="152403" cy="9963"/>
            </a:xfrm>
            <a:custGeom>
              <a:avLst/>
              <a:gdLst/>
              <a:ahLst/>
              <a:cxnLst/>
              <a:rect l="l" t="t" r="r" b="b"/>
              <a:pathLst>
                <a:path w="3748" h="245" extrusionOk="0">
                  <a:moveTo>
                    <a:pt x="3745" y="0"/>
                  </a:moveTo>
                  <a:cubicBezTo>
                    <a:pt x="2820" y="156"/>
                    <a:pt x="1834" y="245"/>
                    <a:pt x="787" y="245"/>
                  </a:cubicBezTo>
                  <a:cubicBezTo>
                    <a:pt x="529" y="245"/>
                    <a:pt x="266" y="239"/>
                    <a:pt x="0" y="228"/>
                  </a:cubicBezTo>
                  <a:lnTo>
                    <a:pt x="0" y="228"/>
                  </a:lnTo>
                  <a:cubicBezTo>
                    <a:pt x="267" y="239"/>
                    <a:pt x="530" y="245"/>
                    <a:pt x="789" y="245"/>
                  </a:cubicBezTo>
                  <a:cubicBezTo>
                    <a:pt x="1835" y="245"/>
                    <a:pt x="2821" y="157"/>
                    <a:pt x="3748" y="4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rgbClr val="3F7B8D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566;p81">
              <a:extLst>
                <a:ext uri="{FF2B5EF4-FFF2-40B4-BE49-F238E27FC236}">
                  <a16:creationId xmlns:a16="http://schemas.microsoft.com/office/drawing/2014/main" id="{E0581A0D-F2A7-FFE6-951F-70A501404F33}"/>
                </a:ext>
              </a:extLst>
            </p:cNvPr>
            <p:cNvSpPr/>
            <p:nvPr/>
          </p:nvSpPr>
          <p:spPr>
            <a:xfrm>
              <a:off x="7017105" y="4334248"/>
              <a:ext cx="11060" cy="854"/>
            </a:xfrm>
            <a:custGeom>
              <a:avLst/>
              <a:gdLst/>
              <a:ahLst/>
              <a:cxnLst/>
              <a:rect l="l" t="t" r="r" b="b"/>
              <a:pathLst>
                <a:path w="272" h="21" extrusionOk="0">
                  <a:moveTo>
                    <a:pt x="0" y="0"/>
                  </a:moveTo>
                  <a:cubicBezTo>
                    <a:pt x="93" y="7"/>
                    <a:pt x="182" y="14"/>
                    <a:pt x="271" y="21"/>
                  </a:cubicBezTo>
                  <a:cubicBezTo>
                    <a:pt x="182" y="14"/>
                    <a:pt x="93" y="7"/>
                    <a:pt x="0" y="0"/>
                  </a:cubicBezTo>
                  <a:close/>
                </a:path>
              </a:pathLst>
            </a:custGeom>
            <a:solidFill>
              <a:srgbClr val="3F7B8D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567;p81">
              <a:extLst>
                <a:ext uri="{FF2B5EF4-FFF2-40B4-BE49-F238E27FC236}">
                  <a16:creationId xmlns:a16="http://schemas.microsoft.com/office/drawing/2014/main" id="{8B4D2CB0-A55B-D1B7-343D-431A506F95DE}"/>
                </a:ext>
              </a:extLst>
            </p:cNvPr>
            <p:cNvSpPr/>
            <p:nvPr/>
          </p:nvSpPr>
          <p:spPr>
            <a:xfrm>
              <a:off x="7014584" y="4326684"/>
              <a:ext cx="409349" cy="816797"/>
            </a:xfrm>
            <a:custGeom>
              <a:avLst/>
              <a:gdLst/>
              <a:ahLst/>
              <a:cxnLst/>
              <a:rect l="l" t="t" r="r" b="b"/>
              <a:pathLst>
                <a:path w="10067" h="20086" extrusionOk="0">
                  <a:moveTo>
                    <a:pt x="4450" y="1"/>
                  </a:moveTo>
                  <a:cubicBezTo>
                    <a:pt x="3523" y="154"/>
                    <a:pt x="2537" y="242"/>
                    <a:pt x="1491" y="242"/>
                  </a:cubicBezTo>
                  <a:cubicBezTo>
                    <a:pt x="1224" y="242"/>
                    <a:pt x="952" y="236"/>
                    <a:pt x="677" y="224"/>
                  </a:cubicBezTo>
                  <a:cubicBezTo>
                    <a:pt x="656" y="224"/>
                    <a:pt x="639" y="221"/>
                    <a:pt x="618" y="221"/>
                  </a:cubicBezTo>
                  <a:cubicBezTo>
                    <a:pt x="546" y="217"/>
                    <a:pt x="478" y="213"/>
                    <a:pt x="405" y="210"/>
                  </a:cubicBezTo>
                  <a:cubicBezTo>
                    <a:pt x="381" y="207"/>
                    <a:pt x="357" y="207"/>
                    <a:pt x="333" y="207"/>
                  </a:cubicBezTo>
                  <a:cubicBezTo>
                    <a:pt x="244" y="200"/>
                    <a:pt x="155" y="193"/>
                    <a:pt x="62" y="186"/>
                  </a:cubicBezTo>
                  <a:lnTo>
                    <a:pt x="62" y="186"/>
                  </a:lnTo>
                  <a:cubicBezTo>
                    <a:pt x="0" y="1481"/>
                    <a:pt x="1878" y="13253"/>
                    <a:pt x="2991" y="20085"/>
                  </a:cubicBezTo>
                  <a:lnTo>
                    <a:pt x="10066" y="20085"/>
                  </a:lnTo>
                  <a:cubicBezTo>
                    <a:pt x="7656" y="13555"/>
                    <a:pt x="5754" y="6829"/>
                    <a:pt x="4450" y="1"/>
                  </a:cubicBezTo>
                  <a:close/>
                </a:path>
              </a:pathLst>
            </a:custGeom>
            <a:solidFill>
              <a:srgbClr val="32336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568;p81">
              <a:extLst>
                <a:ext uri="{FF2B5EF4-FFF2-40B4-BE49-F238E27FC236}">
                  <a16:creationId xmlns:a16="http://schemas.microsoft.com/office/drawing/2014/main" id="{A97036EB-E932-BAC6-2B38-09E0D31D2B5B}"/>
                </a:ext>
              </a:extLst>
            </p:cNvPr>
            <p:cNvSpPr/>
            <p:nvPr/>
          </p:nvSpPr>
          <p:spPr>
            <a:xfrm>
              <a:off x="7620465" y="4082758"/>
              <a:ext cx="163" cy="203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1" y="4"/>
                  </a:moveTo>
                  <a:cubicBezTo>
                    <a:pt x="1" y="1"/>
                    <a:pt x="1" y="1"/>
                    <a:pt x="4" y="1"/>
                  </a:cubicBezTo>
                  <a:cubicBezTo>
                    <a:pt x="1" y="1"/>
                    <a:pt x="1" y="1"/>
                    <a:pt x="1" y="4"/>
                  </a:cubicBezTo>
                  <a:close/>
                </a:path>
              </a:pathLst>
            </a:custGeom>
            <a:solidFill>
              <a:srgbClr val="4599A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569;p81">
              <a:extLst>
                <a:ext uri="{FF2B5EF4-FFF2-40B4-BE49-F238E27FC236}">
                  <a16:creationId xmlns:a16="http://schemas.microsoft.com/office/drawing/2014/main" id="{7FE41EC7-5766-3A01-CC06-ABFCB6E00871}"/>
                </a:ext>
              </a:extLst>
            </p:cNvPr>
            <p:cNvSpPr/>
            <p:nvPr/>
          </p:nvSpPr>
          <p:spPr>
            <a:xfrm>
              <a:off x="7195373" y="4082920"/>
              <a:ext cx="425126" cy="243787"/>
            </a:xfrm>
            <a:custGeom>
              <a:avLst/>
              <a:gdLst/>
              <a:ahLst/>
              <a:cxnLst/>
              <a:rect l="l" t="t" r="r" b="b"/>
              <a:pathLst>
                <a:path w="10455" h="5995" extrusionOk="0">
                  <a:moveTo>
                    <a:pt x="10455" y="0"/>
                  </a:moveTo>
                  <a:cubicBezTo>
                    <a:pt x="10290" y="221"/>
                    <a:pt x="6753" y="4876"/>
                    <a:pt x="1" y="5991"/>
                  </a:cubicBezTo>
                  <a:lnTo>
                    <a:pt x="4" y="5995"/>
                  </a:lnTo>
                  <a:cubicBezTo>
                    <a:pt x="6757" y="4876"/>
                    <a:pt x="10293" y="216"/>
                    <a:pt x="10455" y="0"/>
                  </a:cubicBezTo>
                  <a:close/>
                </a:path>
              </a:pathLst>
            </a:custGeom>
            <a:solidFill>
              <a:srgbClr val="4599A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570;p81">
              <a:extLst>
                <a:ext uri="{FF2B5EF4-FFF2-40B4-BE49-F238E27FC236}">
                  <a16:creationId xmlns:a16="http://schemas.microsoft.com/office/drawing/2014/main" id="{3E05A116-14C3-5289-0EC0-042FDAAE50B9}"/>
                </a:ext>
              </a:extLst>
            </p:cNvPr>
            <p:cNvSpPr/>
            <p:nvPr/>
          </p:nvSpPr>
          <p:spPr>
            <a:xfrm>
              <a:off x="7195495" y="4082473"/>
              <a:ext cx="425289" cy="1060991"/>
            </a:xfrm>
            <a:custGeom>
              <a:avLst/>
              <a:gdLst/>
              <a:ahLst/>
              <a:cxnLst/>
              <a:rect l="l" t="t" r="r" b="b"/>
              <a:pathLst>
                <a:path w="10459" h="26091" extrusionOk="0">
                  <a:moveTo>
                    <a:pt x="10458" y="0"/>
                  </a:moveTo>
                  <a:cubicBezTo>
                    <a:pt x="10458" y="1"/>
                    <a:pt x="10455" y="5"/>
                    <a:pt x="10455" y="8"/>
                  </a:cubicBezTo>
                  <a:cubicBezTo>
                    <a:pt x="10452" y="8"/>
                    <a:pt x="10452" y="8"/>
                    <a:pt x="10452" y="11"/>
                  </a:cubicBezTo>
                  <a:cubicBezTo>
                    <a:pt x="10290" y="227"/>
                    <a:pt x="6754" y="4887"/>
                    <a:pt x="1" y="6006"/>
                  </a:cubicBezTo>
                  <a:cubicBezTo>
                    <a:pt x="1305" y="12834"/>
                    <a:pt x="3207" y="19560"/>
                    <a:pt x="5617" y="26090"/>
                  </a:cubicBezTo>
                  <a:lnTo>
                    <a:pt x="8464" y="26090"/>
                  </a:lnTo>
                  <a:lnTo>
                    <a:pt x="9168" y="16872"/>
                  </a:lnTo>
                  <a:lnTo>
                    <a:pt x="10458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571;p81">
              <a:extLst>
                <a:ext uri="{FF2B5EF4-FFF2-40B4-BE49-F238E27FC236}">
                  <a16:creationId xmlns:a16="http://schemas.microsoft.com/office/drawing/2014/main" id="{E916FDBB-9105-36F4-6922-BE41B1FBA6D5}"/>
                </a:ext>
              </a:extLst>
            </p:cNvPr>
            <p:cNvSpPr/>
            <p:nvPr/>
          </p:nvSpPr>
          <p:spPr>
            <a:xfrm>
              <a:off x="5776676" y="4132738"/>
              <a:ext cx="998061" cy="377209"/>
            </a:xfrm>
            <a:custGeom>
              <a:avLst/>
              <a:gdLst/>
              <a:ahLst/>
              <a:cxnLst/>
              <a:rect l="l" t="t" r="r" b="b"/>
              <a:pathLst>
                <a:path w="24545" h="9276" extrusionOk="0">
                  <a:moveTo>
                    <a:pt x="19543" y="0"/>
                  </a:moveTo>
                  <a:cubicBezTo>
                    <a:pt x="14997" y="0"/>
                    <a:pt x="8258" y="862"/>
                    <a:pt x="3255" y="5223"/>
                  </a:cubicBezTo>
                  <a:cubicBezTo>
                    <a:pt x="3132" y="5329"/>
                    <a:pt x="3011" y="5435"/>
                    <a:pt x="2894" y="5546"/>
                  </a:cubicBezTo>
                  <a:cubicBezTo>
                    <a:pt x="1831" y="6527"/>
                    <a:pt x="855" y="7674"/>
                    <a:pt x="0" y="9013"/>
                  </a:cubicBezTo>
                  <a:cubicBezTo>
                    <a:pt x="110" y="9027"/>
                    <a:pt x="220" y="9040"/>
                    <a:pt x="327" y="9054"/>
                  </a:cubicBezTo>
                  <a:cubicBezTo>
                    <a:pt x="354" y="9058"/>
                    <a:pt x="381" y="9061"/>
                    <a:pt x="412" y="9064"/>
                  </a:cubicBezTo>
                  <a:cubicBezTo>
                    <a:pt x="515" y="9075"/>
                    <a:pt x="615" y="9089"/>
                    <a:pt x="718" y="9099"/>
                  </a:cubicBezTo>
                  <a:cubicBezTo>
                    <a:pt x="745" y="9102"/>
                    <a:pt x="773" y="9106"/>
                    <a:pt x="801" y="9106"/>
                  </a:cubicBezTo>
                  <a:cubicBezTo>
                    <a:pt x="876" y="9116"/>
                    <a:pt x="948" y="9123"/>
                    <a:pt x="1020" y="9130"/>
                  </a:cubicBezTo>
                  <a:cubicBezTo>
                    <a:pt x="1068" y="9134"/>
                    <a:pt x="1116" y="9140"/>
                    <a:pt x="1161" y="9143"/>
                  </a:cubicBezTo>
                  <a:cubicBezTo>
                    <a:pt x="1213" y="9147"/>
                    <a:pt x="1264" y="9154"/>
                    <a:pt x="1316" y="9157"/>
                  </a:cubicBezTo>
                  <a:cubicBezTo>
                    <a:pt x="1419" y="9167"/>
                    <a:pt x="1522" y="9175"/>
                    <a:pt x="1625" y="9181"/>
                  </a:cubicBezTo>
                  <a:cubicBezTo>
                    <a:pt x="1638" y="9185"/>
                    <a:pt x="1652" y="9185"/>
                    <a:pt x="1669" y="9185"/>
                  </a:cubicBezTo>
                  <a:cubicBezTo>
                    <a:pt x="1683" y="9188"/>
                    <a:pt x="1700" y="9188"/>
                    <a:pt x="1714" y="9188"/>
                  </a:cubicBezTo>
                  <a:cubicBezTo>
                    <a:pt x="1937" y="9205"/>
                    <a:pt x="2160" y="9219"/>
                    <a:pt x="2379" y="9233"/>
                  </a:cubicBezTo>
                  <a:cubicBezTo>
                    <a:pt x="2918" y="9262"/>
                    <a:pt x="3446" y="9276"/>
                    <a:pt x="3966" y="9276"/>
                  </a:cubicBezTo>
                  <a:cubicBezTo>
                    <a:pt x="5051" y="9276"/>
                    <a:pt x="6095" y="9216"/>
                    <a:pt x="7101" y="9110"/>
                  </a:cubicBezTo>
                  <a:cubicBezTo>
                    <a:pt x="18108" y="7918"/>
                    <a:pt x="24246" y="726"/>
                    <a:pt x="24535" y="382"/>
                  </a:cubicBezTo>
                  <a:lnTo>
                    <a:pt x="24535" y="379"/>
                  </a:lnTo>
                  <a:lnTo>
                    <a:pt x="24538" y="375"/>
                  </a:lnTo>
                  <a:cubicBezTo>
                    <a:pt x="24541" y="368"/>
                    <a:pt x="24545" y="368"/>
                    <a:pt x="24545" y="368"/>
                  </a:cubicBezTo>
                  <a:cubicBezTo>
                    <a:pt x="24545" y="368"/>
                    <a:pt x="22512" y="0"/>
                    <a:pt x="19543" y="0"/>
                  </a:cubicBezTo>
                  <a:close/>
                </a:path>
              </a:pathLst>
            </a:custGeom>
            <a:solidFill>
              <a:srgbClr val="002A49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572;p81">
              <a:extLst>
                <a:ext uri="{FF2B5EF4-FFF2-40B4-BE49-F238E27FC236}">
                  <a16:creationId xmlns:a16="http://schemas.microsoft.com/office/drawing/2014/main" id="{BA16103F-269D-9904-8522-DEC7D9C2F596}"/>
                </a:ext>
              </a:extLst>
            </p:cNvPr>
            <p:cNvSpPr/>
            <p:nvPr/>
          </p:nvSpPr>
          <p:spPr>
            <a:xfrm>
              <a:off x="6774712" y="4147664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573;p81">
              <a:extLst>
                <a:ext uri="{FF2B5EF4-FFF2-40B4-BE49-F238E27FC236}">
                  <a16:creationId xmlns:a16="http://schemas.microsoft.com/office/drawing/2014/main" id="{61AE49E7-3CEE-3F1E-2EE9-C4C6591512E5}"/>
                </a:ext>
              </a:extLst>
            </p:cNvPr>
            <p:cNvSpPr/>
            <p:nvPr/>
          </p:nvSpPr>
          <p:spPr>
            <a:xfrm>
              <a:off x="5776676" y="4499278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574;p81">
              <a:extLst>
                <a:ext uri="{FF2B5EF4-FFF2-40B4-BE49-F238E27FC236}">
                  <a16:creationId xmlns:a16="http://schemas.microsoft.com/office/drawing/2014/main" id="{06BC5B59-1573-267C-CA30-2BB1F2243E27}"/>
                </a:ext>
              </a:extLst>
            </p:cNvPr>
            <p:cNvSpPr/>
            <p:nvPr/>
          </p:nvSpPr>
          <p:spPr>
            <a:xfrm>
              <a:off x="6774306" y="4148111"/>
              <a:ext cx="41" cy="163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575;p81">
              <a:extLst>
                <a:ext uri="{FF2B5EF4-FFF2-40B4-BE49-F238E27FC236}">
                  <a16:creationId xmlns:a16="http://schemas.microsoft.com/office/drawing/2014/main" id="{C89106F1-4EC5-B9D2-3D6F-EFA625243041}"/>
                </a:ext>
              </a:extLst>
            </p:cNvPr>
            <p:cNvSpPr/>
            <p:nvPr/>
          </p:nvSpPr>
          <p:spPr>
            <a:xfrm>
              <a:off x="6774428" y="4147664"/>
              <a:ext cx="325" cy="366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1"/>
                    <a:pt x="4" y="1"/>
                    <a:pt x="1" y="8"/>
                  </a:cubicBezTo>
                  <a:cubicBezTo>
                    <a:pt x="4" y="1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576;p81">
              <a:extLst>
                <a:ext uri="{FF2B5EF4-FFF2-40B4-BE49-F238E27FC236}">
                  <a16:creationId xmlns:a16="http://schemas.microsoft.com/office/drawing/2014/main" id="{2D6779B2-8C45-0129-FF55-E139753F1792}"/>
                </a:ext>
              </a:extLst>
            </p:cNvPr>
            <p:cNvSpPr/>
            <p:nvPr/>
          </p:nvSpPr>
          <p:spPr>
            <a:xfrm>
              <a:off x="5842713" y="4506110"/>
              <a:ext cx="1870" cy="163"/>
            </a:xfrm>
            <a:custGeom>
              <a:avLst/>
              <a:gdLst/>
              <a:ahLst/>
              <a:cxnLst/>
              <a:rect l="l" t="t" r="r" b="b"/>
              <a:pathLst>
                <a:path w="46" h="4" extrusionOk="0">
                  <a:moveTo>
                    <a:pt x="1" y="0"/>
                  </a:moveTo>
                  <a:cubicBezTo>
                    <a:pt x="14" y="4"/>
                    <a:pt x="28" y="4"/>
                    <a:pt x="45" y="4"/>
                  </a:cubicBezTo>
                  <a:cubicBezTo>
                    <a:pt x="28" y="4"/>
                    <a:pt x="14" y="4"/>
                    <a:pt x="1" y="0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577;p81">
              <a:extLst>
                <a:ext uri="{FF2B5EF4-FFF2-40B4-BE49-F238E27FC236}">
                  <a16:creationId xmlns:a16="http://schemas.microsoft.com/office/drawing/2014/main" id="{9B0910B7-A62E-23EA-C55B-131043C322AD}"/>
                </a:ext>
              </a:extLst>
            </p:cNvPr>
            <p:cNvSpPr/>
            <p:nvPr/>
          </p:nvSpPr>
          <p:spPr>
            <a:xfrm>
              <a:off x="5793429" y="4501352"/>
              <a:ext cx="12483" cy="1423"/>
            </a:xfrm>
            <a:custGeom>
              <a:avLst/>
              <a:gdLst/>
              <a:ahLst/>
              <a:cxnLst/>
              <a:rect l="l" t="t" r="r" b="b"/>
              <a:pathLst>
                <a:path w="307" h="35" extrusionOk="0">
                  <a:moveTo>
                    <a:pt x="0" y="0"/>
                  </a:moveTo>
                  <a:cubicBezTo>
                    <a:pt x="103" y="11"/>
                    <a:pt x="203" y="25"/>
                    <a:pt x="306" y="35"/>
                  </a:cubicBezTo>
                  <a:cubicBezTo>
                    <a:pt x="203" y="25"/>
                    <a:pt x="103" y="11"/>
                    <a:pt x="0" y="0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578;p81">
              <a:extLst>
                <a:ext uri="{FF2B5EF4-FFF2-40B4-BE49-F238E27FC236}">
                  <a16:creationId xmlns:a16="http://schemas.microsoft.com/office/drawing/2014/main" id="{97B2F675-7112-CD95-C2E0-D6690F77343A}"/>
                </a:ext>
              </a:extLst>
            </p:cNvPr>
            <p:cNvSpPr/>
            <p:nvPr/>
          </p:nvSpPr>
          <p:spPr>
            <a:xfrm>
              <a:off x="5776676" y="4499278"/>
              <a:ext cx="13297" cy="1708"/>
            </a:xfrm>
            <a:custGeom>
              <a:avLst/>
              <a:gdLst/>
              <a:ahLst/>
              <a:cxnLst/>
              <a:rect l="l" t="t" r="r" b="b"/>
              <a:pathLst>
                <a:path w="327" h="42" extrusionOk="0">
                  <a:moveTo>
                    <a:pt x="327" y="41"/>
                  </a:moveTo>
                  <a:cubicBezTo>
                    <a:pt x="220" y="27"/>
                    <a:pt x="110" y="14"/>
                    <a:pt x="0" y="0"/>
                  </a:cubicBezTo>
                  <a:cubicBezTo>
                    <a:pt x="110" y="14"/>
                    <a:pt x="220" y="27"/>
                    <a:pt x="327" y="41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579;p81">
              <a:extLst>
                <a:ext uri="{FF2B5EF4-FFF2-40B4-BE49-F238E27FC236}">
                  <a16:creationId xmlns:a16="http://schemas.microsoft.com/office/drawing/2014/main" id="{68F2328E-59D9-32B4-0311-64F9C9B8CD85}"/>
                </a:ext>
              </a:extLst>
            </p:cNvPr>
            <p:cNvSpPr/>
            <p:nvPr/>
          </p:nvSpPr>
          <p:spPr>
            <a:xfrm>
              <a:off x="5809206" y="4503020"/>
              <a:ext cx="8946" cy="1057"/>
            </a:xfrm>
            <a:custGeom>
              <a:avLst/>
              <a:gdLst/>
              <a:ahLst/>
              <a:cxnLst/>
              <a:rect l="l" t="t" r="r" b="b"/>
              <a:pathLst>
                <a:path w="220" h="26" extrusionOk="0">
                  <a:moveTo>
                    <a:pt x="1" y="1"/>
                  </a:moveTo>
                  <a:cubicBezTo>
                    <a:pt x="76" y="11"/>
                    <a:pt x="148" y="18"/>
                    <a:pt x="220" y="25"/>
                  </a:cubicBezTo>
                  <a:cubicBezTo>
                    <a:pt x="148" y="18"/>
                    <a:pt x="76" y="11"/>
                    <a:pt x="1" y="1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580;p81">
              <a:extLst>
                <a:ext uri="{FF2B5EF4-FFF2-40B4-BE49-F238E27FC236}">
                  <a16:creationId xmlns:a16="http://schemas.microsoft.com/office/drawing/2014/main" id="{920A7703-0C1A-EB6F-EDF6-E20A360E5D80}"/>
                </a:ext>
              </a:extLst>
            </p:cNvPr>
            <p:cNvSpPr/>
            <p:nvPr/>
          </p:nvSpPr>
          <p:spPr>
            <a:xfrm>
              <a:off x="5823845" y="4504565"/>
              <a:ext cx="6343" cy="610"/>
            </a:xfrm>
            <a:custGeom>
              <a:avLst/>
              <a:gdLst/>
              <a:ahLst/>
              <a:cxnLst/>
              <a:rect l="l" t="t" r="r" b="b"/>
              <a:pathLst>
                <a:path w="156" h="15" extrusionOk="0">
                  <a:moveTo>
                    <a:pt x="1" y="0"/>
                  </a:moveTo>
                  <a:cubicBezTo>
                    <a:pt x="53" y="4"/>
                    <a:pt x="104" y="11"/>
                    <a:pt x="156" y="14"/>
                  </a:cubicBezTo>
                  <a:cubicBezTo>
                    <a:pt x="104" y="11"/>
                    <a:pt x="53" y="4"/>
                    <a:pt x="1" y="0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581;p81">
              <a:extLst>
                <a:ext uri="{FF2B5EF4-FFF2-40B4-BE49-F238E27FC236}">
                  <a16:creationId xmlns:a16="http://schemas.microsoft.com/office/drawing/2014/main" id="{DBFA8C2A-F375-5C0B-EA26-B4DEE58FC826}"/>
                </a:ext>
              </a:extLst>
            </p:cNvPr>
            <p:cNvSpPr/>
            <p:nvPr/>
          </p:nvSpPr>
          <p:spPr>
            <a:xfrm>
              <a:off x="5873454" y="4503182"/>
              <a:ext cx="192130" cy="6872"/>
            </a:xfrm>
            <a:custGeom>
              <a:avLst/>
              <a:gdLst/>
              <a:ahLst/>
              <a:cxnLst/>
              <a:rect l="l" t="t" r="r" b="b"/>
              <a:pathLst>
                <a:path w="4725" h="169" extrusionOk="0">
                  <a:moveTo>
                    <a:pt x="4721" y="1"/>
                  </a:moveTo>
                  <a:cubicBezTo>
                    <a:pt x="3715" y="107"/>
                    <a:pt x="2671" y="167"/>
                    <a:pt x="1586" y="167"/>
                  </a:cubicBezTo>
                  <a:cubicBezTo>
                    <a:pt x="1067" y="167"/>
                    <a:pt x="538" y="153"/>
                    <a:pt x="0" y="124"/>
                  </a:cubicBezTo>
                  <a:lnTo>
                    <a:pt x="0" y="124"/>
                  </a:lnTo>
                  <a:cubicBezTo>
                    <a:pt x="556" y="154"/>
                    <a:pt x="1103" y="169"/>
                    <a:pt x="1639" y="169"/>
                  </a:cubicBezTo>
                  <a:cubicBezTo>
                    <a:pt x="2707" y="169"/>
                    <a:pt x="3735" y="111"/>
                    <a:pt x="4724" y="4"/>
                  </a:cubicBezTo>
                  <a:lnTo>
                    <a:pt x="4721" y="1"/>
                  </a:lnTo>
                  <a:close/>
                </a:path>
              </a:pathLst>
            </a:custGeom>
            <a:solidFill>
              <a:srgbClr val="0B3D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582;p81">
              <a:extLst>
                <a:ext uri="{FF2B5EF4-FFF2-40B4-BE49-F238E27FC236}">
                  <a16:creationId xmlns:a16="http://schemas.microsoft.com/office/drawing/2014/main" id="{A1CC6874-4EFF-BCE0-CB57-48BFD76F48B5}"/>
                </a:ext>
              </a:extLst>
            </p:cNvPr>
            <p:cNvSpPr/>
            <p:nvPr/>
          </p:nvSpPr>
          <p:spPr>
            <a:xfrm>
              <a:off x="5846332" y="4506354"/>
              <a:ext cx="27122" cy="1911"/>
            </a:xfrm>
            <a:custGeom>
              <a:avLst/>
              <a:gdLst/>
              <a:ahLst/>
              <a:cxnLst/>
              <a:rect l="l" t="t" r="r" b="b"/>
              <a:pathLst>
                <a:path w="667" h="47" extrusionOk="0">
                  <a:moveTo>
                    <a:pt x="1" y="1"/>
                  </a:moveTo>
                  <a:lnTo>
                    <a:pt x="1" y="1"/>
                  </a:lnTo>
                  <a:cubicBezTo>
                    <a:pt x="224" y="18"/>
                    <a:pt x="447" y="36"/>
                    <a:pt x="666" y="46"/>
                  </a:cubicBezTo>
                  <a:cubicBezTo>
                    <a:pt x="447" y="32"/>
                    <a:pt x="224" y="18"/>
                    <a:pt x="1" y="1"/>
                  </a:cubicBezTo>
                  <a:close/>
                </a:path>
              </a:pathLst>
            </a:custGeom>
            <a:solidFill>
              <a:srgbClr val="0B3D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583;p81">
              <a:extLst>
                <a:ext uri="{FF2B5EF4-FFF2-40B4-BE49-F238E27FC236}">
                  <a16:creationId xmlns:a16="http://schemas.microsoft.com/office/drawing/2014/main" id="{87B9092E-A718-2687-B277-F8F63CAE566E}"/>
                </a:ext>
              </a:extLst>
            </p:cNvPr>
            <p:cNvSpPr/>
            <p:nvPr/>
          </p:nvSpPr>
          <p:spPr>
            <a:xfrm>
              <a:off x="5830148" y="4505134"/>
              <a:ext cx="12605" cy="1017"/>
            </a:xfrm>
            <a:custGeom>
              <a:avLst/>
              <a:gdLst/>
              <a:ahLst/>
              <a:cxnLst/>
              <a:rect l="l" t="t" r="r" b="b"/>
              <a:pathLst>
                <a:path w="310" h="25" extrusionOk="0">
                  <a:moveTo>
                    <a:pt x="1" y="0"/>
                  </a:moveTo>
                  <a:cubicBezTo>
                    <a:pt x="104" y="10"/>
                    <a:pt x="207" y="18"/>
                    <a:pt x="310" y="24"/>
                  </a:cubicBezTo>
                  <a:cubicBezTo>
                    <a:pt x="207" y="18"/>
                    <a:pt x="104" y="10"/>
                    <a:pt x="1" y="0"/>
                  </a:cubicBezTo>
                  <a:close/>
                </a:path>
              </a:pathLst>
            </a:custGeom>
            <a:solidFill>
              <a:srgbClr val="0B3D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584;p81">
              <a:extLst>
                <a:ext uri="{FF2B5EF4-FFF2-40B4-BE49-F238E27FC236}">
                  <a16:creationId xmlns:a16="http://schemas.microsoft.com/office/drawing/2014/main" id="{16FC1D0F-362A-9F3A-F71B-A3090F50F876}"/>
                </a:ext>
              </a:extLst>
            </p:cNvPr>
            <p:cNvSpPr/>
            <p:nvPr/>
          </p:nvSpPr>
          <p:spPr>
            <a:xfrm>
              <a:off x="5789932" y="4500946"/>
              <a:ext cx="3538" cy="447"/>
            </a:xfrm>
            <a:custGeom>
              <a:avLst/>
              <a:gdLst/>
              <a:ahLst/>
              <a:cxnLst/>
              <a:rect l="l" t="t" r="r" b="b"/>
              <a:pathLst>
                <a:path w="87" h="11" extrusionOk="0">
                  <a:moveTo>
                    <a:pt x="1" y="0"/>
                  </a:moveTo>
                  <a:cubicBezTo>
                    <a:pt x="28" y="4"/>
                    <a:pt x="55" y="7"/>
                    <a:pt x="86" y="10"/>
                  </a:cubicBezTo>
                  <a:cubicBezTo>
                    <a:pt x="55" y="7"/>
                    <a:pt x="28" y="4"/>
                    <a:pt x="1" y="0"/>
                  </a:cubicBezTo>
                  <a:close/>
                </a:path>
              </a:pathLst>
            </a:custGeom>
            <a:solidFill>
              <a:srgbClr val="0B3D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585;p81">
              <a:extLst>
                <a:ext uri="{FF2B5EF4-FFF2-40B4-BE49-F238E27FC236}">
                  <a16:creationId xmlns:a16="http://schemas.microsoft.com/office/drawing/2014/main" id="{0C9AF47F-EC15-1964-82F0-157F3B31C114}"/>
                </a:ext>
              </a:extLst>
            </p:cNvPr>
            <p:cNvSpPr/>
            <p:nvPr/>
          </p:nvSpPr>
          <p:spPr>
            <a:xfrm>
              <a:off x="5818112" y="4504036"/>
              <a:ext cx="5774" cy="569"/>
            </a:xfrm>
            <a:custGeom>
              <a:avLst/>
              <a:gdLst/>
              <a:ahLst/>
              <a:cxnLst/>
              <a:rect l="l" t="t" r="r" b="b"/>
              <a:pathLst>
                <a:path w="142" h="14" extrusionOk="0">
                  <a:moveTo>
                    <a:pt x="1" y="0"/>
                  </a:moveTo>
                  <a:cubicBezTo>
                    <a:pt x="49" y="4"/>
                    <a:pt x="97" y="10"/>
                    <a:pt x="142" y="13"/>
                  </a:cubicBezTo>
                  <a:cubicBezTo>
                    <a:pt x="97" y="10"/>
                    <a:pt x="49" y="4"/>
                    <a:pt x="1" y="0"/>
                  </a:cubicBezTo>
                  <a:close/>
                </a:path>
              </a:pathLst>
            </a:custGeom>
            <a:solidFill>
              <a:srgbClr val="0B3D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586;p81">
              <a:extLst>
                <a:ext uri="{FF2B5EF4-FFF2-40B4-BE49-F238E27FC236}">
                  <a16:creationId xmlns:a16="http://schemas.microsoft.com/office/drawing/2014/main" id="{2A1EBE8A-1FD9-457E-8C10-5D442AAFEA8E}"/>
                </a:ext>
              </a:extLst>
            </p:cNvPr>
            <p:cNvSpPr/>
            <p:nvPr/>
          </p:nvSpPr>
          <p:spPr>
            <a:xfrm>
              <a:off x="5844543" y="4506232"/>
              <a:ext cx="1830" cy="163"/>
            </a:xfrm>
            <a:custGeom>
              <a:avLst/>
              <a:gdLst/>
              <a:ahLst/>
              <a:cxnLst/>
              <a:rect l="l" t="t" r="r" b="b"/>
              <a:pathLst>
                <a:path w="45" h="4" extrusionOk="0">
                  <a:moveTo>
                    <a:pt x="45" y="4"/>
                  </a:moveTo>
                  <a:lnTo>
                    <a:pt x="45" y="4"/>
                  </a:lnTo>
                  <a:cubicBezTo>
                    <a:pt x="31" y="4"/>
                    <a:pt x="14" y="4"/>
                    <a:pt x="0" y="1"/>
                  </a:cubicBezTo>
                  <a:cubicBezTo>
                    <a:pt x="14" y="4"/>
                    <a:pt x="31" y="4"/>
                    <a:pt x="45" y="4"/>
                  </a:cubicBezTo>
                  <a:close/>
                </a:path>
              </a:pathLst>
            </a:custGeom>
            <a:solidFill>
              <a:srgbClr val="0B3D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587;p81">
              <a:extLst>
                <a:ext uri="{FF2B5EF4-FFF2-40B4-BE49-F238E27FC236}">
                  <a16:creationId xmlns:a16="http://schemas.microsoft.com/office/drawing/2014/main" id="{84F33F12-B4A5-6BB5-7A5E-3C22B0F03A96}"/>
                </a:ext>
              </a:extLst>
            </p:cNvPr>
            <p:cNvSpPr/>
            <p:nvPr/>
          </p:nvSpPr>
          <p:spPr>
            <a:xfrm>
              <a:off x="5805872" y="4502735"/>
              <a:ext cx="3375" cy="325"/>
            </a:xfrm>
            <a:custGeom>
              <a:avLst/>
              <a:gdLst/>
              <a:ahLst/>
              <a:cxnLst/>
              <a:rect l="l" t="t" r="r" b="b"/>
              <a:pathLst>
                <a:path w="83" h="8" extrusionOk="0">
                  <a:moveTo>
                    <a:pt x="0" y="1"/>
                  </a:moveTo>
                  <a:cubicBezTo>
                    <a:pt x="27" y="4"/>
                    <a:pt x="55" y="8"/>
                    <a:pt x="83" y="8"/>
                  </a:cubicBezTo>
                  <a:cubicBezTo>
                    <a:pt x="55" y="8"/>
                    <a:pt x="27" y="4"/>
                    <a:pt x="0" y="1"/>
                  </a:cubicBezTo>
                  <a:close/>
                </a:path>
              </a:pathLst>
            </a:custGeom>
            <a:solidFill>
              <a:srgbClr val="0B3D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588;p81">
              <a:extLst>
                <a:ext uri="{FF2B5EF4-FFF2-40B4-BE49-F238E27FC236}">
                  <a16:creationId xmlns:a16="http://schemas.microsoft.com/office/drawing/2014/main" id="{0F65FB50-A0F7-7465-8B95-9879B99A39A8}"/>
                </a:ext>
              </a:extLst>
            </p:cNvPr>
            <p:cNvSpPr/>
            <p:nvPr/>
          </p:nvSpPr>
          <p:spPr>
            <a:xfrm>
              <a:off x="5774439" y="4499278"/>
              <a:ext cx="402925" cy="644215"/>
            </a:xfrm>
            <a:custGeom>
              <a:avLst/>
              <a:gdLst/>
              <a:ahLst/>
              <a:cxnLst/>
              <a:rect l="l" t="t" r="r" b="b"/>
              <a:pathLst>
                <a:path w="9909" h="15842" extrusionOk="0">
                  <a:moveTo>
                    <a:pt x="55" y="0"/>
                  </a:moveTo>
                  <a:cubicBezTo>
                    <a:pt x="0" y="550"/>
                    <a:pt x="93" y="2287"/>
                    <a:pt x="285" y="4755"/>
                  </a:cubicBezTo>
                  <a:cubicBezTo>
                    <a:pt x="374" y="5895"/>
                    <a:pt x="481" y="7186"/>
                    <a:pt x="605" y="8590"/>
                  </a:cubicBezTo>
                  <a:cubicBezTo>
                    <a:pt x="800" y="10794"/>
                    <a:pt x="1034" y="13270"/>
                    <a:pt x="1285" y="15841"/>
                  </a:cubicBezTo>
                  <a:lnTo>
                    <a:pt x="9909" y="15841"/>
                  </a:lnTo>
                  <a:cubicBezTo>
                    <a:pt x="8783" y="10630"/>
                    <a:pt x="7863" y="5377"/>
                    <a:pt x="7159" y="100"/>
                  </a:cubicBezTo>
                  <a:cubicBezTo>
                    <a:pt x="6170" y="207"/>
                    <a:pt x="5142" y="265"/>
                    <a:pt x="4074" y="265"/>
                  </a:cubicBezTo>
                  <a:cubicBezTo>
                    <a:pt x="3537" y="265"/>
                    <a:pt x="2991" y="250"/>
                    <a:pt x="2434" y="220"/>
                  </a:cubicBezTo>
                  <a:cubicBezTo>
                    <a:pt x="2215" y="210"/>
                    <a:pt x="1992" y="192"/>
                    <a:pt x="1769" y="175"/>
                  </a:cubicBezTo>
                  <a:cubicBezTo>
                    <a:pt x="1755" y="175"/>
                    <a:pt x="1738" y="175"/>
                    <a:pt x="1724" y="172"/>
                  </a:cubicBezTo>
                  <a:cubicBezTo>
                    <a:pt x="1707" y="172"/>
                    <a:pt x="1693" y="172"/>
                    <a:pt x="1680" y="168"/>
                  </a:cubicBezTo>
                  <a:cubicBezTo>
                    <a:pt x="1577" y="162"/>
                    <a:pt x="1474" y="154"/>
                    <a:pt x="1371" y="144"/>
                  </a:cubicBezTo>
                  <a:cubicBezTo>
                    <a:pt x="1319" y="141"/>
                    <a:pt x="1268" y="134"/>
                    <a:pt x="1216" y="130"/>
                  </a:cubicBezTo>
                  <a:cubicBezTo>
                    <a:pt x="1171" y="127"/>
                    <a:pt x="1123" y="121"/>
                    <a:pt x="1075" y="117"/>
                  </a:cubicBezTo>
                  <a:cubicBezTo>
                    <a:pt x="1003" y="110"/>
                    <a:pt x="931" y="103"/>
                    <a:pt x="856" y="93"/>
                  </a:cubicBezTo>
                  <a:cubicBezTo>
                    <a:pt x="828" y="93"/>
                    <a:pt x="800" y="89"/>
                    <a:pt x="773" y="86"/>
                  </a:cubicBezTo>
                  <a:cubicBezTo>
                    <a:pt x="670" y="76"/>
                    <a:pt x="570" y="62"/>
                    <a:pt x="467" y="51"/>
                  </a:cubicBezTo>
                  <a:cubicBezTo>
                    <a:pt x="436" y="48"/>
                    <a:pt x="409" y="45"/>
                    <a:pt x="382" y="41"/>
                  </a:cubicBezTo>
                  <a:cubicBezTo>
                    <a:pt x="275" y="27"/>
                    <a:pt x="165" y="14"/>
                    <a:pt x="55" y="0"/>
                  </a:cubicBezTo>
                  <a:close/>
                </a:path>
              </a:pathLst>
            </a:custGeom>
            <a:solidFill>
              <a:srgbClr val="004F8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589;p81">
              <a:extLst>
                <a:ext uri="{FF2B5EF4-FFF2-40B4-BE49-F238E27FC236}">
                  <a16:creationId xmlns:a16="http://schemas.microsoft.com/office/drawing/2014/main" id="{C50E2E5B-B141-7763-C01C-FF99860966E8}"/>
                </a:ext>
              </a:extLst>
            </p:cNvPr>
            <p:cNvSpPr/>
            <p:nvPr/>
          </p:nvSpPr>
          <p:spPr>
            <a:xfrm>
              <a:off x="6774306" y="414798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4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590;p81">
              <a:extLst>
                <a:ext uri="{FF2B5EF4-FFF2-40B4-BE49-F238E27FC236}">
                  <a16:creationId xmlns:a16="http://schemas.microsoft.com/office/drawing/2014/main" id="{C54324CE-B576-A031-A1FE-D441A5795714}"/>
                </a:ext>
              </a:extLst>
            </p:cNvPr>
            <p:cNvSpPr/>
            <p:nvPr/>
          </p:nvSpPr>
          <p:spPr>
            <a:xfrm>
              <a:off x="6194774" y="2837141"/>
              <a:ext cx="1277819" cy="1858634"/>
            </a:xfrm>
            <a:custGeom>
              <a:avLst/>
              <a:gdLst/>
              <a:ahLst/>
              <a:cxnLst/>
              <a:rect l="l" t="t" r="r" b="b"/>
              <a:pathLst>
                <a:path w="31425" h="45706" extrusionOk="0">
                  <a:moveTo>
                    <a:pt x="21524" y="0"/>
                  </a:moveTo>
                  <a:cubicBezTo>
                    <a:pt x="21195" y="0"/>
                    <a:pt x="20848" y="146"/>
                    <a:pt x="20648" y="448"/>
                  </a:cubicBezTo>
                  <a:lnTo>
                    <a:pt x="15029" y="7534"/>
                  </a:lnTo>
                  <a:cubicBezTo>
                    <a:pt x="13621" y="9309"/>
                    <a:pt x="11901" y="10820"/>
                    <a:pt x="9927" y="11935"/>
                  </a:cubicBezTo>
                  <a:cubicBezTo>
                    <a:pt x="9683" y="12073"/>
                    <a:pt x="9456" y="12190"/>
                    <a:pt x="9250" y="12282"/>
                  </a:cubicBezTo>
                  <a:cubicBezTo>
                    <a:pt x="9141" y="10888"/>
                    <a:pt x="8924" y="8386"/>
                    <a:pt x="8629" y="6525"/>
                  </a:cubicBezTo>
                  <a:cubicBezTo>
                    <a:pt x="8360" y="4818"/>
                    <a:pt x="7713" y="4458"/>
                    <a:pt x="7234" y="4458"/>
                  </a:cubicBezTo>
                  <a:cubicBezTo>
                    <a:pt x="6948" y="4458"/>
                    <a:pt x="6721" y="4586"/>
                    <a:pt x="6669" y="4633"/>
                  </a:cubicBezTo>
                  <a:cubicBezTo>
                    <a:pt x="6610" y="4687"/>
                    <a:pt x="6414" y="6356"/>
                    <a:pt x="6208" y="8269"/>
                  </a:cubicBezTo>
                  <a:cubicBezTo>
                    <a:pt x="5817" y="11894"/>
                    <a:pt x="5738" y="15551"/>
                    <a:pt x="5968" y="19194"/>
                  </a:cubicBezTo>
                  <a:cubicBezTo>
                    <a:pt x="6040" y="20343"/>
                    <a:pt x="6102" y="21233"/>
                    <a:pt x="6130" y="21288"/>
                  </a:cubicBezTo>
                  <a:cubicBezTo>
                    <a:pt x="4876" y="25239"/>
                    <a:pt x="1" y="44885"/>
                    <a:pt x="1" y="44885"/>
                  </a:cubicBezTo>
                  <a:lnTo>
                    <a:pt x="8746" y="45706"/>
                  </a:lnTo>
                  <a:lnTo>
                    <a:pt x="11955" y="25250"/>
                  </a:lnTo>
                  <a:cubicBezTo>
                    <a:pt x="11955" y="25250"/>
                    <a:pt x="17339" y="21882"/>
                    <a:pt x="19547" y="19901"/>
                  </a:cubicBezTo>
                  <a:cubicBezTo>
                    <a:pt x="22990" y="18647"/>
                    <a:pt x="30042" y="16738"/>
                    <a:pt x="30760" y="16282"/>
                  </a:cubicBezTo>
                  <a:cubicBezTo>
                    <a:pt x="31424" y="15857"/>
                    <a:pt x="31302" y="14894"/>
                    <a:pt x="30562" y="14894"/>
                  </a:cubicBezTo>
                  <a:cubicBezTo>
                    <a:pt x="30434" y="14894"/>
                    <a:pt x="30288" y="14922"/>
                    <a:pt x="30124" y="14987"/>
                  </a:cubicBezTo>
                  <a:cubicBezTo>
                    <a:pt x="29149" y="15375"/>
                    <a:pt x="22074" y="16687"/>
                    <a:pt x="20405" y="16993"/>
                  </a:cubicBezTo>
                  <a:cubicBezTo>
                    <a:pt x="20347" y="16676"/>
                    <a:pt x="20274" y="16337"/>
                    <a:pt x="20185" y="15987"/>
                  </a:cubicBezTo>
                  <a:lnTo>
                    <a:pt x="29140" y="8619"/>
                  </a:lnTo>
                  <a:cubicBezTo>
                    <a:pt x="29140" y="8619"/>
                    <a:pt x="30276" y="7524"/>
                    <a:pt x="30015" y="7081"/>
                  </a:cubicBezTo>
                  <a:cubicBezTo>
                    <a:pt x="29828" y="6765"/>
                    <a:pt x="29537" y="6622"/>
                    <a:pt x="29199" y="6622"/>
                  </a:cubicBezTo>
                  <a:cubicBezTo>
                    <a:pt x="28793" y="6622"/>
                    <a:pt x="28320" y="6829"/>
                    <a:pt x="27879" y="7191"/>
                  </a:cubicBezTo>
                  <a:cubicBezTo>
                    <a:pt x="27165" y="7777"/>
                    <a:pt x="21109" y="12303"/>
                    <a:pt x="19355" y="13329"/>
                  </a:cubicBezTo>
                  <a:cubicBezTo>
                    <a:pt x="19244" y="13041"/>
                    <a:pt x="19138" y="12767"/>
                    <a:pt x="19028" y="12505"/>
                  </a:cubicBezTo>
                  <a:lnTo>
                    <a:pt x="26925" y="3854"/>
                  </a:lnTo>
                  <a:cubicBezTo>
                    <a:pt x="26925" y="3854"/>
                    <a:pt x="27498" y="3068"/>
                    <a:pt x="26804" y="2426"/>
                  </a:cubicBezTo>
                  <a:cubicBezTo>
                    <a:pt x="26653" y="2285"/>
                    <a:pt x="26481" y="2230"/>
                    <a:pt x="26303" y="2230"/>
                  </a:cubicBezTo>
                  <a:cubicBezTo>
                    <a:pt x="25669" y="2230"/>
                    <a:pt x="24971" y="2930"/>
                    <a:pt x="24971" y="2930"/>
                  </a:cubicBezTo>
                  <a:cubicBezTo>
                    <a:pt x="24971" y="2930"/>
                    <a:pt x="20185" y="8045"/>
                    <a:pt x="17219" y="10439"/>
                  </a:cubicBezTo>
                  <a:cubicBezTo>
                    <a:pt x="16907" y="10301"/>
                    <a:pt x="16907" y="10301"/>
                    <a:pt x="16371" y="10167"/>
                  </a:cubicBezTo>
                  <a:cubicBezTo>
                    <a:pt x="17744" y="7232"/>
                    <a:pt x="22317" y="1532"/>
                    <a:pt x="22369" y="819"/>
                  </a:cubicBezTo>
                  <a:cubicBezTo>
                    <a:pt x="22409" y="282"/>
                    <a:pt x="21982" y="0"/>
                    <a:pt x="21524" y="0"/>
                  </a:cubicBezTo>
                  <a:close/>
                </a:path>
              </a:pathLst>
            </a:custGeom>
            <a:solidFill>
              <a:srgbClr val="FCB28D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591;p81">
              <a:extLst>
                <a:ext uri="{FF2B5EF4-FFF2-40B4-BE49-F238E27FC236}">
                  <a16:creationId xmlns:a16="http://schemas.microsoft.com/office/drawing/2014/main" id="{2B839B90-500D-63A9-BAF3-907A1526BCCC}"/>
                </a:ext>
              </a:extLst>
            </p:cNvPr>
            <p:cNvSpPr/>
            <p:nvPr/>
          </p:nvSpPr>
          <p:spPr>
            <a:xfrm>
              <a:off x="6427774" y="3464402"/>
              <a:ext cx="14029" cy="216663"/>
            </a:xfrm>
            <a:custGeom>
              <a:avLst/>
              <a:gdLst/>
              <a:ahLst/>
              <a:cxnLst/>
              <a:rect l="l" t="t" r="r" b="b"/>
              <a:pathLst>
                <a:path w="345" h="5328" extrusionOk="0">
                  <a:moveTo>
                    <a:pt x="1" y="0"/>
                  </a:moveTo>
                  <a:cubicBezTo>
                    <a:pt x="85" y="1241"/>
                    <a:pt x="183" y="2946"/>
                    <a:pt x="265" y="4199"/>
                  </a:cubicBezTo>
                  <a:lnTo>
                    <a:pt x="265" y="4199"/>
                  </a:lnTo>
                  <a:cubicBezTo>
                    <a:pt x="256" y="4061"/>
                    <a:pt x="247" y="3917"/>
                    <a:pt x="238" y="3770"/>
                  </a:cubicBezTo>
                  <a:cubicBezTo>
                    <a:pt x="169" y="2678"/>
                    <a:pt x="128" y="1582"/>
                    <a:pt x="115" y="487"/>
                  </a:cubicBezTo>
                  <a:cubicBezTo>
                    <a:pt x="77" y="326"/>
                    <a:pt x="39" y="161"/>
                    <a:pt x="1" y="0"/>
                  </a:cubicBezTo>
                  <a:close/>
                  <a:moveTo>
                    <a:pt x="265" y="4199"/>
                  </a:moveTo>
                  <a:lnTo>
                    <a:pt x="265" y="4199"/>
                  </a:lnTo>
                  <a:cubicBezTo>
                    <a:pt x="293" y="4647"/>
                    <a:pt x="321" y="5037"/>
                    <a:pt x="345" y="5328"/>
                  </a:cubicBezTo>
                  <a:cubicBezTo>
                    <a:pt x="321" y="5038"/>
                    <a:pt x="294" y="4647"/>
                    <a:pt x="265" y="4199"/>
                  </a:cubicBezTo>
                  <a:close/>
                </a:path>
              </a:pathLst>
            </a:custGeom>
            <a:solidFill>
              <a:srgbClr val="F8C6B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592;p81">
              <a:extLst>
                <a:ext uri="{FF2B5EF4-FFF2-40B4-BE49-F238E27FC236}">
                  <a16:creationId xmlns:a16="http://schemas.microsoft.com/office/drawing/2014/main" id="{9DAAAA8F-AD4A-9E44-0401-65E6A18388DD}"/>
                </a:ext>
              </a:extLst>
            </p:cNvPr>
            <p:cNvSpPr/>
            <p:nvPr/>
          </p:nvSpPr>
          <p:spPr>
            <a:xfrm>
              <a:off x="6248287" y="4445515"/>
              <a:ext cx="854" cy="3091"/>
            </a:xfrm>
            <a:custGeom>
              <a:avLst/>
              <a:gdLst/>
              <a:ahLst/>
              <a:cxnLst/>
              <a:rect l="l" t="t" r="r" b="b"/>
              <a:pathLst>
                <a:path w="21" h="76" extrusionOk="0">
                  <a:moveTo>
                    <a:pt x="21" y="1"/>
                  </a:moveTo>
                  <a:cubicBezTo>
                    <a:pt x="21" y="1"/>
                    <a:pt x="17" y="4"/>
                    <a:pt x="17" y="7"/>
                  </a:cubicBezTo>
                  <a:cubicBezTo>
                    <a:pt x="17" y="4"/>
                    <a:pt x="21" y="4"/>
                    <a:pt x="21" y="1"/>
                  </a:cubicBezTo>
                  <a:close/>
                  <a:moveTo>
                    <a:pt x="10" y="42"/>
                  </a:moveTo>
                  <a:cubicBezTo>
                    <a:pt x="7" y="52"/>
                    <a:pt x="3" y="62"/>
                    <a:pt x="0" y="76"/>
                  </a:cubicBezTo>
                  <a:cubicBezTo>
                    <a:pt x="3" y="66"/>
                    <a:pt x="7" y="52"/>
                    <a:pt x="10" y="42"/>
                  </a:cubicBezTo>
                  <a:close/>
                </a:path>
              </a:pathLst>
            </a:custGeom>
            <a:solidFill>
              <a:srgbClr val="7A5F59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593;p81">
              <a:extLst>
                <a:ext uri="{FF2B5EF4-FFF2-40B4-BE49-F238E27FC236}">
                  <a16:creationId xmlns:a16="http://schemas.microsoft.com/office/drawing/2014/main" id="{3F039C7A-8A52-248F-9EE3-A5BA47EE3D4E}"/>
                </a:ext>
              </a:extLst>
            </p:cNvPr>
            <p:cNvSpPr/>
            <p:nvPr/>
          </p:nvSpPr>
          <p:spPr>
            <a:xfrm>
              <a:off x="6243123" y="3484208"/>
              <a:ext cx="298747" cy="984988"/>
            </a:xfrm>
            <a:custGeom>
              <a:avLst/>
              <a:gdLst/>
              <a:ahLst/>
              <a:cxnLst/>
              <a:rect l="l" t="t" r="r" b="b"/>
              <a:pathLst>
                <a:path w="7347" h="24222" extrusionOk="0">
                  <a:moveTo>
                    <a:pt x="4656" y="0"/>
                  </a:moveTo>
                  <a:lnTo>
                    <a:pt x="4656" y="0"/>
                  </a:lnTo>
                  <a:cubicBezTo>
                    <a:pt x="4669" y="1095"/>
                    <a:pt x="4710" y="2191"/>
                    <a:pt x="4779" y="3283"/>
                  </a:cubicBezTo>
                  <a:cubicBezTo>
                    <a:pt x="4817" y="3911"/>
                    <a:pt x="4854" y="4460"/>
                    <a:pt x="4886" y="4841"/>
                  </a:cubicBezTo>
                  <a:lnTo>
                    <a:pt x="4886" y="4844"/>
                  </a:lnTo>
                  <a:lnTo>
                    <a:pt x="4886" y="4869"/>
                  </a:lnTo>
                  <a:lnTo>
                    <a:pt x="4886" y="4872"/>
                  </a:lnTo>
                  <a:lnTo>
                    <a:pt x="4886" y="4879"/>
                  </a:lnTo>
                  <a:cubicBezTo>
                    <a:pt x="4886" y="4879"/>
                    <a:pt x="4889" y="4879"/>
                    <a:pt x="4889" y="4882"/>
                  </a:cubicBezTo>
                  <a:lnTo>
                    <a:pt x="4889" y="4885"/>
                  </a:lnTo>
                  <a:lnTo>
                    <a:pt x="4889" y="4890"/>
                  </a:lnTo>
                  <a:lnTo>
                    <a:pt x="4889" y="4896"/>
                  </a:lnTo>
                  <a:lnTo>
                    <a:pt x="4889" y="4913"/>
                  </a:lnTo>
                  <a:cubicBezTo>
                    <a:pt x="4889" y="4917"/>
                    <a:pt x="4889" y="4923"/>
                    <a:pt x="4892" y="4927"/>
                  </a:cubicBezTo>
                  <a:cubicBezTo>
                    <a:pt x="4913" y="5191"/>
                    <a:pt x="4930" y="5356"/>
                    <a:pt x="4941" y="5377"/>
                  </a:cubicBezTo>
                  <a:cubicBezTo>
                    <a:pt x="4879" y="5583"/>
                    <a:pt x="4803" y="5830"/>
                    <a:pt x="4721" y="6112"/>
                  </a:cubicBezTo>
                  <a:cubicBezTo>
                    <a:pt x="4721" y="6115"/>
                    <a:pt x="4717" y="6115"/>
                    <a:pt x="4717" y="6115"/>
                  </a:cubicBezTo>
                  <a:lnTo>
                    <a:pt x="4717" y="6118"/>
                  </a:lnTo>
                  <a:lnTo>
                    <a:pt x="4717" y="6121"/>
                  </a:lnTo>
                  <a:cubicBezTo>
                    <a:pt x="4717" y="6126"/>
                    <a:pt x="4714" y="6126"/>
                    <a:pt x="4714" y="6129"/>
                  </a:cubicBezTo>
                  <a:lnTo>
                    <a:pt x="4714" y="6132"/>
                  </a:lnTo>
                  <a:cubicBezTo>
                    <a:pt x="4714" y="6135"/>
                    <a:pt x="4710" y="6139"/>
                    <a:pt x="4710" y="6139"/>
                  </a:cubicBezTo>
                  <a:lnTo>
                    <a:pt x="4710" y="6142"/>
                  </a:lnTo>
                  <a:cubicBezTo>
                    <a:pt x="4710" y="6146"/>
                    <a:pt x="4707" y="6149"/>
                    <a:pt x="4707" y="6153"/>
                  </a:cubicBezTo>
                  <a:lnTo>
                    <a:pt x="4707" y="6156"/>
                  </a:lnTo>
                  <a:cubicBezTo>
                    <a:pt x="4092" y="8264"/>
                    <a:pt x="3018" y="12357"/>
                    <a:pt x="1957" y="16504"/>
                  </a:cubicBezTo>
                  <a:cubicBezTo>
                    <a:pt x="1322" y="18980"/>
                    <a:pt x="690" y="21476"/>
                    <a:pt x="162" y="23573"/>
                  </a:cubicBezTo>
                  <a:lnTo>
                    <a:pt x="162" y="23577"/>
                  </a:lnTo>
                  <a:lnTo>
                    <a:pt x="162" y="23583"/>
                  </a:lnTo>
                  <a:cubicBezTo>
                    <a:pt x="162" y="23583"/>
                    <a:pt x="158" y="23587"/>
                    <a:pt x="158" y="23590"/>
                  </a:cubicBezTo>
                  <a:cubicBezTo>
                    <a:pt x="154" y="23604"/>
                    <a:pt x="151" y="23615"/>
                    <a:pt x="151" y="23628"/>
                  </a:cubicBezTo>
                  <a:lnTo>
                    <a:pt x="148" y="23628"/>
                  </a:lnTo>
                  <a:lnTo>
                    <a:pt x="148" y="23639"/>
                  </a:lnTo>
                  <a:cubicBezTo>
                    <a:pt x="148" y="23639"/>
                    <a:pt x="144" y="23642"/>
                    <a:pt x="144" y="23645"/>
                  </a:cubicBezTo>
                  <a:cubicBezTo>
                    <a:pt x="141" y="23656"/>
                    <a:pt x="141" y="23666"/>
                    <a:pt x="137" y="23680"/>
                  </a:cubicBezTo>
                  <a:cubicBezTo>
                    <a:pt x="134" y="23690"/>
                    <a:pt x="130" y="23700"/>
                    <a:pt x="127" y="23714"/>
                  </a:cubicBezTo>
                  <a:lnTo>
                    <a:pt x="127" y="23718"/>
                  </a:lnTo>
                  <a:cubicBezTo>
                    <a:pt x="113" y="23765"/>
                    <a:pt x="103" y="23813"/>
                    <a:pt x="89" y="23862"/>
                  </a:cubicBezTo>
                  <a:lnTo>
                    <a:pt x="89" y="23865"/>
                  </a:lnTo>
                  <a:lnTo>
                    <a:pt x="89" y="23872"/>
                  </a:lnTo>
                  <a:cubicBezTo>
                    <a:pt x="86" y="23875"/>
                    <a:pt x="86" y="23878"/>
                    <a:pt x="86" y="23878"/>
                  </a:cubicBezTo>
                  <a:cubicBezTo>
                    <a:pt x="59" y="23995"/>
                    <a:pt x="27" y="24109"/>
                    <a:pt x="0" y="24222"/>
                  </a:cubicBezTo>
                  <a:cubicBezTo>
                    <a:pt x="618" y="24054"/>
                    <a:pt x="1212" y="23868"/>
                    <a:pt x="1789" y="23669"/>
                  </a:cubicBezTo>
                  <a:cubicBezTo>
                    <a:pt x="2537" y="20641"/>
                    <a:pt x="3155" y="17575"/>
                    <a:pt x="3852" y="14547"/>
                  </a:cubicBezTo>
                  <a:cubicBezTo>
                    <a:pt x="4309" y="12549"/>
                    <a:pt x="4755" y="10537"/>
                    <a:pt x="5373" y="8583"/>
                  </a:cubicBezTo>
                  <a:cubicBezTo>
                    <a:pt x="5627" y="7777"/>
                    <a:pt x="7347" y="7344"/>
                    <a:pt x="6898" y="6644"/>
                  </a:cubicBezTo>
                  <a:cubicBezTo>
                    <a:pt x="6331" y="5758"/>
                    <a:pt x="5538" y="4457"/>
                    <a:pt x="5250" y="2846"/>
                  </a:cubicBezTo>
                  <a:cubicBezTo>
                    <a:pt x="5074" y="1868"/>
                    <a:pt x="4865" y="930"/>
                    <a:pt x="4656" y="0"/>
                  </a:cubicBezTo>
                  <a:close/>
                </a:path>
              </a:pathLst>
            </a:custGeom>
            <a:solidFill>
              <a:srgbClr val="F79E7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594;p81">
              <a:extLst>
                <a:ext uri="{FF2B5EF4-FFF2-40B4-BE49-F238E27FC236}">
                  <a16:creationId xmlns:a16="http://schemas.microsoft.com/office/drawing/2014/main" id="{B8E0C1E6-F0DA-A2CB-7776-2CA1BFFAF6E9}"/>
                </a:ext>
              </a:extLst>
            </p:cNvPr>
            <p:cNvSpPr/>
            <p:nvPr/>
          </p:nvSpPr>
          <p:spPr>
            <a:xfrm>
              <a:off x="6576561" y="3381806"/>
              <a:ext cx="143742" cy="350085"/>
            </a:xfrm>
            <a:custGeom>
              <a:avLst/>
              <a:gdLst/>
              <a:ahLst/>
              <a:cxnLst/>
              <a:rect l="l" t="t" r="r" b="b"/>
              <a:pathLst>
                <a:path w="3535" h="8609" extrusionOk="0">
                  <a:moveTo>
                    <a:pt x="132" y="0"/>
                  </a:moveTo>
                  <a:cubicBezTo>
                    <a:pt x="39" y="0"/>
                    <a:pt x="1" y="109"/>
                    <a:pt x="67" y="407"/>
                  </a:cubicBezTo>
                  <a:cubicBezTo>
                    <a:pt x="273" y="1317"/>
                    <a:pt x="696" y="2147"/>
                    <a:pt x="840" y="3092"/>
                  </a:cubicBezTo>
                  <a:cubicBezTo>
                    <a:pt x="1111" y="4870"/>
                    <a:pt x="1015" y="6940"/>
                    <a:pt x="276" y="8609"/>
                  </a:cubicBezTo>
                  <a:cubicBezTo>
                    <a:pt x="750" y="7538"/>
                    <a:pt x="1674" y="6741"/>
                    <a:pt x="2371" y="5801"/>
                  </a:cubicBezTo>
                  <a:cubicBezTo>
                    <a:pt x="3068" y="4860"/>
                    <a:pt x="3535" y="3555"/>
                    <a:pt x="2962" y="2535"/>
                  </a:cubicBezTo>
                  <a:cubicBezTo>
                    <a:pt x="2505" y="1732"/>
                    <a:pt x="1595" y="1351"/>
                    <a:pt x="974" y="702"/>
                  </a:cubicBezTo>
                  <a:cubicBezTo>
                    <a:pt x="766" y="486"/>
                    <a:pt x="328" y="0"/>
                    <a:pt x="132" y="0"/>
                  </a:cubicBezTo>
                  <a:close/>
                </a:path>
              </a:pathLst>
            </a:custGeom>
            <a:solidFill>
              <a:srgbClr val="F18A6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595;p81">
              <a:extLst>
                <a:ext uri="{FF2B5EF4-FFF2-40B4-BE49-F238E27FC236}">
                  <a16:creationId xmlns:a16="http://schemas.microsoft.com/office/drawing/2014/main" id="{935A5480-055D-879B-E8DF-802F0AC5BE29}"/>
                </a:ext>
              </a:extLst>
            </p:cNvPr>
            <p:cNvSpPr/>
            <p:nvPr/>
          </p:nvSpPr>
          <p:spPr>
            <a:xfrm>
              <a:off x="6917806" y="3431543"/>
              <a:ext cx="120971" cy="225528"/>
            </a:xfrm>
            <a:custGeom>
              <a:avLst/>
              <a:gdLst/>
              <a:ahLst/>
              <a:cxnLst/>
              <a:rect l="l" t="t" r="r" b="b"/>
              <a:pathLst>
                <a:path w="2975" h="5546" extrusionOk="0">
                  <a:moveTo>
                    <a:pt x="86" y="1"/>
                  </a:moveTo>
                  <a:cubicBezTo>
                    <a:pt x="1" y="643"/>
                    <a:pt x="194" y="1292"/>
                    <a:pt x="433" y="1892"/>
                  </a:cubicBezTo>
                  <a:cubicBezTo>
                    <a:pt x="674" y="2493"/>
                    <a:pt x="966" y="3081"/>
                    <a:pt x="1089" y="3716"/>
                  </a:cubicBezTo>
                  <a:cubicBezTo>
                    <a:pt x="1216" y="4351"/>
                    <a:pt x="1141" y="5014"/>
                    <a:pt x="760" y="5546"/>
                  </a:cubicBezTo>
                  <a:cubicBezTo>
                    <a:pt x="2975" y="4540"/>
                    <a:pt x="1045" y="1347"/>
                    <a:pt x="86" y="1"/>
                  </a:cubicBezTo>
                  <a:close/>
                </a:path>
              </a:pathLst>
            </a:custGeom>
            <a:solidFill>
              <a:srgbClr val="F18A6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596;p81">
              <a:extLst>
                <a:ext uri="{FF2B5EF4-FFF2-40B4-BE49-F238E27FC236}">
                  <a16:creationId xmlns:a16="http://schemas.microsoft.com/office/drawing/2014/main" id="{1F4F793F-804D-20CD-BC83-70D4765E77B9}"/>
                </a:ext>
              </a:extLst>
            </p:cNvPr>
            <p:cNvSpPr/>
            <p:nvPr/>
          </p:nvSpPr>
          <p:spPr>
            <a:xfrm>
              <a:off x="6532645" y="3471356"/>
              <a:ext cx="930358" cy="1224464"/>
            </a:xfrm>
            <a:custGeom>
              <a:avLst/>
              <a:gdLst/>
              <a:ahLst/>
              <a:cxnLst/>
              <a:rect l="l" t="t" r="r" b="b"/>
              <a:pathLst>
                <a:path w="22880" h="30111" extrusionOk="0">
                  <a:moveTo>
                    <a:pt x="22880" y="0"/>
                  </a:moveTo>
                  <a:lnTo>
                    <a:pt x="11636" y="3241"/>
                  </a:lnTo>
                  <a:lnTo>
                    <a:pt x="4364" y="7790"/>
                  </a:lnTo>
                  <a:cubicBezTo>
                    <a:pt x="4022" y="8006"/>
                    <a:pt x="3637" y="8111"/>
                    <a:pt x="3253" y="8111"/>
                  </a:cubicBezTo>
                  <a:cubicBezTo>
                    <a:pt x="2750" y="8111"/>
                    <a:pt x="2250" y="7930"/>
                    <a:pt x="1854" y="7578"/>
                  </a:cubicBezTo>
                  <a:lnTo>
                    <a:pt x="1597" y="7348"/>
                  </a:lnTo>
                  <a:lnTo>
                    <a:pt x="1597" y="7348"/>
                  </a:lnTo>
                  <a:lnTo>
                    <a:pt x="2840" y="9597"/>
                  </a:lnTo>
                  <a:lnTo>
                    <a:pt x="0" y="29056"/>
                  </a:lnTo>
                  <a:lnTo>
                    <a:pt x="437" y="30111"/>
                  </a:lnTo>
                  <a:lnTo>
                    <a:pt x="3646" y="9655"/>
                  </a:lnTo>
                  <a:cubicBezTo>
                    <a:pt x="3646" y="9655"/>
                    <a:pt x="9030" y="6287"/>
                    <a:pt x="11238" y="4306"/>
                  </a:cubicBezTo>
                  <a:cubicBezTo>
                    <a:pt x="14681" y="3052"/>
                    <a:pt x="21733" y="1143"/>
                    <a:pt x="22451" y="687"/>
                  </a:cubicBezTo>
                  <a:cubicBezTo>
                    <a:pt x="22722" y="512"/>
                    <a:pt x="22859" y="251"/>
                    <a:pt x="22880" y="0"/>
                  </a:cubicBezTo>
                  <a:close/>
                </a:path>
              </a:pathLst>
            </a:custGeom>
            <a:solidFill>
              <a:srgbClr val="F18A6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597;p81">
              <a:extLst>
                <a:ext uri="{FF2B5EF4-FFF2-40B4-BE49-F238E27FC236}">
                  <a16:creationId xmlns:a16="http://schemas.microsoft.com/office/drawing/2014/main" id="{312DFC6B-2254-D7DE-6927-2BE6B55CD652}"/>
                </a:ext>
              </a:extLst>
            </p:cNvPr>
            <p:cNvSpPr/>
            <p:nvPr/>
          </p:nvSpPr>
          <p:spPr>
            <a:xfrm>
              <a:off x="6065384" y="4148233"/>
              <a:ext cx="708951" cy="355087"/>
            </a:xfrm>
            <a:custGeom>
              <a:avLst/>
              <a:gdLst/>
              <a:ahLst/>
              <a:cxnLst/>
              <a:rect l="l" t="t" r="r" b="b"/>
              <a:pathLst>
                <a:path w="17435" h="8732" extrusionOk="0">
                  <a:moveTo>
                    <a:pt x="17435" y="1"/>
                  </a:moveTo>
                  <a:cubicBezTo>
                    <a:pt x="17346" y="106"/>
                    <a:pt x="16690" y="877"/>
                    <a:pt x="15495" y="1924"/>
                  </a:cubicBezTo>
                  <a:lnTo>
                    <a:pt x="15495" y="1924"/>
                  </a:lnTo>
                  <a:cubicBezTo>
                    <a:pt x="16689" y="878"/>
                    <a:pt x="17345" y="108"/>
                    <a:pt x="17435" y="1"/>
                  </a:cubicBezTo>
                  <a:close/>
                  <a:moveTo>
                    <a:pt x="15495" y="1924"/>
                  </a:moveTo>
                  <a:lnTo>
                    <a:pt x="15495" y="1924"/>
                  </a:lnTo>
                  <a:cubicBezTo>
                    <a:pt x="12854" y="4240"/>
                    <a:pt x="7582" y="7908"/>
                    <a:pt x="1" y="8729"/>
                  </a:cubicBezTo>
                  <a:lnTo>
                    <a:pt x="4" y="8732"/>
                  </a:lnTo>
                  <a:cubicBezTo>
                    <a:pt x="7585" y="7912"/>
                    <a:pt x="12855" y="4241"/>
                    <a:pt x="15495" y="1924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598;p81">
              <a:extLst>
                <a:ext uri="{FF2B5EF4-FFF2-40B4-BE49-F238E27FC236}">
                  <a16:creationId xmlns:a16="http://schemas.microsoft.com/office/drawing/2014/main" id="{076472B0-6DFF-87E3-1CF5-4D5995CF8691}"/>
                </a:ext>
              </a:extLst>
            </p:cNvPr>
            <p:cNvSpPr/>
            <p:nvPr/>
          </p:nvSpPr>
          <p:spPr>
            <a:xfrm>
              <a:off x="6065547" y="4147664"/>
              <a:ext cx="709195" cy="995805"/>
            </a:xfrm>
            <a:custGeom>
              <a:avLst/>
              <a:gdLst/>
              <a:ahLst/>
              <a:cxnLst/>
              <a:rect l="l" t="t" r="r" b="b"/>
              <a:pathLst>
                <a:path w="17441" h="24488" extrusionOk="0">
                  <a:moveTo>
                    <a:pt x="17441" y="1"/>
                  </a:moveTo>
                  <a:cubicBezTo>
                    <a:pt x="17440" y="1"/>
                    <a:pt x="17437" y="1"/>
                    <a:pt x="17434" y="8"/>
                  </a:cubicBezTo>
                  <a:lnTo>
                    <a:pt x="17431" y="12"/>
                  </a:lnTo>
                  <a:lnTo>
                    <a:pt x="17431" y="15"/>
                  </a:lnTo>
                  <a:cubicBezTo>
                    <a:pt x="17146" y="351"/>
                    <a:pt x="11010" y="7554"/>
                    <a:pt x="0" y="8746"/>
                  </a:cubicBezTo>
                  <a:cubicBezTo>
                    <a:pt x="704" y="14023"/>
                    <a:pt x="1624" y="19276"/>
                    <a:pt x="2750" y="24487"/>
                  </a:cubicBezTo>
                  <a:lnTo>
                    <a:pt x="14169" y="24487"/>
                  </a:lnTo>
                  <a:lnTo>
                    <a:pt x="17441" y="1"/>
                  </a:lnTo>
                  <a:close/>
                </a:path>
              </a:pathLst>
            </a:custGeom>
            <a:solidFill>
              <a:srgbClr val="32336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76" name="Chart 75">
            <a:extLst>
              <a:ext uri="{FF2B5EF4-FFF2-40B4-BE49-F238E27FC236}">
                <a16:creationId xmlns:a16="http://schemas.microsoft.com/office/drawing/2014/main" id="{6BB90830-45B6-8A97-B7E3-575AA18C1B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843749"/>
              </p:ext>
            </p:extLst>
          </p:nvPr>
        </p:nvGraphicFramePr>
        <p:xfrm>
          <a:off x="1105175" y="2468277"/>
          <a:ext cx="2943865" cy="184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8EAD61F-6612-4A02-AE1D-38D6C3417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7" y="2130350"/>
            <a:ext cx="4885623" cy="302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5A4258B-1184-4197-8C2C-CE558D487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123" y="2096858"/>
            <a:ext cx="4726358" cy="29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262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Freeform 1045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6" name="Freeform 1046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AC09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7" name="Freeform 1047"/>
          <p:cNvSpPr/>
          <p:nvPr/>
        </p:nvSpPr>
        <p:spPr>
          <a:xfrm>
            <a:off x="804672" y="1194817"/>
            <a:ext cx="8958071" cy="362712"/>
          </a:xfrm>
          <a:custGeom>
            <a:avLst/>
            <a:gdLst/>
            <a:ahLst/>
            <a:cxnLst/>
            <a:rect l="0" t="0" r="0" b="0"/>
            <a:pathLst>
              <a:path w="8958071" h="362712">
                <a:moveTo>
                  <a:pt x="0" y="362712"/>
                </a:moveTo>
                <a:lnTo>
                  <a:pt x="8958071" y="362712"/>
                </a:lnTo>
                <a:lnTo>
                  <a:pt x="8958071" y="0"/>
                </a:lnTo>
                <a:lnTo>
                  <a:pt x="0" y="0"/>
                </a:lnTo>
                <a:lnTo>
                  <a:pt x="0" y="36271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" name="Freeform 1048"/>
          <p:cNvSpPr/>
          <p:nvPr/>
        </p:nvSpPr>
        <p:spPr>
          <a:xfrm>
            <a:off x="804672" y="1194817"/>
            <a:ext cx="8958071" cy="362712"/>
          </a:xfrm>
          <a:custGeom>
            <a:avLst/>
            <a:gdLst/>
            <a:ahLst/>
            <a:cxnLst/>
            <a:rect l="0" t="0" r="0" b="0"/>
            <a:pathLst>
              <a:path w="8958071" h="362712">
                <a:moveTo>
                  <a:pt x="0" y="0"/>
                </a:moveTo>
                <a:lnTo>
                  <a:pt x="8958071" y="0"/>
                </a:lnTo>
                <a:lnTo>
                  <a:pt x="8958071" y="362712"/>
                </a:lnTo>
                <a:lnTo>
                  <a:pt x="0" y="362712"/>
                </a:lnTo>
                <a:lnTo>
                  <a:pt x="0" y="0"/>
                </a:lnTo>
                <a:close/>
              </a:path>
            </a:pathLst>
          </a:custGeom>
          <a:noFill/>
          <a:ln w="21335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9" name="Freeform 1049"/>
          <p:cNvSpPr/>
          <p:nvPr/>
        </p:nvSpPr>
        <p:spPr>
          <a:xfrm>
            <a:off x="79247" y="2441449"/>
            <a:ext cx="341376" cy="161544"/>
          </a:xfrm>
          <a:custGeom>
            <a:avLst/>
            <a:gdLst/>
            <a:ahLst/>
            <a:cxnLst/>
            <a:rect l="0" t="0" r="0" b="0"/>
            <a:pathLst>
              <a:path w="341376" h="161544">
                <a:moveTo>
                  <a:pt x="0" y="161544"/>
                </a:moveTo>
                <a:lnTo>
                  <a:pt x="341376" y="161544"/>
                </a:lnTo>
                <a:lnTo>
                  <a:pt x="341376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0" name="Freeform 1050"/>
          <p:cNvSpPr/>
          <p:nvPr/>
        </p:nvSpPr>
        <p:spPr>
          <a:xfrm>
            <a:off x="79247" y="2151889"/>
            <a:ext cx="341376" cy="118872"/>
          </a:xfrm>
          <a:custGeom>
            <a:avLst/>
            <a:gdLst/>
            <a:ahLst/>
            <a:cxnLst/>
            <a:rect l="0" t="0" r="0" b="0"/>
            <a:pathLst>
              <a:path w="341376" h="118872">
                <a:moveTo>
                  <a:pt x="0" y="118872"/>
                </a:moveTo>
                <a:lnTo>
                  <a:pt x="341376" y="118872"/>
                </a:lnTo>
                <a:lnTo>
                  <a:pt x="341376" y="0"/>
                </a:lnTo>
                <a:lnTo>
                  <a:pt x="0" y="0"/>
                </a:lnTo>
                <a:lnTo>
                  <a:pt x="0" y="11887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1" name="Freeform 1051"/>
          <p:cNvSpPr/>
          <p:nvPr/>
        </p:nvSpPr>
        <p:spPr>
          <a:xfrm>
            <a:off x="79247" y="2270761"/>
            <a:ext cx="341376" cy="170688"/>
          </a:xfrm>
          <a:custGeom>
            <a:avLst/>
            <a:gdLst/>
            <a:ahLst/>
            <a:cxnLst/>
            <a:rect l="0" t="0" r="0" b="0"/>
            <a:pathLst>
              <a:path w="341376" h="170688">
                <a:moveTo>
                  <a:pt x="0" y="170688"/>
                </a:moveTo>
                <a:lnTo>
                  <a:pt x="341376" y="170688"/>
                </a:lnTo>
                <a:lnTo>
                  <a:pt x="341376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2" name="Freeform 1052"/>
          <p:cNvSpPr/>
          <p:nvPr/>
        </p:nvSpPr>
        <p:spPr>
          <a:xfrm>
            <a:off x="432816" y="2441449"/>
            <a:ext cx="1987295" cy="161544"/>
          </a:xfrm>
          <a:custGeom>
            <a:avLst/>
            <a:gdLst/>
            <a:ahLst/>
            <a:cxnLst/>
            <a:rect l="0" t="0" r="0" b="0"/>
            <a:pathLst>
              <a:path w="1987295" h="161544">
                <a:moveTo>
                  <a:pt x="0" y="161544"/>
                </a:moveTo>
                <a:lnTo>
                  <a:pt x="1987295" y="161544"/>
                </a:lnTo>
                <a:lnTo>
                  <a:pt x="1987295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3" name="Freeform 1053"/>
          <p:cNvSpPr/>
          <p:nvPr/>
        </p:nvSpPr>
        <p:spPr>
          <a:xfrm>
            <a:off x="432816" y="2151889"/>
            <a:ext cx="1987295" cy="118872"/>
          </a:xfrm>
          <a:custGeom>
            <a:avLst/>
            <a:gdLst/>
            <a:ahLst/>
            <a:cxnLst/>
            <a:rect l="0" t="0" r="0" b="0"/>
            <a:pathLst>
              <a:path w="1987295" h="118872">
                <a:moveTo>
                  <a:pt x="0" y="118872"/>
                </a:moveTo>
                <a:lnTo>
                  <a:pt x="1987295" y="118872"/>
                </a:lnTo>
                <a:lnTo>
                  <a:pt x="1987295" y="0"/>
                </a:lnTo>
                <a:lnTo>
                  <a:pt x="0" y="0"/>
                </a:lnTo>
                <a:lnTo>
                  <a:pt x="0" y="11887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4" name="Freeform 1054"/>
          <p:cNvSpPr/>
          <p:nvPr/>
        </p:nvSpPr>
        <p:spPr>
          <a:xfrm>
            <a:off x="432816" y="2270761"/>
            <a:ext cx="1987295" cy="170688"/>
          </a:xfrm>
          <a:custGeom>
            <a:avLst/>
            <a:gdLst/>
            <a:ahLst/>
            <a:cxnLst/>
            <a:rect l="0" t="0" r="0" b="0"/>
            <a:pathLst>
              <a:path w="1987295" h="170688">
                <a:moveTo>
                  <a:pt x="0" y="170688"/>
                </a:moveTo>
                <a:lnTo>
                  <a:pt x="1987295" y="170688"/>
                </a:lnTo>
                <a:lnTo>
                  <a:pt x="1987295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5" name="Freeform 1055"/>
          <p:cNvSpPr/>
          <p:nvPr/>
        </p:nvSpPr>
        <p:spPr>
          <a:xfrm>
            <a:off x="2435351" y="2151888"/>
            <a:ext cx="2410968" cy="225552"/>
          </a:xfrm>
          <a:custGeom>
            <a:avLst/>
            <a:gdLst/>
            <a:ahLst/>
            <a:cxnLst/>
            <a:rect l="0" t="0" r="0" b="0"/>
            <a:pathLst>
              <a:path w="2410968" h="225552">
                <a:moveTo>
                  <a:pt x="0" y="225552"/>
                </a:moveTo>
                <a:lnTo>
                  <a:pt x="2410968" y="225552"/>
                </a:lnTo>
                <a:lnTo>
                  <a:pt x="2410968" y="0"/>
                </a:lnTo>
                <a:lnTo>
                  <a:pt x="0" y="0"/>
                </a:lnTo>
                <a:lnTo>
                  <a:pt x="0" y="22555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6" name="Freeform 1056"/>
          <p:cNvSpPr/>
          <p:nvPr/>
        </p:nvSpPr>
        <p:spPr>
          <a:xfrm>
            <a:off x="2435351" y="2377440"/>
            <a:ext cx="2410968" cy="195072"/>
          </a:xfrm>
          <a:custGeom>
            <a:avLst/>
            <a:gdLst/>
            <a:ahLst/>
            <a:cxnLst/>
            <a:rect l="0" t="0" r="0" b="0"/>
            <a:pathLst>
              <a:path w="2410968" h="195072">
                <a:moveTo>
                  <a:pt x="0" y="195072"/>
                </a:moveTo>
                <a:lnTo>
                  <a:pt x="2410968" y="195072"/>
                </a:lnTo>
                <a:lnTo>
                  <a:pt x="2410968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7" name="Freeform 1057"/>
          <p:cNvSpPr/>
          <p:nvPr/>
        </p:nvSpPr>
        <p:spPr>
          <a:xfrm>
            <a:off x="4861559" y="2545081"/>
            <a:ext cx="3218688" cy="57912"/>
          </a:xfrm>
          <a:custGeom>
            <a:avLst/>
            <a:gdLst/>
            <a:ahLst/>
            <a:cxnLst/>
            <a:rect l="0" t="0" r="0" b="0"/>
            <a:pathLst>
              <a:path w="3218688" h="57912">
                <a:moveTo>
                  <a:pt x="0" y="57912"/>
                </a:moveTo>
                <a:lnTo>
                  <a:pt x="3218688" y="57912"/>
                </a:lnTo>
                <a:lnTo>
                  <a:pt x="3218688" y="0"/>
                </a:lnTo>
                <a:lnTo>
                  <a:pt x="0" y="0"/>
                </a:lnTo>
                <a:lnTo>
                  <a:pt x="0" y="5791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8" name="Freeform 1058"/>
          <p:cNvSpPr/>
          <p:nvPr/>
        </p:nvSpPr>
        <p:spPr>
          <a:xfrm>
            <a:off x="4861559" y="2151888"/>
            <a:ext cx="3218688" cy="198120"/>
          </a:xfrm>
          <a:custGeom>
            <a:avLst/>
            <a:gdLst/>
            <a:ahLst/>
            <a:cxnLst/>
            <a:rect l="0" t="0" r="0" b="0"/>
            <a:pathLst>
              <a:path w="3218688" h="198120">
                <a:moveTo>
                  <a:pt x="0" y="198120"/>
                </a:moveTo>
                <a:lnTo>
                  <a:pt x="3218688" y="198120"/>
                </a:lnTo>
                <a:lnTo>
                  <a:pt x="3218688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9" name="Freeform 1059"/>
          <p:cNvSpPr/>
          <p:nvPr/>
        </p:nvSpPr>
        <p:spPr>
          <a:xfrm>
            <a:off x="4861559" y="2350009"/>
            <a:ext cx="3218688" cy="195072"/>
          </a:xfrm>
          <a:custGeom>
            <a:avLst/>
            <a:gdLst/>
            <a:ahLst/>
            <a:cxnLst/>
            <a:rect l="0" t="0" r="0" b="0"/>
            <a:pathLst>
              <a:path w="3218688" h="195072">
                <a:moveTo>
                  <a:pt x="0" y="195072"/>
                </a:moveTo>
                <a:lnTo>
                  <a:pt x="3218688" y="195072"/>
                </a:lnTo>
                <a:lnTo>
                  <a:pt x="3218688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0" name="Freeform 1060"/>
          <p:cNvSpPr/>
          <p:nvPr/>
        </p:nvSpPr>
        <p:spPr>
          <a:xfrm>
            <a:off x="8095488" y="2545081"/>
            <a:ext cx="2499360" cy="57912"/>
          </a:xfrm>
          <a:custGeom>
            <a:avLst/>
            <a:gdLst/>
            <a:ahLst/>
            <a:cxnLst/>
            <a:rect l="0" t="0" r="0" b="0"/>
            <a:pathLst>
              <a:path w="2499360" h="57912">
                <a:moveTo>
                  <a:pt x="0" y="57912"/>
                </a:moveTo>
                <a:lnTo>
                  <a:pt x="2499360" y="57912"/>
                </a:lnTo>
                <a:lnTo>
                  <a:pt x="2499360" y="0"/>
                </a:lnTo>
                <a:lnTo>
                  <a:pt x="0" y="0"/>
                </a:lnTo>
                <a:lnTo>
                  <a:pt x="0" y="5791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1" name="Freeform 1061"/>
          <p:cNvSpPr/>
          <p:nvPr/>
        </p:nvSpPr>
        <p:spPr>
          <a:xfrm>
            <a:off x="8095488" y="2151888"/>
            <a:ext cx="2499360" cy="198120"/>
          </a:xfrm>
          <a:custGeom>
            <a:avLst/>
            <a:gdLst/>
            <a:ahLst/>
            <a:cxnLst/>
            <a:rect l="0" t="0" r="0" b="0"/>
            <a:pathLst>
              <a:path w="2499360" h="198120">
                <a:moveTo>
                  <a:pt x="0" y="198120"/>
                </a:moveTo>
                <a:lnTo>
                  <a:pt x="2499360" y="198120"/>
                </a:lnTo>
                <a:lnTo>
                  <a:pt x="2499360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2" name="Freeform 1062"/>
          <p:cNvSpPr/>
          <p:nvPr/>
        </p:nvSpPr>
        <p:spPr>
          <a:xfrm>
            <a:off x="8095488" y="2350009"/>
            <a:ext cx="2499360" cy="195072"/>
          </a:xfrm>
          <a:custGeom>
            <a:avLst/>
            <a:gdLst/>
            <a:ahLst/>
            <a:cxnLst/>
            <a:rect l="0" t="0" r="0" b="0"/>
            <a:pathLst>
              <a:path w="2499360" h="195072">
                <a:moveTo>
                  <a:pt x="0" y="195072"/>
                </a:moveTo>
                <a:lnTo>
                  <a:pt x="2499360" y="195072"/>
                </a:lnTo>
                <a:lnTo>
                  <a:pt x="2499360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3" name="Freeform 1063"/>
          <p:cNvSpPr/>
          <p:nvPr/>
        </p:nvSpPr>
        <p:spPr>
          <a:xfrm>
            <a:off x="64007" y="2136648"/>
            <a:ext cx="15241" cy="15240"/>
          </a:xfrm>
          <a:custGeom>
            <a:avLst/>
            <a:gdLst/>
            <a:ahLst/>
            <a:cxnLst/>
            <a:rect l="0" t="0" r="0" b="0"/>
            <a:pathLst>
              <a:path w="15241" h="15240">
                <a:moveTo>
                  <a:pt x="0" y="15240"/>
                </a:moveTo>
                <a:lnTo>
                  <a:pt x="15241" y="15240"/>
                </a:lnTo>
                <a:lnTo>
                  <a:pt x="15241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4" name="Freeform 1064"/>
          <p:cNvSpPr/>
          <p:nvPr/>
        </p:nvSpPr>
        <p:spPr>
          <a:xfrm>
            <a:off x="64007" y="2136648"/>
            <a:ext cx="15241" cy="15240"/>
          </a:xfrm>
          <a:custGeom>
            <a:avLst/>
            <a:gdLst/>
            <a:ahLst/>
            <a:cxnLst/>
            <a:rect l="0" t="0" r="0" b="0"/>
            <a:pathLst>
              <a:path w="15241" h="15240">
                <a:moveTo>
                  <a:pt x="0" y="15240"/>
                </a:moveTo>
                <a:lnTo>
                  <a:pt x="15241" y="15240"/>
                </a:lnTo>
                <a:lnTo>
                  <a:pt x="15241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5" name="Freeform 1065"/>
          <p:cNvSpPr/>
          <p:nvPr/>
        </p:nvSpPr>
        <p:spPr>
          <a:xfrm>
            <a:off x="79247" y="2136648"/>
            <a:ext cx="341376" cy="15240"/>
          </a:xfrm>
          <a:custGeom>
            <a:avLst/>
            <a:gdLst/>
            <a:ahLst/>
            <a:cxnLst/>
            <a:rect l="0" t="0" r="0" b="0"/>
            <a:pathLst>
              <a:path w="341376" h="15240">
                <a:moveTo>
                  <a:pt x="0" y="15240"/>
                </a:moveTo>
                <a:lnTo>
                  <a:pt x="341376" y="15240"/>
                </a:lnTo>
                <a:lnTo>
                  <a:pt x="34137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6" name="Freeform 1066"/>
          <p:cNvSpPr/>
          <p:nvPr/>
        </p:nvSpPr>
        <p:spPr>
          <a:xfrm>
            <a:off x="420623" y="2136648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7" name="Freeform 1067"/>
          <p:cNvSpPr/>
          <p:nvPr/>
        </p:nvSpPr>
        <p:spPr>
          <a:xfrm>
            <a:off x="432816" y="2136648"/>
            <a:ext cx="1987295" cy="15240"/>
          </a:xfrm>
          <a:custGeom>
            <a:avLst/>
            <a:gdLst/>
            <a:ahLst/>
            <a:cxnLst/>
            <a:rect l="0" t="0" r="0" b="0"/>
            <a:pathLst>
              <a:path w="1987295" h="15240">
                <a:moveTo>
                  <a:pt x="0" y="15240"/>
                </a:moveTo>
                <a:lnTo>
                  <a:pt x="1987295" y="15240"/>
                </a:lnTo>
                <a:lnTo>
                  <a:pt x="198729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8" name="Freeform 1068"/>
          <p:cNvSpPr/>
          <p:nvPr/>
        </p:nvSpPr>
        <p:spPr>
          <a:xfrm>
            <a:off x="2420111" y="2136648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9" name="Freeform 1069"/>
          <p:cNvSpPr/>
          <p:nvPr/>
        </p:nvSpPr>
        <p:spPr>
          <a:xfrm>
            <a:off x="2435351" y="2136648"/>
            <a:ext cx="2407921" cy="15240"/>
          </a:xfrm>
          <a:custGeom>
            <a:avLst/>
            <a:gdLst/>
            <a:ahLst/>
            <a:cxnLst/>
            <a:rect l="0" t="0" r="0" b="0"/>
            <a:pathLst>
              <a:path w="2407921" h="15240">
                <a:moveTo>
                  <a:pt x="0" y="15240"/>
                </a:moveTo>
                <a:lnTo>
                  <a:pt x="2407921" y="15240"/>
                </a:lnTo>
                <a:lnTo>
                  <a:pt x="2407921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0" name="Freeform 1070"/>
          <p:cNvSpPr/>
          <p:nvPr/>
        </p:nvSpPr>
        <p:spPr>
          <a:xfrm>
            <a:off x="4843271" y="2136648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1" name="Freeform 1071"/>
          <p:cNvSpPr/>
          <p:nvPr/>
        </p:nvSpPr>
        <p:spPr>
          <a:xfrm>
            <a:off x="4858511" y="2136648"/>
            <a:ext cx="3221736" cy="15240"/>
          </a:xfrm>
          <a:custGeom>
            <a:avLst/>
            <a:gdLst/>
            <a:ahLst/>
            <a:cxnLst/>
            <a:rect l="0" t="0" r="0" b="0"/>
            <a:pathLst>
              <a:path w="3221736" h="15240">
                <a:moveTo>
                  <a:pt x="0" y="15240"/>
                </a:moveTo>
                <a:lnTo>
                  <a:pt x="3221736" y="15240"/>
                </a:lnTo>
                <a:lnTo>
                  <a:pt x="322173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2" name="Freeform 1072"/>
          <p:cNvSpPr/>
          <p:nvPr/>
        </p:nvSpPr>
        <p:spPr>
          <a:xfrm>
            <a:off x="8080247" y="2136648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3" name="Freeform 1073"/>
          <p:cNvSpPr/>
          <p:nvPr/>
        </p:nvSpPr>
        <p:spPr>
          <a:xfrm>
            <a:off x="8095488" y="2136648"/>
            <a:ext cx="2499360" cy="15240"/>
          </a:xfrm>
          <a:custGeom>
            <a:avLst/>
            <a:gdLst/>
            <a:ahLst/>
            <a:cxnLst/>
            <a:rect l="0" t="0" r="0" b="0"/>
            <a:pathLst>
              <a:path w="2499360" h="15240">
                <a:moveTo>
                  <a:pt x="0" y="15240"/>
                </a:moveTo>
                <a:lnTo>
                  <a:pt x="2499360" y="15240"/>
                </a:lnTo>
                <a:lnTo>
                  <a:pt x="249936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4" name="Freeform 1074"/>
          <p:cNvSpPr/>
          <p:nvPr/>
        </p:nvSpPr>
        <p:spPr>
          <a:xfrm>
            <a:off x="10594847" y="2136648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5" name="Freeform 1075"/>
          <p:cNvSpPr/>
          <p:nvPr/>
        </p:nvSpPr>
        <p:spPr>
          <a:xfrm>
            <a:off x="10594847" y="2136648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6" name="Freeform 1076"/>
          <p:cNvSpPr/>
          <p:nvPr/>
        </p:nvSpPr>
        <p:spPr>
          <a:xfrm>
            <a:off x="64007" y="2151889"/>
            <a:ext cx="15241" cy="451104"/>
          </a:xfrm>
          <a:custGeom>
            <a:avLst/>
            <a:gdLst/>
            <a:ahLst/>
            <a:cxnLst/>
            <a:rect l="0" t="0" r="0" b="0"/>
            <a:pathLst>
              <a:path w="15241" h="451104">
                <a:moveTo>
                  <a:pt x="0" y="451104"/>
                </a:moveTo>
                <a:lnTo>
                  <a:pt x="15241" y="451104"/>
                </a:lnTo>
                <a:lnTo>
                  <a:pt x="15241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7" name="Freeform 1077"/>
          <p:cNvSpPr/>
          <p:nvPr/>
        </p:nvSpPr>
        <p:spPr>
          <a:xfrm>
            <a:off x="420623" y="2151889"/>
            <a:ext cx="12192" cy="451104"/>
          </a:xfrm>
          <a:custGeom>
            <a:avLst/>
            <a:gdLst/>
            <a:ahLst/>
            <a:cxnLst/>
            <a:rect l="0" t="0" r="0" b="0"/>
            <a:pathLst>
              <a:path w="12192" h="451104">
                <a:moveTo>
                  <a:pt x="0" y="451104"/>
                </a:moveTo>
                <a:lnTo>
                  <a:pt x="12192" y="451104"/>
                </a:lnTo>
                <a:lnTo>
                  <a:pt x="12192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8" name="Freeform 1078"/>
          <p:cNvSpPr/>
          <p:nvPr/>
        </p:nvSpPr>
        <p:spPr>
          <a:xfrm>
            <a:off x="2420111" y="2151889"/>
            <a:ext cx="15240" cy="451104"/>
          </a:xfrm>
          <a:custGeom>
            <a:avLst/>
            <a:gdLst/>
            <a:ahLst/>
            <a:cxnLst/>
            <a:rect l="0" t="0" r="0" b="0"/>
            <a:pathLst>
              <a:path w="15240" h="451104">
                <a:moveTo>
                  <a:pt x="0" y="451104"/>
                </a:moveTo>
                <a:lnTo>
                  <a:pt x="15240" y="451104"/>
                </a:lnTo>
                <a:lnTo>
                  <a:pt x="15240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9" name="Freeform 1079"/>
          <p:cNvSpPr/>
          <p:nvPr/>
        </p:nvSpPr>
        <p:spPr>
          <a:xfrm>
            <a:off x="4843271" y="2151889"/>
            <a:ext cx="15240" cy="451104"/>
          </a:xfrm>
          <a:custGeom>
            <a:avLst/>
            <a:gdLst/>
            <a:ahLst/>
            <a:cxnLst/>
            <a:rect l="0" t="0" r="0" b="0"/>
            <a:pathLst>
              <a:path w="15240" h="451104">
                <a:moveTo>
                  <a:pt x="0" y="451104"/>
                </a:moveTo>
                <a:lnTo>
                  <a:pt x="15240" y="451104"/>
                </a:lnTo>
                <a:lnTo>
                  <a:pt x="15240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0" name="Freeform 1080"/>
          <p:cNvSpPr/>
          <p:nvPr/>
        </p:nvSpPr>
        <p:spPr>
          <a:xfrm>
            <a:off x="8080247" y="2151889"/>
            <a:ext cx="15240" cy="451104"/>
          </a:xfrm>
          <a:custGeom>
            <a:avLst/>
            <a:gdLst/>
            <a:ahLst/>
            <a:cxnLst/>
            <a:rect l="0" t="0" r="0" b="0"/>
            <a:pathLst>
              <a:path w="15240" h="451104">
                <a:moveTo>
                  <a:pt x="0" y="451104"/>
                </a:moveTo>
                <a:lnTo>
                  <a:pt x="15240" y="451104"/>
                </a:lnTo>
                <a:lnTo>
                  <a:pt x="15240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1" name="Freeform 1081"/>
          <p:cNvSpPr/>
          <p:nvPr/>
        </p:nvSpPr>
        <p:spPr>
          <a:xfrm>
            <a:off x="10594847" y="2151889"/>
            <a:ext cx="12192" cy="451104"/>
          </a:xfrm>
          <a:custGeom>
            <a:avLst/>
            <a:gdLst/>
            <a:ahLst/>
            <a:cxnLst/>
            <a:rect l="0" t="0" r="0" b="0"/>
            <a:pathLst>
              <a:path w="12192" h="451104">
                <a:moveTo>
                  <a:pt x="0" y="451104"/>
                </a:moveTo>
                <a:lnTo>
                  <a:pt x="12192" y="451104"/>
                </a:lnTo>
                <a:lnTo>
                  <a:pt x="12192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2" name="Freeform 1082"/>
          <p:cNvSpPr/>
          <p:nvPr/>
        </p:nvSpPr>
        <p:spPr>
          <a:xfrm>
            <a:off x="64007" y="2602992"/>
            <a:ext cx="15241" cy="15240"/>
          </a:xfrm>
          <a:custGeom>
            <a:avLst/>
            <a:gdLst/>
            <a:ahLst/>
            <a:cxnLst/>
            <a:rect l="0" t="0" r="0" b="0"/>
            <a:pathLst>
              <a:path w="15241" h="15240">
                <a:moveTo>
                  <a:pt x="0" y="15240"/>
                </a:moveTo>
                <a:lnTo>
                  <a:pt x="15241" y="15240"/>
                </a:lnTo>
                <a:lnTo>
                  <a:pt x="15241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3" name="Freeform 1083"/>
          <p:cNvSpPr/>
          <p:nvPr/>
        </p:nvSpPr>
        <p:spPr>
          <a:xfrm>
            <a:off x="79247" y="2602992"/>
            <a:ext cx="341376" cy="15240"/>
          </a:xfrm>
          <a:custGeom>
            <a:avLst/>
            <a:gdLst/>
            <a:ahLst/>
            <a:cxnLst/>
            <a:rect l="0" t="0" r="0" b="0"/>
            <a:pathLst>
              <a:path w="341376" h="15240">
                <a:moveTo>
                  <a:pt x="0" y="15240"/>
                </a:moveTo>
                <a:lnTo>
                  <a:pt x="341376" y="15240"/>
                </a:lnTo>
                <a:lnTo>
                  <a:pt x="34137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4" name="Freeform 1084"/>
          <p:cNvSpPr/>
          <p:nvPr/>
        </p:nvSpPr>
        <p:spPr>
          <a:xfrm>
            <a:off x="420623" y="2602992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5" name="Freeform 1085"/>
          <p:cNvSpPr/>
          <p:nvPr/>
        </p:nvSpPr>
        <p:spPr>
          <a:xfrm>
            <a:off x="432816" y="2602992"/>
            <a:ext cx="1987295" cy="15240"/>
          </a:xfrm>
          <a:custGeom>
            <a:avLst/>
            <a:gdLst/>
            <a:ahLst/>
            <a:cxnLst/>
            <a:rect l="0" t="0" r="0" b="0"/>
            <a:pathLst>
              <a:path w="1987295" h="15240">
                <a:moveTo>
                  <a:pt x="0" y="15240"/>
                </a:moveTo>
                <a:lnTo>
                  <a:pt x="1987295" y="15240"/>
                </a:lnTo>
                <a:lnTo>
                  <a:pt x="198729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6" name="Freeform 1086"/>
          <p:cNvSpPr/>
          <p:nvPr/>
        </p:nvSpPr>
        <p:spPr>
          <a:xfrm>
            <a:off x="2420111" y="2602992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7" name="Freeform 1087"/>
          <p:cNvSpPr/>
          <p:nvPr/>
        </p:nvSpPr>
        <p:spPr>
          <a:xfrm>
            <a:off x="2435351" y="2602992"/>
            <a:ext cx="2407921" cy="15240"/>
          </a:xfrm>
          <a:custGeom>
            <a:avLst/>
            <a:gdLst/>
            <a:ahLst/>
            <a:cxnLst/>
            <a:rect l="0" t="0" r="0" b="0"/>
            <a:pathLst>
              <a:path w="2407921" h="15240">
                <a:moveTo>
                  <a:pt x="0" y="15240"/>
                </a:moveTo>
                <a:lnTo>
                  <a:pt x="2407921" y="15240"/>
                </a:lnTo>
                <a:lnTo>
                  <a:pt x="2407921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8" name="Freeform 1088"/>
          <p:cNvSpPr/>
          <p:nvPr/>
        </p:nvSpPr>
        <p:spPr>
          <a:xfrm>
            <a:off x="4843271" y="2602992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9" name="Freeform 1089"/>
          <p:cNvSpPr/>
          <p:nvPr/>
        </p:nvSpPr>
        <p:spPr>
          <a:xfrm>
            <a:off x="4858511" y="2602992"/>
            <a:ext cx="3221736" cy="15240"/>
          </a:xfrm>
          <a:custGeom>
            <a:avLst/>
            <a:gdLst/>
            <a:ahLst/>
            <a:cxnLst/>
            <a:rect l="0" t="0" r="0" b="0"/>
            <a:pathLst>
              <a:path w="3221736" h="15240">
                <a:moveTo>
                  <a:pt x="0" y="15240"/>
                </a:moveTo>
                <a:lnTo>
                  <a:pt x="3221736" y="15240"/>
                </a:lnTo>
                <a:lnTo>
                  <a:pt x="322173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0" name="Freeform 1090"/>
          <p:cNvSpPr/>
          <p:nvPr/>
        </p:nvSpPr>
        <p:spPr>
          <a:xfrm>
            <a:off x="8080247" y="2602992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1" name="Freeform 1091"/>
          <p:cNvSpPr/>
          <p:nvPr/>
        </p:nvSpPr>
        <p:spPr>
          <a:xfrm>
            <a:off x="8095488" y="2602992"/>
            <a:ext cx="2499360" cy="15240"/>
          </a:xfrm>
          <a:custGeom>
            <a:avLst/>
            <a:gdLst/>
            <a:ahLst/>
            <a:cxnLst/>
            <a:rect l="0" t="0" r="0" b="0"/>
            <a:pathLst>
              <a:path w="2499360" h="15240">
                <a:moveTo>
                  <a:pt x="0" y="15240"/>
                </a:moveTo>
                <a:lnTo>
                  <a:pt x="2499360" y="15240"/>
                </a:lnTo>
                <a:lnTo>
                  <a:pt x="249936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2" name="Freeform 1092"/>
          <p:cNvSpPr/>
          <p:nvPr/>
        </p:nvSpPr>
        <p:spPr>
          <a:xfrm>
            <a:off x="10594847" y="2602992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3" name="Freeform 1093"/>
          <p:cNvSpPr/>
          <p:nvPr/>
        </p:nvSpPr>
        <p:spPr>
          <a:xfrm>
            <a:off x="64007" y="2618233"/>
            <a:ext cx="15241" cy="1633728"/>
          </a:xfrm>
          <a:custGeom>
            <a:avLst/>
            <a:gdLst/>
            <a:ahLst/>
            <a:cxnLst/>
            <a:rect l="0" t="0" r="0" b="0"/>
            <a:pathLst>
              <a:path w="15241" h="1633728">
                <a:moveTo>
                  <a:pt x="0" y="1633728"/>
                </a:moveTo>
                <a:lnTo>
                  <a:pt x="15241" y="1633728"/>
                </a:lnTo>
                <a:lnTo>
                  <a:pt x="15241" y="0"/>
                </a:lnTo>
                <a:lnTo>
                  <a:pt x="0" y="0"/>
                </a:lnTo>
                <a:lnTo>
                  <a:pt x="0" y="163372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4" name="Freeform 1094"/>
          <p:cNvSpPr/>
          <p:nvPr/>
        </p:nvSpPr>
        <p:spPr>
          <a:xfrm>
            <a:off x="420623" y="2618233"/>
            <a:ext cx="12192" cy="1633728"/>
          </a:xfrm>
          <a:custGeom>
            <a:avLst/>
            <a:gdLst/>
            <a:ahLst/>
            <a:cxnLst/>
            <a:rect l="0" t="0" r="0" b="0"/>
            <a:pathLst>
              <a:path w="12192" h="1633728">
                <a:moveTo>
                  <a:pt x="0" y="1633728"/>
                </a:moveTo>
                <a:lnTo>
                  <a:pt x="12192" y="1633728"/>
                </a:lnTo>
                <a:lnTo>
                  <a:pt x="12192" y="0"/>
                </a:lnTo>
                <a:lnTo>
                  <a:pt x="0" y="0"/>
                </a:lnTo>
                <a:lnTo>
                  <a:pt x="0" y="163372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5" name="Freeform 1095"/>
          <p:cNvSpPr/>
          <p:nvPr/>
        </p:nvSpPr>
        <p:spPr>
          <a:xfrm>
            <a:off x="2420111" y="2618233"/>
            <a:ext cx="15240" cy="1633728"/>
          </a:xfrm>
          <a:custGeom>
            <a:avLst/>
            <a:gdLst/>
            <a:ahLst/>
            <a:cxnLst/>
            <a:rect l="0" t="0" r="0" b="0"/>
            <a:pathLst>
              <a:path w="15240" h="1633728">
                <a:moveTo>
                  <a:pt x="0" y="1633728"/>
                </a:moveTo>
                <a:lnTo>
                  <a:pt x="15240" y="1633728"/>
                </a:lnTo>
                <a:lnTo>
                  <a:pt x="15240" y="0"/>
                </a:lnTo>
                <a:lnTo>
                  <a:pt x="0" y="0"/>
                </a:lnTo>
                <a:lnTo>
                  <a:pt x="0" y="163372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6" name="Freeform 1096"/>
          <p:cNvSpPr/>
          <p:nvPr/>
        </p:nvSpPr>
        <p:spPr>
          <a:xfrm>
            <a:off x="4843271" y="2618233"/>
            <a:ext cx="15240" cy="1633728"/>
          </a:xfrm>
          <a:custGeom>
            <a:avLst/>
            <a:gdLst/>
            <a:ahLst/>
            <a:cxnLst/>
            <a:rect l="0" t="0" r="0" b="0"/>
            <a:pathLst>
              <a:path w="15240" h="1633728">
                <a:moveTo>
                  <a:pt x="0" y="1633728"/>
                </a:moveTo>
                <a:lnTo>
                  <a:pt x="15240" y="1633728"/>
                </a:lnTo>
                <a:lnTo>
                  <a:pt x="15240" y="0"/>
                </a:lnTo>
                <a:lnTo>
                  <a:pt x="0" y="0"/>
                </a:lnTo>
                <a:lnTo>
                  <a:pt x="0" y="163372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7" name="Freeform 1097"/>
          <p:cNvSpPr/>
          <p:nvPr/>
        </p:nvSpPr>
        <p:spPr>
          <a:xfrm>
            <a:off x="8080247" y="2618233"/>
            <a:ext cx="15240" cy="1633728"/>
          </a:xfrm>
          <a:custGeom>
            <a:avLst/>
            <a:gdLst/>
            <a:ahLst/>
            <a:cxnLst/>
            <a:rect l="0" t="0" r="0" b="0"/>
            <a:pathLst>
              <a:path w="15240" h="1633728">
                <a:moveTo>
                  <a:pt x="0" y="1633728"/>
                </a:moveTo>
                <a:lnTo>
                  <a:pt x="15240" y="1633728"/>
                </a:lnTo>
                <a:lnTo>
                  <a:pt x="15240" y="0"/>
                </a:lnTo>
                <a:lnTo>
                  <a:pt x="0" y="0"/>
                </a:lnTo>
                <a:lnTo>
                  <a:pt x="0" y="163372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8" name="Freeform 1098"/>
          <p:cNvSpPr/>
          <p:nvPr/>
        </p:nvSpPr>
        <p:spPr>
          <a:xfrm>
            <a:off x="10594847" y="2618233"/>
            <a:ext cx="12192" cy="1633728"/>
          </a:xfrm>
          <a:custGeom>
            <a:avLst/>
            <a:gdLst/>
            <a:ahLst/>
            <a:cxnLst/>
            <a:rect l="0" t="0" r="0" b="0"/>
            <a:pathLst>
              <a:path w="12192" h="1633728">
                <a:moveTo>
                  <a:pt x="0" y="1633728"/>
                </a:moveTo>
                <a:lnTo>
                  <a:pt x="12192" y="1633728"/>
                </a:lnTo>
                <a:lnTo>
                  <a:pt x="12192" y="0"/>
                </a:lnTo>
                <a:lnTo>
                  <a:pt x="0" y="0"/>
                </a:lnTo>
                <a:lnTo>
                  <a:pt x="0" y="163372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9" name="Freeform 1099"/>
          <p:cNvSpPr/>
          <p:nvPr/>
        </p:nvSpPr>
        <p:spPr>
          <a:xfrm>
            <a:off x="64007" y="4251960"/>
            <a:ext cx="15241" cy="15240"/>
          </a:xfrm>
          <a:custGeom>
            <a:avLst/>
            <a:gdLst/>
            <a:ahLst/>
            <a:cxnLst/>
            <a:rect l="0" t="0" r="0" b="0"/>
            <a:pathLst>
              <a:path w="15241" h="15240">
                <a:moveTo>
                  <a:pt x="0" y="15240"/>
                </a:moveTo>
                <a:lnTo>
                  <a:pt x="15241" y="15240"/>
                </a:lnTo>
                <a:lnTo>
                  <a:pt x="15241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0" name="Freeform 1100"/>
          <p:cNvSpPr/>
          <p:nvPr/>
        </p:nvSpPr>
        <p:spPr>
          <a:xfrm>
            <a:off x="79247" y="4251960"/>
            <a:ext cx="341376" cy="15240"/>
          </a:xfrm>
          <a:custGeom>
            <a:avLst/>
            <a:gdLst/>
            <a:ahLst/>
            <a:cxnLst/>
            <a:rect l="0" t="0" r="0" b="0"/>
            <a:pathLst>
              <a:path w="341376" h="15240">
                <a:moveTo>
                  <a:pt x="0" y="15240"/>
                </a:moveTo>
                <a:lnTo>
                  <a:pt x="341376" y="15240"/>
                </a:lnTo>
                <a:lnTo>
                  <a:pt x="34137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1" name="Freeform 1101"/>
          <p:cNvSpPr/>
          <p:nvPr/>
        </p:nvSpPr>
        <p:spPr>
          <a:xfrm>
            <a:off x="420623" y="4251960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2" name="Freeform 1102"/>
          <p:cNvSpPr/>
          <p:nvPr/>
        </p:nvSpPr>
        <p:spPr>
          <a:xfrm>
            <a:off x="432816" y="4251960"/>
            <a:ext cx="1987295" cy="15240"/>
          </a:xfrm>
          <a:custGeom>
            <a:avLst/>
            <a:gdLst/>
            <a:ahLst/>
            <a:cxnLst/>
            <a:rect l="0" t="0" r="0" b="0"/>
            <a:pathLst>
              <a:path w="1987295" h="15240">
                <a:moveTo>
                  <a:pt x="0" y="15240"/>
                </a:moveTo>
                <a:lnTo>
                  <a:pt x="1987295" y="15240"/>
                </a:lnTo>
                <a:lnTo>
                  <a:pt x="198729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3" name="Freeform 1103"/>
          <p:cNvSpPr/>
          <p:nvPr/>
        </p:nvSpPr>
        <p:spPr>
          <a:xfrm>
            <a:off x="2420111" y="4251960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4" name="Freeform 1104"/>
          <p:cNvSpPr/>
          <p:nvPr/>
        </p:nvSpPr>
        <p:spPr>
          <a:xfrm>
            <a:off x="2435351" y="4251960"/>
            <a:ext cx="2407921" cy="15240"/>
          </a:xfrm>
          <a:custGeom>
            <a:avLst/>
            <a:gdLst/>
            <a:ahLst/>
            <a:cxnLst/>
            <a:rect l="0" t="0" r="0" b="0"/>
            <a:pathLst>
              <a:path w="2407921" h="15240">
                <a:moveTo>
                  <a:pt x="0" y="15240"/>
                </a:moveTo>
                <a:lnTo>
                  <a:pt x="2407921" y="15240"/>
                </a:lnTo>
                <a:lnTo>
                  <a:pt x="2407921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5" name="Freeform 1105"/>
          <p:cNvSpPr/>
          <p:nvPr/>
        </p:nvSpPr>
        <p:spPr>
          <a:xfrm>
            <a:off x="4843271" y="4251960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6" name="Freeform 1106"/>
          <p:cNvSpPr/>
          <p:nvPr/>
        </p:nvSpPr>
        <p:spPr>
          <a:xfrm>
            <a:off x="4858511" y="4251960"/>
            <a:ext cx="3221736" cy="15240"/>
          </a:xfrm>
          <a:custGeom>
            <a:avLst/>
            <a:gdLst/>
            <a:ahLst/>
            <a:cxnLst/>
            <a:rect l="0" t="0" r="0" b="0"/>
            <a:pathLst>
              <a:path w="3221736" h="15240">
                <a:moveTo>
                  <a:pt x="0" y="15240"/>
                </a:moveTo>
                <a:lnTo>
                  <a:pt x="3221736" y="15240"/>
                </a:lnTo>
                <a:lnTo>
                  <a:pt x="322173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7" name="Freeform 1107"/>
          <p:cNvSpPr/>
          <p:nvPr/>
        </p:nvSpPr>
        <p:spPr>
          <a:xfrm>
            <a:off x="8080247" y="4251960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8" name="Freeform 1108"/>
          <p:cNvSpPr/>
          <p:nvPr/>
        </p:nvSpPr>
        <p:spPr>
          <a:xfrm>
            <a:off x="8095488" y="4251960"/>
            <a:ext cx="2499360" cy="15240"/>
          </a:xfrm>
          <a:custGeom>
            <a:avLst/>
            <a:gdLst/>
            <a:ahLst/>
            <a:cxnLst/>
            <a:rect l="0" t="0" r="0" b="0"/>
            <a:pathLst>
              <a:path w="2499360" h="15240">
                <a:moveTo>
                  <a:pt x="0" y="15240"/>
                </a:moveTo>
                <a:lnTo>
                  <a:pt x="2499360" y="15240"/>
                </a:lnTo>
                <a:lnTo>
                  <a:pt x="249936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9" name="Freeform 1109"/>
          <p:cNvSpPr/>
          <p:nvPr/>
        </p:nvSpPr>
        <p:spPr>
          <a:xfrm>
            <a:off x="10594847" y="4251960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0" name="Freeform 1110"/>
          <p:cNvSpPr/>
          <p:nvPr/>
        </p:nvSpPr>
        <p:spPr>
          <a:xfrm>
            <a:off x="64007" y="4267201"/>
            <a:ext cx="15241" cy="509016"/>
          </a:xfrm>
          <a:custGeom>
            <a:avLst/>
            <a:gdLst/>
            <a:ahLst/>
            <a:cxnLst/>
            <a:rect l="0" t="0" r="0" b="0"/>
            <a:pathLst>
              <a:path w="15241" h="509016">
                <a:moveTo>
                  <a:pt x="0" y="509016"/>
                </a:moveTo>
                <a:lnTo>
                  <a:pt x="15241" y="509016"/>
                </a:lnTo>
                <a:lnTo>
                  <a:pt x="15241" y="0"/>
                </a:lnTo>
                <a:lnTo>
                  <a:pt x="0" y="0"/>
                </a:lnTo>
                <a:lnTo>
                  <a:pt x="0" y="50901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1" name="Freeform 1111"/>
          <p:cNvSpPr/>
          <p:nvPr/>
        </p:nvSpPr>
        <p:spPr>
          <a:xfrm>
            <a:off x="420623" y="4267201"/>
            <a:ext cx="12192" cy="509016"/>
          </a:xfrm>
          <a:custGeom>
            <a:avLst/>
            <a:gdLst/>
            <a:ahLst/>
            <a:cxnLst/>
            <a:rect l="0" t="0" r="0" b="0"/>
            <a:pathLst>
              <a:path w="12192" h="509016">
                <a:moveTo>
                  <a:pt x="0" y="509016"/>
                </a:moveTo>
                <a:lnTo>
                  <a:pt x="12192" y="509016"/>
                </a:lnTo>
                <a:lnTo>
                  <a:pt x="12192" y="0"/>
                </a:lnTo>
                <a:lnTo>
                  <a:pt x="0" y="0"/>
                </a:lnTo>
                <a:lnTo>
                  <a:pt x="0" y="50901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2" name="Freeform 1112"/>
          <p:cNvSpPr/>
          <p:nvPr/>
        </p:nvSpPr>
        <p:spPr>
          <a:xfrm>
            <a:off x="2420111" y="4267201"/>
            <a:ext cx="15240" cy="509016"/>
          </a:xfrm>
          <a:custGeom>
            <a:avLst/>
            <a:gdLst/>
            <a:ahLst/>
            <a:cxnLst/>
            <a:rect l="0" t="0" r="0" b="0"/>
            <a:pathLst>
              <a:path w="15240" h="509016">
                <a:moveTo>
                  <a:pt x="0" y="509016"/>
                </a:moveTo>
                <a:lnTo>
                  <a:pt x="15240" y="509016"/>
                </a:lnTo>
                <a:lnTo>
                  <a:pt x="15240" y="0"/>
                </a:lnTo>
                <a:lnTo>
                  <a:pt x="0" y="0"/>
                </a:lnTo>
                <a:lnTo>
                  <a:pt x="0" y="50901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3" name="Freeform 1113"/>
          <p:cNvSpPr/>
          <p:nvPr/>
        </p:nvSpPr>
        <p:spPr>
          <a:xfrm>
            <a:off x="4843271" y="4267201"/>
            <a:ext cx="15240" cy="509016"/>
          </a:xfrm>
          <a:custGeom>
            <a:avLst/>
            <a:gdLst/>
            <a:ahLst/>
            <a:cxnLst/>
            <a:rect l="0" t="0" r="0" b="0"/>
            <a:pathLst>
              <a:path w="15240" h="509016">
                <a:moveTo>
                  <a:pt x="0" y="509016"/>
                </a:moveTo>
                <a:lnTo>
                  <a:pt x="15240" y="509016"/>
                </a:lnTo>
                <a:lnTo>
                  <a:pt x="15240" y="0"/>
                </a:lnTo>
                <a:lnTo>
                  <a:pt x="0" y="0"/>
                </a:lnTo>
                <a:lnTo>
                  <a:pt x="0" y="50901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4" name="Freeform 1114"/>
          <p:cNvSpPr/>
          <p:nvPr/>
        </p:nvSpPr>
        <p:spPr>
          <a:xfrm>
            <a:off x="8080247" y="4267201"/>
            <a:ext cx="15240" cy="509016"/>
          </a:xfrm>
          <a:custGeom>
            <a:avLst/>
            <a:gdLst/>
            <a:ahLst/>
            <a:cxnLst/>
            <a:rect l="0" t="0" r="0" b="0"/>
            <a:pathLst>
              <a:path w="15240" h="509016">
                <a:moveTo>
                  <a:pt x="0" y="509016"/>
                </a:moveTo>
                <a:lnTo>
                  <a:pt x="15240" y="509016"/>
                </a:lnTo>
                <a:lnTo>
                  <a:pt x="15240" y="0"/>
                </a:lnTo>
                <a:lnTo>
                  <a:pt x="0" y="0"/>
                </a:lnTo>
                <a:lnTo>
                  <a:pt x="0" y="50901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5" name="Freeform 1115"/>
          <p:cNvSpPr/>
          <p:nvPr/>
        </p:nvSpPr>
        <p:spPr>
          <a:xfrm>
            <a:off x="10594847" y="4267201"/>
            <a:ext cx="12192" cy="509016"/>
          </a:xfrm>
          <a:custGeom>
            <a:avLst/>
            <a:gdLst/>
            <a:ahLst/>
            <a:cxnLst/>
            <a:rect l="0" t="0" r="0" b="0"/>
            <a:pathLst>
              <a:path w="12192" h="509016">
                <a:moveTo>
                  <a:pt x="0" y="509016"/>
                </a:moveTo>
                <a:lnTo>
                  <a:pt x="12192" y="509016"/>
                </a:lnTo>
                <a:lnTo>
                  <a:pt x="12192" y="0"/>
                </a:lnTo>
                <a:lnTo>
                  <a:pt x="0" y="0"/>
                </a:lnTo>
                <a:lnTo>
                  <a:pt x="0" y="50901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6" name="Freeform 1116"/>
          <p:cNvSpPr/>
          <p:nvPr/>
        </p:nvSpPr>
        <p:spPr>
          <a:xfrm>
            <a:off x="64007" y="4776217"/>
            <a:ext cx="15241" cy="15240"/>
          </a:xfrm>
          <a:custGeom>
            <a:avLst/>
            <a:gdLst/>
            <a:ahLst/>
            <a:cxnLst/>
            <a:rect l="0" t="0" r="0" b="0"/>
            <a:pathLst>
              <a:path w="15241" h="15240">
                <a:moveTo>
                  <a:pt x="0" y="15240"/>
                </a:moveTo>
                <a:lnTo>
                  <a:pt x="15241" y="15240"/>
                </a:lnTo>
                <a:lnTo>
                  <a:pt x="15241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7" name="Freeform 1117"/>
          <p:cNvSpPr/>
          <p:nvPr/>
        </p:nvSpPr>
        <p:spPr>
          <a:xfrm>
            <a:off x="79247" y="4776217"/>
            <a:ext cx="341376" cy="15240"/>
          </a:xfrm>
          <a:custGeom>
            <a:avLst/>
            <a:gdLst/>
            <a:ahLst/>
            <a:cxnLst/>
            <a:rect l="0" t="0" r="0" b="0"/>
            <a:pathLst>
              <a:path w="341376" h="15240">
                <a:moveTo>
                  <a:pt x="0" y="15240"/>
                </a:moveTo>
                <a:lnTo>
                  <a:pt x="341376" y="15240"/>
                </a:lnTo>
                <a:lnTo>
                  <a:pt x="34137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8" name="Freeform 1118"/>
          <p:cNvSpPr/>
          <p:nvPr/>
        </p:nvSpPr>
        <p:spPr>
          <a:xfrm>
            <a:off x="420623" y="4776217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9" name="Freeform 1119"/>
          <p:cNvSpPr/>
          <p:nvPr/>
        </p:nvSpPr>
        <p:spPr>
          <a:xfrm>
            <a:off x="432816" y="4776217"/>
            <a:ext cx="1987295" cy="15240"/>
          </a:xfrm>
          <a:custGeom>
            <a:avLst/>
            <a:gdLst/>
            <a:ahLst/>
            <a:cxnLst/>
            <a:rect l="0" t="0" r="0" b="0"/>
            <a:pathLst>
              <a:path w="1987295" h="15240">
                <a:moveTo>
                  <a:pt x="0" y="15240"/>
                </a:moveTo>
                <a:lnTo>
                  <a:pt x="1987295" y="15240"/>
                </a:lnTo>
                <a:lnTo>
                  <a:pt x="198729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0" name="Freeform 1120"/>
          <p:cNvSpPr/>
          <p:nvPr/>
        </p:nvSpPr>
        <p:spPr>
          <a:xfrm>
            <a:off x="2420111" y="4776217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1" name="Freeform 1121"/>
          <p:cNvSpPr/>
          <p:nvPr/>
        </p:nvSpPr>
        <p:spPr>
          <a:xfrm>
            <a:off x="2435351" y="4776217"/>
            <a:ext cx="2407921" cy="15240"/>
          </a:xfrm>
          <a:custGeom>
            <a:avLst/>
            <a:gdLst/>
            <a:ahLst/>
            <a:cxnLst/>
            <a:rect l="0" t="0" r="0" b="0"/>
            <a:pathLst>
              <a:path w="2407921" h="15240">
                <a:moveTo>
                  <a:pt x="0" y="15240"/>
                </a:moveTo>
                <a:lnTo>
                  <a:pt x="2407921" y="15240"/>
                </a:lnTo>
                <a:lnTo>
                  <a:pt x="2407921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2" name="Freeform 1122"/>
          <p:cNvSpPr/>
          <p:nvPr/>
        </p:nvSpPr>
        <p:spPr>
          <a:xfrm>
            <a:off x="4843271" y="4776217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3" name="Freeform 1123"/>
          <p:cNvSpPr/>
          <p:nvPr/>
        </p:nvSpPr>
        <p:spPr>
          <a:xfrm>
            <a:off x="4858511" y="4776217"/>
            <a:ext cx="3221736" cy="15240"/>
          </a:xfrm>
          <a:custGeom>
            <a:avLst/>
            <a:gdLst/>
            <a:ahLst/>
            <a:cxnLst/>
            <a:rect l="0" t="0" r="0" b="0"/>
            <a:pathLst>
              <a:path w="3221736" h="15240">
                <a:moveTo>
                  <a:pt x="0" y="15240"/>
                </a:moveTo>
                <a:lnTo>
                  <a:pt x="3221736" y="15240"/>
                </a:lnTo>
                <a:lnTo>
                  <a:pt x="322173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4" name="Freeform 1124"/>
          <p:cNvSpPr/>
          <p:nvPr/>
        </p:nvSpPr>
        <p:spPr>
          <a:xfrm>
            <a:off x="8080247" y="4776217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5" name="Freeform 1125"/>
          <p:cNvSpPr/>
          <p:nvPr/>
        </p:nvSpPr>
        <p:spPr>
          <a:xfrm>
            <a:off x="8095488" y="4776217"/>
            <a:ext cx="2499360" cy="15240"/>
          </a:xfrm>
          <a:custGeom>
            <a:avLst/>
            <a:gdLst/>
            <a:ahLst/>
            <a:cxnLst/>
            <a:rect l="0" t="0" r="0" b="0"/>
            <a:pathLst>
              <a:path w="2499360" h="15240">
                <a:moveTo>
                  <a:pt x="0" y="15240"/>
                </a:moveTo>
                <a:lnTo>
                  <a:pt x="2499360" y="15240"/>
                </a:lnTo>
                <a:lnTo>
                  <a:pt x="249936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6" name="Freeform 1126"/>
          <p:cNvSpPr/>
          <p:nvPr/>
        </p:nvSpPr>
        <p:spPr>
          <a:xfrm>
            <a:off x="10594847" y="4776217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7" name="Freeform 1127"/>
          <p:cNvSpPr/>
          <p:nvPr/>
        </p:nvSpPr>
        <p:spPr>
          <a:xfrm>
            <a:off x="64007" y="4791456"/>
            <a:ext cx="15241" cy="454152"/>
          </a:xfrm>
          <a:custGeom>
            <a:avLst/>
            <a:gdLst/>
            <a:ahLst/>
            <a:cxnLst/>
            <a:rect l="0" t="0" r="0" b="0"/>
            <a:pathLst>
              <a:path w="15241" h="454152">
                <a:moveTo>
                  <a:pt x="0" y="454152"/>
                </a:moveTo>
                <a:lnTo>
                  <a:pt x="15241" y="454152"/>
                </a:lnTo>
                <a:lnTo>
                  <a:pt x="15241" y="0"/>
                </a:lnTo>
                <a:lnTo>
                  <a:pt x="0" y="0"/>
                </a:lnTo>
                <a:lnTo>
                  <a:pt x="0" y="45415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8" name="Freeform 1128"/>
          <p:cNvSpPr/>
          <p:nvPr/>
        </p:nvSpPr>
        <p:spPr>
          <a:xfrm>
            <a:off x="64007" y="5245608"/>
            <a:ext cx="15241" cy="15240"/>
          </a:xfrm>
          <a:custGeom>
            <a:avLst/>
            <a:gdLst/>
            <a:ahLst/>
            <a:cxnLst/>
            <a:rect l="0" t="0" r="0" b="0"/>
            <a:pathLst>
              <a:path w="15241" h="15240">
                <a:moveTo>
                  <a:pt x="0" y="15240"/>
                </a:moveTo>
                <a:lnTo>
                  <a:pt x="15241" y="15240"/>
                </a:lnTo>
                <a:lnTo>
                  <a:pt x="15241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9" name="Freeform 1129"/>
          <p:cNvSpPr/>
          <p:nvPr/>
        </p:nvSpPr>
        <p:spPr>
          <a:xfrm>
            <a:off x="64007" y="5245608"/>
            <a:ext cx="15241" cy="15240"/>
          </a:xfrm>
          <a:custGeom>
            <a:avLst/>
            <a:gdLst/>
            <a:ahLst/>
            <a:cxnLst/>
            <a:rect l="0" t="0" r="0" b="0"/>
            <a:pathLst>
              <a:path w="15241" h="15240">
                <a:moveTo>
                  <a:pt x="0" y="15240"/>
                </a:moveTo>
                <a:lnTo>
                  <a:pt x="15241" y="15240"/>
                </a:lnTo>
                <a:lnTo>
                  <a:pt x="15241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0" name="Freeform 1130"/>
          <p:cNvSpPr/>
          <p:nvPr/>
        </p:nvSpPr>
        <p:spPr>
          <a:xfrm>
            <a:off x="79247" y="5245608"/>
            <a:ext cx="341376" cy="15240"/>
          </a:xfrm>
          <a:custGeom>
            <a:avLst/>
            <a:gdLst/>
            <a:ahLst/>
            <a:cxnLst/>
            <a:rect l="0" t="0" r="0" b="0"/>
            <a:pathLst>
              <a:path w="341376" h="15240">
                <a:moveTo>
                  <a:pt x="0" y="15240"/>
                </a:moveTo>
                <a:lnTo>
                  <a:pt x="341376" y="15240"/>
                </a:lnTo>
                <a:lnTo>
                  <a:pt x="34137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1" name="Freeform 1131"/>
          <p:cNvSpPr/>
          <p:nvPr/>
        </p:nvSpPr>
        <p:spPr>
          <a:xfrm>
            <a:off x="420623" y="4791456"/>
            <a:ext cx="12192" cy="454152"/>
          </a:xfrm>
          <a:custGeom>
            <a:avLst/>
            <a:gdLst/>
            <a:ahLst/>
            <a:cxnLst/>
            <a:rect l="0" t="0" r="0" b="0"/>
            <a:pathLst>
              <a:path w="12192" h="454152">
                <a:moveTo>
                  <a:pt x="0" y="454152"/>
                </a:moveTo>
                <a:lnTo>
                  <a:pt x="12192" y="454152"/>
                </a:lnTo>
                <a:lnTo>
                  <a:pt x="12192" y="0"/>
                </a:lnTo>
                <a:lnTo>
                  <a:pt x="0" y="0"/>
                </a:lnTo>
                <a:lnTo>
                  <a:pt x="0" y="45415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2" name="Freeform 1132"/>
          <p:cNvSpPr/>
          <p:nvPr/>
        </p:nvSpPr>
        <p:spPr>
          <a:xfrm>
            <a:off x="420623" y="5245608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3" name="Freeform 1133"/>
          <p:cNvSpPr/>
          <p:nvPr/>
        </p:nvSpPr>
        <p:spPr>
          <a:xfrm>
            <a:off x="432816" y="5245608"/>
            <a:ext cx="1987295" cy="15240"/>
          </a:xfrm>
          <a:custGeom>
            <a:avLst/>
            <a:gdLst/>
            <a:ahLst/>
            <a:cxnLst/>
            <a:rect l="0" t="0" r="0" b="0"/>
            <a:pathLst>
              <a:path w="1987295" h="15240">
                <a:moveTo>
                  <a:pt x="0" y="15240"/>
                </a:moveTo>
                <a:lnTo>
                  <a:pt x="1987295" y="15240"/>
                </a:lnTo>
                <a:lnTo>
                  <a:pt x="198729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4" name="Freeform 1134"/>
          <p:cNvSpPr/>
          <p:nvPr/>
        </p:nvSpPr>
        <p:spPr>
          <a:xfrm>
            <a:off x="2420111" y="4791456"/>
            <a:ext cx="15240" cy="454152"/>
          </a:xfrm>
          <a:custGeom>
            <a:avLst/>
            <a:gdLst/>
            <a:ahLst/>
            <a:cxnLst/>
            <a:rect l="0" t="0" r="0" b="0"/>
            <a:pathLst>
              <a:path w="15240" h="454152">
                <a:moveTo>
                  <a:pt x="0" y="454152"/>
                </a:moveTo>
                <a:lnTo>
                  <a:pt x="15240" y="454152"/>
                </a:lnTo>
                <a:lnTo>
                  <a:pt x="15240" y="0"/>
                </a:lnTo>
                <a:lnTo>
                  <a:pt x="0" y="0"/>
                </a:lnTo>
                <a:lnTo>
                  <a:pt x="0" y="45415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5" name="Freeform 1135"/>
          <p:cNvSpPr/>
          <p:nvPr/>
        </p:nvSpPr>
        <p:spPr>
          <a:xfrm>
            <a:off x="2420111" y="5245608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6" name="Freeform 1136"/>
          <p:cNvSpPr/>
          <p:nvPr/>
        </p:nvSpPr>
        <p:spPr>
          <a:xfrm>
            <a:off x="2435351" y="5245608"/>
            <a:ext cx="2407921" cy="15240"/>
          </a:xfrm>
          <a:custGeom>
            <a:avLst/>
            <a:gdLst/>
            <a:ahLst/>
            <a:cxnLst/>
            <a:rect l="0" t="0" r="0" b="0"/>
            <a:pathLst>
              <a:path w="2407921" h="15240">
                <a:moveTo>
                  <a:pt x="0" y="15240"/>
                </a:moveTo>
                <a:lnTo>
                  <a:pt x="2407921" y="15240"/>
                </a:lnTo>
                <a:lnTo>
                  <a:pt x="2407921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7" name="Freeform 1137"/>
          <p:cNvSpPr/>
          <p:nvPr/>
        </p:nvSpPr>
        <p:spPr>
          <a:xfrm>
            <a:off x="4843271" y="4791456"/>
            <a:ext cx="15240" cy="454152"/>
          </a:xfrm>
          <a:custGeom>
            <a:avLst/>
            <a:gdLst/>
            <a:ahLst/>
            <a:cxnLst/>
            <a:rect l="0" t="0" r="0" b="0"/>
            <a:pathLst>
              <a:path w="15240" h="454152">
                <a:moveTo>
                  <a:pt x="0" y="454152"/>
                </a:moveTo>
                <a:lnTo>
                  <a:pt x="15240" y="454152"/>
                </a:lnTo>
                <a:lnTo>
                  <a:pt x="15240" y="0"/>
                </a:lnTo>
                <a:lnTo>
                  <a:pt x="0" y="0"/>
                </a:lnTo>
                <a:lnTo>
                  <a:pt x="0" y="45415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8" name="Freeform 1138"/>
          <p:cNvSpPr/>
          <p:nvPr/>
        </p:nvSpPr>
        <p:spPr>
          <a:xfrm>
            <a:off x="4843271" y="5245608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9" name="Freeform 1139"/>
          <p:cNvSpPr/>
          <p:nvPr/>
        </p:nvSpPr>
        <p:spPr>
          <a:xfrm>
            <a:off x="4858511" y="5245608"/>
            <a:ext cx="3221736" cy="15240"/>
          </a:xfrm>
          <a:custGeom>
            <a:avLst/>
            <a:gdLst/>
            <a:ahLst/>
            <a:cxnLst/>
            <a:rect l="0" t="0" r="0" b="0"/>
            <a:pathLst>
              <a:path w="3221736" h="15240">
                <a:moveTo>
                  <a:pt x="0" y="15240"/>
                </a:moveTo>
                <a:lnTo>
                  <a:pt x="3221736" y="15240"/>
                </a:lnTo>
                <a:lnTo>
                  <a:pt x="322173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0" name="Freeform 1140"/>
          <p:cNvSpPr/>
          <p:nvPr/>
        </p:nvSpPr>
        <p:spPr>
          <a:xfrm>
            <a:off x="8080247" y="4791456"/>
            <a:ext cx="15240" cy="454152"/>
          </a:xfrm>
          <a:custGeom>
            <a:avLst/>
            <a:gdLst/>
            <a:ahLst/>
            <a:cxnLst/>
            <a:rect l="0" t="0" r="0" b="0"/>
            <a:pathLst>
              <a:path w="15240" h="454152">
                <a:moveTo>
                  <a:pt x="0" y="454152"/>
                </a:moveTo>
                <a:lnTo>
                  <a:pt x="15240" y="454152"/>
                </a:lnTo>
                <a:lnTo>
                  <a:pt x="15240" y="0"/>
                </a:lnTo>
                <a:lnTo>
                  <a:pt x="0" y="0"/>
                </a:lnTo>
                <a:lnTo>
                  <a:pt x="0" y="45415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1" name="Freeform 1141"/>
          <p:cNvSpPr/>
          <p:nvPr/>
        </p:nvSpPr>
        <p:spPr>
          <a:xfrm>
            <a:off x="8080247" y="5245608"/>
            <a:ext cx="15240" cy="15240"/>
          </a:xfrm>
          <a:custGeom>
            <a:avLst/>
            <a:gdLst/>
            <a:ahLst/>
            <a:cxnLst/>
            <a:rect l="0" t="0" r="0" b="0"/>
            <a:pathLst>
              <a:path w="15240" h="15240">
                <a:moveTo>
                  <a:pt x="0" y="15240"/>
                </a:moveTo>
                <a:lnTo>
                  <a:pt x="15240" y="15240"/>
                </a:lnTo>
                <a:lnTo>
                  <a:pt x="15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2" name="Freeform 1142"/>
          <p:cNvSpPr/>
          <p:nvPr/>
        </p:nvSpPr>
        <p:spPr>
          <a:xfrm>
            <a:off x="8095488" y="5245608"/>
            <a:ext cx="2499360" cy="15240"/>
          </a:xfrm>
          <a:custGeom>
            <a:avLst/>
            <a:gdLst/>
            <a:ahLst/>
            <a:cxnLst/>
            <a:rect l="0" t="0" r="0" b="0"/>
            <a:pathLst>
              <a:path w="2499360" h="15240">
                <a:moveTo>
                  <a:pt x="0" y="15240"/>
                </a:moveTo>
                <a:lnTo>
                  <a:pt x="2499360" y="15240"/>
                </a:lnTo>
                <a:lnTo>
                  <a:pt x="249936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3" name="Freeform 1143"/>
          <p:cNvSpPr/>
          <p:nvPr/>
        </p:nvSpPr>
        <p:spPr>
          <a:xfrm>
            <a:off x="10594847" y="4791456"/>
            <a:ext cx="12192" cy="454152"/>
          </a:xfrm>
          <a:custGeom>
            <a:avLst/>
            <a:gdLst/>
            <a:ahLst/>
            <a:cxnLst/>
            <a:rect l="0" t="0" r="0" b="0"/>
            <a:pathLst>
              <a:path w="12192" h="454152">
                <a:moveTo>
                  <a:pt x="0" y="454152"/>
                </a:moveTo>
                <a:lnTo>
                  <a:pt x="12192" y="454152"/>
                </a:lnTo>
                <a:lnTo>
                  <a:pt x="12192" y="0"/>
                </a:lnTo>
                <a:lnTo>
                  <a:pt x="0" y="0"/>
                </a:lnTo>
                <a:lnTo>
                  <a:pt x="0" y="45415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4" name="Freeform 1144"/>
          <p:cNvSpPr/>
          <p:nvPr/>
        </p:nvSpPr>
        <p:spPr>
          <a:xfrm>
            <a:off x="10594847" y="5245608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5" name="Freeform 1145"/>
          <p:cNvSpPr/>
          <p:nvPr/>
        </p:nvSpPr>
        <p:spPr>
          <a:xfrm>
            <a:off x="10594847" y="5245608"/>
            <a:ext cx="12192" cy="15240"/>
          </a:xfrm>
          <a:custGeom>
            <a:avLst/>
            <a:gdLst/>
            <a:ahLst/>
            <a:cxnLst/>
            <a:rect l="0" t="0" r="0" b="0"/>
            <a:pathLst>
              <a:path w="12192" h="15240">
                <a:moveTo>
                  <a:pt x="0" y="15240"/>
                </a:moveTo>
                <a:lnTo>
                  <a:pt x="12192" y="15240"/>
                </a:lnTo>
                <a:lnTo>
                  <a:pt x="1219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6" name="Rectangle 1146"/>
          <p:cNvSpPr/>
          <p:nvPr/>
        </p:nvSpPr>
        <p:spPr>
          <a:xfrm>
            <a:off x="3889247" y="1188263"/>
            <a:ext cx="2791211" cy="3547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28" b="0" i="0" spc="0" baseline="0" dirty="0">
                <a:solidFill>
                  <a:srgbClr val="002060"/>
                </a:solidFill>
                <a:latin typeface="Calibri"/>
              </a:rPr>
              <a:t>N</a:t>
            </a:r>
            <a:r>
              <a:rPr lang="en-US" sz="2328" b="0" i="0" spc="-48" baseline="0" dirty="0">
                <a:solidFill>
                  <a:srgbClr val="002060"/>
                </a:solidFill>
                <a:latin typeface="Calibri"/>
              </a:rPr>
              <a:t>a</a:t>
            </a:r>
            <a:r>
              <a:rPr lang="en-US" sz="2328" b="0" i="0" spc="0" baseline="0" dirty="0">
                <a:solidFill>
                  <a:srgbClr val="002060"/>
                </a:solidFill>
                <a:latin typeface="Calibri"/>
              </a:rPr>
              <a:t>vigasi</a:t>
            </a:r>
            <a:r>
              <a:rPr lang="en-US" sz="2328" b="0" i="0" spc="479" baseline="0" dirty="0">
                <a:solidFill>
                  <a:srgbClr val="002060"/>
                </a:solidFill>
                <a:latin typeface="Calibri"/>
              </a:rPr>
              <a:t>:</a:t>
            </a:r>
            <a:r>
              <a:rPr lang="en-US" sz="2328" b="1" i="0" spc="-39" baseline="0" dirty="0">
                <a:solidFill>
                  <a:srgbClr val="000000"/>
                </a:solidFill>
                <a:latin typeface="Calibri"/>
              </a:rPr>
              <a:t>P</a:t>
            </a:r>
            <a:r>
              <a:rPr lang="en-US" sz="2328" b="1" i="0" spc="0" baseline="0" dirty="0">
                <a:solidFill>
                  <a:srgbClr val="000000"/>
                </a:solidFill>
                <a:latin typeface="Calibri"/>
              </a:rPr>
              <a:t>engendalian</a:t>
            </a:r>
          </a:p>
        </p:txBody>
      </p:sp>
      <p:sp>
        <p:nvSpPr>
          <p:cNvPr id="1147" name="Rectangle 1147"/>
          <p:cNvSpPr/>
          <p:nvPr/>
        </p:nvSpPr>
        <p:spPr>
          <a:xfrm>
            <a:off x="149352" y="2211960"/>
            <a:ext cx="1336932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728472" algn="l"/>
              </a:tabLst>
            </a:pP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No	Na</a:t>
            </a:r>
            <a:r>
              <a:rPr lang="en-US" sz="1176" b="1" i="0" spc="-46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igasi</a:t>
            </a:r>
          </a:p>
        </p:txBody>
      </p:sp>
      <p:sp>
        <p:nvSpPr>
          <p:cNvPr id="1148" name="Rectangle 1148"/>
          <p:cNvSpPr/>
          <p:nvPr/>
        </p:nvSpPr>
        <p:spPr>
          <a:xfrm>
            <a:off x="2660904" y="2077848"/>
            <a:ext cx="1922309" cy="4379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Doku</a:t>
            </a:r>
            <a:r>
              <a:rPr lang="en-US" sz="1176" b="1" i="0" spc="-26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176" b="1" i="0" spc="355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Buk</a:t>
            </a:r>
            <a:r>
              <a:rPr lang="en-US" sz="1176" b="1" i="0" spc="-22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176" b="1" i="0" spc="34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76" b="1" i="0" spc="-31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an</a:t>
            </a:r>
            <a:r>
              <a:rPr lang="en-US" sz="1176" b="1" i="0" spc="333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dapat</a:t>
            </a:r>
          </a:p>
          <a:p>
            <a:pPr marL="582167">
              <a:lnSpc>
                <a:spcPts val="1872"/>
              </a:lnSpc>
            </a:pP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digu</a:t>
            </a:r>
            <a:r>
              <a:rPr lang="en-US" sz="1176" b="1" i="0" spc="-32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akan</a:t>
            </a:r>
          </a:p>
        </p:txBody>
      </p:sp>
      <p:sp>
        <p:nvSpPr>
          <p:cNvPr id="1149" name="Rectangle 1149"/>
          <p:cNvSpPr/>
          <p:nvPr/>
        </p:nvSpPr>
        <p:spPr>
          <a:xfrm>
            <a:off x="5449823" y="2120520"/>
            <a:ext cx="2004405" cy="3922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41376"/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176" b="1" i="0" spc="-54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ara</a:t>
            </a:r>
            <a:r>
              <a:rPr lang="en-US" sz="1176" b="1" i="0" spc="257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176" b="1" i="0" spc="-30" baseline="0" dirty="0">
                <a:solidFill>
                  <a:srgbClr val="FFFFFF"/>
                </a:solidFill>
                <a:latin typeface="Arial"/>
              </a:rPr>
              <a:t>Terver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76" b="1" i="0" spc="-30" baseline="0" dirty="0">
                <a:solidFill>
                  <a:srgbClr val="FFFFFF"/>
                </a:solidFill>
                <a:latin typeface="Arial"/>
              </a:rPr>
              <a:t>fikasi</a:t>
            </a:r>
          </a:p>
          <a:p>
            <a:pPr marL="0">
              <a:lnSpc>
                <a:spcPts val="1511"/>
              </a:lnSpc>
            </a:pPr>
            <a:r>
              <a:rPr lang="en-US" sz="1176" b="1" i="0" spc="-23" baseline="0" dirty="0">
                <a:solidFill>
                  <a:srgbClr val="FFFFFF"/>
                </a:solidFill>
                <a:latin typeface="Arial"/>
              </a:rPr>
              <a:t>(h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ar</a:t>
            </a:r>
            <a:r>
              <a:rPr lang="en-US" sz="1176" b="1" i="0" spc="-23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176" b="1" i="0" spc="282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176" b="1" i="0" spc="-23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erp</a:t>
            </a:r>
            <a:r>
              <a:rPr lang="en-US" sz="1176" b="1" i="0" spc="-23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176" b="1" i="0" spc="-23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176" b="1" i="0" spc="249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76" b="1" i="0" spc="-23" baseline="0" dirty="0">
                <a:solidFill>
                  <a:srgbClr val="FFFFFF"/>
                </a:solidFill>
                <a:latin typeface="Arial"/>
              </a:rPr>
              <a:t>seluruhn</a:t>
            </a:r>
            <a:r>
              <a:rPr lang="en-US" sz="1176" b="1" i="0" spc="-41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176" b="1" i="0" spc="-23" baseline="0" dirty="0">
                <a:solidFill>
                  <a:srgbClr val="FFFFFF"/>
                </a:solidFill>
                <a:latin typeface="Arial"/>
              </a:rPr>
              <a:t>a)</a:t>
            </a:r>
          </a:p>
        </p:txBody>
      </p:sp>
      <p:sp>
        <p:nvSpPr>
          <p:cNvPr id="1150" name="Rectangle 1150"/>
          <p:cNvSpPr/>
          <p:nvPr/>
        </p:nvSpPr>
        <p:spPr>
          <a:xfrm>
            <a:off x="8217407" y="2120520"/>
            <a:ext cx="2218707" cy="3769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Lingku</a:t>
            </a:r>
            <a:r>
              <a:rPr lang="en-US" sz="1176" b="1" i="0" spc="239" baseline="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Catata</a:t>
            </a:r>
            <a:r>
              <a:rPr lang="en-US" sz="1176" b="1" i="0" spc="283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Perbaika</a:t>
            </a:r>
            <a:r>
              <a:rPr lang="en-US" sz="1176" b="1" i="0" spc="185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176" b="1" i="0" spc="-32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176" b="1" i="0" spc="-30" baseline="0" dirty="0">
                <a:solidFill>
                  <a:srgbClr val="FFFFFF"/>
                </a:solidFill>
                <a:latin typeface="Arial"/>
              </a:rPr>
              <a:t>eh</a:t>
            </a:r>
          </a:p>
          <a:p>
            <a:pPr marL="758952">
              <a:lnSpc>
                <a:spcPts val="1391"/>
              </a:lnSpc>
            </a:pPr>
            <a:r>
              <a:rPr lang="en-US" sz="1176" b="1" i="0" spc="-30" baseline="0" dirty="0">
                <a:solidFill>
                  <a:srgbClr val="FFFFFF"/>
                </a:solidFill>
                <a:latin typeface="Arial"/>
              </a:rPr>
              <a:t>Ve</a:t>
            </a:r>
            <a:r>
              <a:rPr lang="en-US" sz="1176" b="1" i="0" spc="-13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176" b="1" i="0" spc="-30" baseline="0" dirty="0">
                <a:solidFill>
                  <a:srgbClr val="FFFFFF"/>
                </a:solidFill>
                <a:latin typeface="Arial"/>
              </a:rPr>
              <a:t>if</a:t>
            </a:r>
            <a:r>
              <a:rPr lang="en-US" sz="1176" b="1" i="0" spc="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176" b="1" i="0" spc="-30" baseline="0" dirty="0">
                <a:solidFill>
                  <a:srgbClr val="FFFFFF"/>
                </a:solidFill>
                <a:latin typeface="Arial"/>
              </a:rPr>
              <a:t>kator</a:t>
            </a:r>
          </a:p>
        </p:txBody>
      </p:sp>
      <p:sp>
        <p:nvSpPr>
          <p:cNvPr id="1151" name="Rectangle 1151"/>
          <p:cNvSpPr/>
          <p:nvPr/>
        </p:nvSpPr>
        <p:spPr>
          <a:xfrm>
            <a:off x="207263" y="2687448"/>
            <a:ext cx="3932567" cy="3464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49863" algn="l"/>
                <a:tab pos="2249423" algn="l"/>
              </a:tabLst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1	Bukt</a:t>
            </a:r>
            <a:r>
              <a:rPr lang="en-US" sz="1176" b="0" i="0" spc="29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Pelaksanaa</a:t>
            </a:r>
            <a:r>
              <a:rPr lang="en-US" sz="1176" b="0" i="0" spc="22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RTM	</a:t>
            </a:r>
            <a:r>
              <a:rPr lang="en-US" sz="1781" b="0" i="0" spc="0" baseline="48979" dirty="0">
                <a:solidFill>
                  <a:srgbClr val="000000"/>
                </a:solidFill>
                <a:latin typeface="Arial"/>
              </a:rPr>
              <a:t>Lap</a:t>
            </a:r>
            <a:r>
              <a:rPr lang="en-US" sz="1781" b="0" i="0" spc="-31" baseline="48979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1781" b="0" i="0" spc="0" baseline="48979" dirty="0">
                <a:solidFill>
                  <a:srgbClr val="000000"/>
                </a:solidFill>
                <a:latin typeface="Arial"/>
              </a:rPr>
              <a:t>ra</a:t>
            </a:r>
            <a:r>
              <a:rPr lang="en-US" sz="1781" b="0" i="0" spc="376" baseline="48979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781" b="0" i="0" spc="-33" baseline="48979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781" b="0" i="0" spc="0" baseline="48979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781" b="0" i="0" spc="348" baseline="48979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781" b="0" i="0" spc="0" baseline="48979" dirty="0">
                <a:solidFill>
                  <a:srgbClr val="000000"/>
                </a:solidFill>
                <a:latin typeface="Arial"/>
              </a:rPr>
              <a:t>ata</a:t>
            </a:r>
            <a:r>
              <a:rPr lang="en-US" sz="1781" b="0" i="0" spc="321" baseline="48979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781" b="0" i="0" spc="0" baseline="48979" dirty="0">
                <a:solidFill>
                  <a:srgbClr val="000000"/>
                </a:solidFill>
                <a:latin typeface="Arial"/>
              </a:rPr>
              <a:t>bukti</a:t>
            </a:r>
          </a:p>
          <a:p>
            <a:pPr marL="2249423">
              <a:lnSpc>
                <a:spcPts val="1152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pel</a:t>
            </a:r>
            <a:r>
              <a:rPr lang="en-US" sz="1176" b="0" i="0" spc="-46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ksanaa</a:t>
            </a:r>
            <a:r>
              <a:rPr lang="en-US" sz="1176" b="0" i="0" spc="24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la</a:t>
            </a:r>
            <a:r>
              <a:rPr lang="en-US" sz="1176" b="0" i="0" spc="-3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59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37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-60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ang</a:t>
            </a:r>
          </a:p>
        </p:txBody>
      </p:sp>
      <p:sp>
        <p:nvSpPr>
          <p:cNvPr id="1152" name="Rectangle 1152"/>
          <p:cNvSpPr/>
          <p:nvPr/>
        </p:nvSpPr>
        <p:spPr>
          <a:xfrm>
            <a:off x="2456688" y="3019680"/>
            <a:ext cx="1662978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-45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eninda</a:t>
            </a:r>
            <a:r>
              <a:rPr lang="en-US" sz="1176" b="0" i="0" spc="-26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lan</a:t>
            </a:r>
            <a:r>
              <a:rPr lang="en-US" sz="1176" b="0" i="0" spc="-62" baseline="0" dirty="0">
                <a:solidFill>
                  <a:srgbClr val="000000"/>
                </a:solidFill>
                <a:latin typeface="Arial"/>
              </a:rPr>
              <a:t>j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ut</a:t>
            </a:r>
            <a:r>
              <a:rPr lang="en-US" sz="1176" b="0" i="0" spc="33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hasi</a:t>
            </a:r>
            <a:r>
              <a:rPr lang="en-US" sz="1176" b="0" i="0" spc="299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AMI</a:t>
            </a:r>
          </a:p>
        </p:txBody>
      </p:sp>
      <p:sp>
        <p:nvSpPr>
          <p:cNvPr id="1153" name="Rectangle 1153"/>
          <p:cNvSpPr/>
          <p:nvPr/>
        </p:nvSpPr>
        <p:spPr>
          <a:xfrm>
            <a:off x="4882896" y="2589912"/>
            <a:ext cx="2698112" cy="3952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176" b="0" i="0" spc="296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Bukt</a:t>
            </a:r>
            <a:r>
              <a:rPr lang="en-US" sz="1176" b="0" i="0" spc="291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Keha</a:t>
            </a:r>
            <a:r>
              <a:rPr lang="en-US" sz="1176" b="0" i="0" spc="-42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ira</a:t>
            </a:r>
            <a:r>
              <a:rPr lang="en-US" sz="1176" b="0" i="0" spc="289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na</a:t>
            </a:r>
            <a:r>
              <a:rPr lang="en-US" sz="1176" b="0" i="0" spc="-45" baseline="0" dirty="0">
                <a:solidFill>
                  <a:srgbClr val="000000"/>
                </a:solidFill>
                <a:latin typeface="Arial"/>
              </a:rPr>
              <a:t>j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en,</a:t>
            </a:r>
          </a:p>
          <a:p>
            <a:pPr marL="0">
              <a:lnSpc>
                <a:spcPts val="1535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1176" b="0" i="0" spc="296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Ketepata</a:t>
            </a:r>
            <a:r>
              <a:rPr lang="en-US" sz="1176" b="0" i="0" spc="249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Doku</a:t>
            </a:r>
            <a:r>
              <a:rPr lang="en-US" sz="1176" b="0" i="0" spc="-52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</a:t>
            </a:r>
            <a:r>
              <a:rPr lang="en-US" sz="1176" b="0" i="0" spc="321" baseline="0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Kesesu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ia</a:t>
            </a:r>
            <a:r>
              <a:rPr lang="en-US" sz="1176" b="0" i="0" spc="219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85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ang</a:t>
            </a:r>
          </a:p>
        </p:txBody>
      </p:sp>
      <p:sp>
        <p:nvSpPr>
          <p:cNvPr id="1154" name="Rectangle 1154"/>
          <p:cNvSpPr/>
          <p:nvPr/>
        </p:nvSpPr>
        <p:spPr>
          <a:xfrm>
            <a:off x="4882896" y="2983104"/>
            <a:ext cx="2979333" cy="3952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64591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176" b="0" i="0" spc="313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lapor</a:t>
            </a:r>
            <a:r>
              <a:rPr lang="en-US" sz="1176" b="0" i="0" spc="-29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n,</a:t>
            </a:r>
          </a:p>
          <a:p>
            <a:pPr marL="0">
              <a:lnSpc>
                <a:spcPts val="1536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176" b="0" i="0" spc="296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Substans</a:t>
            </a:r>
            <a:r>
              <a:rPr lang="en-US" sz="1176" b="0" i="0" spc="218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Doku</a:t>
            </a:r>
            <a:r>
              <a:rPr lang="en-US" sz="1176" b="0" i="0" spc="-53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(terdapa</a:t>
            </a:r>
            <a:r>
              <a:rPr lang="en-US" sz="1176" b="0" i="0" spc="261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ge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-33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TM</a:t>
            </a:r>
          </a:p>
        </p:txBody>
      </p:sp>
      <p:sp>
        <p:nvSpPr>
          <p:cNvPr id="1155" name="Rectangle 1155"/>
          <p:cNvSpPr/>
          <p:nvPr/>
        </p:nvSpPr>
        <p:spPr>
          <a:xfrm>
            <a:off x="4882896" y="3351912"/>
            <a:ext cx="2754264" cy="3922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64591"/>
            <a:r>
              <a:rPr lang="en-US" sz="1176" b="0" i="0" spc="-45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eninda</a:t>
            </a:r>
            <a:r>
              <a:rPr lang="en-US" sz="1176" b="0" i="0" spc="-26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176" b="0" i="0" spc="-32" baseline="0" dirty="0">
                <a:solidFill>
                  <a:srgbClr val="000000"/>
                </a:solidFill>
                <a:latin typeface="Arial"/>
              </a:rPr>
              <a:t>-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-46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45" baseline="0" dirty="0">
                <a:solidFill>
                  <a:srgbClr val="000000"/>
                </a:solidFill>
                <a:latin typeface="Arial"/>
              </a:rPr>
              <a:t>j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ut</a:t>
            </a:r>
            <a:r>
              <a:rPr lang="en-US" sz="1176" b="0" i="0" spc="33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has</a:t>
            </a:r>
            <a:r>
              <a:rPr lang="en-US" sz="1176" b="0" i="0" spc="-28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29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AMI)</a:t>
            </a:r>
          </a:p>
          <a:p>
            <a:pPr marL="0">
              <a:lnSpc>
                <a:spcPts val="1511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1176" b="0" i="0" spc="296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Kesahihan/Keabsaha</a:t>
            </a:r>
            <a:r>
              <a:rPr lang="en-US" sz="1176" b="0" i="0" spc="14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(Pihak</a:t>
            </a:r>
          </a:p>
        </p:txBody>
      </p:sp>
      <p:sp>
        <p:nvSpPr>
          <p:cNvPr id="1156" name="Rectangle 1156"/>
          <p:cNvSpPr/>
          <p:nvPr/>
        </p:nvSpPr>
        <p:spPr>
          <a:xfrm>
            <a:off x="5047488" y="3742056"/>
            <a:ext cx="2642403" cy="3861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-62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ang 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</a:t>
            </a:r>
            <a:r>
              <a:rPr lang="en-US" sz="1176" b="0" i="0" spc="-85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etu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j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338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da</a:t>
            </a:r>
            <a:r>
              <a:rPr lang="en-US" sz="1176" b="0" i="0" spc="30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45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engesahk</a:t>
            </a:r>
            <a:r>
              <a:rPr lang="en-US" sz="1176" b="0" i="0" spc="-3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n,</a:t>
            </a:r>
          </a:p>
          <a:p>
            <a:pPr marL="0">
              <a:lnSpc>
                <a:spcPts val="1463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Kelengkapa</a:t>
            </a:r>
            <a:r>
              <a:rPr lang="en-US" sz="1176" b="0" i="0" spc="29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tand</a:t>
            </a:r>
            <a:r>
              <a:rPr lang="en-US" sz="1176" b="0" i="0" spc="248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tanga</a:t>
            </a:r>
            <a:r>
              <a:rPr lang="en-US" sz="1176" b="0" i="0" spc="27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30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ste</a:t>
            </a:r>
            <a:r>
              <a:rPr lang="en-US" sz="1176" b="0" i="0" spc="-29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pel)</a:t>
            </a:r>
          </a:p>
        </p:txBody>
      </p:sp>
      <p:sp>
        <p:nvSpPr>
          <p:cNvPr id="1157" name="Rectangle 1157"/>
          <p:cNvSpPr/>
          <p:nvPr/>
        </p:nvSpPr>
        <p:spPr>
          <a:xfrm>
            <a:off x="8116823" y="2559432"/>
            <a:ext cx="2213482" cy="3861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Kesesuaia</a:t>
            </a:r>
            <a:r>
              <a:rPr lang="en-US" sz="1176" b="0" i="0" spc="194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305" baseline="0" dirty="0">
                <a:solidFill>
                  <a:srgbClr val="000000"/>
                </a:solidFill>
                <a:latin typeface="Arial"/>
              </a:rPr>
              <a:t>7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aspe</a:t>
            </a:r>
            <a:r>
              <a:rPr lang="en-US" sz="1176" b="0" i="0" spc="276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pada</a:t>
            </a:r>
          </a:p>
          <a:p>
            <a:pPr marL="0">
              <a:lnSpc>
                <a:spcPts val="1463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Matri</a:t>
            </a:r>
            <a:r>
              <a:rPr lang="en-US" sz="1176" b="0" i="0" spc="-29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176" b="0" i="0" spc="324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Pen</a:t>
            </a:r>
            <a:r>
              <a:rPr lang="en-US" sz="1176" b="0" i="0" spc="-32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la</a:t>
            </a:r>
            <a:r>
              <a:rPr lang="en-US" sz="1176" b="0" i="0" spc="-3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33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Ak</a:t>
            </a:r>
            <a:r>
              <a:rPr lang="en-US" sz="1176" b="0" i="0" spc="-25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it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si</a:t>
            </a:r>
          </a:p>
        </p:txBody>
      </p:sp>
      <p:sp>
        <p:nvSpPr>
          <p:cNvPr id="1158" name="Rectangle 1158"/>
          <p:cNvSpPr/>
          <p:nvPr/>
        </p:nvSpPr>
        <p:spPr>
          <a:xfrm>
            <a:off x="207263" y="4254120"/>
            <a:ext cx="4553105" cy="2184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49936" algn="l"/>
                <a:tab pos="2249423" algn="l"/>
              </a:tabLst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2	</a:t>
            </a:r>
            <a:r>
              <a:rPr lang="en-US" sz="1781" b="0" i="0" spc="0" baseline="-12244" dirty="0">
                <a:solidFill>
                  <a:srgbClr val="000000"/>
                </a:solidFill>
                <a:latin typeface="Arial"/>
              </a:rPr>
              <a:t>Tauta</a:t>
            </a:r>
            <a:r>
              <a:rPr lang="en-US" sz="1781" b="0" i="0" spc="328" baseline="-12244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781" b="0" i="0" spc="0" baseline="-12244" dirty="0">
                <a:solidFill>
                  <a:srgbClr val="000000"/>
                </a:solidFill>
                <a:latin typeface="Arial"/>
              </a:rPr>
              <a:t>RTL	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Rencan</a:t>
            </a:r>
            <a:r>
              <a:rPr lang="en-US" sz="1176" b="0" i="0" spc="248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Tin</a:t>
            </a:r>
            <a:r>
              <a:rPr lang="en-US" sz="1176" b="0" i="0" spc="-38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324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Lan</a:t>
            </a:r>
            <a:r>
              <a:rPr lang="en-US" sz="1176" b="0" i="0" spc="-45" baseline="0" dirty="0">
                <a:solidFill>
                  <a:srgbClr val="000000"/>
                </a:solidFill>
                <a:latin typeface="Arial"/>
              </a:rPr>
              <a:t>j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296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(bisa da</a:t>
            </a:r>
            <a:r>
              <a:rPr lang="en-US" sz="1176" b="0" i="0" spc="-29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am</a:t>
            </a:r>
          </a:p>
        </p:txBody>
      </p:sp>
      <p:sp>
        <p:nvSpPr>
          <p:cNvPr id="1159" name="Rectangle 1159"/>
          <p:cNvSpPr/>
          <p:nvPr/>
        </p:nvSpPr>
        <p:spPr>
          <a:xfrm>
            <a:off x="2456688" y="4421760"/>
            <a:ext cx="534214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-46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po</a:t>
            </a:r>
            <a:r>
              <a:rPr lang="en-US" sz="1176" b="0" i="0" spc="-32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an)</a:t>
            </a:r>
          </a:p>
        </p:txBody>
      </p:sp>
      <p:sp>
        <p:nvSpPr>
          <p:cNvPr id="1160" name="Rectangle 1160"/>
          <p:cNvSpPr/>
          <p:nvPr/>
        </p:nvSpPr>
        <p:spPr>
          <a:xfrm>
            <a:off x="4882896" y="4251072"/>
            <a:ext cx="4435578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233927" algn="l"/>
              </a:tabLst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Bukt</a:t>
            </a:r>
            <a:r>
              <a:rPr lang="en-US" sz="1176" b="0" i="0" spc="289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RTL	Tida</a:t>
            </a:r>
            <a:r>
              <a:rPr lang="en-US" sz="1176" b="0" i="0" spc="315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176" b="0" i="0" spc="282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Catat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1161" name="Rectangle 1161"/>
          <p:cNvSpPr/>
          <p:nvPr/>
        </p:nvSpPr>
        <p:spPr>
          <a:xfrm>
            <a:off x="207263" y="4857624"/>
            <a:ext cx="1783214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49863" algn="l"/>
              </a:tabLst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3	Bukt</a:t>
            </a:r>
            <a:r>
              <a:rPr lang="en-US" sz="1176" b="0" i="0" spc="29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Pelaksanaa</a:t>
            </a:r>
            <a:r>
              <a:rPr lang="en-US" sz="1176" b="0" i="0" spc="22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RTL</a:t>
            </a:r>
          </a:p>
        </p:txBody>
      </p:sp>
      <p:sp>
        <p:nvSpPr>
          <p:cNvPr id="1162" name="Rectangle 1162"/>
          <p:cNvSpPr/>
          <p:nvPr/>
        </p:nvSpPr>
        <p:spPr>
          <a:xfrm>
            <a:off x="2456688" y="4717416"/>
            <a:ext cx="1549780" cy="4409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Lap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ra</a:t>
            </a:r>
            <a:r>
              <a:rPr lang="en-US" sz="1176" b="0" i="0" spc="37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33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1176" b="0" i="0" spc="337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ata</a:t>
            </a:r>
            <a:r>
              <a:rPr lang="en-US" sz="1176" b="0" i="0" spc="321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bukti</a:t>
            </a:r>
          </a:p>
          <a:p>
            <a:pPr marL="0">
              <a:lnSpc>
                <a:spcPts val="1895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pel</a:t>
            </a:r>
            <a:r>
              <a:rPr lang="en-US" sz="1176" b="0" i="0" spc="-46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ksanaa</a:t>
            </a:r>
            <a:r>
              <a:rPr lang="en-US" sz="1176" b="0" i="0" spc="24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la</a:t>
            </a:r>
            <a:r>
              <a:rPr lang="en-US" sz="1176" b="0" i="0" spc="-3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59" baseline="0" dirty="0">
                <a:solidFill>
                  <a:srgbClr val="000000"/>
                </a:solidFill>
                <a:latin typeface="Arial"/>
              </a:rPr>
              <a:t>ya</a:t>
            </a:r>
          </a:p>
        </p:txBody>
      </p:sp>
      <p:sp>
        <p:nvSpPr>
          <p:cNvPr id="1163" name="Rectangle 1163"/>
          <p:cNvSpPr/>
          <p:nvPr/>
        </p:nvSpPr>
        <p:spPr>
          <a:xfrm>
            <a:off x="4882896" y="4763136"/>
            <a:ext cx="2687956" cy="3983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Ketepata</a:t>
            </a:r>
            <a:r>
              <a:rPr lang="en-US" sz="1176" b="0" i="0" spc="224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1176" b="0" i="0" spc="-39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en</a:t>
            </a:r>
            <a:r>
              <a:rPr lang="en-US" sz="1176" b="0" i="0" spc="321" baseline="0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Keses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ia</a:t>
            </a:r>
            <a:r>
              <a:rPr lang="en-US" sz="1176" b="0" i="0" spc="24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176" b="0" i="0" spc="-60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1176" b="0" i="0" spc="330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di</a:t>
            </a:r>
          </a:p>
          <a:p>
            <a:pPr marL="0">
              <a:lnSpc>
                <a:spcPts val="1560"/>
              </a:lnSpc>
            </a:pP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lap</a:t>
            </a:r>
            <a:r>
              <a:rPr lang="en-US" sz="1176" b="0" i="0" spc="-44" baseline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rkan</a:t>
            </a:r>
          </a:p>
        </p:txBody>
      </p:sp>
      <p:sp>
        <p:nvSpPr>
          <p:cNvPr id="1164" name="Rectangle 1164"/>
          <p:cNvSpPr/>
          <p:nvPr/>
        </p:nvSpPr>
        <p:spPr>
          <a:xfrm>
            <a:off x="8116823" y="4802760"/>
            <a:ext cx="1213748" cy="20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Tida</a:t>
            </a:r>
            <a:r>
              <a:rPr lang="en-US" sz="1176" b="0" i="0" spc="363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1176" b="0" i="0" spc="-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1176" b="0" i="0" spc="33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176" b="0" i="0" spc="0" baseline="0" dirty="0">
                <a:solidFill>
                  <a:srgbClr val="000000"/>
                </a:solidFill>
                <a:latin typeface="Arial"/>
              </a:rPr>
              <a:t>Catat</a:t>
            </a:r>
            <a:r>
              <a:rPr lang="en-US" sz="1176" b="0" i="0" spc="-31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Freeform 1165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6" name="Freeform 1166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DBEE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67" name="Picture 116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76" y="1658112"/>
            <a:ext cx="10351007" cy="4864608"/>
          </a:xfrm>
          <a:prstGeom prst="rect">
            <a:avLst/>
          </a:prstGeom>
          <a:noFill/>
        </p:spPr>
      </p:pic>
      <p:sp>
        <p:nvSpPr>
          <p:cNvPr id="1168" name="Freeform 1168"/>
          <p:cNvSpPr/>
          <p:nvPr/>
        </p:nvSpPr>
        <p:spPr>
          <a:xfrm>
            <a:off x="356615" y="1033272"/>
            <a:ext cx="10107169" cy="432816"/>
          </a:xfrm>
          <a:custGeom>
            <a:avLst/>
            <a:gdLst/>
            <a:ahLst/>
            <a:cxnLst/>
            <a:rect l="0" t="0" r="0" b="0"/>
            <a:pathLst>
              <a:path w="10107169" h="432816">
                <a:moveTo>
                  <a:pt x="0" y="432816"/>
                </a:moveTo>
                <a:lnTo>
                  <a:pt x="10107169" y="432816"/>
                </a:lnTo>
                <a:lnTo>
                  <a:pt x="10107169" y="0"/>
                </a:lnTo>
                <a:lnTo>
                  <a:pt x="0" y="0"/>
                </a:lnTo>
                <a:lnTo>
                  <a:pt x="0" y="43281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9" name="Freeform 1169"/>
          <p:cNvSpPr/>
          <p:nvPr/>
        </p:nvSpPr>
        <p:spPr>
          <a:xfrm>
            <a:off x="356615" y="1033272"/>
            <a:ext cx="10107169" cy="432816"/>
          </a:xfrm>
          <a:custGeom>
            <a:avLst/>
            <a:gdLst/>
            <a:ahLst/>
            <a:cxnLst/>
            <a:rect l="0" t="0" r="0" b="0"/>
            <a:pathLst>
              <a:path w="10107169" h="432816">
                <a:moveTo>
                  <a:pt x="0" y="0"/>
                </a:moveTo>
                <a:lnTo>
                  <a:pt x="10107169" y="0"/>
                </a:lnTo>
                <a:lnTo>
                  <a:pt x="10107169" y="432816"/>
                </a:lnTo>
                <a:lnTo>
                  <a:pt x="0" y="432816"/>
                </a:lnTo>
                <a:lnTo>
                  <a:pt x="0" y="0"/>
                </a:lnTo>
                <a:close/>
              </a:path>
            </a:pathLst>
          </a:custGeom>
          <a:noFill/>
          <a:ln w="21335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70" name="Picture 117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188" y="3681476"/>
            <a:ext cx="49783" cy="1339088"/>
          </a:xfrm>
          <a:prstGeom prst="rect">
            <a:avLst/>
          </a:prstGeom>
          <a:noFill/>
        </p:spPr>
      </p:pic>
      <p:pic>
        <p:nvPicPr>
          <p:cNvPr id="1171" name="Picture 117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188" y="5019548"/>
            <a:ext cx="104648" cy="1284224"/>
          </a:xfrm>
          <a:prstGeom prst="rect">
            <a:avLst/>
          </a:prstGeom>
          <a:noFill/>
        </p:spPr>
      </p:pic>
      <p:pic>
        <p:nvPicPr>
          <p:cNvPr id="1172" name="Picture 117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8772" y="6253988"/>
            <a:ext cx="2675127" cy="60452"/>
          </a:xfrm>
          <a:prstGeom prst="rect">
            <a:avLst/>
          </a:prstGeom>
          <a:noFill/>
        </p:spPr>
      </p:pic>
      <p:pic>
        <p:nvPicPr>
          <p:cNvPr id="1173" name="Picture 117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2723" y="4952492"/>
            <a:ext cx="46735" cy="1339088"/>
          </a:xfrm>
          <a:prstGeom prst="rect">
            <a:avLst/>
          </a:prstGeom>
          <a:noFill/>
        </p:spPr>
      </p:pic>
      <p:pic>
        <p:nvPicPr>
          <p:cNvPr id="1174" name="Picture 117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4811" y="3672332"/>
            <a:ext cx="104647" cy="1284223"/>
          </a:xfrm>
          <a:prstGeom prst="rect">
            <a:avLst/>
          </a:prstGeom>
          <a:noFill/>
        </p:spPr>
      </p:pic>
      <p:pic>
        <p:nvPicPr>
          <p:cNvPr id="1175" name="Picture 117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0700" y="3672332"/>
            <a:ext cx="2678176" cy="51308"/>
          </a:xfrm>
          <a:prstGeom prst="rect">
            <a:avLst/>
          </a:prstGeom>
          <a:noFill/>
        </p:spPr>
      </p:pic>
      <p:sp>
        <p:nvSpPr>
          <p:cNvPr id="1176" name="Rectangle 1176"/>
          <p:cNvSpPr/>
          <p:nvPr/>
        </p:nvSpPr>
        <p:spPr>
          <a:xfrm>
            <a:off x="3852671" y="1020623"/>
            <a:ext cx="3128592" cy="4279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Navi</a:t>
            </a:r>
            <a:r>
              <a:rPr lang="en-US" sz="2807" b="0" i="0" spc="-85" baseline="0" dirty="0">
                <a:solidFill>
                  <a:srgbClr val="002060"/>
                </a:solidFill>
                <a:latin typeface="Calibri"/>
              </a:rPr>
              <a:t>g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asi</a:t>
            </a:r>
            <a:r>
              <a:rPr lang="en-US" sz="2807" b="0" i="0" spc="553" baseline="0" dirty="0">
                <a:solidFill>
                  <a:srgbClr val="002060"/>
                </a:solidFill>
                <a:latin typeface="Calibri"/>
              </a:rPr>
              <a:t>:</a:t>
            </a:r>
            <a:r>
              <a:rPr lang="en-US" sz="2807" b="0" i="0" spc="-59" baseline="0" dirty="0">
                <a:solidFill>
                  <a:srgbClr val="002060"/>
                </a:solidFill>
                <a:latin typeface="Calibri"/>
              </a:rPr>
              <a:t>P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ening</a:t>
            </a:r>
            <a:r>
              <a:rPr lang="en-US" sz="2807" b="0" i="0" spc="-79" baseline="0" dirty="0">
                <a:solidFill>
                  <a:srgbClr val="002060"/>
                </a:solidFill>
                <a:latin typeface="Calibri"/>
              </a:rPr>
              <a:t>k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a</a:t>
            </a:r>
            <a:r>
              <a:rPr lang="en-US" sz="2807" b="0" i="0" spc="-76" baseline="0" dirty="0">
                <a:solidFill>
                  <a:srgbClr val="002060"/>
                </a:solidFill>
                <a:latin typeface="Calibri"/>
              </a:rPr>
              <a:t>t</a:t>
            </a:r>
            <a:r>
              <a:rPr lang="en-US" sz="2807" b="0" i="0" spc="0" baseline="0" dirty="0">
                <a:solidFill>
                  <a:srgbClr val="002060"/>
                </a:solidFill>
                <a:latin typeface="Calibri"/>
              </a:rPr>
              <a:t>an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Freeform 1177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8" name="Freeform 1178"/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DBEE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9" name="Freeform 1179"/>
          <p:cNvSpPr/>
          <p:nvPr/>
        </p:nvSpPr>
        <p:spPr>
          <a:xfrm>
            <a:off x="804672" y="844297"/>
            <a:ext cx="8958071" cy="359664"/>
          </a:xfrm>
          <a:custGeom>
            <a:avLst/>
            <a:gdLst/>
            <a:ahLst/>
            <a:cxnLst/>
            <a:rect l="0" t="0" r="0" b="0"/>
            <a:pathLst>
              <a:path w="8958071" h="359664">
                <a:moveTo>
                  <a:pt x="0" y="359664"/>
                </a:moveTo>
                <a:lnTo>
                  <a:pt x="8958071" y="359664"/>
                </a:lnTo>
                <a:lnTo>
                  <a:pt x="8958071" y="0"/>
                </a:lnTo>
                <a:lnTo>
                  <a:pt x="0" y="0"/>
                </a:lnTo>
                <a:lnTo>
                  <a:pt x="0" y="3596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0" name="Freeform 1180"/>
          <p:cNvSpPr/>
          <p:nvPr/>
        </p:nvSpPr>
        <p:spPr>
          <a:xfrm>
            <a:off x="804672" y="844297"/>
            <a:ext cx="8958071" cy="359664"/>
          </a:xfrm>
          <a:custGeom>
            <a:avLst/>
            <a:gdLst/>
            <a:ahLst/>
            <a:cxnLst/>
            <a:rect l="0" t="0" r="0" b="0"/>
            <a:pathLst>
              <a:path w="8958071" h="359664">
                <a:moveTo>
                  <a:pt x="0" y="0"/>
                </a:moveTo>
                <a:lnTo>
                  <a:pt x="8958071" y="0"/>
                </a:lnTo>
                <a:lnTo>
                  <a:pt x="8958071" y="359664"/>
                </a:lnTo>
                <a:lnTo>
                  <a:pt x="0" y="359664"/>
                </a:lnTo>
                <a:lnTo>
                  <a:pt x="0" y="0"/>
                </a:lnTo>
                <a:close/>
              </a:path>
            </a:pathLst>
          </a:custGeom>
          <a:noFill/>
          <a:ln w="21335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1" name="Freeform 1181"/>
          <p:cNvSpPr/>
          <p:nvPr/>
        </p:nvSpPr>
        <p:spPr>
          <a:xfrm>
            <a:off x="1066800" y="1594104"/>
            <a:ext cx="274320" cy="271272"/>
          </a:xfrm>
          <a:custGeom>
            <a:avLst/>
            <a:gdLst/>
            <a:ahLst/>
            <a:cxnLst/>
            <a:rect l="0" t="0" r="0" b="0"/>
            <a:pathLst>
              <a:path w="274320" h="271272">
                <a:moveTo>
                  <a:pt x="0" y="271272"/>
                </a:moveTo>
                <a:lnTo>
                  <a:pt x="274320" y="271272"/>
                </a:lnTo>
                <a:lnTo>
                  <a:pt x="274320" y="0"/>
                </a:lnTo>
                <a:lnTo>
                  <a:pt x="0" y="0"/>
                </a:lnTo>
                <a:lnTo>
                  <a:pt x="0" y="27127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2" name="Freeform 1182"/>
          <p:cNvSpPr/>
          <p:nvPr/>
        </p:nvSpPr>
        <p:spPr>
          <a:xfrm>
            <a:off x="1066800" y="1359408"/>
            <a:ext cx="274320" cy="97536"/>
          </a:xfrm>
          <a:custGeom>
            <a:avLst/>
            <a:gdLst/>
            <a:ahLst/>
            <a:cxnLst/>
            <a:rect l="0" t="0" r="0" b="0"/>
            <a:pathLst>
              <a:path w="274320" h="97536">
                <a:moveTo>
                  <a:pt x="0" y="97536"/>
                </a:moveTo>
                <a:lnTo>
                  <a:pt x="274320" y="97536"/>
                </a:lnTo>
                <a:lnTo>
                  <a:pt x="274320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3" name="Freeform 1183"/>
          <p:cNvSpPr/>
          <p:nvPr/>
        </p:nvSpPr>
        <p:spPr>
          <a:xfrm>
            <a:off x="1066800" y="1456945"/>
            <a:ext cx="274320" cy="137160"/>
          </a:xfrm>
          <a:custGeom>
            <a:avLst/>
            <a:gdLst/>
            <a:ahLst/>
            <a:cxnLst/>
            <a:rect l="0" t="0" r="0" b="0"/>
            <a:pathLst>
              <a:path w="274320" h="137160">
                <a:moveTo>
                  <a:pt x="0" y="137160"/>
                </a:moveTo>
                <a:lnTo>
                  <a:pt x="274320" y="137160"/>
                </a:lnTo>
                <a:lnTo>
                  <a:pt x="274320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4" name="Freeform 1184"/>
          <p:cNvSpPr/>
          <p:nvPr/>
        </p:nvSpPr>
        <p:spPr>
          <a:xfrm>
            <a:off x="1350263" y="1594104"/>
            <a:ext cx="1591056" cy="271272"/>
          </a:xfrm>
          <a:custGeom>
            <a:avLst/>
            <a:gdLst/>
            <a:ahLst/>
            <a:cxnLst/>
            <a:rect l="0" t="0" r="0" b="0"/>
            <a:pathLst>
              <a:path w="1591056" h="271272">
                <a:moveTo>
                  <a:pt x="0" y="271272"/>
                </a:moveTo>
                <a:lnTo>
                  <a:pt x="1591056" y="271272"/>
                </a:lnTo>
                <a:lnTo>
                  <a:pt x="1591056" y="0"/>
                </a:lnTo>
                <a:lnTo>
                  <a:pt x="0" y="0"/>
                </a:lnTo>
                <a:lnTo>
                  <a:pt x="0" y="27127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5" name="Freeform 1185"/>
          <p:cNvSpPr/>
          <p:nvPr/>
        </p:nvSpPr>
        <p:spPr>
          <a:xfrm>
            <a:off x="1350263" y="1359408"/>
            <a:ext cx="1591056" cy="97536"/>
          </a:xfrm>
          <a:custGeom>
            <a:avLst/>
            <a:gdLst/>
            <a:ahLst/>
            <a:cxnLst/>
            <a:rect l="0" t="0" r="0" b="0"/>
            <a:pathLst>
              <a:path w="1591056" h="97536">
                <a:moveTo>
                  <a:pt x="0" y="97536"/>
                </a:moveTo>
                <a:lnTo>
                  <a:pt x="1591056" y="97536"/>
                </a:lnTo>
                <a:lnTo>
                  <a:pt x="1591056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6" name="Freeform 1186"/>
          <p:cNvSpPr/>
          <p:nvPr/>
        </p:nvSpPr>
        <p:spPr>
          <a:xfrm>
            <a:off x="1350263" y="1456945"/>
            <a:ext cx="1591056" cy="137160"/>
          </a:xfrm>
          <a:custGeom>
            <a:avLst/>
            <a:gdLst/>
            <a:ahLst/>
            <a:cxnLst/>
            <a:rect l="0" t="0" r="0" b="0"/>
            <a:pathLst>
              <a:path w="1591056" h="137160">
                <a:moveTo>
                  <a:pt x="0" y="137160"/>
                </a:moveTo>
                <a:lnTo>
                  <a:pt x="1591056" y="137160"/>
                </a:lnTo>
                <a:lnTo>
                  <a:pt x="1591056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7" name="Freeform 1187"/>
          <p:cNvSpPr/>
          <p:nvPr/>
        </p:nvSpPr>
        <p:spPr>
          <a:xfrm>
            <a:off x="2953511" y="1853184"/>
            <a:ext cx="1146048" cy="12192"/>
          </a:xfrm>
          <a:custGeom>
            <a:avLst/>
            <a:gdLst/>
            <a:ahLst/>
            <a:cxnLst/>
            <a:rect l="0" t="0" r="0" b="0"/>
            <a:pathLst>
              <a:path w="1146048" h="12192">
                <a:moveTo>
                  <a:pt x="0" y="12192"/>
                </a:moveTo>
                <a:lnTo>
                  <a:pt x="1146048" y="12192"/>
                </a:lnTo>
                <a:lnTo>
                  <a:pt x="1146048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8" name="Freeform 1188"/>
          <p:cNvSpPr/>
          <p:nvPr/>
        </p:nvSpPr>
        <p:spPr>
          <a:xfrm>
            <a:off x="2953511" y="1359408"/>
            <a:ext cx="1146048" cy="182880"/>
          </a:xfrm>
          <a:custGeom>
            <a:avLst/>
            <a:gdLst/>
            <a:ahLst/>
            <a:cxnLst/>
            <a:rect l="0" t="0" r="0" b="0"/>
            <a:pathLst>
              <a:path w="1146048" h="182880">
                <a:moveTo>
                  <a:pt x="0" y="182880"/>
                </a:moveTo>
                <a:lnTo>
                  <a:pt x="1146048" y="182880"/>
                </a:lnTo>
                <a:lnTo>
                  <a:pt x="1146048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9" name="Freeform 1189"/>
          <p:cNvSpPr/>
          <p:nvPr/>
        </p:nvSpPr>
        <p:spPr>
          <a:xfrm>
            <a:off x="2953511" y="1542289"/>
            <a:ext cx="1146048" cy="155448"/>
          </a:xfrm>
          <a:custGeom>
            <a:avLst/>
            <a:gdLst/>
            <a:ahLst/>
            <a:cxnLst/>
            <a:rect l="0" t="0" r="0" b="0"/>
            <a:pathLst>
              <a:path w="1146048" h="155448">
                <a:moveTo>
                  <a:pt x="0" y="155448"/>
                </a:moveTo>
                <a:lnTo>
                  <a:pt x="1146048" y="155448"/>
                </a:lnTo>
                <a:lnTo>
                  <a:pt x="1146048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0" name="Freeform 1190"/>
          <p:cNvSpPr/>
          <p:nvPr/>
        </p:nvSpPr>
        <p:spPr>
          <a:xfrm>
            <a:off x="2953511" y="1697737"/>
            <a:ext cx="1146048" cy="155448"/>
          </a:xfrm>
          <a:custGeom>
            <a:avLst/>
            <a:gdLst/>
            <a:ahLst/>
            <a:cxnLst/>
            <a:rect l="0" t="0" r="0" b="0"/>
            <a:pathLst>
              <a:path w="1146048" h="155448">
                <a:moveTo>
                  <a:pt x="0" y="155448"/>
                </a:moveTo>
                <a:lnTo>
                  <a:pt x="1146048" y="155448"/>
                </a:lnTo>
                <a:lnTo>
                  <a:pt x="1146048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1" name="Freeform 1191"/>
          <p:cNvSpPr/>
          <p:nvPr/>
        </p:nvSpPr>
        <p:spPr>
          <a:xfrm>
            <a:off x="4111752" y="1676400"/>
            <a:ext cx="2340864" cy="188976"/>
          </a:xfrm>
          <a:custGeom>
            <a:avLst/>
            <a:gdLst/>
            <a:ahLst/>
            <a:cxnLst/>
            <a:rect l="0" t="0" r="0" b="0"/>
            <a:pathLst>
              <a:path w="2340864" h="188976">
                <a:moveTo>
                  <a:pt x="0" y="188976"/>
                </a:moveTo>
                <a:lnTo>
                  <a:pt x="2340864" y="188976"/>
                </a:lnTo>
                <a:lnTo>
                  <a:pt x="2340864" y="0"/>
                </a:lnTo>
                <a:lnTo>
                  <a:pt x="0" y="0"/>
                </a:lnTo>
                <a:lnTo>
                  <a:pt x="0" y="188976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2" name="Freeform 1192"/>
          <p:cNvSpPr/>
          <p:nvPr/>
        </p:nvSpPr>
        <p:spPr>
          <a:xfrm>
            <a:off x="4111752" y="1359408"/>
            <a:ext cx="2340864" cy="161544"/>
          </a:xfrm>
          <a:custGeom>
            <a:avLst/>
            <a:gdLst/>
            <a:ahLst/>
            <a:cxnLst/>
            <a:rect l="0" t="0" r="0" b="0"/>
            <a:pathLst>
              <a:path w="2340864" h="161544">
                <a:moveTo>
                  <a:pt x="0" y="161544"/>
                </a:moveTo>
                <a:lnTo>
                  <a:pt x="2340864" y="161544"/>
                </a:lnTo>
                <a:lnTo>
                  <a:pt x="2340864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3" name="Freeform 1193"/>
          <p:cNvSpPr/>
          <p:nvPr/>
        </p:nvSpPr>
        <p:spPr>
          <a:xfrm>
            <a:off x="4111752" y="1520952"/>
            <a:ext cx="2340864" cy="155448"/>
          </a:xfrm>
          <a:custGeom>
            <a:avLst/>
            <a:gdLst/>
            <a:ahLst/>
            <a:cxnLst/>
            <a:rect l="0" t="0" r="0" b="0"/>
            <a:pathLst>
              <a:path w="2340864" h="155448">
                <a:moveTo>
                  <a:pt x="0" y="155448"/>
                </a:moveTo>
                <a:lnTo>
                  <a:pt x="2340864" y="155448"/>
                </a:lnTo>
                <a:lnTo>
                  <a:pt x="2340864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4" name="Freeform 1194"/>
          <p:cNvSpPr/>
          <p:nvPr/>
        </p:nvSpPr>
        <p:spPr>
          <a:xfrm>
            <a:off x="6464808" y="1676400"/>
            <a:ext cx="3017520" cy="188976"/>
          </a:xfrm>
          <a:custGeom>
            <a:avLst/>
            <a:gdLst/>
            <a:ahLst/>
            <a:cxnLst/>
            <a:rect l="0" t="0" r="0" b="0"/>
            <a:pathLst>
              <a:path w="3017520" h="188976">
                <a:moveTo>
                  <a:pt x="0" y="188976"/>
                </a:moveTo>
                <a:lnTo>
                  <a:pt x="3017520" y="188976"/>
                </a:lnTo>
                <a:lnTo>
                  <a:pt x="3017520" y="0"/>
                </a:lnTo>
                <a:lnTo>
                  <a:pt x="0" y="0"/>
                </a:lnTo>
                <a:lnTo>
                  <a:pt x="0" y="188976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5" name="Freeform 1195"/>
          <p:cNvSpPr/>
          <p:nvPr/>
        </p:nvSpPr>
        <p:spPr>
          <a:xfrm>
            <a:off x="6464808" y="1359408"/>
            <a:ext cx="3017520" cy="161544"/>
          </a:xfrm>
          <a:custGeom>
            <a:avLst/>
            <a:gdLst/>
            <a:ahLst/>
            <a:cxnLst/>
            <a:rect l="0" t="0" r="0" b="0"/>
            <a:pathLst>
              <a:path w="3017520" h="161544">
                <a:moveTo>
                  <a:pt x="0" y="161544"/>
                </a:moveTo>
                <a:lnTo>
                  <a:pt x="3017520" y="161544"/>
                </a:lnTo>
                <a:lnTo>
                  <a:pt x="3017520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6" name="Freeform 1196"/>
          <p:cNvSpPr/>
          <p:nvPr/>
        </p:nvSpPr>
        <p:spPr>
          <a:xfrm>
            <a:off x="6464808" y="1520952"/>
            <a:ext cx="3017520" cy="155448"/>
          </a:xfrm>
          <a:custGeom>
            <a:avLst/>
            <a:gdLst/>
            <a:ahLst/>
            <a:cxnLst/>
            <a:rect l="0" t="0" r="0" b="0"/>
            <a:pathLst>
              <a:path w="3017520" h="155448">
                <a:moveTo>
                  <a:pt x="0" y="155448"/>
                </a:moveTo>
                <a:lnTo>
                  <a:pt x="3017520" y="155448"/>
                </a:lnTo>
                <a:lnTo>
                  <a:pt x="3017520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7" name="Freeform 1197"/>
          <p:cNvSpPr/>
          <p:nvPr/>
        </p:nvSpPr>
        <p:spPr>
          <a:xfrm>
            <a:off x="1054608" y="1347216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8" name="Freeform 1198"/>
          <p:cNvSpPr/>
          <p:nvPr/>
        </p:nvSpPr>
        <p:spPr>
          <a:xfrm>
            <a:off x="1054608" y="1347216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9" name="Freeform 1199"/>
          <p:cNvSpPr/>
          <p:nvPr/>
        </p:nvSpPr>
        <p:spPr>
          <a:xfrm>
            <a:off x="1066800" y="1347216"/>
            <a:ext cx="274320" cy="12192"/>
          </a:xfrm>
          <a:custGeom>
            <a:avLst/>
            <a:gdLst/>
            <a:ahLst/>
            <a:cxnLst/>
            <a:rect l="0" t="0" r="0" b="0"/>
            <a:pathLst>
              <a:path w="274320" h="12192">
                <a:moveTo>
                  <a:pt x="0" y="12192"/>
                </a:moveTo>
                <a:lnTo>
                  <a:pt x="274320" y="12192"/>
                </a:lnTo>
                <a:lnTo>
                  <a:pt x="2743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0" name="Freeform 1200"/>
          <p:cNvSpPr/>
          <p:nvPr/>
        </p:nvSpPr>
        <p:spPr>
          <a:xfrm>
            <a:off x="1341119" y="1347216"/>
            <a:ext cx="9144" cy="12192"/>
          </a:xfrm>
          <a:custGeom>
            <a:avLst/>
            <a:gdLst/>
            <a:ahLst/>
            <a:cxnLst/>
            <a:rect l="0" t="0" r="0" b="0"/>
            <a:pathLst>
              <a:path w="9144" h="12192">
                <a:moveTo>
                  <a:pt x="0" y="12192"/>
                </a:moveTo>
                <a:lnTo>
                  <a:pt x="9144" y="12192"/>
                </a:lnTo>
                <a:lnTo>
                  <a:pt x="914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1" name="Freeform 1201"/>
          <p:cNvSpPr/>
          <p:nvPr/>
        </p:nvSpPr>
        <p:spPr>
          <a:xfrm>
            <a:off x="1350263" y="1347216"/>
            <a:ext cx="1591056" cy="12192"/>
          </a:xfrm>
          <a:custGeom>
            <a:avLst/>
            <a:gdLst/>
            <a:ahLst/>
            <a:cxnLst/>
            <a:rect l="0" t="0" r="0" b="0"/>
            <a:pathLst>
              <a:path w="1591056" h="12192">
                <a:moveTo>
                  <a:pt x="0" y="12192"/>
                </a:moveTo>
                <a:lnTo>
                  <a:pt x="1591056" y="12192"/>
                </a:lnTo>
                <a:lnTo>
                  <a:pt x="1591056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2" name="Freeform 1202"/>
          <p:cNvSpPr/>
          <p:nvPr/>
        </p:nvSpPr>
        <p:spPr>
          <a:xfrm>
            <a:off x="2941320" y="1347216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3" name="Freeform 1203"/>
          <p:cNvSpPr/>
          <p:nvPr/>
        </p:nvSpPr>
        <p:spPr>
          <a:xfrm>
            <a:off x="2953511" y="1347216"/>
            <a:ext cx="1143000" cy="12192"/>
          </a:xfrm>
          <a:custGeom>
            <a:avLst/>
            <a:gdLst/>
            <a:ahLst/>
            <a:cxnLst/>
            <a:rect l="0" t="0" r="0" b="0"/>
            <a:pathLst>
              <a:path w="1143000" h="12192">
                <a:moveTo>
                  <a:pt x="0" y="12192"/>
                </a:moveTo>
                <a:lnTo>
                  <a:pt x="1143000" y="12192"/>
                </a:lnTo>
                <a:lnTo>
                  <a:pt x="1143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4" name="Freeform 1204"/>
          <p:cNvSpPr/>
          <p:nvPr/>
        </p:nvSpPr>
        <p:spPr>
          <a:xfrm>
            <a:off x="4096511" y="1347216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5" name="Freeform 1205"/>
          <p:cNvSpPr/>
          <p:nvPr/>
        </p:nvSpPr>
        <p:spPr>
          <a:xfrm>
            <a:off x="4108703" y="1347216"/>
            <a:ext cx="2343912" cy="12192"/>
          </a:xfrm>
          <a:custGeom>
            <a:avLst/>
            <a:gdLst/>
            <a:ahLst/>
            <a:cxnLst/>
            <a:rect l="0" t="0" r="0" b="0"/>
            <a:pathLst>
              <a:path w="2343912" h="12192">
                <a:moveTo>
                  <a:pt x="0" y="12192"/>
                </a:moveTo>
                <a:lnTo>
                  <a:pt x="2343912" y="12192"/>
                </a:lnTo>
                <a:lnTo>
                  <a:pt x="234391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6" name="Freeform 1206"/>
          <p:cNvSpPr/>
          <p:nvPr/>
        </p:nvSpPr>
        <p:spPr>
          <a:xfrm>
            <a:off x="6452615" y="1347216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7" name="Freeform 1207"/>
          <p:cNvSpPr/>
          <p:nvPr/>
        </p:nvSpPr>
        <p:spPr>
          <a:xfrm>
            <a:off x="6464808" y="1347216"/>
            <a:ext cx="3017520" cy="12192"/>
          </a:xfrm>
          <a:custGeom>
            <a:avLst/>
            <a:gdLst/>
            <a:ahLst/>
            <a:cxnLst/>
            <a:rect l="0" t="0" r="0" b="0"/>
            <a:pathLst>
              <a:path w="3017520" h="12192">
                <a:moveTo>
                  <a:pt x="0" y="12192"/>
                </a:moveTo>
                <a:lnTo>
                  <a:pt x="3017520" y="12192"/>
                </a:lnTo>
                <a:lnTo>
                  <a:pt x="3017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8" name="Freeform 1208"/>
          <p:cNvSpPr/>
          <p:nvPr/>
        </p:nvSpPr>
        <p:spPr>
          <a:xfrm>
            <a:off x="9482328" y="1347216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9" name="Freeform 1209"/>
          <p:cNvSpPr/>
          <p:nvPr/>
        </p:nvSpPr>
        <p:spPr>
          <a:xfrm>
            <a:off x="9482328" y="1347216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0" name="Freeform 1210"/>
          <p:cNvSpPr/>
          <p:nvPr/>
        </p:nvSpPr>
        <p:spPr>
          <a:xfrm>
            <a:off x="1054608" y="1359408"/>
            <a:ext cx="12192" cy="505968"/>
          </a:xfrm>
          <a:custGeom>
            <a:avLst/>
            <a:gdLst/>
            <a:ahLst/>
            <a:cxnLst/>
            <a:rect l="0" t="0" r="0" b="0"/>
            <a:pathLst>
              <a:path w="12192" h="505968">
                <a:moveTo>
                  <a:pt x="0" y="505968"/>
                </a:moveTo>
                <a:lnTo>
                  <a:pt x="12192" y="505968"/>
                </a:lnTo>
                <a:lnTo>
                  <a:pt x="12192" y="0"/>
                </a:lnTo>
                <a:lnTo>
                  <a:pt x="0" y="0"/>
                </a:lnTo>
                <a:lnTo>
                  <a:pt x="0" y="50596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1" name="Freeform 1211"/>
          <p:cNvSpPr/>
          <p:nvPr/>
        </p:nvSpPr>
        <p:spPr>
          <a:xfrm>
            <a:off x="1341119" y="1359408"/>
            <a:ext cx="9144" cy="505968"/>
          </a:xfrm>
          <a:custGeom>
            <a:avLst/>
            <a:gdLst/>
            <a:ahLst/>
            <a:cxnLst/>
            <a:rect l="0" t="0" r="0" b="0"/>
            <a:pathLst>
              <a:path w="9144" h="505968">
                <a:moveTo>
                  <a:pt x="0" y="505968"/>
                </a:moveTo>
                <a:lnTo>
                  <a:pt x="9144" y="505968"/>
                </a:lnTo>
                <a:lnTo>
                  <a:pt x="9144" y="0"/>
                </a:lnTo>
                <a:lnTo>
                  <a:pt x="0" y="0"/>
                </a:lnTo>
                <a:lnTo>
                  <a:pt x="0" y="50596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2" name="Freeform 1212"/>
          <p:cNvSpPr/>
          <p:nvPr/>
        </p:nvSpPr>
        <p:spPr>
          <a:xfrm>
            <a:off x="2941320" y="1359408"/>
            <a:ext cx="12192" cy="505968"/>
          </a:xfrm>
          <a:custGeom>
            <a:avLst/>
            <a:gdLst/>
            <a:ahLst/>
            <a:cxnLst/>
            <a:rect l="0" t="0" r="0" b="0"/>
            <a:pathLst>
              <a:path w="12192" h="505968">
                <a:moveTo>
                  <a:pt x="0" y="505968"/>
                </a:moveTo>
                <a:lnTo>
                  <a:pt x="12192" y="505968"/>
                </a:lnTo>
                <a:lnTo>
                  <a:pt x="12192" y="0"/>
                </a:lnTo>
                <a:lnTo>
                  <a:pt x="0" y="0"/>
                </a:lnTo>
                <a:lnTo>
                  <a:pt x="0" y="50596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3" name="Freeform 1213"/>
          <p:cNvSpPr/>
          <p:nvPr/>
        </p:nvSpPr>
        <p:spPr>
          <a:xfrm>
            <a:off x="4096511" y="1359408"/>
            <a:ext cx="12192" cy="505968"/>
          </a:xfrm>
          <a:custGeom>
            <a:avLst/>
            <a:gdLst/>
            <a:ahLst/>
            <a:cxnLst/>
            <a:rect l="0" t="0" r="0" b="0"/>
            <a:pathLst>
              <a:path w="12192" h="505968">
                <a:moveTo>
                  <a:pt x="0" y="505968"/>
                </a:moveTo>
                <a:lnTo>
                  <a:pt x="12192" y="505968"/>
                </a:lnTo>
                <a:lnTo>
                  <a:pt x="12192" y="0"/>
                </a:lnTo>
                <a:lnTo>
                  <a:pt x="0" y="0"/>
                </a:lnTo>
                <a:lnTo>
                  <a:pt x="0" y="50596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4" name="Freeform 1214"/>
          <p:cNvSpPr/>
          <p:nvPr/>
        </p:nvSpPr>
        <p:spPr>
          <a:xfrm>
            <a:off x="6452615" y="1359408"/>
            <a:ext cx="12192" cy="505968"/>
          </a:xfrm>
          <a:custGeom>
            <a:avLst/>
            <a:gdLst/>
            <a:ahLst/>
            <a:cxnLst/>
            <a:rect l="0" t="0" r="0" b="0"/>
            <a:pathLst>
              <a:path w="12192" h="505968">
                <a:moveTo>
                  <a:pt x="0" y="505968"/>
                </a:moveTo>
                <a:lnTo>
                  <a:pt x="12192" y="505968"/>
                </a:lnTo>
                <a:lnTo>
                  <a:pt x="12192" y="0"/>
                </a:lnTo>
                <a:lnTo>
                  <a:pt x="0" y="0"/>
                </a:lnTo>
                <a:lnTo>
                  <a:pt x="0" y="50596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5" name="Freeform 1215"/>
          <p:cNvSpPr/>
          <p:nvPr/>
        </p:nvSpPr>
        <p:spPr>
          <a:xfrm>
            <a:off x="9482328" y="1359408"/>
            <a:ext cx="12192" cy="505968"/>
          </a:xfrm>
          <a:custGeom>
            <a:avLst/>
            <a:gdLst/>
            <a:ahLst/>
            <a:cxnLst/>
            <a:rect l="0" t="0" r="0" b="0"/>
            <a:pathLst>
              <a:path w="12192" h="505968">
                <a:moveTo>
                  <a:pt x="0" y="505968"/>
                </a:moveTo>
                <a:lnTo>
                  <a:pt x="12192" y="505968"/>
                </a:lnTo>
                <a:lnTo>
                  <a:pt x="12192" y="0"/>
                </a:lnTo>
                <a:lnTo>
                  <a:pt x="0" y="0"/>
                </a:lnTo>
                <a:lnTo>
                  <a:pt x="0" y="50596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6" name="Freeform 1216"/>
          <p:cNvSpPr/>
          <p:nvPr/>
        </p:nvSpPr>
        <p:spPr>
          <a:xfrm>
            <a:off x="1054608" y="186537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7" name="Freeform 1217"/>
          <p:cNvSpPr/>
          <p:nvPr/>
        </p:nvSpPr>
        <p:spPr>
          <a:xfrm>
            <a:off x="1066800" y="1865377"/>
            <a:ext cx="274320" cy="12192"/>
          </a:xfrm>
          <a:custGeom>
            <a:avLst/>
            <a:gdLst/>
            <a:ahLst/>
            <a:cxnLst/>
            <a:rect l="0" t="0" r="0" b="0"/>
            <a:pathLst>
              <a:path w="274320" h="12192">
                <a:moveTo>
                  <a:pt x="0" y="12192"/>
                </a:moveTo>
                <a:lnTo>
                  <a:pt x="274320" y="12192"/>
                </a:lnTo>
                <a:lnTo>
                  <a:pt x="2743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8" name="Freeform 1218"/>
          <p:cNvSpPr/>
          <p:nvPr/>
        </p:nvSpPr>
        <p:spPr>
          <a:xfrm>
            <a:off x="1341119" y="1865377"/>
            <a:ext cx="9144" cy="12192"/>
          </a:xfrm>
          <a:custGeom>
            <a:avLst/>
            <a:gdLst/>
            <a:ahLst/>
            <a:cxnLst/>
            <a:rect l="0" t="0" r="0" b="0"/>
            <a:pathLst>
              <a:path w="9144" h="12192">
                <a:moveTo>
                  <a:pt x="0" y="12192"/>
                </a:moveTo>
                <a:lnTo>
                  <a:pt x="9144" y="12192"/>
                </a:lnTo>
                <a:lnTo>
                  <a:pt x="914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9" name="Freeform 1219"/>
          <p:cNvSpPr/>
          <p:nvPr/>
        </p:nvSpPr>
        <p:spPr>
          <a:xfrm>
            <a:off x="1350263" y="1865377"/>
            <a:ext cx="1591056" cy="12192"/>
          </a:xfrm>
          <a:custGeom>
            <a:avLst/>
            <a:gdLst/>
            <a:ahLst/>
            <a:cxnLst/>
            <a:rect l="0" t="0" r="0" b="0"/>
            <a:pathLst>
              <a:path w="1591056" h="12192">
                <a:moveTo>
                  <a:pt x="0" y="12192"/>
                </a:moveTo>
                <a:lnTo>
                  <a:pt x="1591056" y="12192"/>
                </a:lnTo>
                <a:lnTo>
                  <a:pt x="1591056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0" name="Freeform 1220"/>
          <p:cNvSpPr/>
          <p:nvPr/>
        </p:nvSpPr>
        <p:spPr>
          <a:xfrm>
            <a:off x="2941320" y="186537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1" name="Freeform 1221"/>
          <p:cNvSpPr/>
          <p:nvPr/>
        </p:nvSpPr>
        <p:spPr>
          <a:xfrm>
            <a:off x="2953511" y="1865377"/>
            <a:ext cx="1143000" cy="12192"/>
          </a:xfrm>
          <a:custGeom>
            <a:avLst/>
            <a:gdLst/>
            <a:ahLst/>
            <a:cxnLst/>
            <a:rect l="0" t="0" r="0" b="0"/>
            <a:pathLst>
              <a:path w="1143000" h="12192">
                <a:moveTo>
                  <a:pt x="0" y="12192"/>
                </a:moveTo>
                <a:lnTo>
                  <a:pt x="1143000" y="12192"/>
                </a:lnTo>
                <a:lnTo>
                  <a:pt x="1143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2" name="Freeform 1222"/>
          <p:cNvSpPr/>
          <p:nvPr/>
        </p:nvSpPr>
        <p:spPr>
          <a:xfrm>
            <a:off x="4096511" y="186537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3" name="Freeform 1223"/>
          <p:cNvSpPr/>
          <p:nvPr/>
        </p:nvSpPr>
        <p:spPr>
          <a:xfrm>
            <a:off x="4108703" y="1865377"/>
            <a:ext cx="2343912" cy="12192"/>
          </a:xfrm>
          <a:custGeom>
            <a:avLst/>
            <a:gdLst/>
            <a:ahLst/>
            <a:cxnLst/>
            <a:rect l="0" t="0" r="0" b="0"/>
            <a:pathLst>
              <a:path w="2343912" h="12192">
                <a:moveTo>
                  <a:pt x="0" y="12192"/>
                </a:moveTo>
                <a:lnTo>
                  <a:pt x="2343912" y="12192"/>
                </a:lnTo>
                <a:lnTo>
                  <a:pt x="234391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4" name="Freeform 1224"/>
          <p:cNvSpPr/>
          <p:nvPr/>
        </p:nvSpPr>
        <p:spPr>
          <a:xfrm>
            <a:off x="6452615" y="186537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5" name="Freeform 1225"/>
          <p:cNvSpPr/>
          <p:nvPr/>
        </p:nvSpPr>
        <p:spPr>
          <a:xfrm>
            <a:off x="6464808" y="1865377"/>
            <a:ext cx="3017520" cy="12192"/>
          </a:xfrm>
          <a:custGeom>
            <a:avLst/>
            <a:gdLst/>
            <a:ahLst/>
            <a:cxnLst/>
            <a:rect l="0" t="0" r="0" b="0"/>
            <a:pathLst>
              <a:path w="3017520" h="12192">
                <a:moveTo>
                  <a:pt x="0" y="12192"/>
                </a:moveTo>
                <a:lnTo>
                  <a:pt x="3017520" y="12192"/>
                </a:lnTo>
                <a:lnTo>
                  <a:pt x="3017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6" name="Freeform 1226"/>
          <p:cNvSpPr/>
          <p:nvPr/>
        </p:nvSpPr>
        <p:spPr>
          <a:xfrm>
            <a:off x="9482328" y="186537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7" name="Freeform 1227"/>
          <p:cNvSpPr/>
          <p:nvPr/>
        </p:nvSpPr>
        <p:spPr>
          <a:xfrm>
            <a:off x="1054608" y="1877569"/>
            <a:ext cx="12192" cy="765048"/>
          </a:xfrm>
          <a:custGeom>
            <a:avLst/>
            <a:gdLst/>
            <a:ahLst/>
            <a:cxnLst/>
            <a:rect l="0" t="0" r="0" b="0"/>
            <a:pathLst>
              <a:path w="12192" h="765048">
                <a:moveTo>
                  <a:pt x="0" y="765048"/>
                </a:moveTo>
                <a:lnTo>
                  <a:pt x="12192" y="765048"/>
                </a:lnTo>
                <a:lnTo>
                  <a:pt x="12192" y="0"/>
                </a:lnTo>
                <a:lnTo>
                  <a:pt x="0" y="0"/>
                </a:lnTo>
                <a:lnTo>
                  <a:pt x="0" y="76504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8" name="Freeform 1228"/>
          <p:cNvSpPr/>
          <p:nvPr/>
        </p:nvSpPr>
        <p:spPr>
          <a:xfrm>
            <a:off x="1341119" y="1877569"/>
            <a:ext cx="9144" cy="765048"/>
          </a:xfrm>
          <a:custGeom>
            <a:avLst/>
            <a:gdLst/>
            <a:ahLst/>
            <a:cxnLst/>
            <a:rect l="0" t="0" r="0" b="0"/>
            <a:pathLst>
              <a:path w="9144" h="765048">
                <a:moveTo>
                  <a:pt x="0" y="765048"/>
                </a:moveTo>
                <a:lnTo>
                  <a:pt x="9144" y="765048"/>
                </a:lnTo>
                <a:lnTo>
                  <a:pt x="9144" y="0"/>
                </a:lnTo>
                <a:lnTo>
                  <a:pt x="0" y="0"/>
                </a:lnTo>
                <a:lnTo>
                  <a:pt x="0" y="76504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9" name="Freeform 1229"/>
          <p:cNvSpPr/>
          <p:nvPr/>
        </p:nvSpPr>
        <p:spPr>
          <a:xfrm>
            <a:off x="2941320" y="1877569"/>
            <a:ext cx="12192" cy="765048"/>
          </a:xfrm>
          <a:custGeom>
            <a:avLst/>
            <a:gdLst/>
            <a:ahLst/>
            <a:cxnLst/>
            <a:rect l="0" t="0" r="0" b="0"/>
            <a:pathLst>
              <a:path w="12192" h="765048">
                <a:moveTo>
                  <a:pt x="0" y="765048"/>
                </a:moveTo>
                <a:lnTo>
                  <a:pt x="12192" y="765048"/>
                </a:lnTo>
                <a:lnTo>
                  <a:pt x="12192" y="0"/>
                </a:lnTo>
                <a:lnTo>
                  <a:pt x="0" y="0"/>
                </a:lnTo>
                <a:lnTo>
                  <a:pt x="0" y="76504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0" name="Freeform 1230"/>
          <p:cNvSpPr/>
          <p:nvPr/>
        </p:nvSpPr>
        <p:spPr>
          <a:xfrm>
            <a:off x="4096511" y="1877569"/>
            <a:ext cx="12192" cy="765048"/>
          </a:xfrm>
          <a:custGeom>
            <a:avLst/>
            <a:gdLst/>
            <a:ahLst/>
            <a:cxnLst/>
            <a:rect l="0" t="0" r="0" b="0"/>
            <a:pathLst>
              <a:path w="12192" h="765048">
                <a:moveTo>
                  <a:pt x="0" y="765048"/>
                </a:moveTo>
                <a:lnTo>
                  <a:pt x="12192" y="765048"/>
                </a:lnTo>
                <a:lnTo>
                  <a:pt x="12192" y="0"/>
                </a:lnTo>
                <a:lnTo>
                  <a:pt x="0" y="0"/>
                </a:lnTo>
                <a:lnTo>
                  <a:pt x="0" y="76504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1" name="Freeform 1231"/>
          <p:cNvSpPr/>
          <p:nvPr/>
        </p:nvSpPr>
        <p:spPr>
          <a:xfrm>
            <a:off x="6452615" y="1877569"/>
            <a:ext cx="12192" cy="765048"/>
          </a:xfrm>
          <a:custGeom>
            <a:avLst/>
            <a:gdLst/>
            <a:ahLst/>
            <a:cxnLst/>
            <a:rect l="0" t="0" r="0" b="0"/>
            <a:pathLst>
              <a:path w="12192" h="765048">
                <a:moveTo>
                  <a:pt x="0" y="765048"/>
                </a:moveTo>
                <a:lnTo>
                  <a:pt x="12192" y="765048"/>
                </a:lnTo>
                <a:lnTo>
                  <a:pt x="12192" y="0"/>
                </a:lnTo>
                <a:lnTo>
                  <a:pt x="0" y="0"/>
                </a:lnTo>
                <a:lnTo>
                  <a:pt x="0" y="76504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2" name="Freeform 1232"/>
          <p:cNvSpPr/>
          <p:nvPr/>
        </p:nvSpPr>
        <p:spPr>
          <a:xfrm>
            <a:off x="9482328" y="1877569"/>
            <a:ext cx="12192" cy="765048"/>
          </a:xfrm>
          <a:custGeom>
            <a:avLst/>
            <a:gdLst/>
            <a:ahLst/>
            <a:cxnLst/>
            <a:rect l="0" t="0" r="0" b="0"/>
            <a:pathLst>
              <a:path w="12192" h="765048">
                <a:moveTo>
                  <a:pt x="0" y="765048"/>
                </a:moveTo>
                <a:lnTo>
                  <a:pt x="12192" y="765048"/>
                </a:lnTo>
                <a:lnTo>
                  <a:pt x="12192" y="0"/>
                </a:lnTo>
                <a:lnTo>
                  <a:pt x="0" y="0"/>
                </a:lnTo>
                <a:lnTo>
                  <a:pt x="0" y="76504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3" name="Freeform 1233"/>
          <p:cNvSpPr/>
          <p:nvPr/>
        </p:nvSpPr>
        <p:spPr>
          <a:xfrm>
            <a:off x="1054608" y="2642616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4" name="Freeform 1234"/>
          <p:cNvSpPr/>
          <p:nvPr/>
        </p:nvSpPr>
        <p:spPr>
          <a:xfrm>
            <a:off x="1066800" y="2642616"/>
            <a:ext cx="274320" cy="12192"/>
          </a:xfrm>
          <a:custGeom>
            <a:avLst/>
            <a:gdLst/>
            <a:ahLst/>
            <a:cxnLst/>
            <a:rect l="0" t="0" r="0" b="0"/>
            <a:pathLst>
              <a:path w="274320" h="12192">
                <a:moveTo>
                  <a:pt x="0" y="12192"/>
                </a:moveTo>
                <a:lnTo>
                  <a:pt x="274320" y="12192"/>
                </a:lnTo>
                <a:lnTo>
                  <a:pt x="2743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5" name="Freeform 1235"/>
          <p:cNvSpPr/>
          <p:nvPr/>
        </p:nvSpPr>
        <p:spPr>
          <a:xfrm>
            <a:off x="1341119" y="2642616"/>
            <a:ext cx="9144" cy="12192"/>
          </a:xfrm>
          <a:custGeom>
            <a:avLst/>
            <a:gdLst/>
            <a:ahLst/>
            <a:cxnLst/>
            <a:rect l="0" t="0" r="0" b="0"/>
            <a:pathLst>
              <a:path w="9144" h="12192">
                <a:moveTo>
                  <a:pt x="0" y="12192"/>
                </a:moveTo>
                <a:lnTo>
                  <a:pt x="9144" y="12192"/>
                </a:lnTo>
                <a:lnTo>
                  <a:pt x="914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6" name="Freeform 1236"/>
          <p:cNvSpPr/>
          <p:nvPr/>
        </p:nvSpPr>
        <p:spPr>
          <a:xfrm>
            <a:off x="1350263" y="2642616"/>
            <a:ext cx="1591056" cy="12192"/>
          </a:xfrm>
          <a:custGeom>
            <a:avLst/>
            <a:gdLst/>
            <a:ahLst/>
            <a:cxnLst/>
            <a:rect l="0" t="0" r="0" b="0"/>
            <a:pathLst>
              <a:path w="1591056" h="12192">
                <a:moveTo>
                  <a:pt x="0" y="12192"/>
                </a:moveTo>
                <a:lnTo>
                  <a:pt x="1591056" y="12192"/>
                </a:lnTo>
                <a:lnTo>
                  <a:pt x="1591056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7" name="Freeform 1237"/>
          <p:cNvSpPr/>
          <p:nvPr/>
        </p:nvSpPr>
        <p:spPr>
          <a:xfrm>
            <a:off x="2941320" y="2642616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8" name="Freeform 1238"/>
          <p:cNvSpPr/>
          <p:nvPr/>
        </p:nvSpPr>
        <p:spPr>
          <a:xfrm>
            <a:off x="2953511" y="2642616"/>
            <a:ext cx="1143000" cy="12192"/>
          </a:xfrm>
          <a:custGeom>
            <a:avLst/>
            <a:gdLst/>
            <a:ahLst/>
            <a:cxnLst/>
            <a:rect l="0" t="0" r="0" b="0"/>
            <a:pathLst>
              <a:path w="1143000" h="12192">
                <a:moveTo>
                  <a:pt x="0" y="12192"/>
                </a:moveTo>
                <a:lnTo>
                  <a:pt x="1143000" y="12192"/>
                </a:lnTo>
                <a:lnTo>
                  <a:pt x="1143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9" name="Freeform 1239"/>
          <p:cNvSpPr/>
          <p:nvPr/>
        </p:nvSpPr>
        <p:spPr>
          <a:xfrm>
            <a:off x="4096511" y="2642616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0" name="Freeform 1240"/>
          <p:cNvSpPr/>
          <p:nvPr/>
        </p:nvSpPr>
        <p:spPr>
          <a:xfrm>
            <a:off x="4108703" y="2642616"/>
            <a:ext cx="2343912" cy="12192"/>
          </a:xfrm>
          <a:custGeom>
            <a:avLst/>
            <a:gdLst/>
            <a:ahLst/>
            <a:cxnLst/>
            <a:rect l="0" t="0" r="0" b="0"/>
            <a:pathLst>
              <a:path w="2343912" h="12192">
                <a:moveTo>
                  <a:pt x="0" y="12192"/>
                </a:moveTo>
                <a:lnTo>
                  <a:pt x="2343912" y="12192"/>
                </a:lnTo>
                <a:lnTo>
                  <a:pt x="234391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1" name="Freeform 1241"/>
          <p:cNvSpPr/>
          <p:nvPr/>
        </p:nvSpPr>
        <p:spPr>
          <a:xfrm>
            <a:off x="6452615" y="2642616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2" name="Freeform 1242"/>
          <p:cNvSpPr/>
          <p:nvPr/>
        </p:nvSpPr>
        <p:spPr>
          <a:xfrm>
            <a:off x="6464808" y="2642616"/>
            <a:ext cx="3017520" cy="12192"/>
          </a:xfrm>
          <a:custGeom>
            <a:avLst/>
            <a:gdLst/>
            <a:ahLst/>
            <a:cxnLst/>
            <a:rect l="0" t="0" r="0" b="0"/>
            <a:pathLst>
              <a:path w="3017520" h="12192">
                <a:moveTo>
                  <a:pt x="0" y="12192"/>
                </a:moveTo>
                <a:lnTo>
                  <a:pt x="3017520" y="12192"/>
                </a:lnTo>
                <a:lnTo>
                  <a:pt x="3017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3" name="Freeform 1243"/>
          <p:cNvSpPr/>
          <p:nvPr/>
        </p:nvSpPr>
        <p:spPr>
          <a:xfrm>
            <a:off x="9482328" y="2642616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4" name="Freeform 1244"/>
          <p:cNvSpPr/>
          <p:nvPr/>
        </p:nvSpPr>
        <p:spPr>
          <a:xfrm>
            <a:off x="1054608" y="2654808"/>
            <a:ext cx="12192" cy="743712"/>
          </a:xfrm>
          <a:custGeom>
            <a:avLst/>
            <a:gdLst/>
            <a:ahLst/>
            <a:cxnLst/>
            <a:rect l="0" t="0" r="0" b="0"/>
            <a:pathLst>
              <a:path w="12192" h="743712">
                <a:moveTo>
                  <a:pt x="0" y="743712"/>
                </a:moveTo>
                <a:lnTo>
                  <a:pt x="12192" y="743712"/>
                </a:lnTo>
                <a:lnTo>
                  <a:pt x="12192" y="0"/>
                </a:lnTo>
                <a:lnTo>
                  <a:pt x="0" y="0"/>
                </a:lnTo>
                <a:lnTo>
                  <a:pt x="0" y="74371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5" name="Freeform 1245"/>
          <p:cNvSpPr/>
          <p:nvPr/>
        </p:nvSpPr>
        <p:spPr>
          <a:xfrm>
            <a:off x="1341119" y="2654808"/>
            <a:ext cx="9144" cy="743712"/>
          </a:xfrm>
          <a:custGeom>
            <a:avLst/>
            <a:gdLst/>
            <a:ahLst/>
            <a:cxnLst/>
            <a:rect l="0" t="0" r="0" b="0"/>
            <a:pathLst>
              <a:path w="9144" h="743712">
                <a:moveTo>
                  <a:pt x="0" y="743712"/>
                </a:moveTo>
                <a:lnTo>
                  <a:pt x="9144" y="743712"/>
                </a:lnTo>
                <a:lnTo>
                  <a:pt x="9144" y="0"/>
                </a:lnTo>
                <a:lnTo>
                  <a:pt x="0" y="0"/>
                </a:lnTo>
                <a:lnTo>
                  <a:pt x="0" y="74371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6" name="Freeform 1246"/>
          <p:cNvSpPr/>
          <p:nvPr/>
        </p:nvSpPr>
        <p:spPr>
          <a:xfrm>
            <a:off x="2941320" y="2654808"/>
            <a:ext cx="12192" cy="743712"/>
          </a:xfrm>
          <a:custGeom>
            <a:avLst/>
            <a:gdLst/>
            <a:ahLst/>
            <a:cxnLst/>
            <a:rect l="0" t="0" r="0" b="0"/>
            <a:pathLst>
              <a:path w="12192" h="743712">
                <a:moveTo>
                  <a:pt x="0" y="743712"/>
                </a:moveTo>
                <a:lnTo>
                  <a:pt x="12192" y="743712"/>
                </a:lnTo>
                <a:lnTo>
                  <a:pt x="12192" y="0"/>
                </a:lnTo>
                <a:lnTo>
                  <a:pt x="0" y="0"/>
                </a:lnTo>
                <a:lnTo>
                  <a:pt x="0" y="74371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7" name="Freeform 1247"/>
          <p:cNvSpPr/>
          <p:nvPr/>
        </p:nvSpPr>
        <p:spPr>
          <a:xfrm>
            <a:off x="4096511" y="2654808"/>
            <a:ext cx="12192" cy="743712"/>
          </a:xfrm>
          <a:custGeom>
            <a:avLst/>
            <a:gdLst/>
            <a:ahLst/>
            <a:cxnLst/>
            <a:rect l="0" t="0" r="0" b="0"/>
            <a:pathLst>
              <a:path w="12192" h="743712">
                <a:moveTo>
                  <a:pt x="0" y="743712"/>
                </a:moveTo>
                <a:lnTo>
                  <a:pt x="12192" y="743712"/>
                </a:lnTo>
                <a:lnTo>
                  <a:pt x="12192" y="0"/>
                </a:lnTo>
                <a:lnTo>
                  <a:pt x="0" y="0"/>
                </a:lnTo>
                <a:lnTo>
                  <a:pt x="0" y="74371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8" name="Freeform 1248"/>
          <p:cNvSpPr/>
          <p:nvPr/>
        </p:nvSpPr>
        <p:spPr>
          <a:xfrm>
            <a:off x="6452615" y="2654808"/>
            <a:ext cx="12192" cy="743712"/>
          </a:xfrm>
          <a:custGeom>
            <a:avLst/>
            <a:gdLst/>
            <a:ahLst/>
            <a:cxnLst/>
            <a:rect l="0" t="0" r="0" b="0"/>
            <a:pathLst>
              <a:path w="12192" h="743712">
                <a:moveTo>
                  <a:pt x="0" y="743712"/>
                </a:moveTo>
                <a:lnTo>
                  <a:pt x="12192" y="743712"/>
                </a:lnTo>
                <a:lnTo>
                  <a:pt x="12192" y="0"/>
                </a:lnTo>
                <a:lnTo>
                  <a:pt x="0" y="0"/>
                </a:lnTo>
                <a:lnTo>
                  <a:pt x="0" y="74371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9" name="Freeform 1249"/>
          <p:cNvSpPr/>
          <p:nvPr/>
        </p:nvSpPr>
        <p:spPr>
          <a:xfrm>
            <a:off x="9482328" y="2654808"/>
            <a:ext cx="12192" cy="743712"/>
          </a:xfrm>
          <a:custGeom>
            <a:avLst/>
            <a:gdLst/>
            <a:ahLst/>
            <a:cxnLst/>
            <a:rect l="0" t="0" r="0" b="0"/>
            <a:pathLst>
              <a:path w="12192" h="743712">
                <a:moveTo>
                  <a:pt x="0" y="743712"/>
                </a:moveTo>
                <a:lnTo>
                  <a:pt x="12192" y="743712"/>
                </a:lnTo>
                <a:lnTo>
                  <a:pt x="12192" y="0"/>
                </a:lnTo>
                <a:lnTo>
                  <a:pt x="0" y="0"/>
                </a:lnTo>
                <a:lnTo>
                  <a:pt x="0" y="74371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0" name="Freeform 1250"/>
          <p:cNvSpPr/>
          <p:nvPr/>
        </p:nvSpPr>
        <p:spPr>
          <a:xfrm>
            <a:off x="1054608" y="3398520"/>
            <a:ext cx="12192" cy="9144"/>
          </a:xfrm>
          <a:custGeom>
            <a:avLst/>
            <a:gdLst/>
            <a:ahLst/>
            <a:cxnLst/>
            <a:rect l="0" t="0" r="0" b="0"/>
            <a:pathLst>
              <a:path w="12192" h="9144">
                <a:moveTo>
                  <a:pt x="0" y="9144"/>
                </a:moveTo>
                <a:lnTo>
                  <a:pt x="12192" y="9144"/>
                </a:lnTo>
                <a:lnTo>
                  <a:pt x="12192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1" name="Freeform 1251"/>
          <p:cNvSpPr/>
          <p:nvPr/>
        </p:nvSpPr>
        <p:spPr>
          <a:xfrm>
            <a:off x="1066800" y="3398520"/>
            <a:ext cx="274320" cy="9144"/>
          </a:xfrm>
          <a:custGeom>
            <a:avLst/>
            <a:gdLst/>
            <a:ahLst/>
            <a:cxnLst/>
            <a:rect l="0" t="0" r="0" b="0"/>
            <a:pathLst>
              <a:path w="274320" h="9144">
                <a:moveTo>
                  <a:pt x="0" y="9144"/>
                </a:moveTo>
                <a:lnTo>
                  <a:pt x="274320" y="9144"/>
                </a:lnTo>
                <a:lnTo>
                  <a:pt x="27432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2" name="Freeform 1252"/>
          <p:cNvSpPr/>
          <p:nvPr/>
        </p:nvSpPr>
        <p:spPr>
          <a:xfrm>
            <a:off x="1341119" y="3398520"/>
            <a:ext cx="9144" cy="9144"/>
          </a:xfrm>
          <a:custGeom>
            <a:avLst/>
            <a:gdLst/>
            <a:ahLst/>
            <a:cxnLst/>
            <a:rect l="0" t="0" r="0" b="0"/>
            <a:pathLst>
              <a:path w="9144" h="9144">
                <a:moveTo>
                  <a:pt x="0" y="9144"/>
                </a:moveTo>
                <a:lnTo>
                  <a:pt x="9144" y="9144"/>
                </a:lnTo>
                <a:lnTo>
                  <a:pt x="9144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3" name="Freeform 1253"/>
          <p:cNvSpPr/>
          <p:nvPr/>
        </p:nvSpPr>
        <p:spPr>
          <a:xfrm>
            <a:off x="1350263" y="3398520"/>
            <a:ext cx="1591056" cy="9144"/>
          </a:xfrm>
          <a:custGeom>
            <a:avLst/>
            <a:gdLst/>
            <a:ahLst/>
            <a:cxnLst/>
            <a:rect l="0" t="0" r="0" b="0"/>
            <a:pathLst>
              <a:path w="1591056" h="9144">
                <a:moveTo>
                  <a:pt x="0" y="9144"/>
                </a:moveTo>
                <a:lnTo>
                  <a:pt x="1591056" y="9144"/>
                </a:lnTo>
                <a:lnTo>
                  <a:pt x="1591056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4" name="Freeform 1254"/>
          <p:cNvSpPr/>
          <p:nvPr/>
        </p:nvSpPr>
        <p:spPr>
          <a:xfrm>
            <a:off x="2941320" y="3398520"/>
            <a:ext cx="12192" cy="9144"/>
          </a:xfrm>
          <a:custGeom>
            <a:avLst/>
            <a:gdLst/>
            <a:ahLst/>
            <a:cxnLst/>
            <a:rect l="0" t="0" r="0" b="0"/>
            <a:pathLst>
              <a:path w="12192" h="9144">
                <a:moveTo>
                  <a:pt x="0" y="9144"/>
                </a:moveTo>
                <a:lnTo>
                  <a:pt x="12192" y="9144"/>
                </a:lnTo>
                <a:lnTo>
                  <a:pt x="12192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5" name="Freeform 1255"/>
          <p:cNvSpPr/>
          <p:nvPr/>
        </p:nvSpPr>
        <p:spPr>
          <a:xfrm>
            <a:off x="2953511" y="3398520"/>
            <a:ext cx="1143000" cy="9144"/>
          </a:xfrm>
          <a:custGeom>
            <a:avLst/>
            <a:gdLst/>
            <a:ahLst/>
            <a:cxnLst/>
            <a:rect l="0" t="0" r="0" b="0"/>
            <a:pathLst>
              <a:path w="1143000" h="9144">
                <a:moveTo>
                  <a:pt x="0" y="9144"/>
                </a:moveTo>
                <a:lnTo>
                  <a:pt x="1143000" y="9144"/>
                </a:lnTo>
                <a:lnTo>
                  <a:pt x="114300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6" name="Freeform 1256"/>
          <p:cNvSpPr/>
          <p:nvPr/>
        </p:nvSpPr>
        <p:spPr>
          <a:xfrm>
            <a:off x="4096511" y="3398520"/>
            <a:ext cx="12192" cy="9144"/>
          </a:xfrm>
          <a:custGeom>
            <a:avLst/>
            <a:gdLst/>
            <a:ahLst/>
            <a:cxnLst/>
            <a:rect l="0" t="0" r="0" b="0"/>
            <a:pathLst>
              <a:path w="12192" h="9144">
                <a:moveTo>
                  <a:pt x="0" y="9144"/>
                </a:moveTo>
                <a:lnTo>
                  <a:pt x="12192" y="9144"/>
                </a:lnTo>
                <a:lnTo>
                  <a:pt x="12192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7" name="Freeform 1257"/>
          <p:cNvSpPr/>
          <p:nvPr/>
        </p:nvSpPr>
        <p:spPr>
          <a:xfrm>
            <a:off x="4108703" y="3398520"/>
            <a:ext cx="2343912" cy="9144"/>
          </a:xfrm>
          <a:custGeom>
            <a:avLst/>
            <a:gdLst/>
            <a:ahLst/>
            <a:cxnLst/>
            <a:rect l="0" t="0" r="0" b="0"/>
            <a:pathLst>
              <a:path w="2343912" h="9144">
                <a:moveTo>
                  <a:pt x="0" y="9144"/>
                </a:moveTo>
                <a:lnTo>
                  <a:pt x="2343912" y="9144"/>
                </a:lnTo>
                <a:lnTo>
                  <a:pt x="2343912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8" name="Freeform 1258"/>
          <p:cNvSpPr/>
          <p:nvPr/>
        </p:nvSpPr>
        <p:spPr>
          <a:xfrm>
            <a:off x="6452615" y="3398520"/>
            <a:ext cx="12192" cy="9144"/>
          </a:xfrm>
          <a:custGeom>
            <a:avLst/>
            <a:gdLst/>
            <a:ahLst/>
            <a:cxnLst/>
            <a:rect l="0" t="0" r="0" b="0"/>
            <a:pathLst>
              <a:path w="12192" h="9144">
                <a:moveTo>
                  <a:pt x="0" y="9144"/>
                </a:moveTo>
                <a:lnTo>
                  <a:pt x="12192" y="9144"/>
                </a:lnTo>
                <a:lnTo>
                  <a:pt x="12192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9" name="Freeform 1259"/>
          <p:cNvSpPr/>
          <p:nvPr/>
        </p:nvSpPr>
        <p:spPr>
          <a:xfrm>
            <a:off x="6464808" y="3398520"/>
            <a:ext cx="3017520" cy="9144"/>
          </a:xfrm>
          <a:custGeom>
            <a:avLst/>
            <a:gdLst/>
            <a:ahLst/>
            <a:cxnLst/>
            <a:rect l="0" t="0" r="0" b="0"/>
            <a:pathLst>
              <a:path w="3017520" h="9144">
                <a:moveTo>
                  <a:pt x="0" y="9144"/>
                </a:moveTo>
                <a:lnTo>
                  <a:pt x="3017520" y="9144"/>
                </a:lnTo>
                <a:lnTo>
                  <a:pt x="301752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0" name="Freeform 1260"/>
          <p:cNvSpPr/>
          <p:nvPr/>
        </p:nvSpPr>
        <p:spPr>
          <a:xfrm>
            <a:off x="9482328" y="3398520"/>
            <a:ext cx="12192" cy="9144"/>
          </a:xfrm>
          <a:custGeom>
            <a:avLst/>
            <a:gdLst/>
            <a:ahLst/>
            <a:cxnLst/>
            <a:rect l="0" t="0" r="0" b="0"/>
            <a:pathLst>
              <a:path w="12192" h="9144">
                <a:moveTo>
                  <a:pt x="0" y="9144"/>
                </a:moveTo>
                <a:lnTo>
                  <a:pt x="12192" y="9144"/>
                </a:lnTo>
                <a:lnTo>
                  <a:pt x="12192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1" name="Freeform 1261"/>
          <p:cNvSpPr/>
          <p:nvPr/>
        </p:nvSpPr>
        <p:spPr>
          <a:xfrm>
            <a:off x="1054608" y="3407665"/>
            <a:ext cx="12192" cy="661416"/>
          </a:xfrm>
          <a:custGeom>
            <a:avLst/>
            <a:gdLst/>
            <a:ahLst/>
            <a:cxnLst/>
            <a:rect l="0" t="0" r="0" b="0"/>
            <a:pathLst>
              <a:path w="12192" h="661416">
                <a:moveTo>
                  <a:pt x="0" y="661416"/>
                </a:moveTo>
                <a:lnTo>
                  <a:pt x="12192" y="661416"/>
                </a:lnTo>
                <a:lnTo>
                  <a:pt x="12192" y="0"/>
                </a:lnTo>
                <a:lnTo>
                  <a:pt x="0" y="0"/>
                </a:lnTo>
                <a:lnTo>
                  <a:pt x="0" y="66141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2" name="Freeform 1262"/>
          <p:cNvSpPr/>
          <p:nvPr/>
        </p:nvSpPr>
        <p:spPr>
          <a:xfrm>
            <a:off x="1341119" y="3407665"/>
            <a:ext cx="9144" cy="661416"/>
          </a:xfrm>
          <a:custGeom>
            <a:avLst/>
            <a:gdLst/>
            <a:ahLst/>
            <a:cxnLst/>
            <a:rect l="0" t="0" r="0" b="0"/>
            <a:pathLst>
              <a:path w="9144" h="661416">
                <a:moveTo>
                  <a:pt x="0" y="661416"/>
                </a:moveTo>
                <a:lnTo>
                  <a:pt x="9144" y="661416"/>
                </a:lnTo>
                <a:lnTo>
                  <a:pt x="9144" y="0"/>
                </a:lnTo>
                <a:lnTo>
                  <a:pt x="0" y="0"/>
                </a:lnTo>
                <a:lnTo>
                  <a:pt x="0" y="66141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3" name="Freeform 1263"/>
          <p:cNvSpPr/>
          <p:nvPr/>
        </p:nvSpPr>
        <p:spPr>
          <a:xfrm>
            <a:off x="2941320" y="3407665"/>
            <a:ext cx="12192" cy="661416"/>
          </a:xfrm>
          <a:custGeom>
            <a:avLst/>
            <a:gdLst/>
            <a:ahLst/>
            <a:cxnLst/>
            <a:rect l="0" t="0" r="0" b="0"/>
            <a:pathLst>
              <a:path w="12192" h="661416">
                <a:moveTo>
                  <a:pt x="0" y="661416"/>
                </a:moveTo>
                <a:lnTo>
                  <a:pt x="12192" y="661416"/>
                </a:lnTo>
                <a:lnTo>
                  <a:pt x="12192" y="0"/>
                </a:lnTo>
                <a:lnTo>
                  <a:pt x="0" y="0"/>
                </a:lnTo>
                <a:lnTo>
                  <a:pt x="0" y="66141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4" name="Freeform 1264"/>
          <p:cNvSpPr/>
          <p:nvPr/>
        </p:nvSpPr>
        <p:spPr>
          <a:xfrm>
            <a:off x="4096511" y="3407665"/>
            <a:ext cx="12192" cy="661416"/>
          </a:xfrm>
          <a:custGeom>
            <a:avLst/>
            <a:gdLst/>
            <a:ahLst/>
            <a:cxnLst/>
            <a:rect l="0" t="0" r="0" b="0"/>
            <a:pathLst>
              <a:path w="12192" h="661416">
                <a:moveTo>
                  <a:pt x="0" y="661416"/>
                </a:moveTo>
                <a:lnTo>
                  <a:pt x="12192" y="661416"/>
                </a:lnTo>
                <a:lnTo>
                  <a:pt x="12192" y="0"/>
                </a:lnTo>
                <a:lnTo>
                  <a:pt x="0" y="0"/>
                </a:lnTo>
                <a:lnTo>
                  <a:pt x="0" y="66141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5" name="Freeform 1265"/>
          <p:cNvSpPr/>
          <p:nvPr/>
        </p:nvSpPr>
        <p:spPr>
          <a:xfrm>
            <a:off x="6452615" y="3407665"/>
            <a:ext cx="12192" cy="661416"/>
          </a:xfrm>
          <a:custGeom>
            <a:avLst/>
            <a:gdLst/>
            <a:ahLst/>
            <a:cxnLst/>
            <a:rect l="0" t="0" r="0" b="0"/>
            <a:pathLst>
              <a:path w="12192" h="661416">
                <a:moveTo>
                  <a:pt x="0" y="661416"/>
                </a:moveTo>
                <a:lnTo>
                  <a:pt x="12192" y="661416"/>
                </a:lnTo>
                <a:lnTo>
                  <a:pt x="12192" y="0"/>
                </a:lnTo>
                <a:lnTo>
                  <a:pt x="0" y="0"/>
                </a:lnTo>
                <a:lnTo>
                  <a:pt x="0" y="66141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6" name="Freeform 1266"/>
          <p:cNvSpPr/>
          <p:nvPr/>
        </p:nvSpPr>
        <p:spPr>
          <a:xfrm>
            <a:off x="9482328" y="3407665"/>
            <a:ext cx="12192" cy="661416"/>
          </a:xfrm>
          <a:custGeom>
            <a:avLst/>
            <a:gdLst/>
            <a:ahLst/>
            <a:cxnLst/>
            <a:rect l="0" t="0" r="0" b="0"/>
            <a:pathLst>
              <a:path w="12192" h="661416">
                <a:moveTo>
                  <a:pt x="0" y="661416"/>
                </a:moveTo>
                <a:lnTo>
                  <a:pt x="12192" y="661416"/>
                </a:lnTo>
                <a:lnTo>
                  <a:pt x="12192" y="0"/>
                </a:lnTo>
                <a:lnTo>
                  <a:pt x="0" y="0"/>
                </a:lnTo>
                <a:lnTo>
                  <a:pt x="0" y="66141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7" name="Freeform 1267"/>
          <p:cNvSpPr/>
          <p:nvPr/>
        </p:nvSpPr>
        <p:spPr>
          <a:xfrm>
            <a:off x="1054608" y="4069081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8" name="Freeform 1268"/>
          <p:cNvSpPr/>
          <p:nvPr/>
        </p:nvSpPr>
        <p:spPr>
          <a:xfrm>
            <a:off x="1066800" y="4069081"/>
            <a:ext cx="274320" cy="12192"/>
          </a:xfrm>
          <a:custGeom>
            <a:avLst/>
            <a:gdLst/>
            <a:ahLst/>
            <a:cxnLst/>
            <a:rect l="0" t="0" r="0" b="0"/>
            <a:pathLst>
              <a:path w="274320" h="12192">
                <a:moveTo>
                  <a:pt x="0" y="12192"/>
                </a:moveTo>
                <a:lnTo>
                  <a:pt x="274320" y="12192"/>
                </a:lnTo>
                <a:lnTo>
                  <a:pt x="2743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9" name="Freeform 1269"/>
          <p:cNvSpPr/>
          <p:nvPr/>
        </p:nvSpPr>
        <p:spPr>
          <a:xfrm>
            <a:off x="1341119" y="4069081"/>
            <a:ext cx="9144" cy="12192"/>
          </a:xfrm>
          <a:custGeom>
            <a:avLst/>
            <a:gdLst/>
            <a:ahLst/>
            <a:cxnLst/>
            <a:rect l="0" t="0" r="0" b="0"/>
            <a:pathLst>
              <a:path w="9144" h="12192">
                <a:moveTo>
                  <a:pt x="0" y="12192"/>
                </a:moveTo>
                <a:lnTo>
                  <a:pt x="9144" y="12192"/>
                </a:lnTo>
                <a:lnTo>
                  <a:pt x="914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0" name="Freeform 1270"/>
          <p:cNvSpPr/>
          <p:nvPr/>
        </p:nvSpPr>
        <p:spPr>
          <a:xfrm>
            <a:off x="1350263" y="4069081"/>
            <a:ext cx="1591056" cy="12192"/>
          </a:xfrm>
          <a:custGeom>
            <a:avLst/>
            <a:gdLst/>
            <a:ahLst/>
            <a:cxnLst/>
            <a:rect l="0" t="0" r="0" b="0"/>
            <a:pathLst>
              <a:path w="1591056" h="12192">
                <a:moveTo>
                  <a:pt x="0" y="12192"/>
                </a:moveTo>
                <a:lnTo>
                  <a:pt x="1591056" y="12192"/>
                </a:lnTo>
                <a:lnTo>
                  <a:pt x="1591056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1" name="Freeform 1271"/>
          <p:cNvSpPr/>
          <p:nvPr/>
        </p:nvSpPr>
        <p:spPr>
          <a:xfrm>
            <a:off x="2941320" y="4069081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2" name="Freeform 1272"/>
          <p:cNvSpPr/>
          <p:nvPr/>
        </p:nvSpPr>
        <p:spPr>
          <a:xfrm>
            <a:off x="2953511" y="4069081"/>
            <a:ext cx="1143000" cy="12192"/>
          </a:xfrm>
          <a:custGeom>
            <a:avLst/>
            <a:gdLst/>
            <a:ahLst/>
            <a:cxnLst/>
            <a:rect l="0" t="0" r="0" b="0"/>
            <a:pathLst>
              <a:path w="1143000" h="12192">
                <a:moveTo>
                  <a:pt x="0" y="12192"/>
                </a:moveTo>
                <a:lnTo>
                  <a:pt x="1143000" y="12192"/>
                </a:lnTo>
                <a:lnTo>
                  <a:pt x="1143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3" name="Freeform 1273"/>
          <p:cNvSpPr/>
          <p:nvPr/>
        </p:nvSpPr>
        <p:spPr>
          <a:xfrm>
            <a:off x="4096511" y="4069081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4" name="Freeform 1274"/>
          <p:cNvSpPr/>
          <p:nvPr/>
        </p:nvSpPr>
        <p:spPr>
          <a:xfrm>
            <a:off x="4108703" y="4069081"/>
            <a:ext cx="2343912" cy="12192"/>
          </a:xfrm>
          <a:custGeom>
            <a:avLst/>
            <a:gdLst/>
            <a:ahLst/>
            <a:cxnLst/>
            <a:rect l="0" t="0" r="0" b="0"/>
            <a:pathLst>
              <a:path w="2343912" h="12192">
                <a:moveTo>
                  <a:pt x="0" y="12192"/>
                </a:moveTo>
                <a:lnTo>
                  <a:pt x="2343912" y="12192"/>
                </a:lnTo>
                <a:lnTo>
                  <a:pt x="234391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5" name="Freeform 1275"/>
          <p:cNvSpPr/>
          <p:nvPr/>
        </p:nvSpPr>
        <p:spPr>
          <a:xfrm>
            <a:off x="6452615" y="4069081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6" name="Freeform 1276"/>
          <p:cNvSpPr/>
          <p:nvPr/>
        </p:nvSpPr>
        <p:spPr>
          <a:xfrm>
            <a:off x="6464808" y="4069081"/>
            <a:ext cx="3017520" cy="12192"/>
          </a:xfrm>
          <a:custGeom>
            <a:avLst/>
            <a:gdLst/>
            <a:ahLst/>
            <a:cxnLst/>
            <a:rect l="0" t="0" r="0" b="0"/>
            <a:pathLst>
              <a:path w="3017520" h="12192">
                <a:moveTo>
                  <a:pt x="0" y="12192"/>
                </a:moveTo>
                <a:lnTo>
                  <a:pt x="3017520" y="12192"/>
                </a:lnTo>
                <a:lnTo>
                  <a:pt x="3017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7" name="Freeform 1277"/>
          <p:cNvSpPr/>
          <p:nvPr/>
        </p:nvSpPr>
        <p:spPr>
          <a:xfrm>
            <a:off x="9482328" y="4069081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8" name="Freeform 1278"/>
          <p:cNvSpPr/>
          <p:nvPr/>
        </p:nvSpPr>
        <p:spPr>
          <a:xfrm>
            <a:off x="1054608" y="4081272"/>
            <a:ext cx="12192" cy="664464"/>
          </a:xfrm>
          <a:custGeom>
            <a:avLst/>
            <a:gdLst/>
            <a:ahLst/>
            <a:cxnLst/>
            <a:rect l="0" t="0" r="0" b="0"/>
            <a:pathLst>
              <a:path w="12192" h="664464">
                <a:moveTo>
                  <a:pt x="0" y="664464"/>
                </a:moveTo>
                <a:lnTo>
                  <a:pt x="12192" y="664464"/>
                </a:lnTo>
                <a:lnTo>
                  <a:pt x="12192" y="0"/>
                </a:lnTo>
                <a:lnTo>
                  <a:pt x="0" y="0"/>
                </a:lnTo>
                <a:lnTo>
                  <a:pt x="0" y="66446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9" name="Freeform 1279"/>
          <p:cNvSpPr/>
          <p:nvPr/>
        </p:nvSpPr>
        <p:spPr>
          <a:xfrm>
            <a:off x="1341119" y="4081272"/>
            <a:ext cx="9144" cy="664464"/>
          </a:xfrm>
          <a:custGeom>
            <a:avLst/>
            <a:gdLst/>
            <a:ahLst/>
            <a:cxnLst/>
            <a:rect l="0" t="0" r="0" b="0"/>
            <a:pathLst>
              <a:path w="9144" h="664464">
                <a:moveTo>
                  <a:pt x="0" y="664464"/>
                </a:moveTo>
                <a:lnTo>
                  <a:pt x="9144" y="664464"/>
                </a:lnTo>
                <a:lnTo>
                  <a:pt x="9144" y="0"/>
                </a:lnTo>
                <a:lnTo>
                  <a:pt x="0" y="0"/>
                </a:lnTo>
                <a:lnTo>
                  <a:pt x="0" y="66446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0" name="Freeform 1280"/>
          <p:cNvSpPr/>
          <p:nvPr/>
        </p:nvSpPr>
        <p:spPr>
          <a:xfrm>
            <a:off x="2941320" y="4081272"/>
            <a:ext cx="12192" cy="664464"/>
          </a:xfrm>
          <a:custGeom>
            <a:avLst/>
            <a:gdLst/>
            <a:ahLst/>
            <a:cxnLst/>
            <a:rect l="0" t="0" r="0" b="0"/>
            <a:pathLst>
              <a:path w="12192" h="664464">
                <a:moveTo>
                  <a:pt x="0" y="664464"/>
                </a:moveTo>
                <a:lnTo>
                  <a:pt x="12192" y="664464"/>
                </a:lnTo>
                <a:lnTo>
                  <a:pt x="12192" y="0"/>
                </a:lnTo>
                <a:lnTo>
                  <a:pt x="0" y="0"/>
                </a:lnTo>
                <a:lnTo>
                  <a:pt x="0" y="66446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1" name="Freeform 1281"/>
          <p:cNvSpPr/>
          <p:nvPr/>
        </p:nvSpPr>
        <p:spPr>
          <a:xfrm>
            <a:off x="4096511" y="4081272"/>
            <a:ext cx="12192" cy="664464"/>
          </a:xfrm>
          <a:custGeom>
            <a:avLst/>
            <a:gdLst/>
            <a:ahLst/>
            <a:cxnLst/>
            <a:rect l="0" t="0" r="0" b="0"/>
            <a:pathLst>
              <a:path w="12192" h="664464">
                <a:moveTo>
                  <a:pt x="0" y="664464"/>
                </a:moveTo>
                <a:lnTo>
                  <a:pt x="12192" y="664464"/>
                </a:lnTo>
                <a:lnTo>
                  <a:pt x="12192" y="0"/>
                </a:lnTo>
                <a:lnTo>
                  <a:pt x="0" y="0"/>
                </a:lnTo>
                <a:lnTo>
                  <a:pt x="0" y="66446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2" name="Freeform 1282"/>
          <p:cNvSpPr/>
          <p:nvPr/>
        </p:nvSpPr>
        <p:spPr>
          <a:xfrm>
            <a:off x="6452615" y="4081272"/>
            <a:ext cx="12192" cy="664464"/>
          </a:xfrm>
          <a:custGeom>
            <a:avLst/>
            <a:gdLst/>
            <a:ahLst/>
            <a:cxnLst/>
            <a:rect l="0" t="0" r="0" b="0"/>
            <a:pathLst>
              <a:path w="12192" h="664464">
                <a:moveTo>
                  <a:pt x="0" y="664464"/>
                </a:moveTo>
                <a:lnTo>
                  <a:pt x="12192" y="664464"/>
                </a:lnTo>
                <a:lnTo>
                  <a:pt x="12192" y="0"/>
                </a:lnTo>
                <a:lnTo>
                  <a:pt x="0" y="0"/>
                </a:lnTo>
                <a:lnTo>
                  <a:pt x="0" y="66446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3" name="Freeform 1283"/>
          <p:cNvSpPr/>
          <p:nvPr/>
        </p:nvSpPr>
        <p:spPr>
          <a:xfrm>
            <a:off x="9482328" y="4081272"/>
            <a:ext cx="12192" cy="664464"/>
          </a:xfrm>
          <a:custGeom>
            <a:avLst/>
            <a:gdLst/>
            <a:ahLst/>
            <a:cxnLst/>
            <a:rect l="0" t="0" r="0" b="0"/>
            <a:pathLst>
              <a:path w="12192" h="664464">
                <a:moveTo>
                  <a:pt x="0" y="664464"/>
                </a:moveTo>
                <a:lnTo>
                  <a:pt x="12192" y="664464"/>
                </a:lnTo>
                <a:lnTo>
                  <a:pt x="12192" y="0"/>
                </a:lnTo>
                <a:lnTo>
                  <a:pt x="0" y="0"/>
                </a:lnTo>
                <a:lnTo>
                  <a:pt x="0" y="66446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4" name="Freeform 1284"/>
          <p:cNvSpPr/>
          <p:nvPr/>
        </p:nvSpPr>
        <p:spPr>
          <a:xfrm>
            <a:off x="1054608" y="474573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5" name="Freeform 1285"/>
          <p:cNvSpPr/>
          <p:nvPr/>
        </p:nvSpPr>
        <p:spPr>
          <a:xfrm>
            <a:off x="1066800" y="4745737"/>
            <a:ext cx="274320" cy="12192"/>
          </a:xfrm>
          <a:custGeom>
            <a:avLst/>
            <a:gdLst/>
            <a:ahLst/>
            <a:cxnLst/>
            <a:rect l="0" t="0" r="0" b="0"/>
            <a:pathLst>
              <a:path w="274320" h="12192">
                <a:moveTo>
                  <a:pt x="0" y="12192"/>
                </a:moveTo>
                <a:lnTo>
                  <a:pt x="274320" y="12192"/>
                </a:lnTo>
                <a:lnTo>
                  <a:pt x="2743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6" name="Freeform 1286"/>
          <p:cNvSpPr/>
          <p:nvPr/>
        </p:nvSpPr>
        <p:spPr>
          <a:xfrm>
            <a:off x="1341119" y="4745737"/>
            <a:ext cx="9144" cy="12192"/>
          </a:xfrm>
          <a:custGeom>
            <a:avLst/>
            <a:gdLst/>
            <a:ahLst/>
            <a:cxnLst/>
            <a:rect l="0" t="0" r="0" b="0"/>
            <a:pathLst>
              <a:path w="9144" h="12192">
                <a:moveTo>
                  <a:pt x="0" y="12192"/>
                </a:moveTo>
                <a:lnTo>
                  <a:pt x="9144" y="12192"/>
                </a:lnTo>
                <a:lnTo>
                  <a:pt x="914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7" name="Freeform 1287"/>
          <p:cNvSpPr/>
          <p:nvPr/>
        </p:nvSpPr>
        <p:spPr>
          <a:xfrm>
            <a:off x="1350263" y="4745737"/>
            <a:ext cx="1591056" cy="12192"/>
          </a:xfrm>
          <a:custGeom>
            <a:avLst/>
            <a:gdLst/>
            <a:ahLst/>
            <a:cxnLst/>
            <a:rect l="0" t="0" r="0" b="0"/>
            <a:pathLst>
              <a:path w="1591056" h="12192">
                <a:moveTo>
                  <a:pt x="0" y="12192"/>
                </a:moveTo>
                <a:lnTo>
                  <a:pt x="1591056" y="12192"/>
                </a:lnTo>
                <a:lnTo>
                  <a:pt x="1591056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8" name="Freeform 1288"/>
          <p:cNvSpPr/>
          <p:nvPr/>
        </p:nvSpPr>
        <p:spPr>
          <a:xfrm>
            <a:off x="2941320" y="474573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9" name="Freeform 1289"/>
          <p:cNvSpPr/>
          <p:nvPr/>
        </p:nvSpPr>
        <p:spPr>
          <a:xfrm>
            <a:off x="2953511" y="4745737"/>
            <a:ext cx="1143000" cy="12192"/>
          </a:xfrm>
          <a:custGeom>
            <a:avLst/>
            <a:gdLst/>
            <a:ahLst/>
            <a:cxnLst/>
            <a:rect l="0" t="0" r="0" b="0"/>
            <a:pathLst>
              <a:path w="1143000" h="12192">
                <a:moveTo>
                  <a:pt x="0" y="12192"/>
                </a:moveTo>
                <a:lnTo>
                  <a:pt x="1143000" y="12192"/>
                </a:lnTo>
                <a:lnTo>
                  <a:pt x="1143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0" name="Freeform 1290"/>
          <p:cNvSpPr/>
          <p:nvPr/>
        </p:nvSpPr>
        <p:spPr>
          <a:xfrm>
            <a:off x="4096511" y="474573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1" name="Freeform 1291"/>
          <p:cNvSpPr/>
          <p:nvPr/>
        </p:nvSpPr>
        <p:spPr>
          <a:xfrm>
            <a:off x="4108703" y="4745737"/>
            <a:ext cx="2343912" cy="12192"/>
          </a:xfrm>
          <a:custGeom>
            <a:avLst/>
            <a:gdLst/>
            <a:ahLst/>
            <a:cxnLst/>
            <a:rect l="0" t="0" r="0" b="0"/>
            <a:pathLst>
              <a:path w="2343912" h="12192">
                <a:moveTo>
                  <a:pt x="0" y="12192"/>
                </a:moveTo>
                <a:lnTo>
                  <a:pt x="2343912" y="12192"/>
                </a:lnTo>
                <a:lnTo>
                  <a:pt x="234391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2" name="Freeform 1292"/>
          <p:cNvSpPr/>
          <p:nvPr/>
        </p:nvSpPr>
        <p:spPr>
          <a:xfrm>
            <a:off x="6452615" y="474573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3" name="Freeform 1293"/>
          <p:cNvSpPr/>
          <p:nvPr/>
        </p:nvSpPr>
        <p:spPr>
          <a:xfrm>
            <a:off x="6464808" y="4745737"/>
            <a:ext cx="3017520" cy="12192"/>
          </a:xfrm>
          <a:custGeom>
            <a:avLst/>
            <a:gdLst/>
            <a:ahLst/>
            <a:cxnLst/>
            <a:rect l="0" t="0" r="0" b="0"/>
            <a:pathLst>
              <a:path w="3017520" h="12192">
                <a:moveTo>
                  <a:pt x="0" y="12192"/>
                </a:moveTo>
                <a:lnTo>
                  <a:pt x="3017520" y="12192"/>
                </a:lnTo>
                <a:lnTo>
                  <a:pt x="3017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4" name="Freeform 1294"/>
          <p:cNvSpPr/>
          <p:nvPr/>
        </p:nvSpPr>
        <p:spPr>
          <a:xfrm>
            <a:off x="9482328" y="4745737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5" name="Freeform 1295"/>
          <p:cNvSpPr/>
          <p:nvPr/>
        </p:nvSpPr>
        <p:spPr>
          <a:xfrm>
            <a:off x="1054608" y="4757929"/>
            <a:ext cx="12192" cy="746760"/>
          </a:xfrm>
          <a:custGeom>
            <a:avLst/>
            <a:gdLst/>
            <a:ahLst/>
            <a:cxnLst/>
            <a:rect l="0" t="0" r="0" b="0"/>
            <a:pathLst>
              <a:path w="12192" h="746760">
                <a:moveTo>
                  <a:pt x="0" y="746760"/>
                </a:moveTo>
                <a:lnTo>
                  <a:pt x="12192" y="746760"/>
                </a:lnTo>
                <a:lnTo>
                  <a:pt x="12192" y="0"/>
                </a:lnTo>
                <a:lnTo>
                  <a:pt x="0" y="0"/>
                </a:lnTo>
                <a:lnTo>
                  <a:pt x="0" y="7467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6" name="Freeform 1296"/>
          <p:cNvSpPr/>
          <p:nvPr/>
        </p:nvSpPr>
        <p:spPr>
          <a:xfrm>
            <a:off x="1341119" y="4757929"/>
            <a:ext cx="9144" cy="746760"/>
          </a:xfrm>
          <a:custGeom>
            <a:avLst/>
            <a:gdLst/>
            <a:ahLst/>
            <a:cxnLst/>
            <a:rect l="0" t="0" r="0" b="0"/>
            <a:pathLst>
              <a:path w="9144" h="746760">
                <a:moveTo>
                  <a:pt x="0" y="746760"/>
                </a:moveTo>
                <a:lnTo>
                  <a:pt x="9144" y="746760"/>
                </a:lnTo>
                <a:lnTo>
                  <a:pt x="9144" y="0"/>
                </a:lnTo>
                <a:lnTo>
                  <a:pt x="0" y="0"/>
                </a:lnTo>
                <a:lnTo>
                  <a:pt x="0" y="7467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7" name="Freeform 1297"/>
          <p:cNvSpPr/>
          <p:nvPr/>
        </p:nvSpPr>
        <p:spPr>
          <a:xfrm>
            <a:off x="2941320" y="4757929"/>
            <a:ext cx="12192" cy="746760"/>
          </a:xfrm>
          <a:custGeom>
            <a:avLst/>
            <a:gdLst/>
            <a:ahLst/>
            <a:cxnLst/>
            <a:rect l="0" t="0" r="0" b="0"/>
            <a:pathLst>
              <a:path w="12192" h="746760">
                <a:moveTo>
                  <a:pt x="0" y="746760"/>
                </a:moveTo>
                <a:lnTo>
                  <a:pt x="12192" y="746760"/>
                </a:lnTo>
                <a:lnTo>
                  <a:pt x="12192" y="0"/>
                </a:lnTo>
                <a:lnTo>
                  <a:pt x="0" y="0"/>
                </a:lnTo>
                <a:lnTo>
                  <a:pt x="0" y="7467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8" name="Freeform 1298"/>
          <p:cNvSpPr/>
          <p:nvPr/>
        </p:nvSpPr>
        <p:spPr>
          <a:xfrm>
            <a:off x="4096511" y="4757929"/>
            <a:ext cx="12192" cy="746760"/>
          </a:xfrm>
          <a:custGeom>
            <a:avLst/>
            <a:gdLst/>
            <a:ahLst/>
            <a:cxnLst/>
            <a:rect l="0" t="0" r="0" b="0"/>
            <a:pathLst>
              <a:path w="12192" h="746760">
                <a:moveTo>
                  <a:pt x="0" y="746760"/>
                </a:moveTo>
                <a:lnTo>
                  <a:pt x="12192" y="746760"/>
                </a:lnTo>
                <a:lnTo>
                  <a:pt x="12192" y="0"/>
                </a:lnTo>
                <a:lnTo>
                  <a:pt x="0" y="0"/>
                </a:lnTo>
                <a:lnTo>
                  <a:pt x="0" y="7467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9" name="Freeform 1299"/>
          <p:cNvSpPr/>
          <p:nvPr/>
        </p:nvSpPr>
        <p:spPr>
          <a:xfrm>
            <a:off x="6452615" y="4757929"/>
            <a:ext cx="12192" cy="746760"/>
          </a:xfrm>
          <a:custGeom>
            <a:avLst/>
            <a:gdLst/>
            <a:ahLst/>
            <a:cxnLst/>
            <a:rect l="0" t="0" r="0" b="0"/>
            <a:pathLst>
              <a:path w="12192" h="746760">
                <a:moveTo>
                  <a:pt x="0" y="746760"/>
                </a:moveTo>
                <a:lnTo>
                  <a:pt x="12192" y="746760"/>
                </a:lnTo>
                <a:lnTo>
                  <a:pt x="12192" y="0"/>
                </a:lnTo>
                <a:lnTo>
                  <a:pt x="0" y="0"/>
                </a:lnTo>
                <a:lnTo>
                  <a:pt x="0" y="7467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0" name="Freeform 1300"/>
          <p:cNvSpPr/>
          <p:nvPr/>
        </p:nvSpPr>
        <p:spPr>
          <a:xfrm>
            <a:off x="9482328" y="4757929"/>
            <a:ext cx="12192" cy="746760"/>
          </a:xfrm>
          <a:custGeom>
            <a:avLst/>
            <a:gdLst/>
            <a:ahLst/>
            <a:cxnLst/>
            <a:rect l="0" t="0" r="0" b="0"/>
            <a:pathLst>
              <a:path w="12192" h="746760">
                <a:moveTo>
                  <a:pt x="0" y="746760"/>
                </a:moveTo>
                <a:lnTo>
                  <a:pt x="12192" y="746760"/>
                </a:lnTo>
                <a:lnTo>
                  <a:pt x="12192" y="0"/>
                </a:lnTo>
                <a:lnTo>
                  <a:pt x="0" y="0"/>
                </a:lnTo>
                <a:lnTo>
                  <a:pt x="0" y="7467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1" name="Freeform 1301"/>
          <p:cNvSpPr/>
          <p:nvPr/>
        </p:nvSpPr>
        <p:spPr>
          <a:xfrm>
            <a:off x="1054608" y="5504688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2" name="Freeform 1302"/>
          <p:cNvSpPr/>
          <p:nvPr/>
        </p:nvSpPr>
        <p:spPr>
          <a:xfrm>
            <a:off x="1066800" y="5504688"/>
            <a:ext cx="274320" cy="12192"/>
          </a:xfrm>
          <a:custGeom>
            <a:avLst/>
            <a:gdLst/>
            <a:ahLst/>
            <a:cxnLst/>
            <a:rect l="0" t="0" r="0" b="0"/>
            <a:pathLst>
              <a:path w="274320" h="12192">
                <a:moveTo>
                  <a:pt x="0" y="12192"/>
                </a:moveTo>
                <a:lnTo>
                  <a:pt x="274320" y="12192"/>
                </a:lnTo>
                <a:lnTo>
                  <a:pt x="2743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3" name="Freeform 1303"/>
          <p:cNvSpPr/>
          <p:nvPr/>
        </p:nvSpPr>
        <p:spPr>
          <a:xfrm>
            <a:off x="1341119" y="5504688"/>
            <a:ext cx="9144" cy="12192"/>
          </a:xfrm>
          <a:custGeom>
            <a:avLst/>
            <a:gdLst/>
            <a:ahLst/>
            <a:cxnLst/>
            <a:rect l="0" t="0" r="0" b="0"/>
            <a:pathLst>
              <a:path w="9144" h="12192">
                <a:moveTo>
                  <a:pt x="0" y="12192"/>
                </a:moveTo>
                <a:lnTo>
                  <a:pt x="9144" y="12192"/>
                </a:lnTo>
                <a:lnTo>
                  <a:pt x="914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4" name="Freeform 1304"/>
          <p:cNvSpPr/>
          <p:nvPr/>
        </p:nvSpPr>
        <p:spPr>
          <a:xfrm>
            <a:off x="1350263" y="5504688"/>
            <a:ext cx="1591056" cy="12192"/>
          </a:xfrm>
          <a:custGeom>
            <a:avLst/>
            <a:gdLst/>
            <a:ahLst/>
            <a:cxnLst/>
            <a:rect l="0" t="0" r="0" b="0"/>
            <a:pathLst>
              <a:path w="1591056" h="12192">
                <a:moveTo>
                  <a:pt x="0" y="12192"/>
                </a:moveTo>
                <a:lnTo>
                  <a:pt x="1591056" y="12192"/>
                </a:lnTo>
                <a:lnTo>
                  <a:pt x="1591056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5" name="Freeform 1305"/>
          <p:cNvSpPr/>
          <p:nvPr/>
        </p:nvSpPr>
        <p:spPr>
          <a:xfrm>
            <a:off x="2941320" y="5504688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6" name="Freeform 1306"/>
          <p:cNvSpPr/>
          <p:nvPr/>
        </p:nvSpPr>
        <p:spPr>
          <a:xfrm>
            <a:off x="2953511" y="5504688"/>
            <a:ext cx="1143000" cy="12192"/>
          </a:xfrm>
          <a:custGeom>
            <a:avLst/>
            <a:gdLst/>
            <a:ahLst/>
            <a:cxnLst/>
            <a:rect l="0" t="0" r="0" b="0"/>
            <a:pathLst>
              <a:path w="1143000" h="12192">
                <a:moveTo>
                  <a:pt x="0" y="12192"/>
                </a:moveTo>
                <a:lnTo>
                  <a:pt x="1143000" y="12192"/>
                </a:lnTo>
                <a:lnTo>
                  <a:pt x="1143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7" name="Freeform 1307"/>
          <p:cNvSpPr/>
          <p:nvPr/>
        </p:nvSpPr>
        <p:spPr>
          <a:xfrm>
            <a:off x="4096511" y="5504688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8" name="Freeform 1308"/>
          <p:cNvSpPr/>
          <p:nvPr/>
        </p:nvSpPr>
        <p:spPr>
          <a:xfrm>
            <a:off x="4108703" y="5504688"/>
            <a:ext cx="2343912" cy="12192"/>
          </a:xfrm>
          <a:custGeom>
            <a:avLst/>
            <a:gdLst/>
            <a:ahLst/>
            <a:cxnLst/>
            <a:rect l="0" t="0" r="0" b="0"/>
            <a:pathLst>
              <a:path w="2343912" h="12192">
                <a:moveTo>
                  <a:pt x="0" y="12192"/>
                </a:moveTo>
                <a:lnTo>
                  <a:pt x="2343912" y="12192"/>
                </a:lnTo>
                <a:lnTo>
                  <a:pt x="234391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9" name="Freeform 1309"/>
          <p:cNvSpPr/>
          <p:nvPr/>
        </p:nvSpPr>
        <p:spPr>
          <a:xfrm>
            <a:off x="6452615" y="5504688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0" name="Freeform 1310"/>
          <p:cNvSpPr/>
          <p:nvPr/>
        </p:nvSpPr>
        <p:spPr>
          <a:xfrm>
            <a:off x="6464808" y="5504688"/>
            <a:ext cx="3017520" cy="12192"/>
          </a:xfrm>
          <a:custGeom>
            <a:avLst/>
            <a:gdLst/>
            <a:ahLst/>
            <a:cxnLst/>
            <a:rect l="0" t="0" r="0" b="0"/>
            <a:pathLst>
              <a:path w="3017520" h="12192">
                <a:moveTo>
                  <a:pt x="0" y="12192"/>
                </a:moveTo>
                <a:lnTo>
                  <a:pt x="3017520" y="12192"/>
                </a:lnTo>
                <a:lnTo>
                  <a:pt x="3017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1" name="Freeform 1311"/>
          <p:cNvSpPr/>
          <p:nvPr/>
        </p:nvSpPr>
        <p:spPr>
          <a:xfrm>
            <a:off x="9482328" y="5504688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2" name="Freeform 1312"/>
          <p:cNvSpPr/>
          <p:nvPr/>
        </p:nvSpPr>
        <p:spPr>
          <a:xfrm>
            <a:off x="1054608" y="5516880"/>
            <a:ext cx="12192" cy="1237488"/>
          </a:xfrm>
          <a:custGeom>
            <a:avLst/>
            <a:gdLst/>
            <a:ahLst/>
            <a:cxnLst/>
            <a:rect l="0" t="0" r="0" b="0"/>
            <a:pathLst>
              <a:path w="12192" h="1237488">
                <a:moveTo>
                  <a:pt x="0" y="1237488"/>
                </a:moveTo>
                <a:lnTo>
                  <a:pt x="12192" y="1237488"/>
                </a:lnTo>
                <a:lnTo>
                  <a:pt x="12192" y="0"/>
                </a:lnTo>
                <a:lnTo>
                  <a:pt x="0" y="0"/>
                </a:lnTo>
                <a:lnTo>
                  <a:pt x="0" y="12374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3" name="Freeform 1313"/>
          <p:cNvSpPr/>
          <p:nvPr/>
        </p:nvSpPr>
        <p:spPr>
          <a:xfrm>
            <a:off x="1054608" y="6754368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4" name="Freeform 1314"/>
          <p:cNvSpPr/>
          <p:nvPr/>
        </p:nvSpPr>
        <p:spPr>
          <a:xfrm>
            <a:off x="1054608" y="6754368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5" name="Freeform 1315"/>
          <p:cNvSpPr/>
          <p:nvPr/>
        </p:nvSpPr>
        <p:spPr>
          <a:xfrm>
            <a:off x="1066800" y="6754368"/>
            <a:ext cx="274320" cy="12192"/>
          </a:xfrm>
          <a:custGeom>
            <a:avLst/>
            <a:gdLst/>
            <a:ahLst/>
            <a:cxnLst/>
            <a:rect l="0" t="0" r="0" b="0"/>
            <a:pathLst>
              <a:path w="274320" h="12192">
                <a:moveTo>
                  <a:pt x="0" y="12192"/>
                </a:moveTo>
                <a:lnTo>
                  <a:pt x="274320" y="12192"/>
                </a:lnTo>
                <a:lnTo>
                  <a:pt x="2743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6" name="Freeform 1316"/>
          <p:cNvSpPr/>
          <p:nvPr/>
        </p:nvSpPr>
        <p:spPr>
          <a:xfrm>
            <a:off x="1341119" y="5516880"/>
            <a:ext cx="9144" cy="1237488"/>
          </a:xfrm>
          <a:custGeom>
            <a:avLst/>
            <a:gdLst/>
            <a:ahLst/>
            <a:cxnLst/>
            <a:rect l="0" t="0" r="0" b="0"/>
            <a:pathLst>
              <a:path w="9144" h="1237488">
                <a:moveTo>
                  <a:pt x="0" y="1237488"/>
                </a:moveTo>
                <a:lnTo>
                  <a:pt x="9144" y="1237488"/>
                </a:lnTo>
                <a:lnTo>
                  <a:pt x="9144" y="0"/>
                </a:lnTo>
                <a:lnTo>
                  <a:pt x="0" y="0"/>
                </a:lnTo>
                <a:lnTo>
                  <a:pt x="0" y="12374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7" name="Freeform 1317"/>
          <p:cNvSpPr/>
          <p:nvPr/>
        </p:nvSpPr>
        <p:spPr>
          <a:xfrm>
            <a:off x="1341119" y="6754368"/>
            <a:ext cx="9144" cy="12192"/>
          </a:xfrm>
          <a:custGeom>
            <a:avLst/>
            <a:gdLst/>
            <a:ahLst/>
            <a:cxnLst/>
            <a:rect l="0" t="0" r="0" b="0"/>
            <a:pathLst>
              <a:path w="9144" h="12192">
                <a:moveTo>
                  <a:pt x="0" y="12192"/>
                </a:moveTo>
                <a:lnTo>
                  <a:pt x="9144" y="12192"/>
                </a:lnTo>
                <a:lnTo>
                  <a:pt x="9144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8" name="Freeform 1318"/>
          <p:cNvSpPr/>
          <p:nvPr/>
        </p:nvSpPr>
        <p:spPr>
          <a:xfrm>
            <a:off x="1350263" y="6754368"/>
            <a:ext cx="1591056" cy="12192"/>
          </a:xfrm>
          <a:custGeom>
            <a:avLst/>
            <a:gdLst/>
            <a:ahLst/>
            <a:cxnLst/>
            <a:rect l="0" t="0" r="0" b="0"/>
            <a:pathLst>
              <a:path w="1591056" h="12192">
                <a:moveTo>
                  <a:pt x="0" y="12192"/>
                </a:moveTo>
                <a:lnTo>
                  <a:pt x="1591056" y="12192"/>
                </a:lnTo>
                <a:lnTo>
                  <a:pt x="1591056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9" name="Freeform 1319"/>
          <p:cNvSpPr/>
          <p:nvPr/>
        </p:nvSpPr>
        <p:spPr>
          <a:xfrm>
            <a:off x="2941320" y="5516880"/>
            <a:ext cx="12192" cy="1237488"/>
          </a:xfrm>
          <a:custGeom>
            <a:avLst/>
            <a:gdLst/>
            <a:ahLst/>
            <a:cxnLst/>
            <a:rect l="0" t="0" r="0" b="0"/>
            <a:pathLst>
              <a:path w="12192" h="1237488">
                <a:moveTo>
                  <a:pt x="0" y="1237488"/>
                </a:moveTo>
                <a:lnTo>
                  <a:pt x="12192" y="1237488"/>
                </a:lnTo>
                <a:lnTo>
                  <a:pt x="12192" y="0"/>
                </a:lnTo>
                <a:lnTo>
                  <a:pt x="0" y="0"/>
                </a:lnTo>
                <a:lnTo>
                  <a:pt x="0" y="12374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0" name="Freeform 1320"/>
          <p:cNvSpPr/>
          <p:nvPr/>
        </p:nvSpPr>
        <p:spPr>
          <a:xfrm>
            <a:off x="2941320" y="6754368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1" name="Freeform 1321"/>
          <p:cNvSpPr/>
          <p:nvPr/>
        </p:nvSpPr>
        <p:spPr>
          <a:xfrm>
            <a:off x="2953511" y="6754368"/>
            <a:ext cx="1143000" cy="12192"/>
          </a:xfrm>
          <a:custGeom>
            <a:avLst/>
            <a:gdLst/>
            <a:ahLst/>
            <a:cxnLst/>
            <a:rect l="0" t="0" r="0" b="0"/>
            <a:pathLst>
              <a:path w="1143000" h="12192">
                <a:moveTo>
                  <a:pt x="0" y="12192"/>
                </a:moveTo>
                <a:lnTo>
                  <a:pt x="1143000" y="12192"/>
                </a:lnTo>
                <a:lnTo>
                  <a:pt x="1143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2" name="Freeform 1322"/>
          <p:cNvSpPr/>
          <p:nvPr/>
        </p:nvSpPr>
        <p:spPr>
          <a:xfrm>
            <a:off x="4096511" y="5516880"/>
            <a:ext cx="12192" cy="1237488"/>
          </a:xfrm>
          <a:custGeom>
            <a:avLst/>
            <a:gdLst/>
            <a:ahLst/>
            <a:cxnLst/>
            <a:rect l="0" t="0" r="0" b="0"/>
            <a:pathLst>
              <a:path w="12192" h="1237488">
                <a:moveTo>
                  <a:pt x="0" y="1237488"/>
                </a:moveTo>
                <a:lnTo>
                  <a:pt x="12192" y="1237488"/>
                </a:lnTo>
                <a:lnTo>
                  <a:pt x="12192" y="0"/>
                </a:lnTo>
                <a:lnTo>
                  <a:pt x="0" y="0"/>
                </a:lnTo>
                <a:lnTo>
                  <a:pt x="0" y="12374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3" name="Freeform 1323"/>
          <p:cNvSpPr/>
          <p:nvPr/>
        </p:nvSpPr>
        <p:spPr>
          <a:xfrm>
            <a:off x="4096511" y="6754368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4" name="Freeform 1324"/>
          <p:cNvSpPr/>
          <p:nvPr/>
        </p:nvSpPr>
        <p:spPr>
          <a:xfrm>
            <a:off x="4108703" y="6754368"/>
            <a:ext cx="2343912" cy="12192"/>
          </a:xfrm>
          <a:custGeom>
            <a:avLst/>
            <a:gdLst/>
            <a:ahLst/>
            <a:cxnLst/>
            <a:rect l="0" t="0" r="0" b="0"/>
            <a:pathLst>
              <a:path w="2343912" h="12192">
                <a:moveTo>
                  <a:pt x="0" y="12192"/>
                </a:moveTo>
                <a:lnTo>
                  <a:pt x="2343912" y="12192"/>
                </a:lnTo>
                <a:lnTo>
                  <a:pt x="234391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5" name="Freeform 1325"/>
          <p:cNvSpPr/>
          <p:nvPr/>
        </p:nvSpPr>
        <p:spPr>
          <a:xfrm>
            <a:off x="6452615" y="5516880"/>
            <a:ext cx="12192" cy="1237488"/>
          </a:xfrm>
          <a:custGeom>
            <a:avLst/>
            <a:gdLst/>
            <a:ahLst/>
            <a:cxnLst/>
            <a:rect l="0" t="0" r="0" b="0"/>
            <a:pathLst>
              <a:path w="12192" h="1237488">
                <a:moveTo>
                  <a:pt x="0" y="1237488"/>
                </a:moveTo>
                <a:lnTo>
                  <a:pt x="12192" y="1237488"/>
                </a:lnTo>
                <a:lnTo>
                  <a:pt x="12192" y="0"/>
                </a:lnTo>
                <a:lnTo>
                  <a:pt x="0" y="0"/>
                </a:lnTo>
                <a:lnTo>
                  <a:pt x="0" y="12374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6" name="Freeform 1326"/>
          <p:cNvSpPr/>
          <p:nvPr/>
        </p:nvSpPr>
        <p:spPr>
          <a:xfrm>
            <a:off x="6452615" y="6754368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7" name="Freeform 1327"/>
          <p:cNvSpPr/>
          <p:nvPr/>
        </p:nvSpPr>
        <p:spPr>
          <a:xfrm>
            <a:off x="6464808" y="6754368"/>
            <a:ext cx="3017520" cy="12192"/>
          </a:xfrm>
          <a:custGeom>
            <a:avLst/>
            <a:gdLst/>
            <a:ahLst/>
            <a:cxnLst/>
            <a:rect l="0" t="0" r="0" b="0"/>
            <a:pathLst>
              <a:path w="3017520" h="12192">
                <a:moveTo>
                  <a:pt x="0" y="12192"/>
                </a:moveTo>
                <a:lnTo>
                  <a:pt x="3017520" y="12192"/>
                </a:lnTo>
                <a:lnTo>
                  <a:pt x="301752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8" name="Freeform 1328"/>
          <p:cNvSpPr/>
          <p:nvPr/>
        </p:nvSpPr>
        <p:spPr>
          <a:xfrm>
            <a:off x="9482328" y="5516880"/>
            <a:ext cx="12192" cy="1237488"/>
          </a:xfrm>
          <a:custGeom>
            <a:avLst/>
            <a:gdLst/>
            <a:ahLst/>
            <a:cxnLst/>
            <a:rect l="0" t="0" r="0" b="0"/>
            <a:pathLst>
              <a:path w="12192" h="1237488">
                <a:moveTo>
                  <a:pt x="0" y="1237488"/>
                </a:moveTo>
                <a:lnTo>
                  <a:pt x="12192" y="1237488"/>
                </a:lnTo>
                <a:lnTo>
                  <a:pt x="12192" y="0"/>
                </a:lnTo>
                <a:lnTo>
                  <a:pt x="0" y="0"/>
                </a:lnTo>
                <a:lnTo>
                  <a:pt x="0" y="12374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9" name="Freeform 1329"/>
          <p:cNvSpPr/>
          <p:nvPr/>
        </p:nvSpPr>
        <p:spPr>
          <a:xfrm>
            <a:off x="9482328" y="6754368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0" name="Freeform 1330"/>
          <p:cNvSpPr/>
          <p:nvPr/>
        </p:nvSpPr>
        <p:spPr>
          <a:xfrm>
            <a:off x="9482328" y="6754368"/>
            <a:ext cx="12192" cy="12192"/>
          </a:xfrm>
          <a:custGeom>
            <a:avLst/>
            <a:gdLst/>
            <a:ahLst/>
            <a:cxnLst/>
            <a:rect l="0" t="0" r="0" b="0"/>
            <a:pathLst>
              <a:path w="12192" h="12192">
                <a:moveTo>
                  <a:pt x="0" y="12192"/>
                </a:move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3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1" name="Rectangle 1331"/>
          <p:cNvSpPr/>
          <p:nvPr/>
        </p:nvSpPr>
        <p:spPr>
          <a:xfrm>
            <a:off x="3962400" y="831800"/>
            <a:ext cx="2659575" cy="358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52" b="0" i="0" spc="0" baseline="0" dirty="0">
                <a:solidFill>
                  <a:srgbClr val="002060"/>
                </a:solidFill>
                <a:latin typeface="Calibri"/>
              </a:rPr>
              <a:t>N</a:t>
            </a:r>
            <a:r>
              <a:rPr lang="en-US" sz="2352" b="0" i="0" spc="-47" baseline="0" dirty="0">
                <a:solidFill>
                  <a:srgbClr val="002060"/>
                </a:solidFill>
                <a:latin typeface="Calibri"/>
              </a:rPr>
              <a:t>a</a:t>
            </a:r>
            <a:r>
              <a:rPr lang="en-US" sz="2352" b="0" i="0" spc="0" baseline="0" dirty="0">
                <a:solidFill>
                  <a:srgbClr val="002060"/>
                </a:solidFill>
                <a:latin typeface="Calibri"/>
              </a:rPr>
              <a:t>vi</a:t>
            </a:r>
            <a:r>
              <a:rPr lang="en-US" sz="2352" b="0" i="0" spc="-54" baseline="0" dirty="0">
                <a:solidFill>
                  <a:srgbClr val="002060"/>
                </a:solidFill>
                <a:latin typeface="Calibri"/>
              </a:rPr>
              <a:t>g</a:t>
            </a:r>
            <a:r>
              <a:rPr lang="en-US" sz="2352" b="0" i="0" spc="0" baseline="0" dirty="0">
                <a:solidFill>
                  <a:srgbClr val="002060"/>
                </a:solidFill>
                <a:latin typeface="Calibri"/>
              </a:rPr>
              <a:t>asi</a:t>
            </a:r>
            <a:r>
              <a:rPr lang="en-US" sz="2352" b="0" i="0" spc="485" baseline="0" dirty="0">
                <a:solidFill>
                  <a:srgbClr val="002060"/>
                </a:solidFill>
                <a:latin typeface="Calibri"/>
              </a:rPr>
              <a:t>:</a:t>
            </a:r>
            <a:r>
              <a:rPr lang="en-US" sz="2352" b="1" i="0" spc="-52" baseline="0" dirty="0">
                <a:solidFill>
                  <a:srgbClr val="000000"/>
                </a:solidFill>
                <a:latin typeface="Calibri"/>
              </a:rPr>
              <a:t>P</a:t>
            </a:r>
            <a:r>
              <a:rPr lang="en-US" sz="2352" b="1" i="0" spc="0" baseline="0" dirty="0">
                <a:solidFill>
                  <a:srgbClr val="000000"/>
                </a:solidFill>
                <a:latin typeface="Calibri"/>
              </a:rPr>
              <a:t>eningk</a:t>
            </a:r>
            <a:r>
              <a:rPr lang="en-US" sz="2352" b="1" i="0" spc="-62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2352" b="1" i="0" spc="0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2352" b="1" i="0" spc="-36" baseline="0" dirty="0">
                <a:solidFill>
                  <a:srgbClr val="000000"/>
                </a:solidFill>
                <a:latin typeface="Calibri"/>
              </a:rPr>
              <a:t>an</a:t>
            </a:r>
          </a:p>
        </p:txBody>
      </p:sp>
      <p:sp>
        <p:nvSpPr>
          <p:cNvPr id="1332" name="Rectangle 1332"/>
          <p:cNvSpPr/>
          <p:nvPr/>
        </p:nvSpPr>
        <p:spPr>
          <a:xfrm>
            <a:off x="1121663" y="1408153"/>
            <a:ext cx="1069497" cy="15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82168" algn="l"/>
              </a:tabLst>
            </a:pPr>
            <a:r>
              <a:rPr lang="en-US" sz="935" b="1" i="0" spc="0" baseline="0" dirty="0">
                <a:solidFill>
                  <a:srgbClr val="FFFFFF"/>
                </a:solidFill>
                <a:latin typeface="Arial"/>
              </a:rPr>
              <a:t>No	Na</a:t>
            </a:r>
            <a:r>
              <a:rPr lang="en-US" sz="935" b="1" i="0" spc="-50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935" b="1" i="0" spc="0" baseline="0" dirty="0">
                <a:solidFill>
                  <a:srgbClr val="FFFFFF"/>
                </a:solidFill>
                <a:latin typeface="Arial"/>
              </a:rPr>
              <a:t>igasi</a:t>
            </a:r>
          </a:p>
        </p:txBody>
      </p:sp>
      <p:sp>
        <p:nvSpPr>
          <p:cNvPr id="1333" name="Rectangle 1333"/>
          <p:cNvSpPr/>
          <p:nvPr/>
        </p:nvSpPr>
        <p:spPr>
          <a:xfrm>
            <a:off x="3038855" y="1301473"/>
            <a:ext cx="877238" cy="4946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1" i="0" spc="0" baseline="0" dirty="0">
                <a:solidFill>
                  <a:srgbClr val="FFFFFF"/>
                </a:solidFill>
                <a:latin typeface="Arial"/>
              </a:rPr>
              <a:t>Dokume</a:t>
            </a:r>
            <a:r>
              <a:rPr lang="en-US" sz="935" b="1" i="0" spc="258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935" b="1" i="0" spc="0" baseline="0" dirty="0">
                <a:solidFill>
                  <a:srgbClr val="FFFFFF"/>
                </a:solidFill>
                <a:latin typeface="Arial"/>
              </a:rPr>
              <a:t>Buk</a:t>
            </a:r>
            <a:r>
              <a:rPr lang="en-US" sz="935" b="1" i="0" spc="-11" baseline="0" dirty="0">
                <a:solidFill>
                  <a:srgbClr val="FFFFFF"/>
                </a:solidFill>
                <a:latin typeface="Arial"/>
              </a:rPr>
              <a:t>ti</a:t>
            </a:r>
          </a:p>
          <a:p>
            <a:pPr marL="121920">
              <a:lnSpc>
                <a:spcPts val="1511"/>
              </a:lnSpc>
            </a:pPr>
            <a:r>
              <a:rPr lang="en-US" sz="935" b="1" i="0" spc="-42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935" b="1" i="0" spc="0" baseline="0" dirty="0">
                <a:solidFill>
                  <a:srgbClr val="FFFFFF"/>
                </a:solidFill>
                <a:latin typeface="Arial"/>
              </a:rPr>
              <a:t>an</a:t>
            </a:r>
            <a:r>
              <a:rPr lang="en-US" sz="935" b="1" i="0" spc="245" baseline="0" dirty="0">
                <a:solidFill>
                  <a:srgbClr val="FFFFFF"/>
                </a:solidFill>
                <a:latin typeface="Arial"/>
              </a:rPr>
              <a:t>g</a:t>
            </a:r>
            <a:r>
              <a:rPr lang="en-US" sz="935" b="1" i="0" spc="0" baseline="0" dirty="0">
                <a:solidFill>
                  <a:srgbClr val="FFFFFF"/>
                </a:solidFill>
                <a:latin typeface="Arial"/>
              </a:rPr>
              <a:t>dap</a:t>
            </a:r>
            <a:r>
              <a:rPr lang="en-US" sz="935" b="1" i="0" spc="-17" baseline="0" dirty="0">
                <a:solidFill>
                  <a:srgbClr val="FFFFFF"/>
                </a:solidFill>
                <a:latin typeface="Arial"/>
              </a:rPr>
              <a:t>at</a:t>
            </a:r>
          </a:p>
          <a:p>
            <a:pPr marL="137160">
              <a:lnSpc>
                <a:spcPts val="1127"/>
              </a:lnSpc>
            </a:pPr>
            <a:r>
              <a:rPr lang="en-US" sz="935" b="1" i="0" spc="0" baseline="0" dirty="0">
                <a:solidFill>
                  <a:srgbClr val="FFFFFF"/>
                </a:solidFill>
                <a:latin typeface="Arial"/>
              </a:rPr>
              <a:t>digunakan</a:t>
            </a:r>
          </a:p>
        </p:txBody>
      </p:sp>
      <p:sp>
        <p:nvSpPr>
          <p:cNvPr id="1334" name="Rectangle 1334"/>
          <p:cNvSpPr/>
          <p:nvPr/>
        </p:nvSpPr>
        <p:spPr>
          <a:xfrm>
            <a:off x="4507991" y="1338049"/>
            <a:ext cx="1606139" cy="3147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71272"/>
            <a:r>
              <a:rPr lang="en-US" sz="935" b="1" i="0" spc="0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935" b="1" i="0" spc="-41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935" b="1" i="0" spc="0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935" b="1" i="0" spc="-17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935" b="1" i="0" spc="0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935" b="1" i="0" spc="192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935" b="1" i="0" spc="-44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935" b="1" i="0" spc="-17" baseline="0" dirty="0">
                <a:solidFill>
                  <a:srgbClr val="FFFFFF"/>
                </a:solidFill>
                <a:latin typeface="Arial"/>
              </a:rPr>
              <a:t>er</a:t>
            </a:r>
            <a:r>
              <a:rPr lang="en-US" sz="935" b="1" i="0" spc="-52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935" b="1" i="0" spc="-17" baseline="0" dirty="0">
                <a:solidFill>
                  <a:srgbClr val="FFFFFF"/>
                </a:solidFill>
                <a:latin typeface="Arial"/>
              </a:rPr>
              <a:t>erif</a:t>
            </a:r>
            <a:r>
              <a:rPr lang="en-US" sz="935" b="1" i="0" spc="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935" b="1" i="0" spc="-17" baseline="0" dirty="0">
                <a:solidFill>
                  <a:srgbClr val="FFFFFF"/>
                </a:solidFill>
                <a:latin typeface="Arial"/>
              </a:rPr>
              <a:t>kasi</a:t>
            </a:r>
          </a:p>
          <a:p>
            <a:pPr marL="0">
              <a:lnSpc>
                <a:spcPts val="1223"/>
              </a:lnSpc>
            </a:pPr>
            <a:r>
              <a:rPr lang="en-US" sz="935" b="1" i="0" spc="0" baseline="0" dirty="0">
                <a:solidFill>
                  <a:srgbClr val="FFFFFF"/>
                </a:solidFill>
                <a:latin typeface="Arial"/>
              </a:rPr>
              <a:t>(haru</a:t>
            </a:r>
            <a:r>
              <a:rPr lang="en-US" sz="935" b="1" i="0" spc="190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935" b="1" i="0" spc="0" baseline="0" dirty="0">
                <a:solidFill>
                  <a:srgbClr val="FFFFFF"/>
                </a:solidFill>
                <a:latin typeface="Arial"/>
              </a:rPr>
              <a:t>terpenuh</a:t>
            </a:r>
            <a:r>
              <a:rPr lang="en-US" sz="935" b="1" i="0" spc="16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935" b="1" i="0" spc="-17" baseline="0" dirty="0">
                <a:solidFill>
                  <a:srgbClr val="FFFFFF"/>
                </a:solidFill>
                <a:latin typeface="Arial"/>
              </a:rPr>
              <a:t>se</a:t>
            </a:r>
            <a:r>
              <a:rPr lang="en-US" sz="935" b="1" i="0" spc="0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935" b="1" i="0" spc="-21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935" b="1" i="0" spc="-28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935" b="1" i="0" spc="-21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935" b="1" i="0" spc="-20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935" b="1" i="0" spc="-21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935" b="1" i="0" spc="-41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935" b="1" i="0" spc="-17" baseline="0" dirty="0">
                <a:solidFill>
                  <a:srgbClr val="FFFFFF"/>
                </a:solidFill>
                <a:latin typeface="Arial"/>
              </a:rPr>
              <a:t>a)</a:t>
            </a:r>
          </a:p>
        </p:txBody>
      </p:sp>
      <p:sp>
        <p:nvSpPr>
          <p:cNvPr id="1335" name="Rectangle 1335"/>
          <p:cNvSpPr/>
          <p:nvPr/>
        </p:nvSpPr>
        <p:spPr>
          <a:xfrm>
            <a:off x="7071359" y="1338049"/>
            <a:ext cx="1779434" cy="3025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1" i="0" spc="0" baseline="0" dirty="0">
                <a:solidFill>
                  <a:srgbClr val="FFFFFF"/>
                </a:solidFill>
                <a:latin typeface="Arial"/>
              </a:rPr>
              <a:t>Lingku</a:t>
            </a:r>
            <a:r>
              <a:rPr lang="en-US" sz="935" b="1" i="0" spc="189" baseline="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935" b="1" i="0" spc="0" baseline="0" dirty="0">
                <a:solidFill>
                  <a:srgbClr val="FFFFFF"/>
                </a:solidFill>
                <a:latin typeface="Arial"/>
              </a:rPr>
              <a:t>Cata</a:t>
            </a:r>
            <a:r>
              <a:rPr lang="en-US" sz="935" b="1" i="0" spc="-12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935" b="1" i="0" spc="0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935" b="1" i="0" spc="198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935" b="1" i="0" spc="0" baseline="0" dirty="0">
                <a:solidFill>
                  <a:srgbClr val="FFFFFF"/>
                </a:solidFill>
                <a:latin typeface="Arial"/>
              </a:rPr>
              <a:t>Pe</a:t>
            </a:r>
            <a:r>
              <a:rPr lang="en-US" sz="935" b="1" i="0" spc="-33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935" b="1" i="0" spc="0" baseline="0" dirty="0">
                <a:solidFill>
                  <a:srgbClr val="FFFFFF"/>
                </a:solidFill>
                <a:latin typeface="Arial"/>
              </a:rPr>
              <a:t>bai</a:t>
            </a:r>
            <a:r>
              <a:rPr lang="en-US" sz="935" b="1" i="0" spc="-18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935" b="1" i="0" spc="0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935" b="1" i="0" spc="149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935" b="1" i="0" spc="-20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935" b="1" i="0" spc="0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935" b="1" i="0" spc="-19" baseline="0" dirty="0">
                <a:solidFill>
                  <a:srgbClr val="FFFFFF"/>
                </a:solidFill>
                <a:latin typeface="Arial"/>
              </a:rPr>
              <a:t>eh</a:t>
            </a:r>
          </a:p>
          <a:p>
            <a:pPr marL="606552">
              <a:lnSpc>
                <a:spcPts val="1127"/>
              </a:lnSpc>
            </a:pPr>
            <a:r>
              <a:rPr lang="en-US" sz="935" b="1" i="0" spc="-17" baseline="0" dirty="0">
                <a:solidFill>
                  <a:srgbClr val="FFFFFF"/>
                </a:solidFill>
                <a:latin typeface="Arial"/>
              </a:rPr>
              <a:t>Ve</a:t>
            </a:r>
            <a:r>
              <a:rPr lang="en-US" sz="935" b="1" i="0" spc="-37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935" b="1" i="0" spc="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935" b="1" i="0" spc="-17" baseline="0" dirty="0">
                <a:solidFill>
                  <a:srgbClr val="FFFFFF"/>
                </a:solidFill>
                <a:latin typeface="Arial"/>
              </a:rPr>
              <a:t>fikator</a:t>
            </a:r>
          </a:p>
        </p:txBody>
      </p:sp>
      <p:sp>
        <p:nvSpPr>
          <p:cNvPr id="1336" name="Rectangle 1336"/>
          <p:cNvSpPr/>
          <p:nvPr/>
        </p:nvSpPr>
        <p:spPr>
          <a:xfrm>
            <a:off x="1170432" y="2170153"/>
            <a:ext cx="66092" cy="15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1337" name="Rectangle 1337"/>
          <p:cNvSpPr/>
          <p:nvPr/>
        </p:nvSpPr>
        <p:spPr>
          <a:xfrm>
            <a:off x="1368552" y="2051281"/>
            <a:ext cx="1303494" cy="3574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Pengatu</a:t>
            </a:r>
            <a:r>
              <a:rPr lang="en-US" sz="935" b="0" i="0" spc="-13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199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pengelolaan</a:t>
            </a:r>
          </a:p>
          <a:p>
            <a:pPr marL="0">
              <a:lnSpc>
                <a:spcPts val="1560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SPM</a:t>
            </a:r>
            <a:r>
              <a:rPr lang="en-US" sz="935" b="0" i="0" spc="206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Institu</a:t>
            </a:r>
            <a:r>
              <a:rPr lang="en-US" sz="935" b="0" i="0" spc="-29" baseline="0" dirty="0">
                <a:solidFill>
                  <a:srgbClr val="000000"/>
                </a:solidFill>
                <a:latin typeface="Arial"/>
              </a:rPr>
              <a:t>si</a:t>
            </a:r>
          </a:p>
        </p:txBody>
      </p:sp>
      <p:sp>
        <p:nvSpPr>
          <p:cNvPr id="1338" name="Rectangle 1338"/>
          <p:cNvSpPr/>
          <p:nvPr/>
        </p:nvSpPr>
        <p:spPr>
          <a:xfrm>
            <a:off x="4126991" y="2130529"/>
            <a:ext cx="1144935" cy="15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Diangga</a:t>
            </a:r>
            <a:r>
              <a:rPr lang="en-US" sz="935" b="0" i="0" spc="210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ter</a:t>
            </a:r>
            <a:r>
              <a:rPr lang="en-US" sz="935" b="0" i="0" spc="-48" baseline="0" dirty="0">
                <a:solidFill>
                  <a:srgbClr val="000000"/>
                </a:solidFill>
                <a:latin typeface="Arial"/>
              </a:rPr>
              <a:t>v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erifika</a:t>
            </a:r>
            <a:r>
              <a:rPr lang="en-US" sz="935" b="0" i="0" spc="-37" baseline="0" dirty="0">
                <a:solidFill>
                  <a:srgbClr val="000000"/>
                </a:solidFill>
                <a:latin typeface="Arial"/>
              </a:rPr>
              <a:t>si</a:t>
            </a:r>
          </a:p>
        </p:txBody>
      </p:sp>
      <p:sp>
        <p:nvSpPr>
          <p:cNvPr id="1339" name="Rectangle 1339"/>
          <p:cNvSpPr/>
          <p:nvPr/>
        </p:nvSpPr>
        <p:spPr>
          <a:xfrm>
            <a:off x="6480047" y="1862305"/>
            <a:ext cx="2900602" cy="6104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Dituli</a:t>
            </a:r>
            <a:r>
              <a:rPr lang="en-US" sz="935" b="0" i="0" spc="-14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ka</a:t>
            </a:r>
            <a:r>
              <a:rPr lang="en-US" sz="935" b="0" i="0" spc="20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catatan</a:t>
            </a:r>
            <a:r>
              <a:rPr lang="en-US" sz="935" b="0" i="0" spc="210" baseline="0" dirty="0">
                <a:solidFill>
                  <a:srgbClr val="000000"/>
                </a:solidFill>
                <a:latin typeface="Arial"/>
              </a:rPr>
              <a:t>: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Sementa</a:t>
            </a:r>
            <a:r>
              <a:rPr lang="en-US" sz="935" b="0" i="0" spc="-14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935" b="0" i="0" spc="223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tida</a:t>
            </a:r>
            <a:r>
              <a:rPr lang="en-US" sz="935" b="0" i="0" spc="220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dilakuka</a:t>
            </a:r>
            <a:r>
              <a:rPr lang="en-US" sz="935" b="0" i="0" spc="17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-13" baseline="0" dirty="0">
                <a:solidFill>
                  <a:srgbClr val="000000"/>
                </a:solidFill>
                <a:latin typeface="Arial"/>
              </a:rPr>
              <a:t>v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erifika</a:t>
            </a:r>
            <a:r>
              <a:rPr lang="en-US" sz="935" b="0" i="0" spc="-24" baseline="0" dirty="0">
                <a:solidFill>
                  <a:srgbClr val="000000"/>
                </a:solidFill>
                <a:latin typeface="Arial"/>
              </a:rPr>
              <a:t>si</a:t>
            </a:r>
          </a:p>
          <a:p>
            <a:pPr marL="0">
              <a:lnSpc>
                <a:spcPts val="1079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karen</a:t>
            </a:r>
            <a:r>
              <a:rPr lang="en-US" sz="935" b="0" i="0" spc="24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ket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dakse</a:t>
            </a:r>
            <a:r>
              <a:rPr lang="en-US" sz="935" b="0" i="0" spc="-14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uaia</a:t>
            </a:r>
            <a:r>
              <a:rPr lang="en-US" sz="935" b="0" i="0" spc="17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dokumen</a:t>
            </a:r>
            <a:r>
              <a:rPr lang="en-US" sz="935" b="0" i="0" spc="223" baseline="0" dirty="0">
                <a:solidFill>
                  <a:srgbClr val="000000"/>
                </a:solidFill>
                <a:latin typeface="Arial"/>
              </a:rPr>
              <a:t>,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mohon</a:t>
            </a:r>
            <a:r>
              <a:rPr lang="en-US" sz="935" b="0" i="0" spc="-19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35" b="0" i="0" spc="-13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etiap</a:t>
            </a:r>
          </a:p>
          <a:p>
            <a:pPr marL="3048">
              <a:lnSpc>
                <a:spcPts val="1344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pergurua</a:t>
            </a:r>
            <a:r>
              <a:rPr lang="en-US" sz="935" b="0" i="0" spc="14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tingg</a:t>
            </a:r>
            <a:r>
              <a:rPr lang="en-US" sz="935" b="0" i="0" spc="18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men</a:t>
            </a:r>
            <a:r>
              <a:rPr lang="en-US" sz="935" b="0" i="0" spc="-33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iapka</a:t>
            </a:r>
            <a:r>
              <a:rPr lang="en-US" sz="935" b="0" i="0" spc="18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bukt</a:t>
            </a:r>
            <a:r>
              <a:rPr lang="en-US" sz="935" b="0" i="0" spc="216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peningka</a:t>
            </a:r>
            <a:r>
              <a:rPr lang="en-US" sz="935" b="0" i="0" spc="-2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an</a:t>
            </a:r>
          </a:p>
          <a:p>
            <a:pPr marL="3048">
              <a:lnSpc>
                <a:spcPts val="1127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Standa</a:t>
            </a:r>
            <a:r>
              <a:rPr lang="en-US" sz="935" b="0" i="0" spc="201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SPMI</a:t>
            </a:r>
          </a:p>
        </p:txBody>
      </p:sp>
      <p:sp>
        <p:nvSpPr>
          <p:cNvPr id="1340" name="Rectangle 1340"/>
          <p:cNvSpPr/>
          <p:nvPr/>
        </p:nvSpPr>
        <p:spPr>
          <a:xfrm>
            <a:off x="1170432" y="2947393"/>
            <a:ext cx="66092" cy="15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1341" name="Rectangle 1341"/>
          <p:cNvSpPr/>
          <p:nvPr/>
        </p:nvSpPr>
        <p:spPr>
          <a:xfrm>
            <a:off x="1368552" y="2828521"/>
            <a:ext cx="1257665" cy="3574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Pengatu</a:t>
            </a:r>
            <a:r>
              <a:rPr lang="en-US" sz="935" b="0" i="0" spc="-13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22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organi</a:t>
            </a:r>
            <a:r>
              <a:rPr lang="en-US" sz="935" b="0" i="0" spc="-19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-37" baseline="0" dirty="0">
                <a:solidFill>
                  <a:srgbClr val="000000"/>
                </a:solidFill>
                <a:latin typeface="Arial"/>
              </a:rPr>
              <a:t>si</a:t>
            </a:r>
          </a:p>
          <a:p>
            <a:pPr marL="0">
              <a:lnSpc>
                <a:spcPts val="1560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peng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lol</a:t>
            </a:r>
            <a:r>
              <a:rPr lang="en-US" sz="935" b="0" i="0" spc="151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SPM</a:t>
            </a:r>
            <a:r>
              <a:rPr lang="en-US" sz="935" b="0" i="0" spc="232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Institu</a:t>
            </a:r>
            <a:r>
              <a:rPr lang="en-US" sz="935" b="0" i="0" spc="-30" baseline="0" dirty="0">
                <a:solidFill>
                  <a:srgbClr val="000000"/>
                </a:solidFill>
                <a:latin typeface="Arial"/>
              </a:rPr>
              <a:t>si</a:t>
            </a:r>
          </a:p>
        </p:txBody>
      </p:sp>
      <p:sp>
        <p:nvSpPr>
          <p:cNvPr id="1342" name="Rectangle 1342"/>
          <p:cNvSpPr/>
          <p:nvPr/>
        </p:nvSpPr>
        <p:spPr>
          <a:xfrm>
            <a:off x="4126991" y="2907769"/>
            <a:ext cx="1144935" cy="15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Diangga</a:t>
            </a:r>
            <a:r>
              <a:rPr lang="en-US" sz="935" b="0" i="0" spc="210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ter</a:t>
            </a:r>
            <a:r>
              <a:rPr lang="en-US" sz="935" b="0" i="0" spc="-48" baseline="0" dirty="0">
                <a:solidFill>
                  <a:srgbClr val="000000"/>
                </a:solidFill>
                <a:latin typeface="Arial"/>
              </a:rPr>
              <a:t>v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erifika</a:t>
            </a:r>
            <a:r>
              <a:rPr lang="en-US" sz="935" b="0" i="0" spc="-37" baseline="0" dirty="0">
                <a:solidFill>
                  <a:srgbClr val="000000"/>
                </a:solidFill>
                <a:latin typeface="Arial"/>
              </a:rPr>
              <a:t>si</a:t>
            </a:r>
          </a:p>
        </p:txBody>
      </p:sp>
      <p:sp>
        <p:nvSpPr>
          <p:cNvPr id="1343" name="Rectangle 1343"/>
          <p:cNvSpPr/>
          <p:nvPr/>
        </p:nvSpPr>
        <p:spPr>
          <a:xfrm>
            <a:off x="6480047" y="2642593"/>
            <a:ext cx="2900602" cy="6073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Dituli</a:t>
            </a:r>
            <a:r>
              <a:rPr lang="en-US" sz="935" b="0" i="0" spc="-14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ka</a:t>
            </a:r>
            <a:r>
              <a:rPr lang="en-US" sz="935" b="0" i="0" spc="20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catatan</a:t>
            </a:r>
            <a:r>
              <a:rPr lang="en-US" sz="935" b="0" i="0" spc="210" baseline="0" dirty="0">
                <a:solidFill>
                  <a:srgbClr val="000000"/>
                </a:solidFill>
                <a:latin typeface="Arial"/>
              </a:rPr>
              <a:t>: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Sementa</a:t>
            </a:r>
            <a:r>
              <a:rPr lang="en-US" sz="935" b="0" i="0" spc="-14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935" b="0" i="0" spc="223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tida</a:t>
            </a:r>
            <a:r>
              <a:rPr lang="en-US" sz="935" b="0" i="0" spc="220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dilakuka</a:t>
            </a:r>
            <a:r>
              <a:rPr lang="en-US" sz="935" b="0" i="0" spc="17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-13" baseline="0" dirty="0">
                <a:solidFill>
                  <a:srgbClr val="000000"/>
                </a:solidFill>
                <a:latin typeface="Arial"/>
              </a:rPr>
              <a:t>v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erifika</a:t>
            </a:r>
            <a:r>
              <a:rPr lang="en-US" sz="935" b="0" i="0" spc="-24" baseline="0" dirty="0">
                <a:solidFill>
                  <a:srgbClr val="000000"/>
                </a:solidFill>
                <a:latin typeface="Arial"/>
              </a:rPr>
              <a:t>si</a:t>
            </a:r>
          </a:p>
          <a:p>
            <a:pPr marL="0">
              <a:lnSpc>
                <a:spcPts val="1079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karen</a:t>
            </a:r>
            <a:r>
              <a:rPr lang="en-US" sz="935" b="0" i="0" spc="24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ket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dakse</a:t>
            </a:r>
            <a:r>
              <a:rPr lang="en-US" sz="935" b="0" i="0" spc="-14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uaia</a:t>
            </a:r>
            <a:r>
              <a:rPr lang="en-US" sz="935" b="0" i="0" spc="17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dokumen</a:t>
            </a:r>
            <a:r>
              <a:rPr lang="en-US" sz="935" b="0" i="0" spc="223" baseline="0" dirty="0">
                <a:solidFill>
                  <a:srgbClr val="000000"/>
                </a:solidFill>
                <a:latin typeface="Arial"/>
              </a:rPr>
              <a:t>,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mohon</a:t>
            </a:r>
            <a:r>
              <a:rPr lang="en-US" sz="935" b="0" i="0" spc="-19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35" b="0" i="0" spc="-13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etiap</a:t>
            </a:r>
          </a:p>
          <a:p>
            <a:pPr marL="3048">
              <a:lnSpc>
                <a:spcPts val="1320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pergurua</a:t>
            </a:r>
            <a:r>
              <a:rPr lang="en-US" sz="935" b="0" i="0" spc="14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tingg</a:t>
            </a:r>
            <a:r>
              <a:rPr lang="en-US" sz="935" b="0" i="0" spc="18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men</a:t>
            </a:r>
            <a:r>
              <a:rPr lang="en-US" sz="935" b="0" i="0" spc="-33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iapka</a:t>
            </a:r>
            <a:r>
              <a:rPr lang="en-US" sz="935" b="0" i="0" spc="18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bukt</a:t>
            </a:r>
            <a:r>
              <a:rPr lang="en-US" sz="935" b="0" i="0" spc="216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peningka</a:t>
            </a:r>
            <a:r>
              <a:rPr lang="en-US" sz="935" b="0" i="0" spc="-2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an</a:t>
            </a:r>
          </a:p>
          <a:p>
            <a:pPr marL="3048">
              <a:lnSpc>
                <a:spcPts val="1127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Standa</a:t>
            </a:r>
            <a:r>
              <a:rPr lang="en-US" sz="935" b="0" i="0" spc="201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SPMI</a:t>
            </a:r>
          </a:p>
        </p:txBody>
      </p:sp>
      <p:sp>
        <p:nvSpPr>
          <p:cNvPr id="1344" name="Rectangle 1344"/>
          <p:cNvSpPr/>
          <p:nvPr/>
        </p:nvSpPr>
        <p:spPr>
          <a:xfrm>
            <a:off x="1170432" y="3706346"/>
            <a:ext cx="66092" cy="15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sp>
        <p:nvSpPr>
          <p:cNvPr id="1345" name="Rectangle 1345"/>
          <p:cNvSpPr/>
          <p:nvPr/>
        </p:nvSpPr>
        <p:spPr>
          <a:xfrm>
            <a:off x="1368552" y="3547849"/>
            <a:ext cx="1440134" cy="458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Pengat</a:t>
            </a:r>
            <a:r>
              <a:rPr lang="en-US" sz="935" b="0" i="0" spc="-25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ra</a:t>
            </a:r>
            <a:r>
              <a:rPr lang="en-US" sz="935" b="0" i="0" spc="12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terk</a:t>
            </a:r>
            <a:r>
              <a:rPr lang="en-US" sz="935" b="0" i="0" spc="-2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it</a:t>
            </a:r>
          </a:p>
          <a:p>
            <a:pPr marL="0">
              <a:lnSpc>
                <a:spcPts val="1127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pelaksanaa</a:t>
            </a:r>
            <a:r>
              <a:rPr lang="en-US" sz="935" b="0" i="0" spc="12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standa</a:t>
            </a:r>
            <a:r>
              <a:rPr lang="en-US" sz="935" b="0" i="0" spc="190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dalam</a:t>
            </a:r>
          </a:p>
          <a:p>
            <a:pPr marL="0">
              <a:lnSpc>
                <a:spcPts val="1223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SPM</a:t>
            </a:r>
            <a:r>
              <a:rPr lang="en-US" sz="935" b="0" i="0" spc="206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Institu</a:t>
            </a:r>
            <a:r>
              <a:rPr lang="en-US" sz="935" b="0" i="0" spc="-29" baseline="0" dirty="0">
                <a:solidFill>
                  <a:srgbClr val="000000"/>
                </a:solidFill>
                <a:latin typeface="Arial"/>
              </a:rPr>
              <a:t>si</a:t>
            </a:r>
          </a:p>
        </p:txBody>
      </p:sp>
      <p:sp>
        <p:nvSpPr>
          <p:cNvPr id="1346" name="Rectangle 1346"/>
          <p:cNvSpPr/>
          <p:nvPr/>
        </p:nvSpPr>
        <p:spPr>
          <a:xfrm>
            <a:off x="4126991" y="3706346"/>
            <a:ext cx="1129719" cy="15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Dian</a:t>
            </a:r>
            <a:r>
              <a:rPr lang="en-US" sz="935" b="0" i="0" spc="-29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ga</a:t>
            </a:r>
            <a:r>
              <a:rPr lang="en-US" sz="935" b="0" i="0" spc="175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935" b="0" i="0" spc="-21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er</a:t>
            </a:r>
            <a:r>
              <a:rPr lang="en-US" sz="935" b="0" i="0" spc="-44" baseline="0" dirty="0">
                <a:solidFill>
                  <a:srgbClr val="000000"/>
                </a:solidFill>
                <a:latin typeface="Arial"/>
              </a:rPr>
              <a:t>v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935" b="0" i="0" spc="-25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ifika</a:t>
            </a:r>
            <a:r>
              <a:rPr lang="en-US" sz="935" b="0" i="0" spc="-32" baseline="0" dirty="0">
                <a:solidFill>
                  <a:srgbClr val="000000"/>
                </a:solidFill>
                <a:latin typeface="Arial"/>
              </a:rPr>
              <a:t>si</a:t>
            </a:r>
          </a:p>
        </p:txBody>
      </p:sp>
      <p:sp>
        <p:nvSpPr>
          <p:cNvPr id="1347" name="Rectangle 1347"/>
          <p:cNvSpPr/>
          <p:nvPr/>
        </p:nvSpPr>
        <p:spPr>
          <a:xfrm>
            <a:off x="6483096" y="3386305"/>
            <a:ext cx="2857968" cy="634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Di</a:t>
            </a:r>
            <a:r>
              <a:rPr lang="en-US" sz="935" b="0" i="0" spc="-34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uli</a:t>
            </a:r>
            <a:r>
              <a:rPr lang="en-US" sz="935" b="0" i="0" spc="-14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935" b="0" i="0" spc="-13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17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catatan</a:t>
            </a:r>
            <a:r>
              <a:rPr lang="en-US" sz="935" b="0" i="0" spc="162" baseline="0" dirty="0">
                <a:solidFill>
                  <a:srgbClr val="000000"/>
                </a:solidFill>
                <a:latin typeface="Arial"/>
              </a:rPr>
              <a:t>: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Se</a:t>
            </a:r>
            <a:r>
              <a:rPr lang="en-US" sz="935" b="0" i="0" spc="-22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entar</a:t>
            </a:r>
            <a:r>
              <a:rPr lang="en-US" sz="935" b="0" i="0" spc="151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tida</a:t>
            </a:r>
            <a:r>
              <a:rPr lang="en-US" sz="935" b="0" i="0" spc="196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ilak</a:t>
            </a:r>
            <a:r>
              <a:rPr lang="en-US" sz="935" b="0" i="0" spc="-15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ka</a:t>
            </a:r>
            <a:r>
              <a:rPr lang="en-US" sz="935" b="0" i="0" spc="13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-12" baseline="0" dirty="0">
                <a:solidFill>
                  <a:srgbClr val="000000"/>
                </a:solidFill>
                <a:latin typeface="Arial"/>
              </a:rPr>
              <a:t>v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erifika</a:t>
            </a:r>
            <a:r>
              <a:rPr lang="en-US" sz="935" b="0" i="0" spc="-25" baseline="0" dirty="0">
                <a:solidFill>
                  <a:srgbClr val="000000"/>
                </a:solidFill>
                <a:latin typeface="Arial"/>
              </a:rPr>
              <a:t>si</a:t>
            </a:r>
          </a:p>
          <a:p>
            <a:pPr marL="0">
              <a:lnSpc>
                <a:spcPts val="1127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karen</a:t>
            </a:r>
            <a:r>
              <a:rPr lang="en-US" sz="935" b="0" i="0" spc="191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ket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dak</a:t>
            </a:r>
            <a:r>
              <a:rPr lang="en-US" sz="935" b="0" i="0" spc="-11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935" b="0" i="0" spc="-14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-16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iandok</a:t>
            </a:r>
            <a:r>
              <a:rPr lang="en-US" sz="935" b="0" i="0" spc="-15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men</a:t>
            </a:r>
            <a:r>
              <a:rPr lang="en-US" sz="935" b="0" i="0" spc="149" baseline="0" dirty="0">
                <a:solidFill>
                  <a:srgbClr val="000000"/>
                </a:solidFill>
                <a:latin typeface="Arial"/>
              </a:rPr>
              <a:t>,</a:t>
            </a:r>
            <a:r>
              <a:rPr lang="en-US" sz="935" b="0" i="0" spc="-12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ohon</a:t>
            </a:r>
            <a:r>
              <a:rPr lang="en-US" sz="935" b="0" i="0" spc="-4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35" b="0" i="0" spc="-13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etiap</a:t>
            </a:r>
          </a:p>
          <a:p>
            <a:pPr marL="0">
              <a:lnSpc>
                <a:spcPts val="1223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pergurua</a:t>
            </a:r>
            <a:r>
              <a:rPr lang="en-US" sz="935" b="0" i="0" spc="14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tingg</a:t>
            </a:r>
            <a:r>
              <a:rPr lang="en-US" sz="935" b="0" i="0" spc="18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men</a:t>
            </a:r>
            <a:r>
              <a:rPr lang="en-US" sz="935" b="0" i="0" spc="-33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iapka</a:t>
            </a:r>
            <a:r>
              <a:rPr lang="en-US" sz="935" b="0" i="0" spc="18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bukt</a:t>
            </a:r>
            <a:r>
              <a:rPr lang="en-US" sz="935" b="0" i="0" spc="216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peningka</a:t>
            </a:r>
            <a:r>
              <a:rPr lang="en-US" sz="935" b="0" i="0" spc="-2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an</a:t>
            </a:r>
          </a:p>
          <a:p>
            <a:pPr marL="0">
              <a:lnSpc>
                <a:spcPts val="1392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Standa</a:t>
            </a:r>
            <a:r>
              <a:rPr lang="en-US" sz="935" b="0" i="0" spc="201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SPMI</a:t>
            </a:r>
          </a:p>
        </p:txBody>
      </p:sp>
      <p:sp>
        <p:nvSpPr>
          <p:cNvPr id="1348" name="Rectangle 1348"/>
          <p:cNvSpPr/>
          <p:nvPr/>
        </p:nvSpPr>
        <p:spPr>
          <a:xfrm>
            <a:off x="1170432" y="4376905"/>
            <a:ext cx="66092" cy="15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sp>
        <p:nvSpPr>
          <p:cNvPr id="1349" name="Rectangle 1349"/>
          <p:cNvSpPr/>
          <p:nvPr/>
        </p:nvSpPr>
        <p:spPr>
          <a:xfrm>
            <a:off x="1368552" y="4254985"/>
            <a:ext cx="1440605" cy="3605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Pengatura</a:t>
            </a:r>
            <a:r>
              <a:rPr lang="en-US" sz="935" b="0" i="0" spc="224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terkait</a:t>
            </a:r>
            <a:r>
              <a:rPr lang="en-US" sz="935" b="0" i="0" spc="-5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935" b="0" i="0" spc="-11" baseline="0" dirty="0">
                <a:solidFill>
                  <a:srgbClr val="000000"/>
                </a:solidFill>
                <a:latin typeface="Arial"/>
              </a:rPr>
              <a:t>v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alua</a:t>
            </a:r>
            <a:r>
              <a:rPr lang="en-US" sz="935" b="0" i="0" spc="-34" baseline="0" dirty="0">
                <a:solidFill>
                  <a:srgbClr val="000000"/>
                </a:solidFill>
                <a:latin typeface="Arial"/>
              </a:rPr>
              <a:t>si</a:t>
            </a:r>
          </a:p>
          <a:p>
            <a:pPr marL="0">
              <a:lnSpc>
                <a:spcPts val="1584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pelaksanaa</a:t>
            </a:r>
            <a:r>
              <a:rPr lang="en-US" sz="935" b="0" i="0" spc="12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standar</a:t>
            </a:r>
          </a:p>
        </p:txBody>
      </p:sp>
      <p:sp>
        <p:nvSpPr>
          <p:cNvPr id="1350" name="Rectangle 1350"/>
          <p:cNvSpPr/>
          <p:nvPr/>
        </p:nvSpPr>
        <p:spPr>
          <a:xfrm>
            <a:off x="4126991" y="4337281"/>
            <a:ext cx="1144935" cy="15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Diangga</a:t>
            </a:r>
            <a:r>
              <a:rPr lang="en-US" sz="935" b="0" i="0" spc="210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ter</a:t>
            </a:r>
            <a:r>
              <a:rPr lang="en-US" sz="935" b="0" i="0" spc="-48" baseline="0" dirty="0">
                <a:solidFill>
                  <a:srgbClr val="000000"/>
                </a:solidFill>
                <a:latin typeface="Arial"/>
              </a:rPr>
              <a:t>v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erifika</a:t>
            </a:r>
            <a:r>
              <a:rPr lang="en-US" sz="935" b="0" i="0" spc="-37" baseline="0" dirty="0">
                <a:solidFill>
                  <a:srgbClr val="000000"/>
                </a:solidFill>
                <a:latin typeface="Arial"/>
              </a:rPr>
              <a:t>si</a:t>
            </a:r>
          </a:p>
        </p:txBody>
      </p:sp>
      <p:sp>
        <p:nvSpPr>
          <p:cNvPr id="1351" name="Rectangle 1351"/>
          <p:cNvSpPr/>
          <p:nvPr/>
        </p:nvSpPr>
        <p:spPr>
          <a:xfrm>
            <a:off x="6480047" y="4069057"/>
            <a:ext cx="2900602" cy="6104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Dituli</a:t>
            </a:r>
            <a:r>
              <a:rPr lang="en-US" sz="935" b="0" i="0" spc="-14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ka</a:t>
            </a:r>
            <a:r>
              <a:rPr lang="en-US" sz="935" b="0" i="0" spc="20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catatan</a:t>
            </a:r>
            <a:r>
              <a:rPr lang="en-US" sz="935" b="0" i="0" spc="210" baseline="0" dirty="0">
                <a:solidFill>
                  <a:srgbClr val="000000"/>
                </a:solidFill>
                <a:latin typeface="Arial"/>
              </a:rPr>
              <a:t>: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Sementa</a:t>
            </a:r>
            <a:r>
              <a:rPr lang="en-US" sz="935" b="0" i="0" spc="-14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935" b="0" i="0" spc="223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tida</a:t>
            </a:r>
            <a:r>
              <a:rPr lang="en-US" sz="935" b="0" i="0" spc="220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dilakuka</a:t>
            </a:r>
            <a:r>
              <a:rPr lang="en-US" sz="935" b="0" i="0" spc="17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-13" baseline="0" dirty="0">
                <a:solidFill>
                  <a:srgbClr val="000000"/>
                </a:solidFill>
                <a:latin typeface="Arial"/>
              </a:rPr>
              <a:t>v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erifika</a:t>
            </a:r>
            <a:r>
              <a:rPr lang="en-US" sz="935" b="0" i="0" spc="-24" baseline="0" dirty="0">
                <a:solidFill>
                  <a:srgbClr val="000000"/>
                </a:solidFill>
                <a:latin typeface="Arial"/>
              </a:rPr>
              <a:t>si</a:t>
            </a:r>
          </a:p>
          <a:p>
            <a:pPr marL="0">
              <a:lnSpc>
                <a:spcPts val="1079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karen</a:t>
            </a:r>
            <a:r>
              <a:rPr lang="en-US" sz="935" b="0" i="0" spc="24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ket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dakse</a:t>
            </a:r>
            <a:r>
              <a:rPr lang="en-US" sz="935" b="0" i="0" spc="-14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uaia</a:t>
            </a:r>
            <a:r>
              <a:rPr lang="en-US" sz="935" b="0" i="0" spc="17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dokumen</a:t>
            </a:r>
            <a:r>
              <a:rPr lang="en-US" sz="935" b="0" i="0" spc="223" baseline="0" dirty="0">
                <a:solidFill>
                  <a:srgbClr val="000000"/>
                </a:solidFill>
                <a:latin typeface="Arial"/>
              </a:rPr>
              <a:t>,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mohon</a:t>
            </a:r>
            <a:r>
              <a:rPr lang="en-US" sz="935" b="0" i="0" spc="-19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35" b="0" i="0" spc="-13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etiap</a:t>
            </a:r>
          </a:p>
          <a:p>
            <a:pPr marL="3048">
              <a:lnSpc>
                <a:spcPts val="1344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pergurua</a:t>
            </a:r>
            <a:r>
              <a:rPr lang="en-US" sz="935" b="0" i="0" spc="14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tingg</a:t>
            </a:r>
            <a:r>
              <a:rPr lang="en-US" sz="935" b="0" i="0" spc="18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men</a:t>
            </a:r>
            <a:r>
              <a:rPr lang="en-US" sz="935" b="0" i="0" spc="-33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iapka</a:t>
            </a:r>
            <a:r>
              <a:rPr lang="en-US" sz="935" b="0" i="0" spc="18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bukt</a:t>
            </a:r>
            <a:r>
              <a:rPr lang="en-US" sz="935" b="0" i="0" spc="216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peningka</a:t>
            </a:r>
            <a:r>
              <a:rPr lang="en-US" sz="935" b="0" i="0" spc="-2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an</a:t>
            </a:r>
          </a:p>
          <a:p>
            <a:pPr marL="3048">
              <a:lnSpc>
                <a:spcPts val="1127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Standa</a:t>
            </a:r>
            <a:r>
              <a:rPr lang="en-US" sz="935" b="0" i="0" spc="201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SPMI</a:t>
            </a:r>
          </a:p>
        </p:txBody>
      </p:sp>
      <p:sp>
        <p:nvSpPr>
          <p:cNvPr id="1352" name="Rectangle 1352"/>
          <p:cNvSpPr/>
          <p:nvPr/>
        </p:nvSpPr>
        <p:spPr>
          <a:xfrm>
            <a:off x="1170432" y="4974313"/>
            <a:ext cx="66092" cy="15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5</a:t>
            </a:r>
          </a:p>
        </p:txBody>
      </p:sp>
      <p:sp>
        <p:nvSpPr>
          <p:cNvPr id="1353" name="Rectangle 1353"/>
          <p:cNvSpPr/>
          <p:nvPr/>
        </p:nvSpPr>
        <p:spPr>
          <a:xfrm>
            <a:off x="1368552" y="4809721"/>
            <a:ext cx="1404114" cy="458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Pengat</a:t>
            </a:r>
            <a:r>
              <a:rPr lang="en-US" sz="935" b="0" i="0" spc="-25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ra</a:t>
            </a:r>
            <a:r>
              <a:rPr lang="en-US" sz="935" b="0" i="0" spc="12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terk</a:t>
            </a:r>
            <a:r>
              <a:rPr lang="en-US" sz="935" b="0" i="0" spc="-2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it</a:t>
            </a:r>
          </a:p>
          <a:p>
            <a:pPr marL="0">
              <a:lnSpc>
                <a:spcPts val="1127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penge</a:t>
            </a:r>
            <a:r>
              <a:rPr lang="en-US" sz="935" b="0" i="0" spc="-1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-16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-16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12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pelaksan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aan</a:t>
            </a:r>
          </a:p>
          <a:p>
            <a:pPr marL="0">
              <a:lnSpc>
                <a:spcPts val="1224"/>
              </a:lnSpc>
            </a:pPr>
            <a:r>
              <a:rPr lang="en-US" sz="935" b="0" i="0" spc="-13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tandar</a:t>
            </a:r>
          </a:p>
        </p:txBody>
      </p:sp>
      <p:sp>
        <p:nvSpPr>
          <p:cNvPr id="1354" name="Rectangle 1354"/>
          <p:cNvSpPr/>
          <p:nvPr/>
        </p:nvSpPr>
        <p:spPr>
          <a:xfrm>
            <a:off x="4126991" y="4974313"/>
            <a:ext cx="1129719" cy="15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Dian</a:t>
            </a:r>
            <a:r>
              <a:rPr lang="en-US" sz="935" b="0" i="0" spc="-29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ga</a:t>
            </a:r>
            <a:r>
              <a:rPr lang="en-US" sz="935" b="0" i="0" spc="175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935" b="0" i="0" spc="-21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er</a:t>
            </a:r>
            <a:r>
              <a:rPr lang="en-US" sz="935" b="0" i="0" spc="-44" baseline="0" dirty="0">
                <a:solidFill>
                  <a:srgbClr val="000000"/>
                </a:solidFill>
                <a:latin typeface="Arial"/>
              </a:rPr>
              <a:t>v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935" b="0" i="0" spc="-25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ifika</a:t>
            </a:r>
            <a:r>
              <a:rPr lang="en-US" sz="935" b="0" i="0" spc="-32" baseline="0" dirty="0">
                <a:solidFill>
                  <a:srgbClr val="000000"/>
                </a:solidFill>
                <a:latin typeface="Arial"/>
              </a:rPr>
              <a:t>si</a:t>
            </a:r>
          </a:p>
        </p:txBody>
      </p:sp>
      <p:sp>
        <p:nvSpPr>
          <p:cNvPr id="1355" name="Rectangle 1355"/>
          <p:cNvSpPr/>
          <p:nvPr/>
        </p:nvSpPr>
        <p:spPr>
          <a:xfrm>
            <a:off x="6483096" y="4736569"/>
            <a:ext cx="2861015" cy="65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Di</a:t>
            </a:r>
            <a:r>
              <a:rPr lang="en-US" sz="935" b="0" i="0" spc="-34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uli</a:t>
            </a:r>
            <a:r>
              <a:rPr lang="en-US" sz="935" b="0" i="0" spc="-15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935" b="0" i="0" spc="-13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17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catatan</a:t>
            </a:r>
            <a:r>
              <a:rPr lang="en-US" sz="935" b="0" i="0" spc="185" baseline="0" dirty="0">
                <a:solidFill>
                  <a:srgbClr val="000000"/>
                </a:solidFill>
                <a:latin typeface="Arial"/>
              </a:rPr>
              <a:t>: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Se</a:t>
            </a:r>
            <a:r>
              <a:rPr lang="en-US" sz="935" b="0" i="0" spc="-23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entar</a:t>
            </a:r>
            <a:r>
              <a:rPr lang="en-US" sz="935" b="0" i="0" spc="12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ti</a:t>
            </a:r>
            <a:r>
              <a:rPr lang="en-US" sz="935" b="0" i="0" spc="-22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ak</a:t>
            </a:r>
            <a:r>
              <a:rPr lang="en-US" sz="935" b="0" i="0" spc="-19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ilak</a:t>
            </a:r>
            <a:r>
              <a:rPr lang="en-US" sz="935" b="0" i="0" spc="-15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ka</a:t>
            </a:r>
            <a:r>
              <a:rPr lang="en-US" sz="935" b="0" i="0" spc="129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-12" baseline="0" dirty="0">
                <a:solidFill>
                  <a:srgbClr val="000000"/>
                </a:solidFill>
                <a:latin typeface="Arial"/>
              </a:rPr>
              <a:t>v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erifika</a:t>
            </a:r>
            <a:r>
              <a:rPr lang="en-US" sz="935" b="0" i="0" spc="-25" baseline="0" dirty="0">
                <a:solidFill>
                  <a:srgbClr val="000000"/>
                </a:solidFill>
                <a:latin typeface="Arial"/>
              </a:rPr>
              <a:t>si</a:t>
            </a:r>
          </a:p>
          <a:p>
            <a:pPr marL="0">
              <a:lnSpc>
                <a:spcPts val="1127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karen</a:t>
            </a:r>
            <a:r>
              <a:rPr lang="en-US" sz="935" b="0" i="0" spc="191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ket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dak</a:t>
            </a:r>
            <a:r>
              <a:rPr lang="en-US" sz="935" b="0" i="0" spc="-11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935" b="0" i="0" spc="-14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-16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iandok</a:t>
            </a:r>
            <a:r>
              <a:rPr lang="en-US" sz="935" b="0" i="0" spc="-15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men</a:t>
            </a:r>
            <a:r>
              <a:rPr lang="en-US" sz="935" b="0" i="0" spc="149" baseline="0" dirty="0">
                <a:solidFill>
                  <a:srgbClr val="000000"/>
                </a:solidFill>
                <a:latin typeface="Arial"/>
              </a:rPr>
              <a:t>,</a:t>
            </a:r>
            <a:r>
              <a:rPr lang="en-US" sz="935" b="0" i="0" spc="-12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ohon</a:t>
            </a:r>
            <a:r>
              <a:rPr lang="en-US" sz="935" b="0" i="0" spc="-48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35" b="0" i="0" spc="-13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etiap</a:t>
            </a:r>
          </a:p>
          <a:p>
            <a:pPr marL="0">
              <a:lnSpc>
                <a:spcPts val="1223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perguru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15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ti</a:t>
            </a:r>
            <a:r>
              <a:rPr lang="en-US" sz="935" b="0" i="0" spc="-20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gg</a:t>
            </a:r>
            <a:r>
              <a:rPr lang="en-US" sz="935" b="0" i="0" spc="175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-12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en</a:t>
            </a:r>
            <a:r>
              <a:rPr lang="en-US" sz="935" b="0" i="0" spc="-37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iapkan</a:t>
            </a:r>
          </a:p>
          <a:p>
            <a:pPr marL="0">
              <a:lnSpc>
                <a:spcPts val="1536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bukt</a:t>
            </a:r>
            <a:r>
              <a:rPr lang="en-US" sz="935" b="0" i="0" spc="215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-16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ningkat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15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Standa</a:t>
            </a:r>
            <a:r>
              <a:rPr lang="en-US" sz="935" b="0" i="0" spc="202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SPMI</a:t>
            </a:r>
          </a:p>
        </p:txBody>
      </p:sp>
      <p:sp>
        <p:nvSpPr>
          <p:cNvPr id="1356" name="Rectangle 1356"/>
          <p:cNvSpPr/>
          <p:nvPr/>
        </p:nvSpPr>
        <p:spPr>
          <a:xfrm>
            <a:off x="1170432" y="6047209"/>
            <a:ext cx="66092" cy="15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6</a:t>
            </a:r>
          </a:p>
        </p:txBody>
      </p:sp>
      <p:sp>
        <p:nvSpPr>
          <p:cNvPr id="1357" name="Rectangle 1357"/>
          <p:cNvSpPr/>
          <p:nvPr/>
        </p:nvSpPr>
        <p:spPr>
          <a:xfrm>
            <a:off x="1368552" y="5888713"/>
            <a:ext cx="1415644" cy="458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Pengat</a:t>
            </a:r>
            <a:r>
              <a:rPr lang="en-US" sz="935" b="0" i="0" spc="-25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ra</a:t>
            </a:r>
            <a:r>
              <a:rPr lang="en-US" sz="935" b="0" i="0" spc="12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terk</a:t>
            </a:r>
            <a:r>
              <a:rPr lang="en-US" sz="935" b="0" i="0" spc="-2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it</a:t>
            </a:r>
          </a:p>
          <a:p>
            <a:pPr marL="0">
              <a:lnSpc>
                <a:spcPts val="1127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peningk</a:t>
            </a:r>
            <a:r>
              <a:rPr lang="en-US" sz="935" b="0" i="0" spc="-13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35" b="0" i="0" spc="-21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15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-12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-21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and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192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dalam</a:t>
            </a:r>
          </a:p>
          <a:p>
            <a:pPr marL="0">
              <a:lnSpc>
                <a:spcPts val="1223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SPM</a:t>
            </a:r>
            <a:r>
              <a:rPr lang="en-US" sz="935" b="0" i="0" spc="206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Institu</a:t>
            </a:r>
            <a:r>
              <a:rPr lang="en-US" sz="935" b="0" i="0" spc="-29" baseline="0" dirty="0">
                <a:solidFill>
                  <a:srgbClr val="000000"/>
                </a:solidFill>
                <a:latin typeface="Arial"/>
              </a:rPr>
              <a:t>si</a:t>
            </a:r>
          </a:p>
        </p:txBody>
      </p:sp>
      <p:sp>
        <p:nvSpPr>
          <p:cNvPr id="1358" name="Rectangle 1358"/>
          <p:cNvSpPr/>
          <p:nvPr/>
        </p:nvSpPr>
        <p:spPr>
          <a:xfrm>
            <a:off x="2971800" y="5971009"/>
            <a:ext cx="733463" cy="6134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935" b="0" i="0" spc="-14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men</a:t>
            </a:r>
          </a:p>
          <a:p>
            <a:pPr marL="0">
              <a:lnSpc>
                <a:spcPts val="1128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Standa</a:t>
            </a:r>
            <a:r>
              <a:rPr lang="en-US" sz="935" b="0" i="0" spc="156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SPMI</a:t>
            </a:r>
          </a:p>
          <a:p>
            <a:pPr marL="0">
              <a:lnSpc>
                <a:spcPts val="1223"/>
              </a:lnSpc>
            </a:pPr>
            <a:r>
              <a:rPr lang="en-US" sz="935" b="0" i="0" spc="-37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ang</a:t>
            </a:r>
            <a:r>
              <a:rPr lang="en-US" sz="935" b="0" i="0" spc="-2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35" b="0" i="0" spc="-13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udah</a:t>
            </a:r>
          </a:p>
          <a:p>
            <a:pPr marL="0">
              <a:lnSpc>
                <a:spcPts val="1223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diti</a:t>
            </a:r>
            <a:r>
              <a:rPr lang="en-US" sz="935" b="0" i="0" spc="-2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gka</a:t>
            </a:r>
            <a:r>
              <a:rPr lang="en-US" sz="935" b="0" i="0" spc="-21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935" b="0" i="0" spc="-14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  <p:sp>
        <p:nvSpPr>
          <p:cNvPr id="1359" name="Rectangle 1359"/>
          <p:cNvSpPr/>
          <p:nvPr/>
        </p:nvSpPr>
        <p:spPr>
          <a:xfrm>
            <a:off x="4126991" y="5495521"/>
            <a:ext cx="1882617" cy="15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935" b="0" i="0" spc="243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Ketepata</a:t>
            </a:r>
            <a:r>
              <a:rPr lang="en-US" sz="935" b="0" i="0" spc="12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Doku</a:t>
            </a:r>
            <a:r>
              <a:rPr lang="en-US" sz="935" b="0" i="0" spc="-19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en</a:t>
            </a:r>
            <a:r>
              <a:rPr lang="en-US" sz="935" b="0" i="0" spc="172" baseline="0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Ke</a:t>
            </a:r>
            <a:r>
              <a:rPr lang="en-US" sz="935" b="0" i="0" spc="-21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935" b="0" i="0" spc="-13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935" b="0" i="0" spc="-16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ian</a:t>
            </a:r>
          </a:p>
        </p:txBody>
      </p:sp>
      <p:sp>
        <p:nvSpPr>
          <p:cNvPr id="1360" name="Rectangle 1360"/>
          <p:cNvSpPr/>
          <p:nvPr/>
        </p:nvSpPr>
        <p:spPr>
          <a:xfrm>
            <a:off x="4126991" y="5654017"/>
            <a:ext cx="2204243" cy="3147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37160"/>
            <a:r>
              <a:rPr lang="en-US" sz="935" b="0" i="0" spc="-37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935" b="0" i="0" spc="222" baseline="0" dirty="0">
                <a:solidFill>
                  <a:srgbClr val="000000"/>
                </a:solidFill>
                <a:latin typeface="Arial"/>
              </a:rPr>
              <a:t>g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935" b="0" i="0" spc="248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la</a:t>
            </a:r>
            <a:r>
              <a:rPr lang="en-US" sz="935" b="0" i="0" spc="-16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ork</a:t>
            </a:r>
            <a:r>
              <a:rPr lang="en-US" sz="935" b="0" i="0" spc="-20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n,</a:t>
            </a:r>
          </a:p>
          <a:p>
            <a:pPr marL="0">
              <a:lnSpc>
                <a:spcPts val="1224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935" b="0" i="0" spc="250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Kesahihan/Kea</a:t>
            </a:r>
            <a:r>
              <a:rPr lang="en-US" sz="935" b="0" i="0" spc="-15" baseline="0" dirty="0">
                <a:solidFill>
                  <a:srgbClr val="000000"/>
                </a:solidFill>
                <a:latin typeface="Arial"/>
              </a:rPr>
              <a:t>b</a:t>
            </a:r>
            <a:r>
              <a:rPr lang="en-US" sz="935" b="0" i="0" spc="-36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ahanDok</a:t>
            </a:r>
            <a:r>
              <a:rPr lang="en-US" sz="935" b="0" i="0" spc="-16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me</a:t>
            </a:r>
            <a:r>
              <a:rPr lang="en-US" sz="935" b="0" i="0" spc="17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(Pihak</a:t>
            </a:r>
          </a:p>
        </p:txBody>
      </p:sp>
      <p:sp>
        <p:nvSpPr>
          <p:cNvPr id="1361" name="Rectangle 1361"/>
          <p:cNvSpPr/>
          <p:nvPr/>
        </p:nvSpPr>
        <p:spPr>
          <a:xfrm>
            <a:off x="4126991" y="5971009"/>
            <a:ext cx="2271159" cy="3117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37160"/>
            <a:r>
              <a:rPr lang="en-US" sz="935" b="0" i="0" spc="-37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ang</a:t>
            </a:r>
            <a:r>
              <a:rPr lang="en-US" sz="935" b="0" i="0" spc="-2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35" b="0" i="0" spc="-12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en</a:t>
            </a:r>
            <a:r>
              <a:rPr lang="en-US" sz="935" b="0" i="0" spc="-61" baseline="0" dirty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etu</a:t>
            </a:r>
            <a:r>
              <a:rPr lang="en-US" sz="935" b="0" i="0" spc="-20" baseline="0" dirty="0">
                <a:solidFill>
                  <a:srgbClr val="000000"/>
                </a:solidFill>
                <a:latin typeface="Arial"/>
              </a:rPr>
              <a:t>j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935" b="0" i="0" spc="176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da</a:t>
            </a:r>
            <a:r>
              <a:rPr lang="en-US" sz="935" b="0" i="0" spc="22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mengesah</a:t>
            </a:r>
            <a:r>
              <a:rPr lang="en-US" sz="935" b="0" i="0" spc="-13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n,</a:t>
            </a:r>
          </a:p>
          <a:p>
            <a:pPr marL="0">
              <a:lnSpc>
                <a:spcPts val="1200"/>
              </a:lnSpc>
            </a:pP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935" b="0" i="0" spc="243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Kelengk</a:t>
            </a:r>
            <a:r>
              <a:rPr lang="en-US" sz="935" b="0" i="0" spc="-21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12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-21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and</a:t>
            </a:r>
            <a:r>
              <a:rPr lang="en-US" sz="935" b="0" i="0" spc="199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35" b="0" i="0" spc="-21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ga</a:t>
            </a:r>
            <a:r>
              <a:rPr lang="en-US" sz="935" b="0" i="0" spc="17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da</a:t>
            </a:r>
            <a:r>
              <a:rPr lang="en-US" sz="935" b="0" i="0" spc="223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-12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te</a:t>
            </a:r>
            <a:r>
              <a:rPr lang="en-US" sz="935" b="0" i="0" spc="-16" baseline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pel),</a:t>
            </a:r>
          </a:p>
        </p:txBody>
      </p:sp>
      <p:sp>
        <p:nvSpPr>
          <p:cNvPr id="1362" name="Rectangle 1362"/>
          <p:cNvSpPr/>
          <p:nvPr/>
        </p:nvSpPr>
        <p:spPr>
          <a:xfrm>
            <a:off x="4264152" y="6251425"/>
            <a:ext cx="2049709" cy="293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Substan</a:t>
            </a:r>
            <a:r>
              <a:rPr lang="en-US" sz="935" b="0" i="0" spc="-30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200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935" b="0" i="0" spc="-16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me</a:t>
            </a:r>
            <a:r>
              <a:rPr lang="en-US" sz="935" b="0" i="0" spc="14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(substan</a:t>
            </a:r>
            <a:r>
              <a:rPr lang="en-US" sz="935" b="0" i="0" spc="-26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223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mi</a:t>
            </a:r>
            <a:r>
              <a:rPr lang="en-US" sz="935" b="0" i="0" spc="-1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imal</a:t>
            </a:r>
          </a:p>
          <a:p>
            <a:pPr marL="0">
              <a:lnSpc>
                <a:spcPts val="1056"/>
              </a:lnSpc>
            </a:pPr>
            <a:r>
              <a:rPr lang="en-US" sz="935" b="0" i="0" spc="-13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935" b="0" i="0" spc="-13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ua</a:t>
            </a:r>
            <a:r>
              <a:rPr lang="en-US" sz="935" b="0" i="0" spc="248" baseline="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dok</a:t>
            </a:r>
            <a:r>
              <a:rPr lang="en-US" sz="935" b="0" i="0" spc="-13" baseline="0" dirty="0">
                <a:solidFill>
                  <a:srgbClr val="000000"/>
                </a:solidFill>
                <a:latin typeface="Arial"/>
              </a:rPr>
              <a:t>um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935" b="0" i="0" spc="151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ter</a:t>
            </a:r>
            <a:r>
              <a:rPr lang="en-US" sz="935" b="0" i="0" spc="-24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eb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u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t),</a:t>
            </a:r>
          </a:p>
        </p:txBody>
      </p:sp>
      <p:sp>
        <p:nvSpPr>
          <p:cNvPr id="1363" name="Rectangle 1363"/>
          <p:cNvSpPr/>
          <p:nvPr/>
        </p:nvSpPr>
        <p:spPr>
          <a:xfrm>
            <a:off x="4126991" y="6519649"/>
            <a:ext cx="2050185" cy="15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935" b="0" i="0" spc="250" baseline="0" dirty="0">
                <a:solidFill>
                  <a:srgbClr val="000000"/>
                </a:solidFill>
                <a:latin typeface="Arial"/>
              </a:rPr>
              <a:t>.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Dokume</a:t>
            </a:r>
            <a:r>
              <a:rPr lang="en-US" sz="935" b="0" i="0" spc="155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Hasi</a:t>
            </a:r>
            <a:r>
              <a:rPr lang="en-US" sz="935" b="0" i="0" spc="248" baseline="0" dirty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Peni</a:t>
            </a:r>
            <a:r>
              <a:rPr lang="en-US" sz="935" b="0" i="0" spc="-18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gkata</a:t>
            </a:r>
            <a:r>
              <a:rPr lang="en-US" sz="935" b="0" i="0" spc="146" baseline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935" b="0" i="0" spc="-21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an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ar</a:t>
            </a:r>
          </a:p>
        </p:txBody>
      </p:sp>
      <p:sp>
        <p:nvSpPr>
          <p:cNvPr id="1364" name="Rectangle 1364"/>
          <p:cNvSpPr/>
          <p:nvPr/>
        </p:nvSpPr>
        <p:spPr>
          <a:xfrm>
            <a:off x="6483096" y="6047209"/>
            <a:ext cx="962175" cy="159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5" b="0" i="0" spc="-21" baseline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ida</a:t>
            </a:r>
            <a:r>
              <a:rPr lang="en-US" sz="935" b="0" i="0" spc="231" baseline="0" dirty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935" b="0" i="0" spc="-17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d</a:t>
            </a:r>
            <a:r>
              <a:rPr lang="en-US" sz="935" b="0" i="0" spc="224" baseline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935" b="0" i="0" spc="0" baseline="0" dirty="0">
                <a:solidFill>
                  <a:srgbClr val="000000"/>
                </a:solidFill>
                <a:latin typeface="Arial"/>
              </a:rPr>
              <a:t>Catat</a:t>
            </a:r>
            <a:r>
              <a:rPr lang="en-US" sz="935" b="0" i="0" spc="-16" baseline="0" dirty="0">
                <a:solidFill>
                  <a:srgbClr val="000000"/>
                </a:solidFill>
                <a:latin typeface="Arial"/>
              </a:rPr>
              <a:t>an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Freeform 1365">
            <a:hlinkClick r:id="rId2"/>
          </p:cNvPr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66" name="Picture 136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4428745"/>
            <a:ext cx="2115311" cy="527303"/>
          </a:xfrm>
          <a:prstGeom prst="rect">
            <a:avLst/>
          </a:prstGeom>
          <a:noFill/>
        </p:spPr>
      </p:pic>
      <p:pic>
        <p:nvPicPr>
          <p:cNvPr id="1367" name="Picture 136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519" y="4431792"/>
            <a:ext cx="1621536" cy="502920"/>
          </a:xfrm>
          <a:prstGeom prst="rect">
            <a:avLst/>
          </a:prstGeom>
          <a:noFill/>
        </p:spPr>
      </p:pic>
      <p:sp>
        <p:nvSpPr>
          <p:cNvPr id="1368" name="Rectangle 1368"/>
          <p:cNvSpPr/>
          <p:nvPr/>
        </p:nvSpPr>
        <p:spPr>
          <a:xfrm>
            <a:off x="320040" y="2177293"/>
            <a:ext cx="7637243" cy="7743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47" b="1" i="0" spc="0" baseline="0" dirty="0">
                <a:solidFill>
                  <a:srgbClr val="2A2C73"/>
                </a:solidFill>
                <a:latin typeface="Lucida Sans"/>
              </a:rPr>
              <a:t>Lembaga Layanan Pendi</a:t>
            </a:r>
            <a:r>
              <a:rPr lang="en-US" sz="2447" b="1" i="0" spc="-44" baseline="0" dirty="0">
                <a:solidFill>
                  <a:srgbClr val="2A2C73"/>
                </a:solidFill>
                <a:latin typeface="Lucida Sans"/>
              </a:rPr>
              <a:t>d</a:t>
            </a:r>
            <a:r>
              <a:rPr lang="en-US" sz="2447" b="1" i="0" spc="0" baseline="0" dirty="0">
                <a:solidFill>
                  <a:srgbClr val="2A2C73"/>
                </a:solidFill>
                <a:latin typeface="Lucida Sans"/>
              </a:rPr>
              <a:t>ikan T</a:t>
            </a:r>
            <a:r>
              <a:rPr lang="en-US" sz="2447" b="1" i="0" spc="-37" baseline="0" dirty="0">
                <a:solidFill>
                  <a:srgbClr val="2A2C73"/>
                </a:solidFill>
                <a:latin typeface="Lucida Sans"/>
              </a:rPr>
              <a:t>i</a:t>
            </a:r>
            <a:r>
              <a:rPr lang="en-US" sz="2447" b="1" i="0" spc="0" baseline="0" dirty="0">
                <a:solidFill>
                  <a:srgbClr val="2A2C73"/>
                </a:solidFill>
                <a:latin typeface="Lucida Sans"/>
              </a:rPr>
              <a:t>nggi Wilayah IV</a:t>
            </a:r>
          </a:p>
          <a:p>
            <a:pPr marL="18287">
              <a:lnSpc>
                <a:spcPts val="2637"/>
              </a:lnSpc>
            </a:pPr>
            <a:r>
              <a:rPr lang="en-US" sz="1752" b="0" i="0" spc="0" baseline="0" dirty="0">
                <a:solidFill>
                  <a:srgbClr val="000000"/>
                </a:solidFill>
                <a:latin typeface="Lucida Sans"/>
              </a:rPr>
              <a:t>Ke</a:t>
            </a:r>
            <a:r>
              <a:rPr lang="en-US" sz="1752" b="0" i="0" spc="-29" baseline="0" dirty="0">
                <a:solidFill>
                  <a:srgbClr val="000000"/>
                </a:solidFill>
                <a:latin typeface="Lucida Sans"/>
              </a:rPr>
              <a:t>m</a:t>
            </a:r>
            <a:r>
              <a:rPr lang="en-US" sz="1752" b="0" i="0" spc="0" baseline="0" dirty="0">
                <a:solidFill>
                  <a:srgbClr val="000000"/>
                </a:solidFill>
                <a:latin typeface="Lucida Sans"/>
              </a:rPr>
              <a:t>enterian</a:t>
            </a:r>
            <a:r>
              <a:rPr lang="en-US" sz="1752" b="0" i="0" spc="-72" baseline="0" dirty="0">
                <a:solidFill>
                  <a:srgbClr val="000000"/>
                </a:solidFill>
                <a:latin typeface="Lucida Sans"/>
              </a:rPr>
              <a:t> </a:t>
            </a:r>
            <a:r>
              <a:rPr lang="en-US" sz="1752" b="0" i="0" spc="0" baseline="0" dirty="0">
                <a:solidFill>
                  <a:srgbClr val="000000"/>
                </a:solidFill>
                <a:latin typeface="Lucida Sans"/>
              </a:rPr>
              <a:t>Pendidikan</a:t>
            </a:r>
            <a:r>
              <a:rPr lang="en-US" sz="1752" b="0" i="0" spc="-50" baseline="0" dirty="0">
                <a:solidFill>
                  <a:srgbClr val="000000"/>
                </a:solidFill>
                <a:latin typeface="Lucida Sans"/>
              </a:rPr>
              <a:t>,</a:t>
            </a:r>
            <a:r>
              <a:rPr lang="en-US" sz="1752" b="0" i="0" spc="0" baseline="0" dirty="0">
                <a:solidFill>
                  <a:srgbClr val="000000"/>
                </a:solidFill>
                <a:latin typeface="Lucida Sans"/>
              </a:rPr>
              <a:t> Kebudayaan</a:t>
            </a:r>
            <a:r>
              <a:rPr lang="en-US" sz="1752" b="0" i="0" spc="-39" baseline="0" dirty="0">
                <a:solidFill>
                  <a:srgbClr val="000000"/>
                </a:solidFill>
                <a:latin typeface="Lucida Sans"/>
              </a:rPr>
              <a:t>,</a:t>
            </a:r>
            <a:r>
              <a:rPr lang="en-US" sz="1752" b="0" i="0" spc="0" baseline="0" dirty="0">
                <a:solidFill>
                  <a:srgbClr val="000000"/>
                </a:solidFill>
                <a:latin typeface="Lucida Sans"/>
              </a:rPr>
              <a:t> Riset</a:t>
            </a:r>
            <a:r>
              <a:rPr lang="en-US" sz="1752" b="0" i="0" spc="-50" baseline="0" dirty="0">
                <a:solidFill>
                  <a:srgbClr val="000000"/>
                </a:solidFill>
                <a:latin typeface="Lucida Sans"/>
              </a:rPr>
              <a:t>,</a:t>
            </a:r>
            <a:r>
              <a:rPr lang="en-US" sz="1752" b="0" i="0" spc="0" baseline="0" dirty="0">
                <a:solidFill>
                  <a:srgbClr val="000000"/>
                </a:solidFill>
                <a:latin typeface="Lucida Sans"/>
              </a:rPr>
              <a:t> dan </a:t>
            </a:r>
            <a:r>
              <a:rPr lang="en-US" sz="1752" b="0" i="0" spc="-37" baseline="0" dirty="0">
                <a:solidFill>
                  <a:srgbClr val="000000"/>
                </a:solidFill>
                <a:latin typeface="Lucida Sans"/>
              </a:rPr>
              <a:t>T</a:t>
            </a:r>
            <a:r>
              <a:rPr lang="en-US" sz="1752" b="0" i="0" spc="0" baseline="0" dirty="0">
                <a:solidFill>
                  <a:srgbClr val="000000"/>
                </a:solidFill>
                <a:latin typeface="Lucida Sans"/>
              </a:rPr>
              <a:t>eknologi</a:t>
            </a:r>
          </a:p>
        </p:txBody>
      </p:sp>
      <p:sp>
        <p:nvSpPr>
          <p:cNvPr id="1369" name="Rectangle 1369"/>
          <p:cNvSpPr/>
          <p:nvPr/>
        </p:nvSpPr>
        <p:spPr>
          <a:xfrm>
            <a:off x="362711" y="2988956"/>
            <a:ext cx="4097668" cy="2843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84" b="0" i="0" spc="0" baseline="0" dirty="0">
                <a:solidFill>
                  <a:srgbClr val="2C56A6"/>
                </a:solidFill>
                <a:latin typeface="Lucida Sans"/>
              </a:rPr>
              <a:t>Ja</a:t>
            </a:r>
            <a:r>
              <a:rPr lang="en-US" sz="1584" b="0" i="0" spc="-26" baseline="0" dirty="0">
                <a:solidFill>
                  <a:srgbClr val="2C56A6"/>
                </a:solidFill>
                <a:latin typeface="Lucida Sans"/>
              </a:rPr>
              <a:t>l</a:t>
            </a:r>
            <a:r>
              <a:rPr lang="en-US" sz="1584" b="0" i="0" spc="0" baseline="0" dirty="0">
                <a:solidFill>
                  <a:srgbClr val="2C56A6"/>
                </a:solidFill>
                <a:latin typeface="Lucida Sans"/>
              </a:rPr>
              <a:t>an</a:t>
            </a:r>
            <a:r>
              <a:rPr lang="en-US" sz="1584" b="0" i="0" spc="-68" baseline="0" dirty="0">
                <a:solidFill>
                  <a:srgbClr val="2C56A6"/>
                </a:solidFill>
                <a:latin typeface="Lucida Sans"/>
              </a:rPr>
              <a:t> </a:t>
            </a:r>
            <a:r>
              <a:rPr lang="en-US" sz="1584" b="0" i="0" spc="0" baseline="0" dirty="0">
                <a:solidFill>
                  <a:srgbClr val="2C56A6"/>
                </a:solidFill>
                <a:latin typeface="Lucida Sans"/>
              </a:rPr>
              <a:t>Penghu</a:t>
            </a:r>
            <a:r>
              <a:rPr lang="en-US" sz="1584" b="0" i="0" spc="-27" baseline="0" dirty="0">
                <a:solidFill>
                  <a:srgbClr val="2C56A6"/>
                </a:solidFill>
                <a:latin typeface="Lucida Sans"/>
              </a:rPr>
              <a:t>l</a:t>
            </a:r>
            <a:r>
              <a:rPr lang="en-US" sz="1584" b="0" i="0" spc="0" baseline="0" dirty="0">
                <a:solidFill>
                  <a:srgbClr val="2C56A6"/>
                </a:solidFill>
                <a:latin typeface="Lucida Sans"/>
              </a:rPr>
              <a:t>u</a:t>
            </a:r>
            <a:r>
              <a:rPr lang="en-US" sz="1584" b="0" i="0" spc="-45" baseline="0" dirty="0">
                <a:solidFill>
                  <a:srgbClr val="2C56A6"/>
                </a:solidFill>
                <a:latin typeface="Lucida Sans"/>
              </a:rPr>
              <a:t> </a:t>
            </a:r>
            <a:r>
              <a:rPr lang="en-US" sz="1584" b="0" i="0" spc="0" baseline="0" dirty="0">
                <a:solidFill>
                  <a:srgbClr val="2C56A6"/>
                </a:solidFill>
                <a:latin typeface="Lucida Sans"/>
              </a:rPr>
              <a:t>Haj</a:t>
            </a:r>
            <a:r>
              <a:rPr lang="en-US" sz="1584" b="0" i="0" spc="-29" baseline="0" dirty="0">
                <a:solidFill>
                  <a:srgbClr val="2C56A6"/>
                </a:solidFill>
                <a:latin typeface="Lucida Sans"/>
              </a:rPr>
              <a:t>i</a:t>
            </a:r>
            <a:r>
              <a:rPr lang="en-US" sz="1584" b="0" i="0" spc="0" baseline="0" dirty="0">
                <a:solidFill>
                  <a:srgbClr val="2C56A6"/>
                </a:solidFill>
                <a:latin typeface="Lucida Sans"/>
              </a:rPr>
              <a:t> Hasan</a:t>
            </a:r>
            <a:r>
              <a:rPr lang="en-US" sz="1584" b="0" i="0" spc="-48" baseline="0" dirty="0">
                <a:solidFill>
                  <a:srgbClr val="2C56A6"/>
                </a:solidFill>
                <a:latin typeface="Lucida Sans"/>
              </a:rPr>
              <a:t> </a:t>
            </a:r>
            <a:r>
              <a:rPr lang="en-US" sz="1584" b="0" i="0" spc="0" baseline="0" dirty="0">
                <a:solidFill>
                  <a:srgbClr val="2C56A6"/>
                </a:solidFill>
                <a:latin typeface="Lucida Sans"/>
              </a:rPr>
              <a:t>Musto</a:t>
            </a:r>
            <a:r>
              <a:rPr lang="en-US" sz="1584" b="0" i="0" spc="-32" baseline="0" dirty="0">
                <a:solidFill>
                  <a:srgbClr val="2C56A6"/>
                </a:solidFill>
                <a:latin typeface="Lucida Sans"/>
              </a:rPr>
              <a:t>f</a:t>
            </a:r>
            <a:r>
              <a:rPr lang="en-US" sz="1584" b="0" i="0" spc="0" baseline="0" dirty="0">
                <a:solidFill>
                  <a:srgbClr val="2C56A6"/>
                </a:solidFill>
                <a:latin typeface="Lucida Sans"/>
              </a:rPr>
              <a:t>a</a:t>
            </a:r>
            <a:r>
              <a:rPr lang="en-US" sz="1584" b="0" i="0" spc="-70" baseline="0" dirty="0">
                <a:solidFill>
                  <a:srgbClr val="2C56A6"/>
                </a:solidFill>
                <a:latin typeface="Lucida Sans"/>
              </a:rPr>
              <a:t> </a:t>
            </a:r>
            <a:r>
              <a:rPr lang="en-US" sz="1584" b="0" i="0" spc="0" baseline="0" dirty="0">
                <a:solidFill>
                  <a:srgbClr val="2C56A6"/>
                </a:solidFill>
                <a:latin typeface="Lucida Sans"/>
              </a:rPr>
              <a:t>No</a:t>
            </a:r>
            <a:r>
              <a:rPr lang="en-US" sz="1584" b="0" i="0" spc="-29" baseline="0" dirty="0">
                <a:solidFill>
                  <a:srgbClr val="2C56A6"/>
                </a:solidFill>
                <a:latin typeface="Lucida Sans"/>
              </a:rPr>
              <a:t>.</a:t>
            </a:r>
            <a:r>
              <a:rPr lang="en-US" sz="1584" b="0" i="0" spc="0" baseline="0" dirty="0">
                <a:solidFill>
                  <a:srgbClr val="2C56A6"/>
                </a:solidFill>
                <a:latin typeface="Lucida Sans"/>
              </a:rPr>
              <a:t> 38</a:t>
            </a:r>
          </a:p>
        </p:txBody>
      </p:sp>
      <p:sp>
        <p:nvSpPr>
          <p:cNvPr id="1370" name="Rectangle 1370"/>
          <p:cNvSpPr/>
          <p:nvPr/>
        </p:nvSpPr>
        <p:spPr>
          <a:xfrm>
            <a:off x="362711" y="3241940"/>
            <a:ext cx="858639" cy="2843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84" b="0" i="0" spc="0" baseline="0" dirty="0">
                <a:solidFill>
                  <a:srgbClr val="2C56A6"/>
                </a:solidFill>
                <a:latin typeface="Lucida Sans"/>
              </a:rPr>
              <a:t>Bandung</a:t>
            </a:r>
          </a:p>
        </p:txBody>
      </p:sp>
      <p:sp>
        <p:nvSpPr>
          <p:cNvPr id="1371" name="Rectangle 1371"/>
          <p:cNvSpPr/>
          <p:nvPr/>
        </p:nvSpPr>
        <p:spPr>
          <a:xfrm>
            <a:off x="362711" y="3491876"/>
            <a:ext cx="639196" cy="2843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84" b="0" i="0" spc="0" baseline="0" dirty="0">
                <a:solidFill>
                  <a:srgbClr val="2C56A6"/>
                </a:solidFill>
                <a:latin typeface="Lucida Sans"/>
              </a:rPr>
              <a:t>40124</a:t>
            </a:r>
          </a:p>
        </p:txBody>
      </p:sp>
      <p:sp>
        <p:nvSpPr>
          <p:cNvPr id="1372" name="Rectangle 1372"/>
          <p:cNvSpPr/>
          <p:nvPr/>
        </p:nvSpPr>
        <p:spPr>
          <a:xfrm>
            <a:off x="338327" y="4384940"/>
            <a:ext cx="2922568" cy="2843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789383" algn="l"/>
              </a:tabLst>
            </a:pPr>
            <a:r>
              <a:rPr lang="en-US" sz="1584" b="0" i="0" spc="0" baseline="0" dirty="0">
                <a:solidFill>
                  <a:srgbClr val="2C56A6"/>
                </a:solidFill>
                <a:latin typeface="Lucida Sans"/>
              </a:rPr>
              <a:t>E</a:t>
            </a:r>
            <a:r>
              <a:rPr lang="en-US" sz="1584" b="0" i="0" spc="-35" baseline="0" dirty="0">
                <a:solidFill>
                  <a:srgbClr val="2C56A6"/>
                </a:solidFill>
                <a:latin typeface="Lucida Sans"/>
              </a:rPr>
              <a:t>m</a:t>
            </a:r>
            <a:r>
              <a:rPr lang="en-US" sz="1584" b="0" i="0" spc="0" baseline="0" dirty="0">
                <a:solidFill>
                  <a:srgbClr val="2C56A6"/>
                </a:solidFill>
                <a:latin typeface="Lucida Sans"/>
              </a:rPr>
              <a:t>a</a:t>
            </a:r>
            <a:r>
              <a:rPr lang="en-US" sz="1584" b="0" i="0" spc="-26" baseline="0" dirty="0">
                <a:solidFill>
                  <a:srgbClr val="2C56A6"/>
                </a:solidFill>
                <a:latin typeface="Lucida Sans"/>
              </a:rPr>
              <a:t>i</a:t>
            </a:r>
            <a:r>
              <a:rPr lang="en-US" sz="1584" b="0" i="0" spc="-27" baseline="0" dirty="0">
                <a:solidFill>
                  <a:srgbClr val="2C56A6"/>
                </a:solidFill>
                <a:latin typeface="Lucida Sans"/>
              </a:rPr>
              <a:t>l</a:t>
            </a:r>
            <a:r>
              <a:rPr lang="en-US" sz="1584" b="0" i="0" spc="0" baseline="0" dirty="0">
                <a:solidFill>
                  <a:srgbClr val="2C56A6"/>
                </a:solidFill>
                <a:latin typeface="Lucida Sans"/>
              </a:rPr>
              <a:t> 	: </a:t>
            </a:r>
            <a:r>
              <a:rPr lang="en-US" sz="1584" b="0" i="0" spc="0" baseline="0" dirty="0">
                <a:solidFill>
                  <a:srgbClr val="2C56A6"/>
                </a:solidFill>
                <a:latin typeface="Lucida Sans"/>
                <a:hlinkClick r:id="rId5"/>
              </a:rPr>
              <a:t>in</a:t>
            </a:r>
            <a:r>
              <a:rPr lang="en-US" sz="1584" b="0" i="0" spc="-50" baseline="0" dirty="0">
                <a:solidFill>
                  <a:srgbClr val="2C56A6"/>
                </a:solidFill>
                <a:latin typeface="Lucida Sans"/>
                <a:hlinkClick r:id="rId5"/>
              </a:rPr>
              <a:t>f</a:t>
            </a:r>
            <a:r>
              <a:rPr lang="en-US" sz="1584" b="0" i="0" spc="0" baseline="0" dirty="0">
                <a:solidFill>
                  <a:srgbClr val="2C56A6"/>
                </a:solidFill>
                <a:latin typeface="Lucida Sans"/>
                <a:hlinkClick r:id="rId5"/>
              </a:rPr>
              <a:t>or</a:t>
            </a:r>
            <a:r>
              <a:rPr lang="en-US" sz="1584" b="0" i="0" spc="-29" baseline="0" dirty="0">
                <a:solidFill>
                  <a:srgbClr val="2C56A6"/>
                </a:solidFill>
                <a:latin typeface="Lucida Sans"/>
                <a:hlinkClick r:id="rId5"/>
              </a:rPr>
              <a:t>m</a:t>
            </a:r>
            <a:r>
              <a:rPr lang="en-US" sz="1584" b="0" i="0" spc="0" baseline="0" dirty="0">
                <a:solidFill>
                  <a:srgbClr val="2C56A6"/>
                </a:solidFill>
                <a:latin typeface="Lucida Sans"/>
                <a:hlinkClick r:id="rId5"/>
              </a:rPr>
              <a:t>asi@</a:t>
            </a:r>
            <a:r>
              <a:rPr lang="en-US" sz="1584" b="0" i="0" spc="-35" baseline="0" dirty="0">
                <a:solidFill>
                  <a:srgbClr val="2C56A6"/>
                </a:solidFill>
                <a:latin typeface="Lucida Sans"/>
                <a:hlinkClick r:id="rId5"/>
              </a:rPr>
              <a:t>l</a:t>
            </a:r>
            <a:r>
              <a:rPr lang="en-US" sz="1584" b="0" i="0" spc="-26" baseline="0" dirty="0">
                <a:solidFill>
                  <a:srgbClr val="2C56A6"/>
                </a:solidFill>
                <a:latin typeface="Lucida Sans"/>
                <a:hlinkClick r:id="rId5"/>
              </a:rPr>
              <a:t>l</a:t>
            </a:r>
            <a:r>
              <a:rPr lang="en-US" sz="1584" b="0" i="0" spc="0" baseline="0" dirty="0">
                <a:solidFill>
                  <a:srgbClr val="2C56A6"/>
                </a:solidFill>
                <a:latin typeface="Lucida Sans"/>
                <a:hlinkClick r:id="rId5"/>
              </a:rPr>
              <a:t>di</a:t>
            </a:r>
            <a:r>
              <a:rPr lang="en-US" sz="1584" b="0" i="0" spc="-29" baseline="0" dirty="0">
                <a:solidFill>
                  <a:srgbClr val="2C56A6"/>
                </a:solidFill>
                <a:latin typeface="Lucida Sans"/>
                <a:hlinkClick r:id="rId5"/>
              </a:rPr>
              <a:t>k</a:t>
            </a:r>
            <a:r>
              <a:rPr lang="en-US" sz="1584" b="0" i="0" spc="0" baseline="0" dirty="0">
                <a:solidFill>
                  <a:srgbClr val="2C56A6"/>
                </a:solidFill>
                <a:latin typeface="Lucida Sans"/>
                <a:hlinkClick r:id="rId5"/>
              </a:rPr>
              <a:t>ti4.id</a:t>
            </a:r>
          </a:p>
        </p:txBody>
      </p:sp>
      <p:sp>
        <p:nvSpPr>
          <p:cNvPr id="1373" name="Rectangle 1373"/>
          <p:cNvSpPr/>
          <p:nvPr/>
        </p:nvSpPr>
        <p:spPr>
          <a:xfrm>
            <a:off x="338327" y="4637924"/>
            <a:ext cx="2356875" cy="2843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84" b="0" i="0" spc="-26" baseline="0" dirty="0">
                <a:solidFill>
                  <a:srgbClr val="2C56A6"/>
                </a:solidFill>
                <a:latin typeface="Lucida Sans"/>
              </a:rPr>
              <a:t>L</a:t>
            </a:r>
            <a:r>
              <a:rPr lang="en-US" sz="1584" b="0" i="0" spc="0" baseline="0" dirty="0">
                <a:solidFill>
                  <a:srgbClr val="2C56A6"/>
                </a:solidFill>
                <a:latin typeface="Lucida Sans"/>
              </a:rPr>
              <a:t>a</a:t>
            </a:r>
            <a:r>
              <a:rPr lang="en-US" sz="1584" b="0" i="0" spc="-26" baseline="0" dirty="0">
                <a:solidFill>
                  <a:srgbClr val="2C56A6"/>
                </a:solidFill>
                <a:latin typeface="Lucida Sans"/>
              </a:rPr>
              <a:t>m</a:t>
            </a:r>
            <a:r>
              <a:rPr lang="en-US" sz="1584" b="0" i="0" spc="0" baseline="0" dirty="0">
                <a:solidFill>
                  <a:srgbClr val="2C56A6"/>
                </a:solidFill>
                <a:latin typeface="Lucida Sans"/>
              </a:rPr>
              <a:t>a</a:t>
            </a:r>
            <a:r>
              <a:rPr lang="en-US" sz="1584" b="0" i="0" spc="1127" baseline="0" dirty="0">
                <a:solidFill>
                  <a:srgbClr val="2C56A6"/>
                </a:solidFill>
                <a:latin typeface="Lucida Sans"/>
              </a:rPr>
              <a:t>n</a:t>
            </a:r>
            <a:r>
              <a:rPr lang="en-US" sz="1584" b="0" i="0" spc="0" baseline="0" dirty="0">
                <a:solidFill>
                  <a:srgbClr val="2C56A6"/>
                </a:solidFill>
                <a:latin typeface="Lucida Sans"/>
              </a:rPr>
              <a:t>: </a:t>
            </a:r>
            <a:r>
              <a:rPr lang="en-US" sz="1584" b="0" i="0" spc="0" baseline="0" dirty="0">
                <a:solidFill>
                  <a:srgbClr val="2C56A6"/>
                </a:solidFill>
                <a:latin typeface="Lucida Sans"/>
                <a:hlinkClick r:id="rId2"/>
              </a:rPr>
              <a:t>www</a:t>
            </a:r>
            <a:r>
              <a:rPr lang="en-US" sz="1584" b="0" i="0" spc="-26" baseline="0" dirty="0">
                <a:solidFill>
                  <a:srgbClr val="2C56A6"/>
                </a:solidFill>
                <a:latin typeface="Lucida Sans"/>
                <a:hlinkClick r:id="rId2"/>
              </a:rPr>
              <a:t>.lldi</a:t>
            </a:r>
            <a:r>
              <a:rPr lang="en-US" sz="1584" b="0" i="0" spc="0" baseline="0" dirty="0">
                <a:solidFill>
                  <a:srgbClr val="2C56A6"/>
                </a:solidFill>
                <a:latin typeface="Lucida Sans"/>
                <a:hlinkClick r:id="rId2"/>
              </a:rPr>
              <a:t>kt</a:t>
            </a:r>
            <a:r>
              <a:rPr lang="en-US" sz="1584" b="0" i="0" spc="-26" baseline="0" dirty="0">
                <a:solidFill>
                  <a:srgbClr val="2C56A6"/>
                </a:solidFill>
                <a:latin typeface="Lucida Sans"/>
                <a:hlinkClick r:id="rId2"/>
              </a:rPr>
              <a:t>i</a:t>
            </a:r>
            <a:r>
              <a:rPr lang="en-US" sz="1584" b="0" i="0" spc="0" baseline="0" dirty="0">
                <a:solidFill>
                  <a:srgbClr val="2C56A6"/>
                </a:solidFill>
                <a:latin typeface="Lucida Sans"/>
                <a:hlinkClick r:id="rId2"/>
              </a:rPr>
              <a:t>4</a:t>
            </a:r>
            <a:r>
              <a:rPr lang="en-US" sz="1584" b="0" i="0" spc="-26" baseline="0" dirty="0">
                <a:solidFill>
                  <a:srgbClr val="2C56A6"/>
                </a:solidFill>
                <a:latin typeface="Lucida Sans"/>
                <a:hlinkClick r:id="rId2"/>
              </a:rPr>
              <a:t>.id</a:t>
            </a:r>
          </a:p>
        </p:txBody>
      </p:sp>
      <p:sp>
        <p:nvSpPr>
          <p:cNvPr id="1374" name="Rectangle 1374"/>
          <p:cNvSpPr/>
          <p:nvPr/>
        </p:nvSpPr>
        <p:spPr>
          <a:xfrm>
            <a:off x="338327" y="4887860"/>
            <a:ext cx="8736896" cy="3806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19143" algn="l"/>
                <a:tab pos="7339583" algn="l"/>
              </a:tabLst>
            </a:pPr>
            <a:r>
              <a:rPr lang="en-US" sz="1584" b="0" i="0" spc="0" baseline="0" dirty="0">
                <a:solidFill>
                  <a:srgbClr val="2C56A6"/>
                </a:solidFill>
                <a:latin typeface="Lucida Sans"/>
              </a:rPr>
              <a:t>Konta</a:t>
            </a:r>
            <a:r>
              <a:rPr lang="en-US" sz="1584" b="0" i="0" spc="799" baseline="0" dirty="0">
                <a:solidFill>
                  <a:srgbClr val="2C56A6"/>
                </a:solidFill>
                <a:latin typeface="Lucida Sans"/>
              </a:rPr>
              <a:t>k</a:t>
            </a:r>
            <a:r>
              <a:rPr lang="en-US" sz="1584" b="0" i="0" spc="0" baseline="0" dirty="0">
                <a:solidFill>
                  <a:srgbClr val="2C56A6"/>
                </a:solidFill>
                <a:latin typeface="Lucida Sans"/>
              </a:rPr>
              <a:t>: </a:t>
            </a:r>
            <a:r>
              <a:rPr lang="en-US" sz="1584" b="0" i="0" spc="-40" baseline="0" dirty="0">
                <a:solidFill>
                  <a:srgbClr val="2C56A6"/>
                </a:solidFill>
                <a:latin typeface="Lucida Sans"/>
              </a:rPr>
              <a:t>(</a:t>
            </a:r>
            <a:r>
              <a:rPr lang="en-US" sz="1584" b="0" i="0" spc="0" baseline="0" dirty="0">
                <a:solidFill>
                  <a:srgbClr val="2C56A6"/>
                </a:solidFill>
                <a:latin typeface="Lucida Sans"/>
              </a:rPr>
              <a:t>022) 7275630	</a:t>
            </a:r>
            <a:r>
              <a:rPr lang="en-US" sz="2400" b="1" i="0" spc="0" baseline="-43939" dirty="0">
                <a:solidFill>
                  <a:srgbClr val="000000"/>
                </a:solidFill>
                <a:latin typeface="Calibri"/>
              </a:rPr>
              <a:t>@lldiktiwilayah4	</a:t>
            </a:r>
            <a:r>
              <a:rPr lang="en-US" sz="2400" b="1" i="0" spc="0" baseline="-33333" dirty="0">
                <a:solidFill>
                  <a:srgbClr val="000000"/>
                </a:solidFill>
                <a:latin typeface="Calibri"/>
              </a:rPr>
              <a:t>@msamsur</a:t>
            </a:r>
            <a:r>
              <a:rPr lang="en-US" sz="2400" b="1" i="0" spc="-24" baseline="-33333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2400" b="1" i="0" spc="0" baseline="-33333" dirty="0">
                <a:solidFill>
                  <a:srgbClr val="000000"/>
                </a:solidFill>
                <a:latin typeface="Calibri"/>
              </a:rPr>
              <a:t>19</a:t>
            </a:r>
            <a:r>
              <a:rPr lang="en-US" sz="2400" b="1" i="0" spc="-34" baseline="-33333" dirty="0">
                <a:solidFill>
                  <a:srgbClr val="000000"/>
                </a:solidFill>
                <a:latin typeface="Calibri"/>
              </a:rPr>
              <a:t>79</a:t>
            </a:r>
          </a:p>
        </p:txBody>
      </p:sp>
      <p:sp>
        <p:nvSpPr>
          <p:cNvPr id="1375" name="Rectangle 1375"/>
          <p:cNvSpPr/>
          <p:nvPr/>
        </p:nvSpPr>
        <p:spPr>
          <a:xfrm>
            <a:off x="408431" y="1223315"/>
            <a:ext cx="3609940" cy="830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5447" b="0" i="0" spc="0" baseline="0" dirty="0">
                <a:solidFill>
                  <a:srgbClr val="002A49"/>
                </a:solidFill>
                <a:latin typeface="Calibri"/>
              </a:rPr>
              <a:t>Terima Kasih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6;p29">
            <a:extLst>
              <a:ext uri="{FF2B5EF4-FFF2-40B4-BE49-F238E27FC236}">
                <a16:creationId xmlns:a16="http://schemas.microsoft.com/office/drawing/2014/main" id="{BFAAEF9C-EAD3-0284-691E-DBBB2A865959}"/>
              </a:ext>
            </a:extLst>
          </p:cNvPr>
          <p:cNvSpPr txBox="1">
            <a:spLocks/>
          </p:cNvSpPr>
          <p:nvPr/>
        </p:nvSpPr>
        <p:spPr>
          <a:xfrm>
            <a:off x="833982" y="1644064"/>
            <a:ext cx="9023848" cy="66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leway"/>
              <a:buNone/>
              <a:defRPr sz="27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801969">
              <a:buClr>
                <a:srgbClr val="53565A"/>
              </a:buClr>
              <a:defRPr/>
            </a:pPr>
            <a:r>
              <a:rPr lang="en-ID" sz="2368">
                <a:solidFill>
                  <a:srgbClr val="53565A"/>
                </a:solidFill>
              </a:rPr>
              <a:t>Akreditasi </a:t>
            </a:r>
            <a:r>
              <a:rPr lang="en-ID" sz="2368">
                <a:solidFill>
                  <a:srgbClr val="53565A"/>
                </a:solidFill>
                <a:highlight>
                  <a:srgbClr val="FFC000"/>
                </a:highlight>
              </a:rPr>
              <a:t>Perguruan Tinggi Swasta</a:t>
            </a:r>
          </a:p>
        </p:txBody>
      </p:sp>
      <p:sp>
        <p:nvSpPr>
          <p:cNvPr id="3" name="Google Shape;2227;p59">
            <a:extLst>
              <a:ext uri="{FF2B5EF4-FFF2-40B4-BE49-F238E27FC236}">
                <a16:creationId xmlns:a16="http://schemas.microsoft.com/office/drawing/2014/main" id="{BCD97FB7-E755-2970-36D5-9EB47DE65AD1}"/>
              </a:ext>
            </a:extLst>
          </p:cNvPr>
          <p:cNvSpPr txBox="1">
            <a:spLocks/>
          </p:cNvSpPr>
          <p:nvPr/>
        </p:nvSpPr>
        <p:spPr>
          <a:xfrm>
            <a:off x="4515629" y="3631997"/>
            <a:ext cx="1751910" cy="47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defTabSz="1069266">
              <a:buClr>
                <a:srgbClr val="FFC000"/>
              </a:buClr>
              <a:defRPr/>
            </a:pPr>
            <a:r>
              <a:rPr lang="en-ID" sz="1403">
                <a:solidFill>
                  <a:srgbClr val="53565A"/>
                </a:solidFill>
              </a:rPr>
              <a:t>Akreditasi </a:t>
            </a:r>
            <a:br>
              <a:rPr lang="en-ID" sz="1403">
                <a:solidFill>
                  <a:srgbClr val="53565A"/>
                </a:solidFill>
              </a:rPr>
            </a:br>
            <a:r>
              <a:rPr lang="en-ID" sz="1403">
                <a:solidFill>
                  <a:srgbClr val="53565A"/>
                </a:solidFill>
              </a:rPr>
              <a:t>Baik Sekali / B</a:t>
            </a:r>
          </a:p>
        </p:txBody>
      </p:sp>
      <p:sp>
        <p:nvSpPr>
          <p:cNvPr id="4" name="Google Shape;685;p29">
            <a:extLst>
              <a:ext uri="{FF2B5EF4-FFF2-40B4-BE49-F238E27FC236}">
                <a16:creationId xmlns:a16="http://schemas.microsoft.com/office/drawing/2014/main" id="{4F342592-539B-658C-F5FA-F07BD3CFC8C4}"/>
              </a:ext>
            </a:extLst>
          </p:cNvPr>
          <p:cNvSpPr/>
          <p:nvPr/>
        </p:nvSpPr>
        <p:spPr>
          <a:xfrm>
            <a:off x="2981678" y="2545549"/>
            <a:ext cx="929575" cy="929575"/>
          </a:xfrm>
          <a:prstGeom prst="ellipse">
            <a:avLst/>
          </a:prstGeom>
          <a:noFill/>
          <a:ln w="19050" cap="flat" cmpd="sng">
            <a:solidFill>
              <a:srgbClr val="DBDC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  <a:defRPr/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86;p29">
            <a:extLst>
              <a:ext uri="{FF2B5EF4-FFF2-40B4-BE49-F238E27FC236}">
                <a16:creationId xmlns:a16="http://schemas.microsoft.com/office/drawing/2014/main" id="{65155F09-64F8-5527-19F7-F077FE915E2D}"/>
              </a:ext>
            </a:extLst>
          </p:cNvPr>
          <p:cNvSpPr/>
          <p:nvPr/>
        </p:nvSpPr>
        <p:spPr>
          <a:xfrm>
            <a:off x="3068327" y="2633046"/>
            <a:ext cx="748816" cy="7488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  <a:defRPr/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698;p29">
            <a:extLst>
              <a:ext uri="{FF2B5EF4-FFF2-40B4-BE49-F238E27FC236}">
                <a16:creationId xmlns:a16="http://schemas.microsoft.com/office/drawing/2014/main" id="{8B1CB75A-E5D8-A452-786A-5CF3DC16D28E}"/>
              </a:ext>
            </a:extLst>
          </p:cNvPr>
          <p:cNvSpPr txBox="1">
            <a:spLocks/>
          </p:cNvSpPr>
          <p:nvPr/>
        </p:nvSpPr>
        <p:spPr>
          <a:xfrm>
            <a:off x="3109080" y="2664649"/>
            <a:ext cx="667309" cy="56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1069266">
              <a:buClr>
                <a:srgbClr val="53565A"/>
              </a:buClr>
              <a:defRPr/>
            </a:pPr>
            <a:r>
              <a:rPr lang="en" sz="2806">
                <a:solidFill>
                  <a:srgbClr val="53565A"/>
                </a:solidFill>
              </a:rPr>
              <a:t>7</a:t>
            </a:r>
          </a:p>
        </p:txBody>
      </p:sp>
      <p:sp>
        <p:nvSpPr>
          <p:cNvPr id="7" name="Google Shape;685;p29">
            <a:extLst>
              <a:ext uri="{FF2B5EF4-FFF2-40B4-BE49-F238E27FC236}">
                <a16:creationId xmlns:a16="http://schemas.microsoft.com/office/drawing/2014/main" id="{F71943E9-DB9B-0BC3-9524-CF4DD0F5F8AD}"/>
              </a:ext>
            </a:extLst>
          </p:cNvPr>
          <p:cNvSpPr/>
          <p:nvPr/>
        </p:nvSpPr>
        <p:spPr>
          <a:xfrm>
            <a:off x="4947418" y="2556044"/>
            <a:ext cx="929575" cy="929575"/>
          </a:xfrm>
          <a:prstGeom prst="ellipse">
            <a:avLst/>
          </a:prstGeom>
          <a:noFill/>
          <a:ln w="19050" cap="flat" cmpd="sng">
            <a:solidFill>
              <a:srgbClr val="DBDC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  <a:defRPr/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686;p29">
            <a:extLst>
              <a:ext uri="{FF2B5EF4-FFF2-40B4-BE49-F238E27FC236}">
                <a16:creationId xmlns:a16="http://schemas.microsoft.com/office/drawing/2014/main" id="{0585E495-AA8E-D76B-5F58-546865921B2B}"/>
              </a:ext>
            </a:extLst>
          </p:cNvPr>
          <p:cNvSpPr/>
          <p:nvPr/>
        </p:nvSpPr>
        <p:spPr>
          <a:xfrm>
            <a:off x="5034066" y="2643539"/>
            <a:ext cx="748816" cy="7488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  <a:defRPr/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698;p29">
            <a:extLst>
              <a:ext uri="{FF2B5EF4-FFF2-40B4-BE49-F238E27FC236}">
                <a16:creationId xmlns:a16="http://schemas.microsoft.com/office/drawing/2014/main" id="{6DDF8605-0974-F581-617C-389C2908353B}"/>
              </a:ext>
            </a:extLst>
          </p:cNvPr>
          <p:cNvSpPr txBox="1">
            <a:spLocks/>
          </p:cNvSpPr>
          <p:nvPr/>
        </p:nvSpPr>
        <p:spPr>
          <a:xfrm>
            <a:off x="5083791" y="2711033"/>
            <a:ext cx="667309" cy="56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1069266">
              <a:buClr>
                <a:srgbClr val="53565A"/>
              </a:buClr>
              <a:defRPr/>
            </a:pPr>
            <a:r>
              <a:rPr lang="en" sz="1871">
                <a:solidFill>
                  <a:srgbClr val="53565A"/>
                </a:solidFill>
              </a:rPr>
              <a:t>97</a:t>
            </a:r>
          </a:p>
        </p:txBody>
      </p:sp>
      <p:sp>
        <p:nvSpPr>
          <p:cNvPr id="10" name="Google Shape;2227;p59">
            <a:extLst>
              <a:ext uri="{FF2B5EF4-FFF2-40B4-BE49-F238E27FC236}">
                <a16:creationId xmlns:a16="http://schemas.microsoft.com/office/drawing/2014/main" id="{69A41F5B-97A5-73CE-5E5F-127F5DFA2BDE}"/>
              </a:ext>
            </a:extLst>
          </p:cNvPr>
          <p:cNvSpPr txBox="1">
            <a:spLocks/>
          </p:cNvSpPr>
          <p:nvPr/>
        </p:nvSpPr>
        <p:spPr>
          <a:xfrm>
            <a:off x="2684183" y="3635623"/>
            <a:ext cx="1517103" cy="47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defTabSz="1069266">
              <a:buClr>
                <a:srgbClr val="FFC000"/>
              </a:buClr>
              <a:defRPr/>
            </a:pPr>
            <a:r>
              <a:rPr lang="en-ID" sz="1403">
                <a:solidFill>
                  <a:srgbClr val="53565A"/>
                </a:solidFill>
              </a:rPr>
              <a:t>Akreditasi </a:t>
            </a:r>
            <a:br>
              <a:rPr lang="en-ID" sz="1403">
                <a:solidFill>
                  <a:srgbClr val="53565A"/>
                </a:solidFill>
              </a:rPr>
            </a:br>
            <a:r>
              <a:rPr lang="en-ID" sz="1403">
                <a:solidFill>
                  <a:srgbClr val="53565A"/>
                </a:solidFill>
              </a:rPr>
              <a:t>Unggul / A</a:t>
            </a:r>
          </a:p>
        </p:txBody>
      </p:sp>
      <p:sp>
        <p:nvSpPr>
          <p:cNvPr id="11" name="Google Shape;2227;p59">
            <a:extLst>
              <a:ext uri="{FF2B5EF4-FFF2-40B4-BE49-F238E27FC236}">
                <a16:creationId xmlns:a16="http://schemas.microsoft.com/office/drawing/2014/main" id="{5BE3FC05-B595-F652-232D-AA2563467D6F}"/>
              </a:ext>
            </a:extLst>
          </p:cNvPr>
          <p:cNvSpPr txBox="1">
            <a:spLocks/>
          </p:cNvSpPr>
          <p:nvPr/>
        </p:nvSpPr>
        <p:spPr>
          <a:xfrm>
            <a:off x="6366451" y="3612909"/>
            <a:ext cx="1751910" cy="47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defTabSz="1069266">
              <a:buClr>
                <a:srgbClr val="FFC000"/>
              </a:buClr>
              <a:defRPr/>
            </a:pPr>
            <a:r>
              <a:rPr lang="en-ID" sz="1403">
                <a:solidFill>
                  <a:srgbClr val="53565A"/>
                </a:solidFill>
              </a:rPr>
              <a:t>Akreditasi </a:t>
            </a:r>
            <a:br>
              <a:rPr lang="en-ID" sz="1403">
                <a:solidFill>
                  <a:srgbClr val="53565A"/>
                </a:solidFill>
              </a:rPr>
            </a:br>
            <a:r>
              <a:rPr lang="en-ID" sz="1403">
                <a:solidFill>
                  <a:srgbClr val="53565A"/>
                </a:solidFill>
              </a:rPr>
              <a:t>Baik / C</a:t>
            </a:r>
          </a:p>
        </p:txBody>
      </p:sp>
      <p:sp>
        <p:nvSpPr>
          <p:cNvPr id="12" name="Google Shape;685;p29">
            <a:extLst>
              <a:ext uri="{FF2B5EF4-FFF2-40B4-BE49-F238E27FC236}">
                <a16:creationId xmlns:a16="http://schemas.microsoft.com/office/drawing/2014/main" id="{4CD2AFEC-239E-CC4B-5E21-39B1723842A4}"/>
              </a:ext>
            </a:extLst>
          </p:cNvPr>
          <p:cNvSpPr/>
          <p:nvPr/>
        </p:nvSpPr>
        <p:spPr>
          <a:xfrm>
            <a:off x="6798239" y="2536955"/>
            <a:ext cx="929575" cy="929575"/>
          </a:xfrm>
          <a:prstGeom prst="ellipse">
            <a:avLst/>
          </a:prstGeom>
          <a:noFill/>
          <a:ln w="19050" cap="flat" cmpd="sng">
            <a:solidFill>
              <a:srgbClr val="DBDC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  <a:defRPr/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686;p29">
            <a:extLst>
              <a:ext uri="{FF2B5EF4-FFF2-40B4-BE49-F238E27FC236}">
                <a16:creationId xmlns:a16="http://schemas.microsoft.com/office/drawing/2014/main" id="{C0AA9EC8-73D0-B43D-3F5A-63514C7674AD}"/>
              </a:ext>
            </a:extLst>
          </p:cNvPr>
          <p:cNvSpPr/>
          <p:nvPr/>
        </p:nvSpPr>
        <p:spPr>
          <a:xfrm>
            <a:off x="6884887" y="2624452"/>
            <a:ext cx="748816" cy="7488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  <a:defRPr/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698;p29">
            <a:extLst>
              <a:ext uri="{FF2B5EF4-FFF2-40B4-BE49-F238E27FC236}">
                <a16:creationId xmlns:a16="http://schemas.microsoft.com/office/drawing/2014/main" id="{C64D547D-D2D9-D634-93ED-AFA0D26D59AF}"/>
              </a:ext>
            </a:extLst>
          </p:cNvPr>
          <p:cNvSpPr txBox="1">
            <a:spLocks/>
          </p:cNvSpPr>
          <p:nvPr/>
        </p:nvSpPr>
        <p:spPr>
          <a:xfrm>
            <a:off x="6934613" y="2691945"/>
            <a:ext cx="667309" cy="56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1069266">
              <a:buClr>
                <a:srgbClr val="53565A"/>
              </a:buClr>
              <a:defRPr/>
            </a:pPr>
            <a:r>
              <a:rPr lang="en" sz="1871">
                <a:solidFill>
                  <a:srgbClr val="53565A"/>
                </a:solidFill>
              </a:rPr>
              <a:t>194</a:t>
            </a:r>
          </a:p>
        </p:txBody>
      </p:sp>
      <p:sp>
        <p:nvSpPr>
          <p:cNvPr id="15" name="Google Shape;2227;p59">
            <a:extLst>
              <a:ext uri="{FF2B5EF4-FFF2-40B4-BE49-F238E27FC236}">
                <a16:creationId xmlns:a16="http://schemas.microsoft.com/office/drawing/2014/main" id="{8A0695DB-4E0B-69CB-6A83-E1733092B06E}"/>
              </a:ext>
            </a:extLst>
          </p:cNvPr>
          <p:cNvSpPr txBox="1">
            <a:spLocks/>
          </p:cNvSpPr>
          <p:nvPr/>
        </p:nvSpPr>
        <p:spPr>
          <a:xfrm>
            <a:off x="8169028" y="3556939"/>
            <a:ext cx="1751910" cy="47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defTabSz="1069266">
              <a:buClr>
                <a:srgbClr val="FFC000"/>
              </a:buClr>
              <a:defRPr/>
            </a:pPr>
            <a:r>
              <a:rPr lang="en-ID" sz="1403">
                <a:solidFill>
                  <a:srgbClr val="53565A"/>
                </a:solidFill>
              </a:rPr>
              <a:t>Tidak Terakreditasi</a:t>
            </a:r>
          </a:p>
        </p:txBody>
      </p:sp>
      <p:sp>
        <p:nvSpPr>
          <p:cNvPr id="16" name="Google Shape;685;p29">
            <a:extLst>
              <a:ext uri="{FF2B5EF4-FFF2-40B4-BE49-F238E27FC236}">
                <a16:creationId xmlns:a16="http://schemas.microsoft.com/office/drawing/2014/main" id="{3DCA4CA8-E97A-60B9-EF22-6B5847386F18}"/>
              </a:ext>
            </a:extLst>
          </p:cNvPr>
          <p:cNvSpPr/>
          <p:nvPr/>
        </p:nvSpPr>
        <p:spPr>
          <a:xfrm>
            <a:off x="8529984" y="2483194"/>
            <a:ext cx="929575" cy="929575"/>
          </a:xfrm>
          <a:prstGeom prst="ellipse">
            <a:avLst/>
          </a:prstGeom>
          <a:noFill/>
          <a:ln w="19050" cap="flat" cmpd="sng">
            <a:solidFill>
              <a:srgbClr val="DBDC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  <a:defRPr/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686;p29">
            <a:extLst>
              <a:ext uri="{FF2B5EF4-FFF2-40B4-BE49-F238E27FC236}">
                <a16:creationId xmlns:a16="http://schemas.microsoft.com/office/drawing/2014/main" id="{91F80012-E12C-F29D-C8A0-70469DCBE754}"/>
              </a:ext>
            </a:extLst>
          </p:cNvPr>
          <p:cNvSpPr/>
          <p:nvPr/>
        </p:nvSpPr>
        <p:spPr>
          <a:xfrm>
            <a:off x="8616632" y="2570691"/>
            <a:ext cx="748816" cy="7488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  <a:defRPr/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698;p29">
            <a:extLst>
              <a:ext uri="{FF2B5EF4-FFF2-40B4-BE49-F238E27FC236}">
                <a16:creationId xmlns:a16="http://schemas.microsoft.com/office/drawing/2014/main" id="{1833BF36-6C48-48CE-3F90-C0BF6CDC44FC}"/>
              </a:ext>
            </a:extLst>
          </p:cNvPr>
          <p:cNvSpPr txBox="1">
            <a:spLocks/>
          </p:cNvSpPr>
          <p:nvPr/>
        </p:nvSpPr>
        <p:spPr>
          <a:xfrm>
            <a:off x="8666357" y="2638183"/>
            <a:ext cx="667309" cy="56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1069266">
              <a:buClr>
                <a:srgbClr val="53565A"/>
              </a:buClr>
              <a:defRPr/>
            </a:pPr>
            <a:r>
              <a:rPr lang="en" sz="2105">
                <a:solidFill>
                  <a:srgbClr val="53565A"/>
                </a:solidFill>
              </a:rPr>
              <a:t>151</a:t>
            </a:r>
          </a:p>
        </p:txBody>
      </p:sp>
      <p:sp>
        <p:nvSpPr>
          <p:cNvPr id="45" name="Arrow: Up 44">
            <a:extLst>
              <a:ext uri="{FF2B5EF4-FFF2-40B4-BE49-F238E27FC236}">
                <a16:creationId xmlns:a16="http://schemas.microsoft.com/office/drawing/2014/main" id="{01AC2539-C11E-BD01-BA85-02CCB6AFCDEA}"/>
              </a:ext>
            </a:extLst>
          </p:cNvPr>
          <p:cNvSpPr/>
          <p:nvPr/>
        </p:nvSpPr>
        <p:spPr>
          <a:xfrm rot="10800000">
            <a:off x="4272031" y="3587285"/>
            <a:ext cx="371912" cy="355356"/>
          </a:xfrm>
          <a:prstGeom prst="upArrow">
            <a:avLst/>
          </a:prstGeom>
          <a:solidFill>
            <a:srgbClr val="C00000"/>
          </a:solidFill>
          <a:ln w="28575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069266">
              <a:buClr>
                <a:srgbClr val="000000"/>
              </a:buClr>
              <a:defRPr/>
            </a:pPr>
            <a:endParaRPr lang="en-ID" sz="1637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6" name="Arrow: Up 45">
            <a:extLst>
              <a:ext uri="{FF2B5EF4-FFF2-40B4-BE49-F238E27FC236}">
                <a16:creationId xmlns:a16="http://schemas.microsoft.com/office/drawing/2014/main" id="{870C0DAB-543A-DDFC-86C2-25F833A65169}"/>
              </a:ext>
            </a:extLst>
          </p:cNvPr>
          <p:cNvSpPr/>
          <p:nvPr/>
        </p:nvSpPr>
        <p:spPr>
          <a:xfrm>
            <a:off x="6274227" y="3551026"/>
            <a:ext cx="371912" cy="355356"/>
          </a:xfrm>
          <a:prstGeom prst="upArrow">
            <a:avLst/>
          </a:prstGeom>
          <a:solidFill>
            <a:srgbClr val="00B050"/>
          </a:solidFill>
          <a:ln w="28575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069266">
              <a:buClr>
                <a:srgbClr val="000000"/>
              </a:buClr>
              <a:defRPr/>
            </a:pPr>
            <a:endParaRPr lang="en-ID" sz="1637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7" name="Arrow: Up 46">
            <a:extLst>
              <a:ext uri="{FF2B5EF4-FFF2-40B4-BE49-F238E27FC236}">
                <a16:creationId xmlns:a16="http://schemas.microsoft.com/office/drawing/2014/main" id="{A8D924A0-8291-710D-F4A1-6716873AD324}"/>
              </a:ext>
            </a:extLst>
          </p:cNvPr>
          <p:cNvSpPr/>
          <p:nvPr/>
        </p:nvSpPr>
        <p:spPr>
          <a:xfrm rot="10800000">
            <a:off x="7897822" y="3551157"/>
            <a:ext cx="371912" cy="355356"/>
          </a:xfrm>
          <a:prstGeom prst="upArrow">
            <a:avLst/>
          </a:prstGeom>
          <a:solidFill>
            <a:srgbClr val="C00000"/>
          </a:solidFill>
          <a:ln w="28575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069266">
              <a:buClr>
                <a:srgbClr val="000000"/>
              </a:buClr>
              <a:defRPr/>
            </a:pPr>
            <a:endParaRPr lang="en-ID" sz="1637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FAD40EA-F1A2-468C-7387-C43F562CD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" t="31551" r="60021" b="33664"/>
          <a:stretch/>
        </p:blipFill>
        <p:spPr>
          <a:xfrm>
            <a:off x="853981" y="1098210"/>
            <a:ext cx="1416471" cy="37112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C2637AF-574E-6E61-65EE-AB0763CB6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8" t="28289" r="7454" b="29201"/>
          <a:stretch/>
        </p:blipFill>
        <p:spPr>
          <a:xfrm>
            <a:off x="7980544" y="1171472"/>
            <a:ext cx="2286753" cy="453536"/>
          </a:xfrm>
          <a:prstGeom prst="rect">
            <a:avLst/>
          </a:prstGeom>
        </p:spPr>
      </p:pic>
      <p:grpSp>
        <p:nvGrpSpPr>
          <p:cNvPr id="53" name="Google Shape;1528;p81">
            <a:extLst>
              <a:ext uri="{FF2B5EF4-FFF2-40B4-BE49-F238E27FC236}">
                <a16:creationId xmlns:a16="http://schemas.microsoft.com/office/drawing/2014/main" id="{C09AAF92-642E-34E1-2B51-577BD91E1FAF}"/>
              </a:ext>
            </a:extLst>
          </p:cNvPr>
          <p:cNvGrpSpPr/>
          <p:nvPr/>
        </p:nvGrpSpPr>
        <p:grpSpPr>
          <a:xfrm>
            <a:off x="9269112" y="5506479"/>
            <a:ext cx="1493163" cy="1288709"/>
            <a:chOff x="5201211" y="1835103"/>
            <a:chExt cx="3371294" cy="3308390"/>
          </a:xfrm>
        </p:grpSpPr>
        <p:sp>
          <p:nvSpPr>
            <p:cNvPr id="54" name="Google Shape;1529;p81">
              <a:extLst>
                <a:ext uri="{FF2B5EF4-FFF2-40B4-BE49-F238E27FC236}">
                  <a16:creationId xmlns:a16="http://schemas.microsoft.com/office/drawing/2014/main" id="{9E5BDDD7-1FC2-8FE1-C9BC-E000D0B993FB}"/>
                </a:ext>
              </a:extLst>
            </p:cNvPr>
            <p:cNvSpPr/>
            <p:nvPr/>
          </p:nvSpPr>
          <p:spPr>
            <a:xfrm>
              <a:off x="7014584" y="4078935"/>
              <a:ext cx="606197" cy="1064528"/>
            </a:xfrm>
            <a:custGeom>
              <a:avLst/>
              <a:gdLst/>
              <a:ahLst/>
              <a:cxnLst/>
              <a:rect l="l" t="t" r="r" b="b"/>
              <a:pathLst>
                <a:path w="14908" h="26178" extrusionOk="0">
                  <a:moveTo>
                    <a:pt x="13065" y="0"/>
                  </a:moveTo>
                  <a:cubicBezTo>
                    <a:pt x="9829" y="0"/>
                    <a:pt x="3172" y="719"/>
                    <a:pt x="62" y="6278"/>
                  </a:cubicBezTo>
                  <a:cubicBezTo>
                    <a:pt x="0" y="7573"/>
                    <a:pt x="1878" y="19345"/>
                    <a:pt x="2991" y="26177"/>
                  </a:cubicBezTo>
                  <a:lnTo>
                    <a:pt x="12913" y="26177"/>
                  </a:lnTo>
                  <a:lnTo>
                    <a:pt x="13617" y="16959"/>
                  </a:lnTo>
                  <a:lnTo>
                    <a:pt x="14907" y="87"/>
                  </a:lnTo>
                  <a:cubicBezTo>
                    <a:pt x="14906" y="87"/>
                    <a:pt x="14194" y="0"/>
                    <a:pt x="13065" y="0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530;p81">
              <a:extLst>
                <a:ext uri="{FF2B5EF4-FFF2-40B4-BE49-F238E27FC236}">
                  <a16:creationId xmlns:a16="http://schemas.microsoft.com/office/drawing/2014/main" id="{9F944948-F5F4-B107-45A9-9B1EE7F90D60}"/>
                </a:ext>
              </a:extLst>
            </p:cNvPr>
            <p:cNvSpPr/>
            <p:nvPr/>
          </p:nvSpPr>
          <p:spPr>
            <a:xfrm>
              <a:off x="8151811" y="3390671"/>
              <a:ext cx="420694" cy="816472"/>
            </a:xfrm>
            <a:custGeom>
              <a:avLst/>
              <a:gdLst/>
              <a:ahLst/>
              <a:cxnLst/>
              <a:rect l="l" t="t" r="r" b="b"/>
              <a:pathLst>
                <a:path w="10346" h="20078" extrusionOk="0">
                  <a:moveTo>
                    <a:pt x="7681" y="0"/>
                  </a:moveTo>
                  <a:lnTo>
                    <a:pt x="7671" y="10"/>
                  </a:lnTo>
                  <a:lnTo>
                    <a:pt x="7668" y="10"/>
                  </a:lnTo>
                  <a:lnTo>
                    <a:pt x="7663" y="17"/>
                  </a:lnTo>
                  <a:lnTo>
                    <a:pt x="5191" y="2386"/>
                  </a:lnTo>
                  <a:cubicBezTo>
                    <a:pt x="5126" y="2369"/>
                    <a:pt x="5061" y="2352"/>
                    <a:pt x="4996" y="2335"/>
                  </a:cubicBezTo>
                  <a:cubicBezTo>
                    <a:pt x="4255" y="2132"/>
                    <a:pt x="3513" y="1926"/>
                    <a:pt x="2768" y="1723"/>
                  </a:cubicBezTo>
                  <a:cubicBezTo>
                    <a:pt x="2768" y="1723"/>
                    <a:pt x="0" y="4810"/>
                    <a:pt x="800" y="8789"/>
                  </a:cubicBezTo>
                  <a:cubicBezTo>
                    <a:pt x="800" y="8789"/>
                    <a:pt x="808" y="8782"/>
                    <a:pt x="814" y="8772"/>
                  </a:cubicBezTo>
                  <a:lnTo>
                    <a:pt x="814" y="8772"/>
                  </a:lnTo>
                  <a:cubicBezTo>
                    <a:pt x="814" y="8803"/>
                    <a:pt x="814" y="8838"/>
                    <a:pt x="811" y="8868"/>
                  </a:cubicBezTo>
                  <a:cubicBezTo>
                    <a:pt x="1621" y="9088"/>
                    <a:pt x="2428" y="9311"/>
                    <a:pt x="3234" y="9531"/>
                  </a:cubicBezTo>
                  <a:lnTo>
                    <a:pt x="4161" y="12854"/>
                  </a:lnTo>
                  <a:lnTo>
                    <a:pt x="4532" y="12974"/>
                  </a:lnTo>
                  <a:lnTo>
                    <a:pt x="7121" y="10492"/>
                  </a:lnTo>
                  <a:lnTo>
                    <a:pt x="7121" y="10492"/>
                  </a:lnTo>
                  <a:cubicBezTo>
                    <a:pt x="7097" y="10626"/>
                    <a:pt x="7077" y="10757"/>
                    <a:pt x="7053" y="10887"/>
                  </a:cubicBezTo>
                  <a:cubicBezTo>
                    <a:pt x="6994" y="11227"/>
                    <a:pt x="6936" y="11563"/>
                    <a:pt x="6881" y="11899"/>
                  </a:cubicBezTo>
                  <a:cubicBezTo>
                    <a:pt x="6638" y="13448"/>
                    <a:pt x="6441" y="15659"/>
                    <a:pt x="7410" y="17423"/>
                  </a:cubicBezTo>
                  <a:cubicBezTo>
                    <a:pt x="7317" y="17523"/>
                    <a:pt x="7269" y="17667"/>
                    <a:pt x="7300" y="17812"/>
                  </a:cubicBezTo>
                  <a:cubicBezTo>
                    <a:pt x="7338" y="17997"/>
                    <a:pt x="7489" y="18128"/>
                    <a:pt x="7663" y="18152"/>
                  </a:cubicBezTo>
                  <a:cubicBezTo>
                    <a:pt x="7939" y="18876"/>
                    <a:pt x="8937" y="20078"/>
                    <a:pt x="8937" y="20078"/>
                  </a:cubicBezTo>
                  <a:cubicBezTo>
                    <a:pt x="8937" y="20078"/>
                    <a:pt x="9875" y="19182"/>
                    <a:pt x="10345" y="18735"/>
                  </a:cubicBezTo>
                  <a:cubicBezTo>
                    <a:pt x="9634" y="18399"/>
                    <a:pt x="8924" y="18062"/>
                    <a:pt x="8213" y="17726"/>
                  </a:cubicBezTo>
                  <a:cubicBezTo>
                    <a:pt x="8192" y="17716"/>
                    <a:pt x="8175" y="17709"/>
                    <a:pt x="8154" y="17699"/>
                  </a:cubicBezTo>
                  <a:cubicBezTo>
                    <a:pt x="8154" y="17678"/>
                    <a:pt x="8151" y="17658"/>
                    <a:pt x="8148" y="17634"/>
                  </a:cubicBezTo>
                  <a:cubicBezTo>
                    <a:pt x="8110" y="17448"/>
                    <a:pt x="7956" y="17317"/>
                    <a:pt x="7777" y="17297"/>
                  </a:cubicBezTo>
                  <a:cubicBezTo>
                    <a:pt x="6836" y="15652"/>
                    <a:pt x="7001" y="13592"/>
                    <a:pt x="7259" y="11958"/>
                  </a:cubicBezTo>
                  <a:cubicBezTo>
                    <a:pt x="7310" y="11625"/>
                    <a:pt x="7368" y="11289"/>
                    <a:pt x="7427" y="10952"/>
                  </a:cubicBezTo>
                  <a:cubicBezTo>
                    <a:pt x="7478" y="10654"/>
                    <a:pt x="7530" y="10354"/>
                    <a:pt x="7581" y="10053"/>
                  </a:cubicBezTo>
                  <a:lnTo>
                    <a:pt x="10153" y="7584"/>
                  </a:lnTo>
                  <a:lnTo>
                    <a:pt x="8083" y="161"/>
                  </a:lnTo>
                  <a:lnTo>
                    <a:pt x="7688" y="17"/>
                  </a:lnTo>
                  <a:lnTo>
                    <a:pt x="7681" y="0"/>
                  </a:lnTo>
                  <a:close/>
                </a:path>
              </a:pathLst>
            </a:custGeom>
            <a:solidFill>
              <a:srgbClr val="9FB6B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531;p81">
              <a:extLst>
                <a:ext uri="{FF2B5EF4-FFF2-40B4-BE49-F238E27FC236}">
                  <a16:creationId xmlns:a16="http://schemas.microsoft.com/office/drawing/2014/main" id="{B298E2B9-51F8-D01C-7E1F-677083BC88BE}"/>
                </a:ext>
              </a:extLst>
            </p:cNvPr>
            <p:cNvSpPr/>
            <p:nvPr/>
          </p:nvSpPr>
          <p:spPr>
            <a:xfrm>
              <a:off x="7017105" y="4078935"/>
              <a:ext cx="603675" cy="647509"/>
            </a:xfrm>
            <a:custGeom>
              <a:avLst/>
              <a:gdLst/>
              <a:ahLst/>
              <a:cxnLst/>
              <a:rect l="l" t="t" r="r" b="b"/>
              <a:pathLst>
                <a:path w="14846" h="15923" extrusionOk="0">
                  <a:moveTo>
                    <a:pt x="13004" y="0"/>
                  </a:moveTo>
                  <a:cubicBezTo>
                    <a:pt x="9769" y="0"/>
                    <a:pt x="3110" y="719"/>
                    <a:pt x="0" y="6278"/>
                  </a:cubicBezTo>
                  <a:lnTo>
                    <a:pt x="3152" y="15895"/>
                  </a:lnTo>
                  <a:lnTo>
                    <a:pt x="9524" y="15922"/>
                  </a:lnTo>
                  <a:lnTo>
                    <a:pt x="14845" y="87"/>
                  </a:lnTo>
                  <a:cubicBezTo>
                    <a:pt x="14845" y="87"/>
                    <a:pt x="14133" y="0"/>
                    <a:pt x="13004" y="0"/>
                  </a:cubicBezTo>
                  <a:close/>
                </a:path>
              </a:pathLst>
            </a:custGeom>
            <a:solidFill>
              <a:srgbClr val="004F8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532;p81">
              <a:extLst>
                <a:ext uri="{FF2B5EF4-FFF2-40B4-BE49-F238E27FC236}">
                  <a16:creationId xmlns:a16="http://schemas.microsoft.com/office/drawing/2014/main" id="{4B95A3AF-42D4-82F4-5B70-483F5BBCFD50}"/>
                </a:ext>
              </a:extLst>
            </p:cNvPr>
            <p:cNvSpPr/>
            <p:nvPr/>
          </p:nvSpPr>
          <p:spPr>
            <a:xfrm>
              <a:off x="7280806" y="3263543"/>
              <a:ext cx="747011" cy="1165052"/>
            </a:xfrm>
            <a:custGeom>
              <a:avLst/>
              <a:gdLst/>
              <a:ahLst/>
              <a:cxnLst/>
              <a:rect l="l" t="t" r="r" b="b"/>
              <a:pathLst>
                <a:path w="18371" h="28650" extrusionOk="0">
                  <a:moveTo>
                    <a:pt x="11756" y="0"/>
                  </a:moveTo>
                  <a:cubicBezTo>
                    <a:pt x="11540" y="0"/>
                    <a:pt x="11312" y="102"/>
                    <a:pt x="11193" y="307"/>
                  </a:cubicBezTo>
                  <a:lnTo>
                    <a:pt x="7969" y="4877"/>
                  </a:lnTo>
                  <a:cubicBezTo>
                    <a:pt x="7162" y="6020"/>
                    <a:pt x="6156" y="7012"/>
                    <a:pt x="4975" y="7771"/>
                  </a:cubicBezTo>
                  <a:cubicBezTo>
                    <a:pt x="4831" y="7864"/>
                    <a:pt x="4693" y="7942"/>
                    <a:pt x="4570" y="8008"/>
                  </a:cubicBezTo>
                  <a:cubicBezTo>
                    <a:pt x="4457" y="7150"/>
                    <a:pt x="4234" y="5615"/>
                    <a:pt x="3986" y="4475"/>
                  </a:cubicBezTo>
                  <a:cubicBezTo>
                    <a:pt x="3771" y="3472"/>
                    <a:pt x="3382" y="3250"/>
                    <a:pt x="3089" y="3250"/>
                  </a:cubicBezTo>
                  <a:cubicBezTo>
                    <a:pt x="2896" y="3250"/>
                    <a:pt x="2745" y="3346"/>
                    <a:pt x="2713" y="3380"/>
                  </a:cubicBezTo>
                  <a:cubicBezTo>
                    <a:pt x="2679" y="3415"/>
                    <a:pt x="2613" y="4451"/>
                    <a:pt x="2555" y="5635"/>
                  </a:cubicBezTo>
                  <a:cubicBezTo>
                    <a:pt x="2438" y="7888"/>
                    <a:pt x="2517" y="10147"/>
                    <a:pt x="2785" y="12385"/>
                  </a:cubicBezTo>
                  <a:cubicBezTo>
                    <a:pt x="2871" y="13092"/>
                    <a:pt x="2939" y="13642"/>
                    <a:pt x="2960" y="13673"/>
                  </a:cubicBezTo>
                  <a:cubicBezTo>
                    <a:pt x="2324" y="16155"/>
                    <a:pt x="1" y="28447"/>
                    <a:pt x="1" y="28447"/>
                  </a:cubicBezTo>
                  <a:lnTo>
                    <a:pt x="5425" y="28649"/>
                  </a:lnTo>
                  <a:lnTo>
                    <a:pt x="6692" y="15915"/>
                  </a:lnTo>
                  <a:cubicBezTo>
                    <a:pt x="6692" y="15915"/>
                    <a:pt x="9899" y="13649"/>
                    <a:pt x="11190" y="12351"/>
                  </a:cubicBezTo>
                  <a:cubicBezTo>
                    <a:pt x="13270" y="11455"/>
                    <a:pt x="17558" y="10034"/>
                    <a:pt x="17984" y="9725"/>
                  </a:cubicBezTo>
                  <a:cubicBezTo>
                    <a:pt x="18371" y="9447"/>
                    <a:pt x="18275" y="8875"/>
                    <a:pt x="17843" y="8875"/>
                  </a:cubicBezTo>
                  <a:cubicBezTo>
                    <a:pt x="17757" y="8875"/>
                    <a:pt x="17658" y="8897"/>
                    <a:pt x="17548" y="8949"/>
                  </a:cubicBezTo>
                  <a:cubicBezTo>
                    <a:pt x="16958" y="9224"/>
                    <a:pt x="12638" y="10278"/>
                    <a:pt x="11619" y="10525"/>
                  </a:cubicBezTo>
                  <a:cubicBezTo>
                    <a:pt x="11570" y="10332"/>
                    <a:pt x="11516" y="10126"/>
                    <a:pt x="11447" y="9913"/>
                  </a:cubicBezTo>
                  <a:lnTo>
                    <a:pt x="16717" y="5052"/>
                  </a:lnTo>
                  <a:cubicBezTo>
                    <a:pt x="16717" y="5052"/>
                    <a:pt x="17379" y="4338"/>
                    <a:pt x="17202" y="4074"/>
                  </a:cubicBezTo>
                  <a:cubicBezTo>
                    <a:pt x="17083" y="3897"/>
                    <a:pt x="16914" y="3817"/>
                    <a:pt x="16722" y="3817"/>
                  </a:cubicBezTo>
                  <a:cubicBezTo>
                    <a:pt x="16463" y="3817"/>
                    <a:pt x="16162" y="3963"/>
                    <a:pt x="15890" y="4214"/>
                  </a:cubicBezTo>
                  <a:cubicBezTo>
                    <a:pt x="15467" y="4602"/>
                    <a:pt x="11890" y="7606"/>
                    <a:pt x="10843" y="8300"/>
                  </a:cubicBezTo>
                  <a:cubicBezTo>
                    <a:pt x="10764" y="8128"/>
                    <a:pt x="10688" y="7960"/>
                    <a:pt x="10613" y="7806"/>
                  </a:cubicBezTo>
                  <a:lnTo>
                    <a:pt x="15183" y="2192"/>
                  </a:lnTo>
                  <a:cubicBezTo>
                    <a:pt x="15183" y="2192"/>
                    <a:pt x="15508" y="1684"/>
                    <a:pt x="15059" y="1313"/>
                  </a:cubicBezTo>
                  <a:cubicBezTo>
                    <a:pt x="14970" y="1240"/>
                    <a:pt x="14872" y="1210"/>
                    <a:pt x="14773" y="1210"/>
                  </a:cubicBezTo>
                  <a:cubicBezTo>
                    <a:pt x="14374" y="1210"/>
                    <a:pt x="13947" y="1688"/>
                    <a:pt x="13947" y="1688"/>
                  </a:cubicBezTo>
                  <a:cubicBezTo>
                    <a:pt x="13947" y="1688"/>
                    <a:pt x="11169" y="5011"/>
                    <a:pt x="9425" y="6594"/>
                  </a:cubicBezTo>
                  <a:cubicBezTo>
                    <a:pt x="9225" y="6518"/>
                    <a:pt x="9225" y="6518"/>
                    <a:pt x="8892" y="6453"/>
                  </a:cubicBezTo>
                  <a:cubicBezTo>
                    <a:pt x="9637" y="4595"/>
                    <a:pt x="12258" y="918"/>
                    <a:pt x="12267" y="475"/>
                  </a:cubicBezTo>
                  <a:cubicBezTo>
                    <a:pt x="12273" y="159"/>
                    <a:pt x="12024" y="0"/>
                    <a:pt x="11756" y="0"/>
                  </a:cubicBezTo>
                  <a:close/>
                </a:path>
              </a:pathLst>
            </a:custGeom>
            <a:solidFill>
              <a:srgbClr val="DCC8A9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533;p81">
              <a:extLst>
                <a:ext uri="{FF2B5EF4-FFF2-40B4-BE49-F238E27FC236}">
                  <a16:creationId xmlns:a16="http://schemas.microsoft.com/office/drawing/2014/main" id="{7BA9EA90-DCEB-5E11-C19C-40E82193523B}"/>
                </a:ext>
              </a:extLst>
            </p:cNvPr>
            <p:cNvSpPr/>
            <p:nvPr/>
          </p:nvSpPr>
          <p:spPr>
            <a:xfrm>
              <a:off x="7303821" y="3672988"/>
              <a:ext cx="160495" cy="626607"/>
            </a:xfrm>
            <a:custGeom>
              <a:avLst/>
              <a:gdLst/>
              <a:ahLst/>
              <a:cxnLst/>
              <a:rect l="l" t="t" r="r" b="b"/>
              <a:pathLst>
                <a:path w="3947" h="15409" extrusionOk="0">
                  <a:moveTo>
                    <a:pt x="1944" y="0"/>
                  </a:moveTo>
                  <a:cubicBezTo>
                    <a:pt x="2105" y="1332"/>
                    <a:pt x="2353" y="3536"/>
                    <a:pt x="2394" y="3605"/>
                  </a:cubicBezTo>
                  <a:cubicBezTo>
                    <a:pt x="2119" y="4683"/>
                    <a:pt x="1525" y="7608"/>
                    <a:pt x="942" y="10575"/>
                  </a:cubicBezTo>
                  <a:cubicBezTo>
                    <a:pt x="602" y="12288"/>
                    <a:pt x="269" y="14015"/>
                    <a:pt x="1" y="15409"/>
                  </a:cubicBezTo>
                  <a:cubicBezTo>
                    <a:pt x="375" y="15281"/>
                    <a:pt x="739" y="15148"/>
                    <a:pt x="1086" y="15004"/>
                  </a:cubicBezTo>
                  <a:cubicBezTo>
                    <a:pt x="1443" y="13108"/>
                    <a:pt x="1717" y="11196"/>
                    <a:pt x="2040" y="9301"/>
                  </a:cubicBezTo>
                  <a:cubicBezTo>
                    <a:pt x="2253" y="8055"/>
                    <a:pt x="2459" y="6794"/>
                    <a:pt x="2772" y="5569"/>
                  </a:cubicBezTo>
                  <a:cubicBezTo>
                    <a:pt x="2902" y="5064"/>
                    <a:pt x="3946" y="4734"/>
                    <a:pt x="3644" y="4319"/>
                  </a:cubicBezTo>
                  <a:cubicBezTo>
                    <a:pt x="3262" y="3791"/>
                    <a:pt x="2731" y="3018"/>
                    <a:pt x="2497" y="2032"/>
                  </a:cubicBezTo>
                  <a:cubicBezTo>
                    <a:pt x="2329" y="1329"/>
                    <a:pt x="2137" y="666"/>
                    <a:pt x="1944" y="0"/>
                  </a:cubicBezTo>
                  <a:close/>
                </a:path>
              </a:pathLst>
            </a:custGeom>
            <a:solidFill>
              <a:srgbClr val="D4AE8C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534;p81">
              <a:extLst>
                <a:ext uri="{FF2B5EF4-FFF2-40B4-BE49-F238E27FC236}">
                  <a16:creationId xmlns:a16="http://schemas.microsoft.com/office/drawing/2014/main" id="{36ADE5C8-F93E-853B-83C4-C49C66F6D953}"/>
                </a:ext>
              </a:extLst>
            </p:cNvPr>
            <p:cNvSpPr/>
            <p:nvPr/>
          </p:nvSpPr>
          <p:spPr>
            <a:xfrm>
              <a:off x="7471841" y="3616622"/>
              <a:ext cx="93646" cy="215809"/>
            </a:xfrm>
            <a:custGeom>
              <a:avLst/>
              <a:gdLst/>
              <a:ahLst/>
              <a:cxnLst/>
              <a:rect l="l" t="t" r="r" b="b"/>
              <a:pathLst>
                <a:path w="2303" h="5307" extrusionOk="0">
                  <a:moveTo>
                    <a:pt x="83" y="1"/>
                  </a:moveTo>
                  <a:cubicBezTo>
                    <a:pt x="22" y="1"/>
                    <a:pt x="1" y="68"/>
                    <a:pt x="54" y="253"/>
                  </a:cubicBezTo>
                  <a:cubicBezTo>
                    <a:pt x="212" y="810"/>
                    <a:pt x="501" y="1307"/>
                    <a:pt x="624" y="1884"/>
                  </a:cubicBezTo>
                  <a:cubicBezTo>
                    <a:pt x="854" y="2973"/>
                    <a:pt x="865" y="4253"/>
                    <a:pt x="469" y="5307"/>
                  </a:cubicBezTo>
                  <a:cubicBezTo>
                    <a:pt x="724" y="4630"/>
                    <a:pt x="1266" y="4109"/>
                    <a:pt x="1664" y="3504"/>
                  </a:cubicBezTo>
                  <a:cubicBezTo>
                    <a:pt x="2059" y="2897"/>
                    <a:pt x="2303" y="2076"/>
                    <a:pt x="1911" y="1469"/>
                  </a:cubicBezTo>
                  <a:cubicBezTo>
                    <a:pt x="1602" y="988"/>
                    <a:pt x="1030" y="785"/>
                    <a:pt x="624" y="404"/>
                  </a:cubicBezTo>
                  <a:cubicBezTo>
                    <a:pt x="488" y="280"/>
                    <a:pt x="205" y="1"/>
                    <a:pt x="83" y="1"/>
                  </a:cubicBezTo>
                  <a:close/>
                </a:path>
              </a:pathLst>
            </a:custGeom>
            <a:solidFill>
              <a:srgbClr val="D4AE8C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535;p81">
              <a:extLst>
                <a:ext uri="{FF2B5EF4-FFF2-40B4-BE49-F238E27FC236}">
                  <a16:creationId xmlns:a16="http://schemas.microsoft.com/office/drawing/2014/main" id="{200DA1F4-2401-0032-0B93-C7E76EC2D565}"/>
                </a:ext>
              </a:extLst>
            </p:cNvPr>
            <p:cNvSpPr/>
            <p:nvPr/>
          </p:nvSpPr>
          <p:spPr>
            <a:xfrm>
              <a:off x="7684957" y="3635533"/>
              <a:ext cx="80186" cy="138261"/>
            </a:xfrm>
            <a:custGeom>
              <a:avLst/>
              <a:gdLst/>
              <a:ahLst/>
              <a:cxnLst/>
              <a:rect l="l" t="t" r="r" b="b"/>
              <a:pathLst>
                <a:path w="1972" h="3400" extrusionOk="0">
                  <a:moveTo>
                    <a:pt x="32" y="1"/>
                  </a:moveTo>
                  <a:lnTo>
                    <a:pt x="32" y="1"/>
                  </a:lnTo>
                  <a:cubicBezTo>
                    <a:pt x="1" y="399"/>
                    <a:pt x="142" y="794"/>
                    <a:pt x="310" y="1155"/>
                  </a:cubicBezTo>
                  <a:cubicBezTo>
                    <a:pt x="481" y="1519"/>
                    <a:pt x="681" y="1872"/>
                    <a:pt x="780" y="2260"/>
                  </a:cubicBezTo>
                  <a:cubicBezTo>
                    <a:pt x="880" y="2644"/>
                    <a:pt x="856" y="3056"/>
                    <a:pt x="639" y="3400"/>
                  </a:cubicBezTo>
                  <a:cubicBezTo>
                    <a:pt x="1972" y="2700"/>
                    <a:pt x="667" y="798"/>
                    <a:pt x="32" y="1"/>
                  </a:cubicBezTo>
                  <a:close/>
                </a:path>
              </a:pathLst>
            </a:custGeom>
            <a:solidFill>
              <a:srgbClr val="D4AE8C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536;p81">
              <a:extLst>
                <a:ext uri="{FF2B5EF4-FFF2-40B4-BE49-F238E27FC236}">
                  <a16:creationId xmlns:a16="http://schemas.microsoft.com/office/drawing/2014/main" id="{D4653960-8C49-D919-BCC7-CB197BEADA95}"/>
                </a:ext>
              </a:extLst>
            </p:cNvPr>
            <p:cNvSpPr/>
            <p:nvPr/>
          </p:nvSpPr>
          <p:spPr>
            <a:xfrm>
              <a:off x="7488961" y="3641145"/>
              <a:ext cx="532923" cy="787478"/>
            </a:xfrm>
            <a:custGeom>
              <a:avLst/>
              <a:gdLst/>
              <a:ahLst/>
              <a:cxnLst/>
              <a:rect l="l" t="t" r="r" b="b"/>
              <a:pathLst>
                <a:path w="13106" h="19365" extrusionOk="0">
                  <a:moveTo>
                    <a:pt x="13105" y="1"/>
                  </a:moveTo>
                  <a:lnTo>
                    <a:pt x="6280" y="2393"/>
                  </a:lnTo>
                  <a:lnTo>
                    <a:pt x="1951" y="5455"/>
                  </a:lnTo>
                  <a:cubicBezTo>
                    <a:pt x="1726" y="5615"/>
                    <a:pt x="1464" y="5694"/>
                    <a:pt x="1203" y="5694"/>
                  </a:cubicBezTo>
                  <a:cubicBezTo>
                    <a:pt x="917" y="5694"/>
                    <a:pt x="632" y="5599"/>
                    <a:pt x="395" y="5411"/>
                  </a:cubicBezTo>
                  <a:lnTo>
                    <a:pt x="230" y="5277"/>
                  </a:lnTo>
                  <a:lnTo>
                    <a:pt x="1072" y="6620"/>
                  </a:lnTo>
                  <a:lnTo>
                    <a:pt x="0" y="18729"/>
                  </a:lnTo>
                  <a:lnTo>
                    <a:pt x="306" y="19364"/>
                  </a:lnTo>
                  <a:lnTo>
                    <a:pt x="1573" y="6630"/>
                  </a:lnTo>
                  <a:cubicBezTo>
                    <a:pt x="1573" y="6630"/>
                    <a:pt x="4780" y="4364"/>
                    <a:pt x="6071" y="3066"/>
                  </a:cubicBezTo>
                  <a:cubicBezTo>
                    <a:pt x="8151" y="2170"/>
                    <a:pt x="12439" y="749"/>
                    <a:pt x="12865" y="440"/>
                  </a:cubicBezTo>
                  <a:cubicBezTo>
                    <a:pt x="13026" y="323"/>
                    <a:pt x="13102" y="158"/>
                    <a:pt x="13105" y="1"/>
                  </a:cubicBezTo>
                  <a:close/>
                </a:path>
              </a:pathLst>
            </a:custGeom>
            <a:solidFill>
              <a:srgbClr val="D4AE8C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537;p81">
              <a:extLst>
                <a:ext uri="{FF2B5EF4-FFF2-40B4-BE49-F238E27FC236}">
                  <a16:creationId xmlns:a16="http://schemas.microsoft.com/office/drawing/2014/main" id="{9F42CE51-E928-F012-1883-81DD22F2CC4B}"/>
                </a:ext>
              </a:extLst>
            </p:cNvPr>
            <p:cNvSpPr/>
            <p:nvPr/>
          </p:nvSpPr>
          <p:spPr>
            <a:xfrm>
              <a:off x="7907913" y="2729249"/>
              <a:ext cx="588508" cy="417548"/>
            </a:xfrm>
            <a:custGeom>
              <a:avLst/>
              <a:gdLst/>
              <a:ahLst/>
              <a:cxnLst/>
              <a:rect l="l" t="t" r="r" b="b"/>
              <a:pathLst>
                <a:path w="14473" h="10268" extrusionOk="0">
                  <a:moveTo>
                    <a:pt x="11890" y="0"/>
                  </a:moveTo>
                  <a:cubicBezTo>
                    <a:pt x="11585" y="1236"/>
                    <a:pt x="11279" y="2469"/>
                    <a:pt x="10974" y="3705"/>
                  </a:cubicBezTo>
                  <a:cubicBezTo>
                    <a:pt x="10967" y="3740"/>
                    <a:pt x="10956" y="3770"/>
                    <a:pt x="10950" y="3801"/>
                  </a:cubicBezTo>
                  <a:cubicBezTo>
                    <a:pt x="10915" y="3811"/>
                    <a:pt x="10885" y="3822"/>
                    <a:pt x="10850" y="3835"/>
                  </a:cubicBezTo>
                  <a:cubicBezTo>
                    <a:pt x="10493" y="3990"/>
                    <a:pt x="10328" y="4402"/>
                    <a:pt x="10482" y="4759"/>
                  </a:cubicBezTo>
                  <a:cubicBezTo>
                    <a:pt x="10500" y="4800"/>
                    <a:pt x="10520" y="4838"/>
                    <a:pt x="10544" y="4873"/>
                  </a:cubicBezTo>
                  <a:cubicBezTo>
                    <a:pt x="9377" y="6589"/>
                    <a:pt x="8031" y="8258"/>
                    <a:pt x="6194" y="9147"/>
                  </a:cubicBezTo>
                  <a:cubicBezTo>
                    <a:pt x="5474" y="9493"/>
                    <a:pt x="4621" y="9685"/>
                    <a:pt x="3776" y="9685"/>
                  </a:cubicBezTo>
                  <a:cubicBezTo>
                    <a:pt x="2494" y="9685"/>
                    <a:pt x="1228" y="9245"/>
                    <a:pt x="454" y="8234"/>
                  </a:cubicBezTo>
                  <a:lnTo>
                    <a:pt x="1" y="8581"/>
                  </a:lnTo>
                  <a:cubicBezTo>
                    <a:pt x="911" y="9772"/>
                    <a:pt x="2326" y="10268"/>
                    <a:pt x="3742" y="10268"/>
                  </a:cubicBezTo>
                  <a:cubicBezTo>
                    <a:pt x="4693" y="10268"/>
                    <a:pt x="5643" y="10044"/>
                    <a:pt x="6442" y="9658"/>
                  </a:cubicBezTo>
                  <a:cubicBezTo>
                    <a:pt x="8405" y="8711"/>
                    <a:pt x="9813" y="6963"/>
                    <a:pt x="11032" y="5174"/>
                  </a:cubicBezTo>
                  <a:cubicBezTo>
                    <a:pt x="11064" y="5178"/>
                    <a:pt x="11096" y="5180"/>
                    <a:pt x="11128" y="5180"/>
                  </a:cubicBezTo>
                  <a:cubicBezTo>
                    <a:pt x="11221" y="5180"/>
                    <a:pt x="11314" y="5163"/>
                    <a:pt x="11403" y="5123"/>
                  </a:cubicBezTo>
                  <a:cubicBezTo>
                    <a:pt x="11681" y="5006"/>
                    <a:pt x="11842" y="4724"/>
                    <a:pt x="11825" y="4440"/>
                  </a:cubicBezTo>
                  <a:cubicBezTo>
                    <a:pt x="12886" y="3773"/>
                    <a:pt x="14472" y="1803"/>
                    <a:pt x="14472" y="1803"/>
                  </a:cubicBezTo>
                  <a:cubicBezTo>
                    <a:pt x="14472" y="1803"/>
                    <a:pt x="12752" y="601"/>
                    <a:pt x="11890" y="0"/>
                  </a:cubicBezTo>
                  <a:close/>
                </a:path>
              </a:pathLst>
            </a:custGeom>
            <a:solidFill>
              <a:srgbClr val="FABE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538;p81">
              <a:extLst>
                <a:ext uri="{FF2B5EF4-FFF2-40B4-BE49-F238E27FC236}">
                  <a16:creationId xmlns:a16="http://schemas.microsoft.com/office/drawing/2014/main" id="{E8D9CFF3-7D70-5004-1125-09EAA68707D1}"/>
                </a:ext>
              </a:extLst>
            </p:cNvPr>
            <p:cNvSpPr/>
            <p:nvPr/>
          </p:nvSpPr>
          <p:spPr>
            <a:xfrm>
              <a:off x="7569514" y="2766826"/>
              <a:ext cx="565046" cy="703952"/>
            </a:xfrm>
            <a:custGeom>
              <a:avLst/>
              <a:gdLst/>
              <a:ahLst/>
              <a:cxnLst/>
              <a:rect l="l" t="t" r="r" b="b"/>
              <a:pathLst>
                <a:path w="13896" h="17311" extrusionOk="0">
                  <a:moveTo>
                    <a:pt x="477" y="0"/>
                  </a:moveTo>
                  <a:lnTo>
                    <a:pt x="0" y="415"/>
                  </a:lnTo>
                  <a:lnTo>
                    <a:pt x="13369" y="17310"/>
                  </a:lnTo>
                  <a:lnTo>
                    <a:pt x="13895" y="16819"/>
                  </a:lnTo>
                  <a:lnTo>
                    <a:pt x="12260" y="4456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598CA0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539;p81">
              <a:extLst>
                <a:ext uri="{FF2B5EF4-FFF2-40B4-BE49-F238E27FC236}">
                  <a16:creationId xmlns:a16="http://schemas.microsoft.com/office/drawing/2014/main" id="{BE1E2D99-8E26-7561-A2EA-FEE996EBE72D}"/>
                </a:ext>
              </a:extLst>
            </p:cNvPr>
            <p:cNvSpPr/>
            <p:nvPr/>
          </p:nvSpPr>
          <p:spPr>
            <a:xfrm>
              <a:off x="7569514" y="2783703"/>
              <a:ext cx="544918" cy="687198"/>
            </a:xfrm>
            <a:custGeom>
              <a:avLst/>
              <a:gdLst/>
              <a:ahLst/>
              <a:cxnLst/>
              <a:rect l="l" t="t" r="r" b="b"/>
              <a:pathLst>
                <a:path w="13401" h="16899" extrusionOk="0">
                  <a:moveTo>
                    <a:pt x="0" y="0"/>
                  </a:moveTo>
                  <a:lnTo>
                    <a:pt x="1648" y="12457"/>
                  </a:lnTo>
                  <a:lnTo>
                    <a:pt x="13401" y="16899"/>
                  </a:lnTo>
                  <a:lnTo>
                    <a:pt x="11753" y="4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7A8C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540;p81">
              <a:extLst>
                <a:ext uri="{FF2B5EF4-FFF2-40B4-BE49-F238E27FC236}">
                  <a16:creationId xmlns:a16="http://schemas.microsoft.com/office/drawing/2014/main" id="{ADE1C8A0-5680-61D8-29AE-918E7CCC6F71}"/>
                </a:ext>
              </a:extLst>
            </p:cNvPr>
            <p:cNvSpPr/>
            <p:nvPr/>
          </p:nvSpPr>
          <p:spPr>
            <a:xfrm>
              <a:off x="7580412" y="2865933"/>
              <a:ext cx="519097" cy="599280"/>
            </a:xfrm>
            <a:custGeom>
              <a:avLst/>
              <a:gdLst/>
              <a:ahLst/>
              <a:cxnLst/>
              <a:rect l="l" t="t" r="r" b="b"/>
              <a:pathLst>
                <a:path w="12766" h="14737" extrusionOk="0">
                  <a:moveTo>
                    <a:pt x="0" y="0"/>
                  </a:moveTo>
                  <a:lnTo>
                    <a:pt x="1380" y="10435"/>
                  </a:lnTo>
                  <a:lnTo>
                    <a:pt x="12765" y="14737"/>
                  </a:lnTo>
                  <a:cubicBezTo>
                    <a:pt x="12295" y="11948"/>
                    <a:pt x="11821" y="9157"/>
                    <a:pt x="11347" y="6366"/>
                  </a:cubicBezTo>
                  <a:cubicBezTo>
                    <a:pt x="9122" y="4622"/>
                    <a:pt x="6355" y="2805"/>
                    <a:pt x="3008" y="1254"/>
                  </a:cubicBezTo>
                  <a:cubicBezTo>
                    <a:pt x="1978" y="777"/>
                    <a:pt x="972" y="361"/>
                    <a:pt x="0" y="0"/>
                  </a:cubicBezTo>
                  <a:close/>
                </a:path>
              </a:pathLst>
            </a:custGeom>
            <a:solidFill>
              <a:srgbClr val="4169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541;p81">
              <a:extLst>
                <a:ext uri="{FF2B5EF4-FFF2-40B4-BE49-F238E27FC236}">
                  <a16:creationId xmlns:a16="http://schemas.microsoft.com/office/drawing/2014/main" id="{58FC6E1C-2833-F230-BF9C-7EBEC88859D8}"/>
                </a:ext>
              </a:extLst>
            </p:cNvPr>
            <p:cNvSpPr/>
            <p:nvPr/>
          </p:nvSpPr>
          <p:spPr>
            <a:xfrm>
              <a:off x="7469686" y="2936289"/>
              <a:ext cx="523692" cy="557111"/>
            </a:xfrm>
            <a:custGeom>
              <a:avLst/>
              <a:gdLst/>
              <a:ahLst/>
              <a:cxnLst/>
              <a:rect l="l" t="t" r="r" b="b"/>
              <a:pathLst>
                <a:path w="12879" h="13700" extrusionOk="0">
                  <a:moveTo>
                    <a:pt x="5432" y="1"/>
                  </a:moveTo>
                  <a:cubicBezTo>
                    <a:pt x="3623" y="1436"/>
                    <a:pt x="1813" y="2875"/>
                    <a:pt x="1" y="4309"/>
                  </a:cubicBezTo>
                  <a:cubicBezTo>
                    <a:pt x="643" y="5776"/>
                    <a:pt x="1659" y="7692"/>
                    <a:pt x="3262" y="9669"/>
                  </a:cubicBezTo>
                  <a:cubicBezTo>
                    <a:pt x="4729" y="11478"/>
                    <a:pt x="6232" y="12790"/>
                    <a:pt x="7448" y="13700"/>
                  </a:cubicBezTo>
                  <a:cubicBezTo>
                    <a:pt x="9256" y="12265"/>
                    <a:pt x="11069" y="10830"/>
                    <a:pt x="12879" y="9394"/>
                  </a:cubicBezTo>
                  <a:cubicBezTo>
                    <a:pt x="12783" y="8413"/>
                    <a:pt x="12402" y="5854"/>
                    <a:pt x="10417" y="3444"/>
                  </a:cubicBezTo>
                  <a:cubicBezTo>
                    <a:pt x="8584" y="1213"/>
                    <a:pt x="6380" y="324"/>
                    <a:pt x="5432" y="1"/>
                  </a:cubicBezTo>
                  <a:close/>
                </a:path>
              </a:pathLst>
            </a:custGeom>
            <a:solidFill>
              <a:srgbClr val="4C7A8C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542;p81">
              <a:extLst>
                <a:ext uri="{FF2B5EF4-FFF2-40B4-BE49-F238E27FC236}">
                  <a16:creationId xmlns:a16="http://schemas.microsoft.com/office/drawing/2014/main" id="{067EAA65-4F1E-163F-5C89-778377F19CE2}"/>
                </a:ext>
              </a:extLst>
            </p:cNvPr>
            <p:cNvSpPr/>
            <p:nvPr/>
          </p:nvSpPr>
          <p:spPr>
            <a:xfrm>
              <a:off x="7511163" y="2936289"/>
              <a:ext cx="482217" cy="462605"/>
            </a:xfrm>
            <a:custGeom>
              <a:avLst/>
              <a:gdLst/>
              <a:ahLst/>
              <a:cxnLst/>
              <a:rect l="l" t="t" r="r" b="b"/>
              <a:pathLst>
                <a:path w="11859" h="11376" extrusionOk="0">
                  <a:moveTo>
                    <a:pt x="4412" y="1"/>
                  </a:moveTo>
                  <a:cubicBezTo>
                    <a:pt x="2942" y="1168"/>
                    <a:pt x="1470" y="2336"/>
                    <a:pt x="1" y="3503"/>
                  </a:cubicBezTo>
                  <a:cubicBezTo>
                    <a:pt x="1597" y="3596"/>
                    <a:pt x="3169" y="3846"/>
                    <a:pt x="4598" y="4536"/>
                  </a:cubicBezTo>
                  <a:cubicBezTo>
                    <a:pt x="7211" y="5797"/>
                    <a:pt x="9003" y="8499"/>
                    <a:pt x="9356" y="11375"/>
                  </a:cubicBezTo>
                  <a:cubicBezTo>
                    <a:pt x="10190" y="10716"/>
                    <a:pt x="11025" y="10053"/>
                    <a:pt x="11859" y="9394"/>
                  </a:cubicBezTo>
                  <a:cubicBezTo>
                    <a:pt x="11763" y="8413"/>
                    <a:pt x="11382" y="5854"/>
                    <a:pt x="9397" y="3444"/>
                  </a:cubicBezTo>
                  <a:cubicBezTo>
                    <a:pt x="7564" y="1213"/>
                    <a:pt x="5360" y="324"/>
                    <a:pt x="4412" y="1"/>
                  </a:cubicBezTo>
                  <a:close/>
                </a:path>
              </a:pathLst>
            </a:custGeom>
            <a:solidFill>
              <a:srgbClr val="47728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543;p81">
              <a:extLst>
                <a:ext uri="{FF2B5EF4-FFF2-40B4-BE49-F238E27FC236}">
                  <a16:creationId xmlns:a16="http://schemas.microsoft.com/office/drawing/2014/main" id="{55CA2770-6222-2FB8-28D9-E28A8AA72F83}"/>
                </a:ext>
              </a:extLst>
            </p:cNvPr>
            <p:cNvSpPr/>
            <p:nvPr/>
          </p:nvSpPr>
          <p:spPr>
            <a:xfrm>
              <a:off x="7469686" y="2936289"/>
              <a:ext cx="355472" cy="301734"/>
            </a:xfrm>
            <a:custGeom>
              <a:avLst/>
              <a:gdLst/>
              <a:ahLst/>
              <a:cxnLst/>
              <a:rect l="l" t="t" r="r" b="b"/>
              <a:pathLst>
                <a:path w="8742" h="7420" extrusionOk="0">
                  <a:moveTo>
                    <a:pt x="5432" y="1"/>
                  </a:moveTo>
                  <a:lnTo>
                    <a:pt x="1" y="4309"/>
                  </a:lnTo>
                  <a:cubicBezTo>
                    <a:pt x="395" y="5206"/>
                    <a:pt x="931" y="6274"/>
                    <a:pt x="1652" y="7420"/>
                  </a:cubicBezTo>
                  <a:lnTo>
                    <a:pt x="8741" y="1804"/>
                  </a:lnTo>
                  <a:cubicBezTo>
                    <a:pt x="7393" y="739"/>
                    <a:pt x="6098" y="227"/>
                    <a:pt x="5432" y="1"/>
                  </a:cubicBezTo>
                  <a:close/>
                </a:path>
              </a:pathLst>
            </a:custGeom>
            <a:solidFill>
              <a:srgbClr val="436F7D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544;p81">
              <a:extLst>
                <a:ext uri="{FF2B5EF4-FFF2-40B4-BE49-F238E27FC236}">
                  <a16:creationId xmlns:a16="http://schemas.microsoft.com/office/drawing/2014/main" id="{583D5109-909B-5696-8917-26F7AFA6B826}"/>
                </a:ext>
              </a:extLst>
            </p:cNvPr>
            <p:cNvSpPr/>
            <p:nvPr/>
          </p:nvSpPr>
          <p:spPr>
            <a:xfrm>
              <a:off x="7471110" y="3116570"/>
              <a:ext cx="301431" cy="376843"/>
            </a:xfrm>
            <a:custGeom>
              <a:avLst/>
              <a:gdLst/>
              <a:ahLst/>
              <a:cxnLst/>
              <a:rect l="l" t="t" r="r" b="b"/>
              <a:pathLst>
                <a:path w="7413" h="9267" extrusionOk="0">
                  <a:moveTo>
                    <a:pt x="0" y="0"/>
                  </a:moveTo>
                  <a:lnTo>
                    <a:pt x="0" y="0"/>
                  </a:lnTo>
                  <a:cubicBezTo>
                    <a:pt x="1332" y="6431"/>
                    <a:pt x="7413" y="9267"/>
                    <a:pt x="7413" y="9267"/>
                  </a:cubicBezTo>
                  <a:cubicBezTo>
                    <a:pt x="6169" y="276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53869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545;p81">
              <a:extLst>
                <a:ext uri="{FF2B5EF4-FFF2-40B4-BE49-F238E27FC236}">
                  <a16:creationId xmlns:a16="http://schemas.microsoft.com/office/drawing/2014/main" id="{55045A88-204B-46CF-99B8-991CE1B48F2E}"/>
                </a:ext>
              </a:extLst>
            </p:cNvPr>
            <p:cNvSpPr/>
            <p:nvPr/>
          </p:nvSpPr>
          <p:spPr>
            <a:xfrm>
              <a:off x="7486562" y="3140726"/>
              <a:ext cx="273943" cy="342359"/>
            </a:xfrm>
            <a:custGeom>
              <a:avLst/>
              <a:gdLst/>
              <a:ahLst/>
              <a:cxnLst/>
              <a:rect l="l" t="t" r="r" b="b"/>
              <a:pathLst>
                <a:path w="6737" h="8419" extrusionOk="0">
                  <a:moveTo>
                    <a:pt x="1" y="0"/>
                  </a:moveTo>
                  <a:lnTo>
                    <a:pt x="1" y="0"/>
                  </a:lnTo>
                  <a:cubicBezTo>
                    <a:pt x="1213" y="5844"/>
                    <a:pt x="6737" y="8419"/>
                    <a:pt x="6737" y="8419"/>
                  </a:cubicBezTo>
                  <a:cubicBezTo>
                    <a:pt x="5607" y="251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36F7D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546;p81">
              <a:extLst>
                <a:ext uri="{FF2B5EF4-FFF2-40B4-BE49-F238E27FC236}">
                  <a16:creationId xmlns:a16="http://schemas.microsoft.com/office/drawing/2014/main" id="{72512D97-E203-C6BB-BE41-E2B8D860468E}"/>
                </a:ext>
              </a:extLst>
            </p:cNvPr>
            <p:cNvSpPr/>
            <p:nvPr/>
          </p:nvSpPr>
          <p:spPr>
            <a:xfrm>
              <a:off x="5755612" y="2035739"/>
              <a:ext cx="1262611" cy="1202708"/>
            </a:xfrm>
            <a:custGeom>
              <a:avLst/>
              <a:gdLst/>
              <a:ahLst/>
              <a:cxnLst/>
              <a:rect l="l" t="t" r="r" b="b"/>
              <a:pathLst>
                <a:path w="31051" h="29576" extrusionOk="0">
                  <a:moveTo>
                    <a:pt x="24620" y="0"/>
                  </a:moveTo>
                  <a:lnTo>
                    <a:pt x="0" y="14873"/>
                  </a:lnTo>
                  <a:cubicBezTo>
                    <a:pt x="312" y="15296"/>
                    <a:pt x="1267" y="16885"/>
                    <a:pt x="2410" y="18839"/>
                  </a:cubicBezTo>
                  <a:cubicBezTo>
                    <a:pt x="2835" y="18863"/>
                    <a:pt x="3416" y="18904"/>
                    <a:pt x="4082" y="18949"/>
                  </a:cubicBezTo>
                  <a:lnTo>
                    <a:pt x="9802" y="29080"/>
                  </a:lnTo>
                  <a:cubicBezTo>
                    <a:pt x="10893" y="29331"/>
                    <a:pt x="12415" y="29575"/>
                    <a:pt x="14194" y="29575"/>
                  </a:cubicBezTo>
                  <a:cubicBezTo>
                    <a:pt x="16808" y="29575"/>
                    <a:pt x="19976" y="29047"/>
                    <a:pt x="23147" y="27233"/>
                  </a:cubicBezTo>
                  <a:cubicBezTo>
                    <a:pt x="30727" y="22894"/>
                    <a:pt x="31050" y="14684"/>
                    <a:pt x="31050" y="14684"/>
                  </a:cubicBezTo>
                  <a:lnTo>
                    <a:pt x="24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547;p81">
              <a:extLst>
                <a:ext uri="{FF2B5EF4-FFF2-40B4-BE49-F238E27FC236}">
                  <a16:creationId xmlns:a16="http://schemas.microsoft.com/office/drawing/2014/main" id="{76911F69-9217-0B33-3A57-B06FB7EC0D36}"/>
                </a:ext>
              </a:extLst>
            </p:cNvPr>
            <p:cNvSpPr/>
            <p:nvPr/>
          </p:nvSpPr>
          <p:spPr>
            <a:xfrm>
              <a:off x="5853611" y="2801841"/>
              <a:ext cx="300618" cy="416532"/>
            </a:xfrm>
            <a:custGeom>
              <a:avLst/>
              <a:gdLst/>
              <a:ahLst/>
              <a:cxnLst/>
              <a:rect l="l" t="t" r="r" b="b"/>
              <a:pathLst>
                <a:path w="7393" h="10243" extrusionOk="0">
                  <a:moveTo>
                    <a:pt x="0" y="1"/>
                  </a:moveTo>
                  <a:lnTo>
                    <a:pt x="0" y="1"/>
                  </a:lnTo>
                  <a:cubicBezTo>
                    <a:pt x="2379" y="4069"/>
                    <a:pt x="5583" y="9713"/>
                    <a:pt x="5583" y="9713"/>
                  </a:cubicBezTo>
                  <a:cubicBezTo>
                    <a:pt x="5583" y="9713"/>
                    <a:pt x="6252" y="9981"/>
                    <a:pt x="7392" y="10242"/>
                  </a:cubicBezTo>
                  <a:lnTo>
                    <a:pt x="1672" y="111"/>
                  </a:lnTo>
                  <a:cubicBezTo>
                    <a:pt x="1006" y="66"/>
                    <a:pt x="425" y="25"/>
                    <a:pt x="0" y="1"/>
                  </a:cubicBezTo>
                  <a:close/>
                </a:path>
              </a:pathLst>
            </a:custGeom>
            <a:solidFill>
              <a:srgbClr val="32336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548;p81">
              <a:extLst>
                <a:ext uri="{FF2B5EF4-FFF2-40B4-BE49-F238E27FC236}">
                  <a16:creationId xmlns:a16="http://schemas.microsoft.com/office/drawing/2014/main" id="{CDEF3BDD-B357-4172-A515-38C74A7E4322}"/>
                </a:ext>
              </a:extLst>
            </p:cNvPr>
            <p:cNvSpPr/>
            <p:nvPr/>
          </p:nvSpPr>
          <p:spPr>
            <a:xfrm>
              <a:off x="6055056" y="2816644"/>
              <a:ext cx="362588" cy="421859"/>
            </a:xfrm>
            <a:custGeom>
              <a:avLst/>
              <a:gdLst/>
              <a:ahLst/>
              <a:cxnLst/>
              <a:rect l="l" t="t" r="r" b="b"/>
              <a:pathLst>
                <a:path w="8917" h="10374" extrusionOk="0">
                  <a:moveTo>
                    <a:pt x="0" y="0"/>
                  </a:moveTo>
                  <a:lnTo>
                    <a:pt x="4505" y="10252"/>
                  </a:lnTo>
                  <a:cubicBezTo>
                    <a:pt x="5172" y="10326"/>
                    <a:pt x="5905" y="10374"/>
                    <a:pt x="6686" y="10374"/>
                  </a:cubicBezTo>
                  <a:cubicBezTo>
                    <a:pt x="7393" y="10374"/>
                    <a:pt x="8140" y="10335"/>
                    <a:pt x="8916" y="10243"/>
                  </a:cubicBezTo>
                  <a:lnTo>
                    <a:pt x="3667" y="285"/>
                  </a:lnTo>
                  <a:cubicBezTo>
                    <a:pt x="3667" y="285"/>
                    <a:pt x="1965" y="149"/>
                    <a:pt x="0" y="0"/>
                  </a:cubicBezTo>
                  <a:close/>
                </a:path>
              </a:pathLst>
            </a:custGeom>
            <a:solidFill>
              <a:srgbClr val="32336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549;p81">
              <a:extLst>
                <a:ext uri="{FF2B5EF4-FFF2-40B4-BE49-F238E27FC236}">
                  <a16:creationId xmlns:a16="http://schemas.microsoft.com/office/drawing/2014/main" id="{69898051-941A-75A1-C792-3FB68880B4E6}"/>
                </a:ext>
              </a:extLst>
            </p:cNvPr>
            <p:cNvSpPr/>
            <p:nvPr/>
          </p:nvSpPr>
          <p:spPr>
            <a:xfrm>
              <a:off x="5915703" y="2806314"/>
              <a:ext cx="322535" cy="427267"/>
            </a:xfrm>
            <a:custGeom>
              <a:avLst/>
              <a:gdLst/>
              <a:ahLst/>
              <a:cxnLst/>
              <a:rect l="l" t="t" r="r" b="b"/>
              <a:pathLst>
                <a:path w="7932" h="10507" extrusionOk="0">
                  <a:moveTo>
                    <a:pt x="1" y="1"/>
                  </a:moveTo>
                  <a:lnTo>
                    <a:pt x="2847" y="5044"/>
                  </a:lnTo>
                  <a:lnTo>
                    <a:pt x="5721" y="10132"/>
                  </a:lnTo>
                  <a:cubicBezTo>
                    <a:pt x="6332" y="10273"/>
                    <a:pt x="7077" y="10410"/>
                    <a:pt x="7932" y="10506"/>
                  </a:cubicBezTo>
                  <a:lnTo>
                    <a:pt x="3427" y="254"/>
                  </a:lnTo>
                  <a:cubicBezTo>
                    <a:pt x="2277" y="165"/>
                    <a:pt x="1038" y="76"/>
                    <a:pt x="1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550;p81">
              <a:extLst>
                <a:ext uri="{FF2B5EF4-FFF2-40B4-BE49-F238E27FC236}">
                  <a16:creationId xmlns:a16="http://schemas.microsoft.com/office/drawing/2014/main" id="{FA3072A3-BFB3-474A-C62F-EFDFC14FCC62}"/>
                </a:ext>
              </a:extLst>
            </p:cNvPr>
            <p:cNvSpPr/>
            <p:nvPr/>
          </p:nvSpPr>
          <p:spPr>
            <a:xfrm>
              <a:off x="5438929" y="1875265"/>
              <a:ext cx="1570874" cy="1011135"/>
            </a:xfrm>
            <a:custGeom>
              <a:avLst/>
              <a:gdLst/>
              <a:ahLst/>
              <a:cxnLst/>
              <a:rect l="l" t="t" r="r" b="b"/>
              <a:pathLst>
                <a:path w="38632" h="24865" extrusionOk="0">
                  <a:moveTo>
                    <a:pt x="38467" y="1"/>
                  </a:moveTo>
                  <a:lnTo>
                    <a:pt x="12855" y="145"/>
                  </a:lnTo>
                  <a:lnTo>
                    <a:pt x="1" y="21613"/>
                  </a:lnTo>
                  <a:lnTo>
                    <a:pt x="605" y="23309"/>
                  </a:lnTo>
                  <a:lnTo>
                    <a:pt x="26825" y="24865"/>
                  </a:lnTo>
                  <a:lnTo>
                    <a:pt x="38632" y="1954"/>
                  </a:lnTo>
                  <a:lnTo>
                    <a:pt x="38467" y="1"/>
                  </a:lnTo>
                  <a:close/>
                </a:path>
              </a:pathLst>
            </a:custGeom>
            <a:solidFill>
              <a:srgbClr val="32336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551;p81">
              <a:extLst>
                <a:ext uri="{FF2B5EF4-FFF2-40B4-BE49-F238E27FC236}">
                  <a16:creationId xmlns:a16="http://schemas.microsoft.com/office/drawing/2014/main" id="{28418A0F-D23B-CF9F-7933-F1AACA96FCA0}"/>
                </a:ext>
              </a:extLst>
            </p:cNvPr>
            <p:cNvSpPr/>
            <p:nvPr/>
          </p:nvSpPr>
          <p:spPr>
            <a:xfrm>
              <a:off x="5493619" y="1835103"/>
              <a:ext cx="1564164" cy="1005076"/>
            </a:xfrm>
            <a:custGeom>
              <a:avLst/>
              <a:gdLst/>
              <a:ahLst/>
              <a:cxnLst/>
              <a:rect l="l" t="t" r="r" b="b"/>
              <a:pathLst>
                <a:path w="38467" h="24716" extrusionOk="0">
                  <a:moveTo>
                    <a:pt x="12251" y="0"/>
                  </a:moveTo>
                  <a:lnTo>
                    <a:pt x="1" y="23164"/>
                  </a:lnTo>
                  <a:lnTo>
                    <a:pt x="26221" y="24716"/>
                  </a:lnTo>
                  <a:lnTo>
                    <a:pt x="38467" y="1552"/>
                  </a:lnTo>
                  <a:lnTo>
                    <a:pt x="12251" y="0"/>
                  </a:lnTo>
                  <a:close/>
                </a:path>
              </a:pathLst>
            </a:custGeom>
            <a:solidFill>
              <a:srgbClr val="004F8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552;p81">
              <a:extLst>
                <a:ext uri="{FF2B5EF4-FFF2-40B4-BE49-F238E27FC236}">
                  <a16:creationId xmlns:a16="http://schemas.microsoft.com/office/drawing/2014/main" id="{F22AE8EC-D645-CB12-2034-4DFCF004877B}"/>
                </a:ext>
              </a:extLst>
            </p:cNvPr>
            <p:cNvSpPr/>
            <p:nvPr/>
          </p:nvSpPr>
          <p:spPr>
            <a:xfrm>
              <a:off x="5432540" y="1864408"/>
              <a:ext cx="1564164" cy="964614"/>
            </a:xfrm>
            <a:custGeom>
              <a:avLst/>
              <a:gdLst/>
              <a:ahLst/>
              <a:cxnLst/>
              <a:rect l="l" t="t" r="r" b="b"/>
              <a:pathLst>
                <a:path w="38467" h="23721" extrusionOk="0">
                  <a:moveTo>
                    <a:pt x="29053" y="1"/>
                  </a:moveTo>
                  <a:cubicBezTo>
                    <a:pt x="22437" y="10451"/>
                    <a:pt x="13709" y="20301"/>
                    <a:pt x="759" y="20730"/>
                  </a:cubicBezTo>
                  <a:lnTo>
                    <a:pt x="1" y="22169"/>
                  </a:lnTo>
                  <a:lnTo>
                    <a:pt x="26221" y="23721"/>
                  </a:lnTo>
                  <a:lnTo>
                    <a:pt x="38467" y="557"/>
                  </a:lnTo>
                  <a:lnTo>
                    <a:pt x="29053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553;p81">
              <a:extLst>
                <a:ext uri="{FF2B5EF4-FFF2-40B4-BE49-F238E27FC236}">
                  <a16:creationId xmlns:a16="http://schemas.microsoft.com/office/drawing/2014/main" id="{ACDBF80A-93A6-D3ED-51F6-ACDC5CC9B6BF}"/>
                </a:ext>
              </a:extLst>
            </p:cNvPr>
            <p:cNvSpPr/>
            <p:nvPr/>
          </p:nvSpPr>
          <p:spPr>
            <a:xfrm>
              <a:off x="5409935" y="2164738"/>
              <a:ext cx="829840" cy="995479"/>
            </a:xfrm>
            <a:custGeom>
              <a:avLst/>
              <a:gdLst/>
              <a:ahLst/>
              <a:cxnLst/>
              <a:rect l="l" t="t" r="r" b="b"/>
              <a:pathLst>
                <a:path w="20408" h="24480" extrusionOk="0">
                  <a:moveTo>
                    <a:pt x="16840" y="1"/>
                  </a:moveTo>
                  <a:cubicBezTo>
                    <a:pt x="16768" y="1"/>
                    <a:pt x="16694" y="3"/>
                    <a:pt x="16621" y="8"/>
                  </a:cubicBezTo>
                  <a:cubicBezTo>
                    <a:pt x="16545" y="11"/>
                    <a:pt x="16473" y="18"/>
                    <a:pt x="16401" y="29"/>
                  </a:cubicBezTo>
                  <a:cubicBezTo>
                    <a:pt x="12325" y="547"/>
                    <a:pt x="6856" y="8478"/>
                    <a:pt x="141" y="23615"/>
                  </a:cubicBezTo>
                  <a:cubicBezTo>
                    <a:pt x="0" y="23924"/>
                    <a:pt x="141" y="24288"/>
                    <a:pt x="453" y="24425"/>
                  </a:cubicBezTo>
                  <a:cubicBezTo>
                    <a:pt x="535" y="24462"/>
                    <a:pt x="620" y="24480"/>
                    <a:pt x="704" y="24480"/>
                  </a:cubicBezTo>
                  <a:cubicBezTo>
                    <a:pt x="938" y="24480"/>
                    <a:pt x="1163" y="24343"/>
                    <a:pt x="1263" y="24113"/>
                  </a:cubicBezTo>
                  <a:cubicBezTo>
                    <a:pt x="9970" y="4502"/>
                    <a:pt x="14667" y="1363"/>
                    <a:pt x="16697" y="1236"/>
                  </a:cubicBezTo>
                  <a:cubicBezTo>
                    <a:pt x="16741" y="1234"/>
                    <a:pt x="16785" y="1232"/>
                    <a:pt x="16829" y="1232"/>
                  </a:cubicBezTo>
                  <a:cubicBezTo>
                    <a:pt x="17713" y="1232"/>
                    <a:pt x="18482" y="1795"/>
                    <a:pt x="19175" y="2946"/>
                  </a:cubicBezTo>
                  <a:cubicBezTo>
                    <a:pt x="19290" y="3138"/>
                    <a:pt x="19493" y="3244"/>
                    <a:pt x="19702" y="3244"/>
                  </a:cubicBezTo>
                  <a:cubicBezTo>
                    <a:pt x="19810" y="3244"/>
                    <a:pt x="19920" y="3216"/>
                    <a:pt x="20020" y="3156"/>
                  </a:cubicBezTo>
                  <a:cubicBezTo>
                    <a:pt x="20311" y="2981"/>
                    <a:pt x="20408" y="2603"/>
                    <a:pt x="20232" y="2311"/>
                  </a:cubicBezTo>
                  <a:cubicBezTo>
                    <a:pt x="19308" y="778"/>
                    <a:pt x="18168" y="1"/>
                    <a:pt x="16840" y="1"/>
                  </a:cubicBezTo>
                  <a:close/>
                </a:path>
              </a:pathLst>
            </a:custGeom>
            <a:solidFill>
              <a:srgbClr val="FAB40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554;p81">
              <a:extLst>
                <a:ext uri="{FF2B5EF4-FFF2-40B4-BE49-F238E27FC236}">
                  <a16:creationId xmlns:a16="http://schemas.microsoft.com/office/drawing/2014/main" id="{40731A1B-9E75-5F1B-EE0B-73BA1DBD6635}"/>
                </a:ext>
              </a:extLst>
            </p:cNvPr>
            <p:cNvSpPr/>
            <p:nvPr/>
          </p:nvSpPr>
          <p:spPr>
            <a:xfrm>
              <a:off x="5492440" y="2811194"/>
              <a:ext cx="145490" cy="140376"/>
            </a:xfrm>
            <a:custGeom>
              <a:avLst/>
              <a:gdLst/>
              <a:ahLst/>
              <a:cxnLst/>
              <a:rect l="l" t="t" r="r" b="b"/>
              <a:pathLst>
                <a:path w="3578" h="3452" extrusionOk="0">
                  <a:moveTo>
                    <a:pt x="1789" y="0"/>
                  </a:moveTo>
                  <a:cubicBezTo>
                    <a:pt x="1749" y="0"/>
                    <a:pt x="1709" y="1"/>
                    <a:pt x="1669" y="4"/>
                  </a:cubicBezTo>
                  <a:cubicBezTo>
                    <a:pt x="717" y="69"/>
                    <a:pt x="1" y="893"/>
                    <a:pt x="66" y="1844"/>
                  </a:cubicBezTo>
                  <a:cubicBezTo>
                    <a:pt x="128" y="2756"/>
                    <a:pt x="886" y="3452"/>
                    <a:pt x="1786" y="3452"/>
                  </a:cubicBezTo>
                  <a:cubicBezTo>
                    <a:pt x="1826" y="3452"/>
                    <a:pt x="1865" y="3450"/>
                    <a:pt x="1906" y="3448"/>
                  </a:cubicBezTo>
                  <a:cubicBezTo>
                    <a:pt x="2860" y="3383"/>
                    <a:pt x="3577" y="2559"/>
                    <a:pt x="3512" y="1608"/>
                  </a:cubicBezTo>
                  <a:cubicBezTo>
                    <a:pt x="3450" y="697"/>
                    <a:pt x="2692" y="0"/>
                    <a:pt x="1789" y="0"/>
                  </a:cubicBezTo>
                  <a:close/>
                </a:path>
              </a:pathLst>
            </a:custGeom>
            <a:solidFill>
              <a:srgbClr val="FAB40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555;p81">
              <a:extLst>
                <a:ext uri="{FF2B5EF4-FFF2-40B4-BE49-F238E27FC236}">
                  <a16:creationId xmlns:a16="http://schemas.microsoft.com/office/drawing/2014/main" id="{8C4EDEAC-AFDF-5D0E-EC7B-EEA039528486}"/>
                </a:ext>
              </a:extLst>
            </p:cNvPr>
            <p:cNvSpPr/>
            <p:nvPr/>
          </p:nvSpPr>
          <p:spPr>
            <a:xfrm>
              <a:off x="5201211" y="2867764"/>
              <a:ext cx="471807" cy="434099"/>
            </a:xfrm>
            <a:custGeom>
              <a:avLst/>
              <a:gdLst/>
              <a:ahLst/>
              <a:cxnLst/>
              <a:rect l="l" t="t" r="r" b="b"/>
              <a:pathLst>
                <a:path w="11603" h="10675" extrusionOk="0">
                  <a:moveTo>
                    <a:pt x="8766" y="0"/>
                  </a:moveTo>
                  <a:cubicBezTo>
                    <a:pt x="8647" y="0"/>
                    <a:pt x="8514" y="19"/>
                    <a:pt x="8367" y="58"/>
                  </a:cubicBezTo>
                  <a:cubicBezTo>
                    <a:pt x="7873" y="189"/>
                    <a:pt x="7467" y="536"/>
                    <a:pt x="7083" y="873"/>
                  </a:cubicBezTo>
                  <a:cubicBezTo>
                    <a:pt x="4721" y="2933"/>
                    <a:pt x="2359" y="4992"/>
                    <a:pt x="0" y="7049"/>
                  </a:cubicBezTo>
                  <a:cubicBezTo>
                    <a:pt x="2284" y="8257"/>
                    <a:pt x="6854" y="10675"/>
                    <a:pt x="6854" y="10675"/>
                  </a:cubicBezTo>
                  <a:cubicBezTo>
                    <a:pt x="6854" y="10675"/>
                    <a:pt x="11602" y="0"/>
                    <a:pt x="8766" y="0"/>
                  </a:cubicBezTo>
                  <a:close/>
                </a:path>
              </a:pathLst>
            </a:custGeom>
            <a:solidFill>
              <a:srgbClr val="FAB40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556;p81">
              <a:extLst>
                <a:ext uri="{FF2B5EF4-FFF2-40B4-BE49-F238E27FC236}">
                  <a16:creationId xmlns:a16="http://schemas.microsoft.com/office/drawing/2014/main" id="{E0A0B9DD-809A-FE46-D729-5AC7622CC953}"/>
                </a:ext>
              </a:extLst>
            </p:cNvPr>
            <p:cNvSpPr/>
            <p:nvPr/>
          </p:nvSpPr>
          <p:spPr>
            <a:xfrm>
              <a:off x="7539668" y="4045221"/>
              <a:ext cx="502873" cy="1098240"/>
            </a:xfrm>
            <a:custGeom>
              <a:avLst/>
              <a:gdLst/>
              <a:ahLst/>
              <a:cxnLst/>
              <a:rect l="l" t="t" r="r" b="b"/>
              <a:pathLst>
                <a:path w="12367" h="27007" extrusionOk="0">
                  <a:moveTo>
                    <a:pt x="9538" y="1"/>
                  </a:moveTo>
                  <a:cubicBezTo>
                    <a:pt x="9167" y="1"/>
                    <a:pt x="8959" y="508"/>
                    <a:pt x="8895" y="903"/>
                  </a:cubicBezTo>
                  <a:cubicBezTo>
                    <a:pt x="8611" y="2661"/>
                    <a:pt x="8329" y="4418"/>
                    <a:pt x="8047" y="6177"/>
                  </a:cubicBezTo>
                  <a:cubicBezTo>
                    <a:pt x="7965" y="4670"/>
                    <a:pt x="7886" y="3159"/>
                    <a:pt x="7807" y="1651"/>
                  </a:cubicBezTo>
                  <a:cubicBezTo>
                    <a:pt x="7790" y="1305"/>
                    <a:pt x="7700" y="869"/>
                    <a:pt x="7364" y="790"/>
                  </a:cubicBezTo>
                  <a:cubicBezTo>
                    <a:pt x="7330" y="782"/>
                    <a:pt x="7298" y="778"/>
                    <a:pt x="7267" y="778"/>
                  </a:cubicBezTo>
                  <a:cubicBezTo>
                    <a:pt x="6864" y="778"/>
                    <a:pt x="6678" y="1388"/>
                    <a:pt x="6678" y="1834"/>
                  </a:cubicBezTo>
                  <a:cubicBezTo>
                    <a:pt x="6674" y="3169"/>
                    <a:pt x="6670" y="4505"/>
                    <a:pt x="6667" y="5840"/>
                  </a:cubicBezTo>
                  <a:cubicBezTo>
                    <a:pt x="6667" y="6080"/>
                    <a:pt x="6573" y="6404"/>
                    <a:pt x="6353" y="6404"/>
                  </a:cubicBezTo>
                  <a:cubicBezTo>
                    <a:pt x="6339" y="6404"/>
                    <a:pt x="6325" y="6403"/>
                    <a:pt x="6310" y="6400"/>
                  </a:cubicBezTo>
                  <a:cubicBezTo>
                    <a:pt x="6221" y="5518"/>
                    <a:pt x="6131" y="4638"/>
                    <a:pt x="6042" y="3756"/>
                  </a:cubicBezTo>
                  <a:cubicBezTo>
                    <a:pt x="6018" y="3529"/>
                    <a:pt x="5990" y="3296"/>
                    <a:pt x="5864" y="3107"/>
                  </a:cubicBezTo>
                  <a:cubicBezTo>
                    <a:pt x="5771" y="2973"/>
                    <a:pt x="5606" y="2874"/>
                    <a:pt x="5448" y="2874"/>
                  </a:cubicBezTo>
                  <a:cubicBezTo>
                    <a:pt x="5388" y="2874"/>
                    <a:pt x="5330" y="2888"/>
                    <a:pt x="5277" y="2919"/>
                  </a:cubicBezTo>
                  <a:cubicBezTo>
                    <a:pt x="5077" y="3028"/>
                    <a:pt x="5043" y="3296"/>
                    <a:pt x="5040" y="3523"/>
                  </a:cubicBezTo>
                  <a:cubicBezTo>
                    <a:pt x="5016" y="5167"/>
                    <a:pt x="5503" y="6812"/>
                    <a:pt x="5277" y="8440"/>
                  </a:cubicBezTo>
                  <a:cubicBezTo>
                    <a:pt x="5198" y="8978"/>
                    <a:pt x="5043" y="9511"/>
                    <a:pt x="5060" y="10056"/>
                  </a:cubicBezTo>
                  <a:cubicBezTo>
                    <a:pt x="5074" y="10578"/>
                    <a:pt x="5242" y="11083"/>
                    <a:pt x="5335" y="11598"/>
                  </a:cubicBezTo>
                  <a:cubicBezTo>
                    <a:pt x="5616" y="13143"/>
                    <a:pt x="5208" y="14718"/>
                    <a:pt x="4803" y="16236"/>
                  </a:cubicBezTo>
                  <a:cubicBezTo>
                    <a:pt x="4796" y="16263"/>
                    <a:pt x="3951" y="16346"/>
                    <a:pt x="3865" y="16363"/>
                  </a:cubicBezTo>
                  <a:cubicBezTo>
                    <a:pt x="3543" y="16428"/>
                    <a:pt x="3224" y="16515"/>
                    <a:pt x="2911" y="16621"/>
                  </a:cubicBezTo>
                  <a:cubicBezTo>
                    <a:pt x="2287" y="16833"/>
                    <a:pt x="1689" y="17125"/>
                    <a:pt x="1140" y="17483"/>
                  </a:cubicBezTo>
                  <a:cubicBezTo>
                    <a:pt x="989" y="17582"/>
                    <a:pt x="845" y="17681"/>
                    <a:pt x="704" y="17788"/>
                  </a:cubicBezTo>
                  <a:lnTo>
                    <a:pt x="0" y="27006"/>
                  </a:lnTo>
                  <a:lnTo>
                    <a:pt x="6805" y="27006"/>
                  </a:lnTo>
                  <a:cubicBezTo>
                    <a:pt x="7334" y="23958"/>
                    <a:pt x="7858" y="20909"/>
                    <a:pt x="8387" y="17860"/>
                  </a:cubicBezTo>
                  <a:cubicBezTo>
                    <a:pt x="8462" y="17414"/>
                    <a:pt x="8542" y="16971"/>
                    <a:pt x="8617" y="16528"/>
                  </a:cubicBezTo>
                  <a:cubicBezTo>
                    <a:pt x="8830" y="15295"/>
                    <a:pt x="9047" y="14059"/>
                    <a:pt x="9386" y="12854"/>
                  </a:cubicBezTo>
                  <a:cubicBezTo>
                    <a:pt x="9492" y="12484"/>
                    <a:pt x="9613" y="12113"/>
                    <a:pt x="9723" y="11742"/>
                  </a:cubicBezTo>
                  <a:cubicBezTo>
                    <a:pt x="9936" y="11024"/>
                    <a:pt x="10118" y="10293"/>
                    <a:pt x="10300" y="9565"/>
                  </a:cubicBezTo>
                  <a:cubicBezTo>
                    <a:pt x="10945" y="6987"/>
                    <a:pt x="11587" y="4405"/>
                    <a:pt x="12232" y="1827"/>
                  </a:cubicBezTo>
                  <a:cubicBezTo>
                    <a:pt x="12322" y="1473"/>
                    <a:pt x="12366" y="1010"/>
                    <a:pt x="12047" y="834"/>
                  </a:cubicBezTo>
                  <a:cubicBezTo>
                    <a:pt x="12006" y="810"/>
                    <a:pt x="11964" y="797"/>
                    <a:pt x="11927" y="786"/>
                  </a:cubicBezTo>
                  <a:cubicBezTo>
                    <a:pt x="11900" y="781"/>
                    <a:pt x="11873" y="778"/>
                    <a:pt x="11847" y="778"/>
                  </a:cubicBezTo>
                  <a:cubicBezTo>
                    <a:pt x="11489" y="778"/>
                    <a:pt x="11184" y="1273"/>
                    <a:pt x="11069" y="1679"/>
                  </a:cubicBezTo>
                  <a:cubicBezTo>
                    <a:pt x="10708" y="2960"/>
                    <a:pt x="10344" y="4237"/>
                    <a:pt x="9984" y="5514"/>
                  </a:cubicBezTo>
                  <a:cubicBezTo>
                    <a:pt x="9917" y="5752"/>
                    <a:pt x="9769" y="6039"/>
                    <a:pt x="9544" y="6039"/>
                  </a:cubicBezTo>
                  <a:cubicBezTo>
                    <a:pt x="9525" y="6039"/>
                    <a:pt x="9506" y="6037"/>
                    <a:pt x="9486" y="6033"/>
                  </a:cubicBezTo>
                  <a:cubicBezTo>
                    <a:pt x="9661" y="4357"/>
                    <a:pt x="9839" y="2681"/>
                    <a:pt x="10018" y="1010"/>
                  </a:cubicBezTo>
                  <a:cubicBezTo>
                    <a:pt x="10059" y="618"/>
                    <a:pt x="10012" y="93"/>
                    <a:pt x="9627" y="10"/>
                  </a:cubicBezTo>
                  <a:cubicBezTo>
                    <a:pt x="9596" y="4"/>
                    <a:pt x="9566" y="1"/>
                    <a:pt x="9538" y="1"/>
                  </a:cubicBezTo>
                  <a:close/>
                </a:path>
              </a:pathLst>
            </a:custGeom>
            <a:solidFill>
              <a:srgbClr val="9FB6B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557;p81">
              <a:extLst>
                <a:ext uri="{FF2B5EF4-FFF2-40B4-BE49-F238E27FC236}">
                  <a16:creationId xmlns:a16="http://schemas.microsoft.com/office/drawing/2014/main" id="{A46BBD55-7BF6-229A-B538-50F7CABE6B2D}"/>
                </a:ext>
              </a:extLst>
            </p:cNvPr>
            <p:cNvSpPr/>
            <p:nvPr/>
          </p:nvSpPr>
          <p:spPr>
            <a:xfrm>
              <a:off x="8116800" y="4321031"/>
              <a:ext cx="418417" cy="822450"/>
            </a:xfrm>
            <a:custGeom>
              <a:avLst/>
              <a:gdLst/>
              <a:ahLst/>
              <a:cxnLst/>
              <a:rect l="l" t="t" r="r" b="b"/>
              <a:pathLst>
                <a:path w="10290" h="20225" extrusionOk="0">
                  <a:moveTo>
                    <a:pt x="3827" y="1"/>
                  </a:moveTo>
                  <a:cubicBezTo>
                    <a:pt x="3801" y="1"/>
                    <a:pt x="3773" y="4"/>
                    <a:pt x="3745" y="13"/>
                  </a:cubicBezTo>
                  <a:cubicBezTo>
                    <a:pt x="3402" y="116"/>
                    <a:pt x="3468" y="483"/>
                    <a:pt x="3468" y="483"/>
                  </a:cubicBezTo>
                  <a:lnTo>
                    <a:pt x="4713" y="4778"/>
                  </a:lnTo>
                  <a:cubicBezTo>
                    <a:pt x="4635" y="4850"/>
                    <a:pt x="4549" y="4925"/>
                    <a:pt x="4463" y="5005"/>
                  </a:cubicBezTo>
                  <a:cubicBezTo>
                    <a:pt x="4034" y="4359"/>
                    <a:pt x="2723" y="1788"/>
                    <a:pt x="2575" y="1465"/>
                  </a:cubicBezTo>
                  <a:cubicBezTo>
                    <a:pt x="2451" y="1190"/>
                    <a:pt x="2255" y="1007"/>
                    <a:pt x="2056" y="1007"/>
                  </a:cubicBezTo>
                  <a:cubicBezTo>
                    <a:pt x="1991" y="1007"/>
                    <a:pt x="1927" y="1026"/>
                    <a:pt x="1864" y="1067"/>
                  </a:cubicBezTo>
                  <a:cubicBezTo>
                    <a:pt x="1699" y="1176"/>
                    <a:pt x="1902" y="1740"/>
                    <a:pt x="1902" y="1740"/>
                  </a:cubicBezTo>
                  <a:lnTo>
                    <a:pt x="3732" y="5777"/>
                  </a:lnTo>
                  <a:cubicBezTo>
                    <a:pt x="3642" y="5880"/>
                    <a:pt x="3560" y="5987"/>
                    <a:pt x="3485" y="6082"/>
                  </a:cubicBezTo>
                  <a:cubicBezTo>
                    <a:pt x="2967" y="5698"/>
                    <a:pt x="762" y="4057"/>
                    <a:pt x="491" y="3759"/>
                  </a:cubicBezTo>
                  <a:cubicBezTo>
                    <a:pt x="405" y="3664"/>
                    <a:pt x="319" y="3625"/>
                    <a:pt x="244" y="3625"/>
                  </a:cubicBezTo>
                  <a:cubicBezTo>
                    <a:pt x="144" y="3625"/>
                    <a:pt x="63" y="3692"/>
                    <a:pt x="24" y="3786"/>
                  </a:cubicBezTo>
                  <a:cubicBezTo>
                    <a:pt x="7" y="3830"/>
                    <a:pt x="0" y="3882"/>
                    <a:pt x="4" y="3933"/>
                  </a:cubicBezTo>
                  <a:cubicBezTo>
                    <a:pt x="4" y="3937"/>
                    <a:pt x="4" y="3937"/>
                    <a:pt x="7" y="3940"/>
                  </a:cubicBezTo>
                  <a:cubicBezTo>
                    <a:pt x="7" y="3961"/>
                    <a:pt x="10" y="3981"/>
                    <a:pt x="17" y="4006"/>
                  </a:cubicBezTo>
                  <a:cubicBezTo>
                    <a:pt x="21" y="4009"/>
                    <a:pt x="21" y="4016"/>
                    <a:pt x="24" y="4022"/>
                  </a:cubicBezTo>
                  <a:cubicBezTo>
                    <a:pt x="31" y="4047"/>
                    <a:pt x="41" y="4071"/>
                    <a:pt x="58" y="4095"/>
                  </a:cubicBezTo>
                  <a:cubicBezTo>
                    <a:pt x="113" y="4191"/>
                    <a:pt x="402" y="4472"/>
                    <a:pt x="790" y="4840"/>
                  </a:cubicBezTo>
                  <a:cubicBezTo>
                    <a:pt x="1002" y="5039"/>
                    <a:pt x="1246" y="5266"/>
                    <a:pt x="1500" y="5502"/>
                  </a:cubicBezTo>
                  <a:cubicBezTo>
                    <a:pt x="1582" y="5581"/>
                    <a:pt x="1669" y="5664"/>
                    <a:pt x="1755" y="5743"/>
                  </a:cubicBezTo>
                  <a:cubicBezTo>
                    <a:pt x="1970" y="5946"/>
                    <a:pt x="2190" y="6152"/>
                    <a:pt x="2400" y="6350"/>
                  </a:cubicBezTo>
                  <a:cubicBezTo>
                    <a:pt x="2527" y="6470"/>
                    <a:pt x="2647" y="6587"/>
                    <a:pt x="2764" y="6700"/>
                  </a:cubicBezTo>
                  <a:cubicBezTo>
                    <a:pt x="2843" y="6776"/>
                    <a:pt x="2918" y="6852"/>
                    <a:pt x="2990" y="6920"/>
                  </a:cubicBezTo>
                  <a:cubicBezTo>
                    <a:pt x="3100" y="7030"/>
                    <a:pt x="3200" y="7130"/>
                    <a:pt x="3289" y="7226"/>
                  </a:cubicBezTo>
                  <a:cubicBezTo>
                    <a:pt x="3711" y="8277"/>
                    <a:pt x="4989" y="10340"/>
                    <a:pt x="4989" y="10340"/>
                  </a:cubicBezTo>
                  <a:lnTo>
                    <a:pt x="4226" y="12791"/>
                  </a:lnTo>
                  <a:cubicBezTo>
                    <a:pt x="3512" y="12482"/>
                    <a:pt x="3024" y="12341"/>
                    <a:pt x="3024" y="12341"/>
                  </a:cubicBezTo>
                  <a:lnTo>
                    <a:pt x="374" y="20224"/>
                  </a:lnTo>
                  <a:lnTo>
                    <a:pt x="9572" y="20224"/>
                  </a:lnTo>
                  <a:cubicBezTo>
                    <a:pt x="9792" y="19836"/>
                    <a:pt x="9936" y="19565"/>
                    <a:pt x="9980" y="19442"/>
                  </a:cubicBezTo>
                  <a:cubicBezTo>
                    <a:pt x="9719" y="17076"/>
                    <a:pt x="8294" y="15404"/>
                    <a:pt x="6801" y="14281"/>
                  </a:cubicBezTo>
                  <a:cubicBezTo>
                    <a:pt x="6849" y="14051"/>
                    <a:pt x="6897" y="13825"/>
                    <a:pt x="6946" y="13598"/>
                  </a:cubicBezTo>
                  <a:lnTo>
                    <a:pt x="6946" y="13595"/>
                  </a:lnTo>
                  <a:cubicBezTo>
                    <a:pt x="7038" y="13148"/>
                    <a:pt x="7128" y="12712"/>
                    <a:pt x="7210" y="12303"/>
                  </a:cubicBezTo>
                  <a:cubicBezTo>
                    <a:pt x="7213" y="12294"/>
                    <a:pt x="7213" y="12287"/>
                    <a:pt x="7217" y="12280"/>
                  </a:cubicBezTo>
                  <a:cubicBezTo>
                    <a:pt x="7234" y="12187"/>
                    <a:pt x="7255" y="12094"/>
                    <a:pt x="7272" y="12005"/>
                  </a:cubicBezTo>
                  <a:cubicBezTo>
                    <a:pt x="7275" y="11988"/>
                    <a:pt x="7279" y="11974"/>
                    <a:pt x="7282" y="11957"/>
                  </a:cubicBezTo>
                  <a:cubicBezTo>
                    <a:pt x="7299" y="11868"/>
                    <a:pt x="7316" y="11779"/>
                    <a:pt x="7334" y="11693"/>
                  </a:cubicBezTo>
                  <a:lnTo>
                    <a:pt x="7334" y="11685"/>
                  </a:lnTo>
                  <a:cubicBezTo>
                    <a:pt x="7354" y="11593"/>
                    <a:pt x="7371" y="11504"/>
                    <a:pt x="7388" y="11418"/>
                  </a:cubicBezTo>
                  <a:lnTo>
                    <a:pt x="7388" y="11408"/>
                  </a:lnTo>
                  <a:cubicBezTo>
                    <a:pt x="7405" y="11325"/>
                    <a:pt x="7423" y="11243"/>
                    <a:pt x="7437" y="11167"/>
                  </a:cubicBezTo>
                  <a:cubicBezTo>
                    <a:pt x="7440" y="11154"/>
                    <a:pt x="7443" y="11140"/>
                    <a:pt x="7443" y="11129"/>
                  </a:cubicBezTo>
                  <a:cubicBezTo>
                    <a:pt x="7457" y="11054"/>
                    <a:pt x="7474" y="10982"/>
                    <a:pt x="7485" y="10913"/>
                  </a:cubicBezTo>
                  <a:cubicBezTo>
                    <a:pt x="7488" y="10899"/>
                    <a:pt x="7491" y="10886"/>
                    <a:pt x="7494" y="10875"/>
                  </a:cubicBezTo>
                  <a:cubicBezTo>
                    <a:pt x="7505" y="10804"/>
                    <a:pt x="7519" y="10735"/>
                    <a:pt x="7532" y="10669"/>
                  </a:cubicBezTo>
                  <a:lnTo>
                    <a:pt x="7532" y="10655"/>
                  </a:lnTo>
                  <a:cubicBezTo>
                    <a:pt x="7546" y="10594"/>
                    <a:pt x="7556" y="10532"/>
                    <a:pt x="7567" y="10477"/>
                  </a:cubicBezTo>
                  <a:cubicBezTo>
                    <a:pt x="7570" y="10467"/>
                    <a:pt x="7570" y="10457"/>
                    <a:pt x="7574" y="10449"/>
                  </a:cubicBezTo>
                  <a:cubicBezTo>
                    <a:pt x="7584" y="10392"/>
                    <a:pt x="7591" y="10337"/>
                    <a:pt x="7602" y="10285"/>
                  </a:cubicBezTo>
                  <a:cubicBezTo>
                    <a:pt x="7605" y="10275"/>
                    <a:pt x="7605" y="10264"/>
                    <a:pt x="7608" y="10254"/>
                  </a:cubicBezTo>
                  <a:cubicBezTo>
                    <a:pt x="7615" y="10202"/>
                    <a:pt x="7625" y="10154"/>
                    <a:pt x="7632" y="10110"/>
                  </a:cubicBezTo>
                  <a:cubicBezTo>
                    <a:pt x="7632" y="10103"/>
                    <a:pt x="7632" y="10099"/>
                    <a:pt x="7635" y="10093"/>
                  </a:cubicBezTo>
                  <a:cubicBezTo>
                    <a:pt x="7643" y="10045"/>
                    <a:pt x="7649" y="10000"/>
                    <a:pt x="7656" y="9962"/>
                  </a:cubicBezTo>
                  <a:cubicBezTo>
                    <a:pt x="7656" y="9962"/>
                    <a:pt x="7663" y="9955"/>
                    <a:pt x="7670" y="9945"/>
                  </a:cubicBezTo>
                  <a:cubicBezTo>
                    <a:pt x="7670" y="9942"/>
                    <a:pt x="7677" y="9934"/>
                    <a:pt x="7677" y="9931"/>
                  </a:cubicBezTo>
                  <a:cubicBezTo>
                    <a:pt x="7684" y="9921"/>
                    <a:pt x="7691" y="9914"/>
                    <a:pt x="7697" y="9901"/>
                  </a:cubicBezTo>
                  <a:cubicBezTo>
                    <a:pt x="7700" y="9893"/>
                    <a:pt x="7708" y="9883"/>
                    <a:pt x="7714" y="9873"/>
                  </a:cubicBezTo>
                  <a:cubicBezTo>
                    <a:pt x="7721" y="9859"/>
                    <a:pt x="7728" y="9849"/>
                    <a:pt x="7735" y="9836"/>
                  </a:cubicBezTo>
                  <a:cubicBezTo>
                    <a:pt x="7742" y="9825"/>
                    <a:pt x="7749" y="9815"/>
                    <a:pt x="7756" y="9804"/>
                  </a:cubicBezTo>
                  <a:cubicBezTo>
                    <a:pt x="7766" y="9787"/>
                    <a:pt x="7776" y="9770"/>
                    <a:pt x="7787" y="9749"/>
                  </a:cubicBezTo>
                  <a:cubicBezTo>
                    <a:pt x="7794" y="9739"/>
                    <a:pt x="7800" y="9725"/>
                    <a:pt x="7808" y="9715"/>
                  </a:cubicBezTo>
                  <a:cubicBezTo>
                    <a:pt x="7821" y="9695"/>
                    <a:pt x="7835" y="9674"/>
                    <a:pt x="7849" y="9650"/>
                  </a:cubicBezTo>
                  <a:cubicBezTo>
                    <a:pt x="7859" y="9633"/>
                    <a:pt x="7869" y="9612"/>
                    <a:pt x="7879" y="9595"/>
                  </a:cubicBezTo>
                  <a:cubicBezTo>
                    <a:pt x="7890" y="9574"/>
                    <a:pt x="7903" y="9554"/>
                    <a:pt x="7914" y="9530"/>
                  </a:cubicBezTo>
                  <a:cubicBezTo>
                    <a:pt x="7927" y="9509"/>
                    <a:pt x="7941" y="9485"/>
                    <a:pt x="7955" y="9461"/>
                  </a:cubicBezTo>
                  <a:cubicBezTo>
                    <a:pt x="7965" y="9444"/>
                    <a:pt x="7979" y="9424"/>
                    <a:pt x="7989" y="9403"/>
                  </a:cubicBezTo>
                  <a:cubicBezTo>
                    <a:pt x="8003" y="9378"/>
                    <a:pt x="8017" y="9354"/>
                    <a:pt x="8034" y="9327"/>
                  </a:cubicBezTo>
                  <a:cubicBezTo>
                    <a:pt x="8044" y="9310"/>
                    <a:pt x="8055" y="9293"/>
                    <a:pt x="8065" y="9272"/>
                  </a:cubicBezTo>
                  <a:cubicBezTo>
                    <a:pt x="8291" y="8874"/>
                    <a:pt x="8570" y="8386"/>
                    <a:pt x="8779" y="8019"/>
                  </a:cubicBezTo>
                  <a:lnTo>
                    <a:pt x="8779" y="8019"/>
                  </a:lnTo>
                  <a:cubicBezTo>
                    <a:pt x="8738" y="8074"/>
                    <a:pt x="8693" y="8129"/>
                    <a:pt x="8648" y="8183"/>
                  </a:cubicBezTo>
                  <a:cubicBezTo>
                    <a:pt x="9091" y="7308"/>
                    <a:pt x="9486" y="6409"/>
                    <a:pt x="9822" y="5485"/>
                  </a:cubicBezTo>
                  <a:cubicBezTo>
                    <a:pt x="10073" y="4795"/>
                    <a:pt x="10289" y="4191"/>
                    <a:pt x="10275" y="4163"/>
                  </a:cubicBezTo>
                  <a:cubicBezTo>
                    <a:pt x="10262" y="4126"/>
                    <a:pt x="10152" y="3971"/>
                    <a:pt x="9957" y="3971"/>
                  </a:cubicBezTo>
                  <a:cubicBezTo>
                    <a:pt x="9792" y="3971"/>
                    <a:pt x="9565" y="4084"/>
                    <a:pt x="9287" y="4480"/>
                  </a:cubicBezTo>
                  <a:cubicBezTo>
                    <a:pt x="8871" y="5070"/>
                    <a:pt x="8377" y="5890"/>
                    <a:pt x="8103" y="6350"/>
                  </a:cubicBezTo>
                  <a:cubicBezTo>
                    <a:pt x="8047" y="6285"/>
                    <a:pt x="7989" y="6203"/>
                    <a:pt x="7931" y="6117"/>
                  </a:cubicBezTo>
                  <a:cubicBezTo>
                    <a:pt x="7443" y="5403"/>
                    <a:pt x="7107" y="4593"/>
                    <a:pt x="6925" y="3748"/>
                  </a:cubicBezTo>
                  <a:lnTo>
                    <a:pt x="6190" y="370"/>
                  </a:lnTo>
                  <a:cubicBezTo>
                    <a:pt x="6165" y="168"/>
                    <a:pt x="5973" y="30"/>
                    <a:pt x="5799" y="30"/>
                  </a:cubicBezTo>
                  <a:cubicBezTo>
                    <a:pt x="5691" y="30"/>
                    <a:pt x="5589" y="83"/>
                    <a:pt x="5537" y="208"/>
                  </a:cubicBezTo>
                  <a:cubicBezTo>
                    <a:pt x="5434" y="463"/>
                    <a:pt x="6043" y="3185"/>
                    <a:pt x="6019" y="4424"/>
                  </a:cubicBezTo>
                  <a:cubicBezTo>
                    <a:pt x="5813" y="4380"/>
                    <a:pt x="5813" y="4380"/>
                    <a:pt x="5682" y="4377"/>
                  </a:cubicBezTo>
                  <a:cubicBezTo>
                    <a:pt x="5071" y="3054"/>
                    <a:pt x="4292" y="493"/>
                    <a:pt x="4292" y="493"/>
                  </a:cubicBezTo>
                  <a:cubicBezTo>
                    <a:pt x="4292" y="493"/>
                    <a:pt x="4123" y="1"/>
                    <a:pt x="3827" y="1"/>
                  </a:cubicBezTo>
                  <a:close/>
                </a:path>
              </a:pathLst>
            </a:custGeom>
            <a:solidFill>
              <a:srgbClr val="9FB6B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558;p81">
              <a:extLst>
                <a:ext uri="{FF2B5EF4-FFF2-40B4-BE49-F238E27FC236}">
                  <a16:creationId xmlns:a16="http://schemas.microsoft.com/office/drawing/2014/main" id="{E94E7014-B8CF-4289-12A2-B3E86451C2C4}"/>
                </a:ext>
              </a:extLst>
            </p:cNvPr>
            <p:cNvSpPr/>
            <p:nvPr/>
          </p:nvSpPr>
          <p:spPr>
            <a:xfrm>
              <a:off x="6707577" y="4427581"/>
              <a:ext cx="340548" cy="715907"/>
            </a:xfrm>
            <a:custGeom>
              <a:avLst/>
              <a:gdLst/>
              <a:ahLst/>
              <a:cxnLst/>
              <a:rect l="l" t="t" r="r" b="b"/>
              <a:pathLst>
                <a:path w="8375" h="17605" extrusionOk="0">
                  <a:moveTo>
                    <a:pt x="2690" y="0"/>
                  </a:moveTo>
                  <a:cubicBezTo>
                    <a:pt x="2668" y="0"/>
                    <a:pt x="2646" y="2"/>
                    <a:pt x="2624" y="6"/>
                  </a:cubicBezTo>
                  <a:cubicBezTo>
                    <a:pt x="2263" y="60"/>
                    <a:pt x="2139" y="510"/>
                    <a:pt x="2098" y="871"/>
                  </a:cubicBezTo>
                  <a:cubicBezTo>
                    <a:pt x="1796" y="3514"/>
                    <a:pt x="1494" y="6154"/>
                    <a:pt x="1192" y="8798"/>
                  </a:cubicBezTo>
                  <a:cubicBezTo>
                    <a:pt x="1106" y="9543"/>
                    <a:pt x="1020" y="10288"/>
                    <a:pt x="968" y="11036"/>
                  </a:cubicBezTo>
                  <a:cubicBezTo>
                    <a:pt x="941" y="11425"/>
                    <a:pt x="921" y="11809"/>
                    <a:pt x="889" y="12197"/>
                  </a:cubicBezTo>
                  <a:cubicBezTo>
                    <a:pt x="790" y="13443"/>
                    <a:pt x="556" y="14676"/>
                    <a:pt x="323" y="15909"/>
                  </a:cubicBezTo>
                  <a:cubicBezTo>
                    <a:pt x="238" y="16348"/>
                    <a:pt x="155" y="16790"/>
                    <a:pt x="69" y="17234"/>
                  </a:cubicBezTo>
                  <a:cubicBezTo>
                    <a:pt x="49" y="17357"/>
                    <a:pt x="24" y="17481"/>
                    <a:pt x="0" y="17604"/>
                  </a:cubicBezTo>
                  <a:lnTo>
                    <a:pt x="5106" y="17604"/>
                  </a:lnTo>
                  <a:cubicBezTo>
                    <a:pt x="5017" y="17543"/>
                    <a:pt x="4924" y="17481"/>
                    <a:pt x="4831" y="17422"/>
                  </a:cubicBezTo>
                  <a:cubicBezTo>
                    <a:pt x="4752" y="17375"/>
                    <a:pt x="3993" y="17000"/>
                    <a:pt x="3997" y="16972"/>
                  </a:cubicBezTo>
                  <a:cubicBezTo>
                    <a:pt x="4148" y="15410"/>
                    <a:pt x="4320" y="13790"/>
                    <a:pt x="5126" y="12440"/>
                  </a:cubicBezTo>
                  <a:cubicBezTo>
                    <a:pt x="5394" y="11991"/>
                    <a:pt x="5730" y="11579"/>
                    <a:pt x="5926" y="11095"/>
                  </a:cubicBezTo>
                  <a:cubicBezTo>
                    <a:pt x="6132" y="10590"/>
                    <a:pt x="6174" y="10038"/>
                    <a:pt x="6294" y="9505"/>
                  </a:cubicBezTo>
                  <a:cubicBezTo>
                    <a:pt x="6647" y="7902"/>
                    <a:pt x="7681" y="6532"/>
                    <a:pt x="8237" y="4983"/>
                  </a:cubicBezTo>
                  <a:cubicBezTo>
                    <a:pt x="8316" y="4771"/>
                    <a:pt x="8374" y="4510"/>
                    <a:pt x="8230" y="4335"/>
                  </a:cubicBezTo>
                  <a:cubicBezTo>
                    <a:pt x="8156" y="4247"/>
                    <a:pt x="8045" y="4207"/>
                    <a:pt x="7929" y="4207"/>
                  </a:cubicBezTo>
                  <a:cubicBezTo>
                    <a:pt x="7818" y="4207"/>
                    <a:pt x="7703" y="4243"/>
                    <a:pt x="7612" y="4307"/>
                  </a:cubicBezTo>
                  <a:cubicBezTo>
                    <a:pt x="7427" y="4438"/>
                    <a:pt x="7321" y="4651"/>
                    <a:pt x="7221" y="4853"/>
                  </a:cubicBezTo>
                  <a:cubicBezTo>
                    <a:pt x="6826" y="5646"/>
                    <a:pt x="6431" y="6439"/>
                    <a:pt x="6039" y="7232"/>
                  </a:cubicBezTo>
                  <a:cubicBezTo>
                    <a:pt x="5789" y="7188"/>
                    <a:pt x="5813" y="6820"/>
                    <a:pt x="5902" y="6584"/>
                  </a:cubicBezTo>
                  <a:cubicBezTo>
                    <a:pt x="6366" y="5334"/>
                    <a:pt x="6833" y="4080"/>
                    <a:pt x="7300" y="2831"/>
                  </a:cubicBezTo>
                  <a:cubicBezTo>
                    <a:pt x="7468" y="2378"/>
                    <a:pt x="7502" y="1678"/>
                    <a:pt x="7021" y="1612"/>
                  </a:cubicBezTo>
                  <a:cubicBezTo>
                    <a:pt x="7001" y="1610"/>
                    <a:pt x="6981" y="1608"/>
                    <a:pt x="6962" y="1608"/>
                  </a:cubicBezTo>
                  <a:cubicBezTo>
                    <a:pt x="6650" y="1608"/>
                    <a:pt x="6433" y="1961"/>
                    <a:pt x="6304" y="2261"/>
                  </a:cubicBezTo>
                  <a:cubicBezTo>
                    <a:pt x="5700" y="3644"/>
                    <a:pt x="5096" y="5032"/>
                    <a:pt x="4491" y="6415"/>
                  </a:cubicBezTo>
                  <a:cubicBezTo>
                    <a:pt x="4844" y="4671"/>
                    <a:pt x="5195" y="2927"/>
                    <a:pt x="5549" y="1180"/>
                  </a:cubicBezTo>
                  <a:cubicBezTo>
                    <a:pt x="5635" y="757"/>
                    <a:pt x="5607" y="153"/>
                    <a:pt x="5178" y="88"/>
                  </a:cubicBezTo>
                  <a:cubicBezTo>
                    <a:pt x="5155" y="84"/>
                    <a:pt x="5133" y="83"/>
                    <a:pt x="5111" y="83"/>
                  </a:cubicBezTo>
                  <a:cubicBezTo>
                    <a:pt x="4763" y="83"/>
                    <a:pt x="4554" y="526"/>
                    <a:pt x="4460" y="884"/>
                  </a:cubicBezTo>
                  <a:cubicBezTo>
                    <a:pt x="4038" y="2511"/>
                    <a:pt x="3616" y="4142"/>
                    <a:pt x="3196" y="5774"/>
                  </a:cubicBezTo>
                  <a:cubicBezTo>
                    <a:pt x="2933" y="5736"/>
                    <a:pt x="2887" y="5378"/>
                    <a:pt x="2908" y="5114"/>
                  </a:cubicBezTo>
                  <a:cubicBezTo>
                    <a:pt x="3022" y="3792"/>
                    <a:pt x="3131" y="2467"/>
                    <a:pt x="3242" y="1142"/>
                  </a:cubicBezTo>
                  <a:cubicBezTo>
                    <a:pt x="3279" y="692"/>
                    <a:pt x="3145" y="63"/>
                    <a:pt x="2751" y="6"/>
                  </a:cubicBezTo>
                  <a:cubicBezTo>
                    <a:pt x="2732" y="2"/>
                    <a:pt x="2711" y="0"/>
                    <a:pt x="2690" y="0"/>
                  </a:cubicBezTo>
                  <a:close/>
                </a:path>
              </a:pathLst>
            </a:custGeom>
            <a:solidFill>
              <a:srgbClr val="9FB6B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559;p81">
              <a:extLst>
                <a:ext uri="{FF2B5EF4-FFF2-40B4-BE49-F238E27FC236}">
                  <a16:creationId xmlns:a16="http://schemas.microsoft.com/office/drawing/2014/main" id="{29490650-EBF3-07BA-BD68-362F860CBC6E}"/>
                </a:ext>
              </a:extLst>
            </p:cNvPr>
            <p:cNvSpPr/>
            <p:nvPr/>
          </p:nvSpPr>
          <p:spPr>
            <a:xfrm>
              <a:off x="7620465" y="4082920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560;p81">
              <a:extLst>
                <a:ext uri="{FF2B5EF4-FFF2-40B4-BE49-F238E27FC236}">
                  <a16:creationId xmlns:a16="http://schemas.microsoft.com/office/drawing/2014/main" id="{B786D458-4B23-0D3F-97EB-2BC99E0C48BA}"/>
                </a:ext>
              </a:extLst>
            </p:cNvPr>
            <p:cNvSpPr/>
            <p:nvPr/>
          </p:nvSpPr>
          <p:spPr>
            <a:xfrm>
              <a:off x="7017105" y="4334248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561;p81">
              <a:extLst>
                <a:ext uri="{FF2B5EF4-FFF2-40B4-BE49-F238E27FC236}">
                  <a16:creationId xmlns:a16="http://schemas.microsoft.com/office/drawing/2014/main" id="{D191B4F2-E5E7-E22E-1047-9EE9EB2866F8}"/>
                </a:ext>
              </a:extLst>
            </p:cNvPr>
            <p:cNvSpPr/>
            <p:nvPr/>
          </p:nvSpPr>
          <p:spPr>
            <a:xfrm>
              <a:off x="7620587" y="4082473"/>
              <a:ext cx="203" cy="325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cubicBezTo>
                    <a:pt x="4" y="0"/>
                    <a:pt x="1" y="5"/>
                    <a:pt x="1" y="8"/>
                  </a:cubicBezTo>
                  <a:cubicBezTo>
                    <a:pt x="1" y="5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562;p81">
              <a:extLst>
                <a:ext uri="{FF2B5EF4-FFF2-40B4-BE49-F238E27FC236}">
                  <a16:creationId xmlns:a16="http://schemas.microsoft.com/office/drawing/2014/main" id="{4B94788A-C8DA-37AE-DE8C-D8E3724B932D}"/>
                </a:ext>
              </a:extLst>
            </p:cNvPr>
            <p:cNvSpPr/>
            <p:nvPr/>
          </p:nvSpPr>
          <p:spPr>
            <a:xfrm>
              <a:off x="7039714" y="4335631"/>
              <a:ext cx="2399" cy="203"/>
            </a:xfrm>
            <a:custGeom>
              <a:avLst/>
              <a:gdLst/>
              <a:ahLst/>
              <a:cxnLst/>
              <a:rect l="l" t="t" r="r" b="b"/>
              <a:pathLst>
                <a:path w="59" h="5" extrusionOk="0">
                  <a:moveTo>
                    <a:pt x="0" y="1"/>
                  </a:moveTo>
                  <a:cubicBezTo>
                    <a:pt x="21" y="1"/>
                    <a:pt x="38" y="4"/>
                    <a:pt x="59" y="4"/>
                  </a:cubicBezTo>
                  <a:cubicBezTo>
                    <a:pt x="38" y="4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563;p81">
              <a:extLst>
                <a:ext uri="{FF2B5EF4-FFF2-40B4-BE49-F238E27FC236}">
                  <a16:creationId xmlns:a16="http://schemas.microsoft.com/office/drawing/2014/main" id="{BCE6B1E3-2B90-2199-5F59-A32EEE5B97F2}"/>
                </a:ext>
              </a:extLst>
            </p:cNvPr>
            <p:cNvSpPr/>
            <p:nvPr/>
          </p:nvSpPr>
          <p:spPr>
            <a:xfrm>
              <a:off x="7028125" y="4335061"/>
              <a:ext cx="2928" cy="203"/>
            </a:xfrm>
            <a:custGeom>
              <a:avLst/>
              <a:gdLst/>
              <a:ahLst/>
              <a:cxnLst/>
              <a:rect l="l" t="t" r="r" b="b"/>
              <a:pathLst>
                <a:path w="72" h="5" extrusionOk="0">
                  <a:moveTo>
                    <a:pt x="0" y="1"/>
                  </a:moveTo>
                  <a:cubicBezTo>
                    <a:pt x="24" y="1"/>
                    <a:pt x="48" y="1"/>
                    <a:pt x="72" y="4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564;p81">
              <a:extLst>
                <a:ext uri="{FF2B5EF4-FFF2-40B4-BE49-F238E27FC236}">
                  <a16:creationId xmlns:a16="http://schemas.microsoft.com/office/drawing/2014/main" id="{4D5A5F4F-17AD-BB44-3400-B7612C40D9D4}"/>
                </a:ext>
              </a:extLst>
            </p:cNvPr>
            <p:cNvSpPr/>
            <p:nvPr/>
          </p:nvSpPr>
          <p:spPr>
            <a:xfrm>
              <a:off x="7031012" y="4335224"/>
              <a:ext cx="8742" cy="447"/>
            </a:xfrm>
            <a:custGeom>
              <a:avLst/>
              <a:gdLst/>
              <a:ahLst/>
              <a:cxnLst/>
              <a:rect l="l" t="t" r="r" b="b"/>
              <a:pathLst>
                <a:path w="215" h="11" extrusionOk="0">
                  <a:moveTo>
                    <a:pt x="1" y="0"/>
                  </a:moveTo>
                  <a:cubicBezTo>
                    <a:pt x="74" y="3"/>
                    <a:pt x="142" y="7"/>
                    <a:pt x="214" y="11"/>
                  </a:cubicBezTo>
                  <a:cubicBezTo>
                    <a:pt x="142" y="7"/>
                    <a:pt x="74" y="3"/>
                    <a:pt x="1" y="0"/>
                  </a:cubicBezTo>
                  <a:close/>
                </a:path>
              </a:pathLst>
            </a:custGeom>
            <a:solidFill>
              <a:srgbClr val="3F7B8D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565;p81">
              <a:extLst>
                <a:ext uri="{FF2B5EF4-FFF2-40B4-BE49-F238E27FC236}">
                  <a16:creationId xmlns:a16="http://schemas.microsoft.com/office/drawing/2014/main" id="{B877A701-6AD2-FD50-A518-48A9B9EBC46F}"/>
                </a:ext>
              </a:extLst>
            </p:cNvPr>
            <p:cNvSpPr/>
            <p:nvPr/>
          </p:nvSpPr>
          <p:spPr>
            <a:xfrm>
              <a:off x="7043130" y="4326562"/>
              <a:ext cx="152403" cy="9963"/>
            </a:xfrm>
            <a:custGeom>
              <a:avLst/>
              <a:gdLst/>
              <a:ahLst/>
              <a:cxnLst/>
              <a:rect l="l" t="t" r="r" b="b"/>
              <a:pathLst>
                <a:path w="3748" h="245" extrusionOk="0">
                  <a:moveTo>
                    <a:pt x="3745" y="0"/>
                  </a:moveTo>
                  <a:cubicBezTo>
                    <a:pt x="2820" y="156"/>
                    <a:pt x="1834" y="245"/>
                    <a:pt x="787" y="245"/>
                  </a:cubicBezTo>
                  <a:cubicBezTo>
                    <a:pt x="529" y="245"/>
                    <a:pt x="266" y="239"/>
                    <a:pt x="0" y="228"/>
                  </a:cubicBezTo>
                  <a:lnTo>
                    <a:pt x="0" y="228"/>
                  </a:lnTo>
                  <a:cubicBezTo>
                    <a:pt x="267" y="239"/>
                    <a:pt x="530" y="245"/>
                    <a:pt x="789" y="245"/>
                  </a:cubicBezTo>
                  <a:cubicBezTo>
                    <a:pt x="1835" y="245"/>
                    <a:pt x="2821" y="157"/>
                    <a:pt x="3748" y="4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rgbClr val="3F7B8D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566;p81">
              <a:extLst>
                <a:ext uri="{FF2B5EF4-FFF2-40B4-BE49-F238E27FC236}">
                  <a16:creationId xmlns:a16="http://schemas.microsoft.com/office/drawing/2014/main" id="{61DEF335-6485-9453-2E66-10AB7621B827}"/>
                </a:ext>
              </a:extLst>
            </p:cNvPr>
            <p:cNvSpPr/>
            <p:nvPr/>
          </p:nvSpPr>
          <p:spPr>
            <a:xfrm>
              <a:off x="7017105" y="4334248"/>
              <a:ext cx="11060" cy="854"/>
            </a:xfrm>
            <a:custGeom>
              <a:avLst/>
              <a:gdLst/>
              <a:ahLst/>
              <a:cxnLst/>
              <a:rect l="l" t="t" r="r" b="b"/>
              <a:pathLst>
                <a:path w="272" h="21" extrusionOk="0">
                  <a:moveTo>
                    <a:pt x="0" y="0"/>
                  </a:moveTo>
                  <a:cubicBezTo>
                    <a:pt x="93" y="7"/>
                    <a:pt x="182" y="14"/>
                    <a:pt x="271" y="21"/>
                  </a:cubicBezTo>
                  <a:cubicBezTo>
                    <a:pt x="182" y="14"/>
                    <a:pt x="93" y="7"/>
                    <a:pt x="0" y="0"/>
                  </a:cubicBezTo>
                  <a:close/>
                </a:path>
              </a:pathLst>
            </a:custGeom>
            <a:solidFill>
              <a:srgbClr val="3F7B8D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567;p81">
              <a:extLst>
                <a:ext uri="{FF2B5EF4-FFF2-40B4-BE49-F238E27FC236}">
                  <a16:creationId xmlns:a16="http://schemas.microsoft.com/office/drawing/2014/main" id="{6953AC8D-28E6-9D12-F1A6-DD0AB023D453}"/>
                </a:ext>
              </a:extLst>
            </p:cNvPr>
            <p:cNvSpPr/>
            <p:nvPr/>
          </p:nvSpPr>
          <p:spPr>
            <a:xfrm>
              <a:off x="7014584" y="4326684"/>
              <a:ext cx="409349" cy="816797"/>
            </a:xfrm>
            <a:custGeom>
              <a:avLst/>
              <a:gdLst/>
              <a:ahLst/>
              <a:cxnLst/>
              <a:rect l="l" t="t" r="r" b="b"/>
              <a:pathLst>
                <a:path w="10067" h="20086" extrusionOk="0">
                  <a:moveTo>
                    <a:pt x="4450" y="1"/>
                  </a:moveTo>
                  <a:cubicBezTo>
                    <a:pt x="3523" y="154"/>
                    <a:pt x="2537" y="242"/>
                    <a:pt x="1491" y="242"/>
                  </a:cubicBezTo>
                  <a:cubicBezTo>
                    <a:pt x="1224" y="242"/>
                    <a:pt x="952" y="236"/>
                    <a:pt x="677" y="224"/>
                  </a:cubicBezTo>
                  <a:cubicBezTo>
                    <a:pt x="656" y="224"/>
                    <a:pt x="639" y="221"/>
                    <a:pt x="618" y="221"/>
                  </a:cubicBezTo>
                  <a:cubicBezTo>
                    <a:pt x="546" y="217"/>
                    <a:pt x="478" y="213"/>
                    <a:pt x="405" y="210"/>
                  </a:cubicBezTo>
                  <a:cubicBezTo>
                    <a:pt x="381" y="207"/>
                    <a:pt x="357" y="207"/>
                    <a:pt x="333" y="207"/>
                  </a:cubicBezTo>
                  <a:cubicBezTo>
                    <a:pt x="244" y="200"/>
                    <a:pt x="155" y="193"/>
                    <a:pt x="62" y="186"/>
                  </a:cubicBezTo>
                  <a:lnTo>
                    <a:pt x="62" y="186"/>
                  </a:lnTo>
                  <a:cubicBezTo>
                    <a:pt x="0" y="1481"/>
                    <a:pt x="1878" y="13253"/>
                    <a:pt x="2991" y="20085"/>
                  </a:cubicBezTo>
                  <a:lnTo>
                    <a:pt x="10066" y="20085"/>
                  </a:lnTo>
                  <a:cubicBezTo>
                    <a:pt x="7656" y="13555"/>
                    <a:pt x="5754" y="6829"/>
                    <a:pt x="4450" y="1"/>
                  </a:cubicBezTo>
                  <a:close/>
                </a:path>
              </a:pathLst>
            </a:custGeom>
            <a:solidFill>
              <a:srgbClr val="32336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568;p81">
              <a:extLst>
                <a:ext uri="{FF2B5EF4-FFF2-40B4-BE49-F238E27FC236}">
                  <a16:creationId xmlns:a16="http://schemas.microsoft.com/office/drawing/2014/main" id="{88624774-E569-2B5A-DC12-11FC4BB6AD6B}"/>
                </a:ext>
              </a:extLst>
            </p:cNvPr>
            <p:cNvSpPr/>
            <p:nvPr/>
          </p:nvSpPr>
          <p:spPr>
            <a:xfrm>
              <a:off x="7620465" y="4082758"/>
              <a:ext cx="163" cy="203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1" y="4"/>
                  </a:moveTo>
                  <a:cubicBezTo>
                    <a:pt x="1" y="1"/>
                    <a:pt x="1" y="1"/>
                    <a:pt x="4" y="1"/>
                  </a:cubicBezTo>
                  <a:cubicBezTo>
                    <a:pt x="1" y="1"/>
                    <a:pt x="1" y="1"/>
                    <a:pt x="1" y="4"/>
                  </a:cubicBezTo>
                  <a:close/>
                </a:path>
              </a:pathLst>
            </a:custGeom>
            <a:solidFill>
              <a:srgbClr val="4599A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569;p81">
              <a:extLst>
                <a:ext uri="{FF2B5EF4-FFF2-40B4-BE49-F238E27FC236}">
                  <a16:creationId xmlns:a16="http://schemas.microsoft.com/office/drawing/2014/main" id="{722AC46E-4A3E-01CE-36C6-7A1E9F089C0E}"/>
                </a:ext>
              </a:extLst>
            </p:cNvPr>
            <p:cNvSpPr/>
            <p:nvPr/>
          </p:nvSpPr>
          <p:spPr>
            <a:xfrm>
              <a:off x="7195373" y="4082920"/>
              <a:ext cx="425126" cy="243787"/>
            </a:xfrm>
            <a:custGeom>
              <a:avLst/>
              <a:gdLst/>
              <a:ahLst/>
              <a:cxnLst/>
              <a:rect l="l" t="t" r="r" b="b"/>
              <a:pathLst>
                <a:path w="10455" h="5995" extrusionOk="0">
                  <a:moveTo>
                    <a:pt x="10455" y="0"/>
                  </a:moveTo>
                  <a:cubicBezTo>
                    <a:pt x="10290" y="221"/>
                    <a:pt x="6753" y="4876"/>
                    <a:pt x="1" y="5991"/>
                  </a:cubicBezTo>
                  <a:lnTo>
                    <a:pt x="4" y="5995"/>
                  </a:lnTo>
                  <a:cubicBezTo>
                    <a:pt x="6757" y="4876"/>
                    <a:pt x="10293" y="216"/>
                    <a:pt x="10455" y="0"/>
                  </a:cubicBezTo>
                  <a:close/>
                </a:path>
              </a:pathLst>
            </a:custGeom>
            <a:solidFill>
              <a:srgbClr val="4599A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570;p81">
              <a:extLst>
                <a:ext uri="{FF2B5EF4-FFF2-40B4-BE49-F238E27FC236}">
                  <a16:creationId xmlns:a16="http://schemas.microsoft.com/office/drawing/2014/main" id="{8623EE33-6621-5776-590C-DF32EF33A3AB}"/>
                </a:ext>
              </a:extLst>
            </p:cNvPr>
            <p:cNvSpPr/>
            <p:nvPr/>
          </p:nvSpPr>
          <p:spPr>
            <a:xfrm>
              <a:off x="7195495" y="4082473"/>
              <a:ext cx="425289" cy="1060991"/>
            </a:xfrm>
            <a:custGeom>
              <a:avLst/>
              <a:gdLst/>
              <a:ahLst/>
              <a:cxnLst/>
              <a:rect l="l" t="t" r="r" b="b"/>
              <a:pathLst>
                <a:path w="10459" h="26091" extrusionOk="0">
                  <a:moveTo>
                    <a:pt x="10458" y="0"/>
                  </a:moveTo>
                  <a:cubicBezTo>
                    <a:pt x="10458" y="1"/>
                    <a:pt x="10455" y="5"/>
                    <a:pt x="10455" y="8"/>
                  </a:cubicBezTo>
                  <a:cubicBezTo>
                    <a:pt x="10452" y="8"/>
                    <a:pt x="10452" y="8"/>
                    <a:pt x="10452" y="11"/>
                  </a:cubicBezTo>
                  <a:cubicBezTo>
                    <a:pt x="10290" y="227"/>
                    <a:pt x="6754" y="4887"/>
                    <a:pt x="1" y="6006"/>
                  </a:cubicBezTo>
                  <a:cubicBezTo>
                    <a:pt x="1305" y="12834"/>
                    <a:pt x="3207" y="19560"/>
                    <a:pt x="5617" y="26090"/>
                  </a:cubicBezTo>
                  <a:lnTo>
                    <a:pt x="8464" y="26090"/>
                  </a:lnTo>
                  <a:lnTo>
                    <a:pt x="9168" y="16872"/>
                  </a:lnTo>
                  <a:lnTo>
                    <a:pt x="10458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571;p81">
              <a:extLst>
                <a:ext uri="{FF2B5EF4-FFF2-40B4-BE49-F238E27FC236}">
                  <a16:creationId xmlns:a16="http://schemas.microsoft.com/office/drawing/2014/main" id="{466E23DD-3DCB-6A4E-6DD1-03BC1878FA00}"/>
                </a:ext>
              </a:extLst>
            </p:cNvPr>
            <p:cNvSpPr/>
            <p:nvPr/>
          </p:nvSpPr>
          <p:spPr>
            <a:xfrm>
              <a:off x="5776676" y="4132738"/>
              <a:ext cx="998061" cy="377209"/>
            </a:xfrm>
            <a:custGeom>
              <a:avLst/>
              <a:gdLst/>
              <a:ahLst/>
              <a:cxnLst/>
              <a:rect l="l" t="t" r="r" b="b"/>
              <a:pathLst>
                <a:path w="24545" h="9276" extrusionOk="0">
                  <a:moveTo>
                    <a:pt x="19543" y="0"/>
                  </a:moveTo>
                  <a:cubicBezTo>
                    <a:pt x="14997" y="0"/>
                    <a:pt x="8258" y="862"/>
                    <a:pt x="3255" y="5223"/>
                  </a:cubicBezTo>
                  <a:cubicBezTo>
                    <a:pt x="3132" y="5329"/>
                    <a:pt x="3011" y="5435"/>
                    <a:pt x="2894" y="5546"/>
                  </a:cubicBezTo>
                  <a:cubicBezTo>
                    <a:pt x="1831" y="6527"/>
                    <a:pt x="855" y="7674"/>
                    <a:pt x="0" y="9013"/>
                  </a:cubicBezTo>
                  <a:cubicBezTo>
                    <a:pt x="110" y="9027"/>
                    <a:pt x="220" y="9040"/>
                    <a:pt x="327" y="9054"/>
                  </a:cubicBezTo>
                  <a:cubicBezTo>
                    <a:pt x="354" y="9058"/>
                    <a:pt x="381" y="9061"/>
                    <a:pt x="412" y="9064"/>
                  </a:cubicBezTo>
                  <a:cubicBezTo>
                    <a:pt x="515" y="9075"/>
                    <a:pt x="615" y="9089"/>
                    <a:pt x="718" y="9099"/>
                  </a:cubicBezTo>
                  <a:cubicBezTo>
                    <a:pt x="745" y="9102"/>
                    <a:pt x="773" y="9106"/>
                    <a:pt x="801" y="9106"/>
                  </a:cubicBezTo>
                  <a:cubicBezTo>
                    <a:pt x="876" y="9116"/>
                    <a:pt x="948" y="9123"/>
                    <a:pt x="1020" y="9130"/>
                  </a:cubicBezTo>
                  <a:cubicBezTo>
                    <a:pt x="1068" y="9134"/>
                    <a:pt x="1116" y="9140"/>
                    <a:pt x="1161" y="9143"/>
                  </a:cubicBezTo>
                  <a:cubicBezTo>
                    <a:pt x="1213" y="9147"/>
                    <a:pt x="1264" y="9154"/>
                    <a:pt x="1316" y="9157"/>
                  </a:cubicBezTo>
                  <a:cubicBezTo>
                    <a:pt x="1419" y="9167"/>
                    <a:pt x="1522" y="9175"/>
                    <a:pt x="1625" y="9181"/>
                  </a:cubicBezTo>
                  <a:cubicBezTo>
                    <a:pt x="1638" y="9185"/>
                    <a:pt x="1652" y="9185"/>
                    <a:pt x="1669" y="9185"/>
                  </a:cubicBezTo>
                  <a:cubicBezTo>
                    <a:pt x="1683" y="9188"/>
                    <a:pt x="1700" y="9188"/>
                    <a:pt x="1714" y="9188"/>
                  </a:cubicBezTo>
                  <a:cubicBezTo>
                    <a:pt x="1937" y="9205"/>
                    <a:pt x="2160" y="9219"/>
                    <a:pt x="2379" y="9233"/>
                  </a:cubicBezTo>
                  <a:cubicBezTo>
                    <a:pt x="2918" y="9262"/>
                    <a:pt x="3446" y="9276"/>
                    <a:pt x="3966" y="9276"/>
                  </a:cubicBezTo>
                  <a:cubicBezTo>
                    <a:pt x="5051" y="9276"/>
                    <a:pt x="6095" y="9216"/>
                    <a:pt x="7101" y="9110"/>
                  </a:cubicBezTo>
                  <a:cubicBezTo>
                    <a:pt x="18108" y="7918"/>
                    <a:pt x="24246" y="726"/>
                    <a:pt x="24535" y="382"/>
                  </a:cubicBezTo>
                  <a:lnTo>
                    <a:pt x="24535" y="379"/>
                  </a:lnTo>
                  <a:lnTo>
                    <a:pt x="24538" y="375"/>
                  </a:lnTo>
                  <a:cubicBezTo>
                    <a:pt x="24541" y="368"/>
                    <a:pt x="24545" y="368"/>
                    <a:pt x="24545" y="368"/>
                  </a:cubicBezTo>
                  <a:cubicBezTo>
                    <a:pt x="24545" y="368"/>
                    <a:pt x="22512" y="0"/>
                    <a:pt x="19543" y="0"/>
                  </a:cubicBezTo>
                  <a:close/>
                </a:path>
              </a:pathLst>
            </a:custGeom>
            <a:solidFill>
              <a:srgbClr val="002A49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572;p81">
              <a:extLst>
                <a:ext uri="{FF2B5EF4-FFF2-40B4-BE49-F238E27FC236}">
                  <a16:creationId xmlns:a16="http://schemas.microsoft.com/office/drawing/2014/main" id="{B20F1E02-6A86-D75E-5AFD-302F89EFF9E2}"/>
                </a:ext>
              </a:extLst>
            </p:cNvPr>
            <p:cNvSpPr/>
            <p:nvPr/>
          </p:nvSpPr>
          <p:spPr>
            <a:xfrm>
              <a:off x="6774712" y="4147664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573;p81">
              <a:extLst>
                <a:ext uri="{FF2B5EF4-FFF2-40B4-BE49-F238E27FC236}">
                  <a16:creationId xmlns:a16="http://schemas.microsoft.com/office/drawing/2014/main" id="{1389259F-0008-0BD7-952C-B1ACA9C63BCC}"/>
                </a:ext>
              </a:extLst>
            </p:cNvPr>
            <p:cNvSpPr/>
            <p:nvPr/>
          </p:nvSpPr>
          <p:spPr>
            <a:xfrm>
              <a:off x="5776676" y="4499278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574;p81">
              <a:extLst>
                <a:ext uri="{FF2B5EF4-FFF2-40B4-BE49-F238E27FC236}">
                  <a16:creationId xmlns:a16="http://schemas.microsoft.com/office/drawing/2014/main" id="{0C75BAD3-C12C-9FB7-D26B-9297A10FDCC7}"/>
                </a:ext>
              </a:extLst>
            </p:cNvPr>
            <p:cNvSpPr/>
            <p:nvPr/>
          </p:nvSpPr>
          <p:spPr>
            <a:xfrm>
              <a:off x="6774306" y="4148111"/>
              <a:ext cx="41" cy="163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575;p81">
              <a:extLst>
                <a:ext uri="{FF2B5EF4-FFF2-40B4-BE49-F238E27FC236}">
                  <a16:creationId xmlns:a16="http://schemas.microsoft.com/office/drawing/2014/main" id="{2F232B9C-9A6B-565C-D6B4-D899EE431411}"/>
                </a:ext>
              </a:extLst>
            </p:cNvPr>
            <p:cNvSpPr/>
            <p:nvPr/>
          </p:nvSpPr>
          <p:spPr>
            <a:xfrm>
              <a:off x="6774428" y="4147664"/>
              <a:ext cx="325" cy="366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1"/>
                    <a:pt x="4" y="1"/>
                    <a:pt x="1" y="8"/>
                  </a:cubicBezTo>
                  <a:cubicBezTo>
                    <a:pt x="4" y="1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576;p81">
              <a:extLst>
                <a:ext uri="{FF2B5EF4-FFF2-40B4-BE49-F238E27FC236}">
                  <a16:creationId xmlns:a16="http://schemas.microsoft.com/office/drawing/2014/main" id="{7A59A4C6-FEE0-3A6F-2F87-CB285D1BA38A}"/>
                </a:ext>
              </a:extLst>
            </p:cNvPr>
            <p:cNvSpPr/>
            <p:nvPr/>
          </p:nvSpPr>
          <p:spPr>
            <a:xfrm>
              <a:off x="5842713" y="4506110"/>
              <a:ext cx="1870" cy="163"/>
            </a:xfrm>
            <a:custGeom>
              <a:avLst/>
              <a:gdLst/>
              <a:ahLst/>
              <a:cxnLst/>
              <a:rect l="l" t="t" r="r" b="b"/>
              <a:pathLst>
                <a:path w="46" h="4" extrusionOk="0">
                  <a:moveTo>
                    <a:pt x="1" y="0"/>
                  </a:moveTo>
                  <a:cubicBezTo>
                    <a:pt x="14" y="4"/>
                    <a:pt x="28" y="4"/>
                    <a:pt x="45" y="4"/>
                  </a:cubicBezTo>
                  <a:cubicBezTo>
                    <a:pt x="28" y="4"/>
                    <a:pt x="14" y="4"/>
                    <a:pt x="1" y="0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577;p81">
              <a:extLst>
                <a:ext uri="{FF2B5EF4-FFF2-40B4-BE49-F238E27FC236}">
                  <a16:creationId xmlns:a16="http://schemas.microsoft.com/office/drawing/2014/main" id="{9B41933E-E9D5-26D2-3B97-D79538CD44AD}"/>
                </a:ext>
              </a:extLst>
            </p:cNvPr>
            <p:cNvSpPr/>
            <p:nvPr/>
          </p:nvSpPr>
          <p:spPr>
            <a:xfrm>
              <a:off x="5793429" y="4501352"/>
              <a:ext cx="12483" cy="1423"/>
            </a:xfrm>
            <a:custGeom>
              <a:avLst/>
              <a:gdLst/>
              <a:ahLst/>
              <a:cxnLst/>
              <a:rect l="l" t="t" r="r" b="b"/>
              <a:pathLst>
                <a:path w="307" h="35" extrusionOk="0">
                  <a:moveTo>
                    <a:pt x="0" y="0"/>
                  </a:moveTo>
                  <a:cubicBezTo>
                    <a:pt x="103" y="11"/>
                    <a:pt x="203" y="25"/>
                    <a:pt x="306" y="35"/>
                  </a:cubicBezTo>
                  <a:cubicBezTo>
                    <a:pt x="203" y="25"/>
                    <a:pt x="103" y="11"/>
                    <a:pt x="0" y="0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578;p81">
              <a:extLst>
                <a:ext uri="{FF2B5EF4-FFF2-40B4-BE49-F238E27FC236}">
                  <a16:creationId xmlns:a16="http://schemas.microsoft.com/office/drawing/2014/main" id="{A6DD72A7-819C-9BA7-0025-E79AF28D6B01}"/>
                </a:ext>
              </a:extLst>
            </p:cNvPr>
            <p:cNvSpPr/>
            <p:nvPr/>
          </p:nvSpPr>
          <p:spPr>
            <a:xfrm>
              <a:off x="5776676" y="4499278"/>
              <a:ext cx="13297" cy="1708"/>
            </a:xfrm>
            <a:custGeom>
              <a:avLst/>
              <a:gdLst/>
              <a:ahLst/>
              <a:cxnLst/>
              <a:rect l="l" t="t" r="r" b="b"/>
              <a:pathLst>
                <a:path w="327" h="42" extrusionOk="0">
                  <a:moveTo>
                    <a:pt x="327" y="41"/>
                  </a:moveTo>
                  <a:cubicBezTo>
                    <a:pt x="220" y="27"/>
                    <a:pt x="110" y="14"/>
                    <a:pt x="0" y="0"/>
                  </a:cubicBezTo>
                  <a:cubicBezTo>
                    <a:pt x="110" y="14"/>
                    <a:pt x="220" y="27"/>
                    <a:pt x="327" y="41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579;p81">
              <a:extLst>
                <a:ext uri="{FF2B5EF4-FFF2-40B4-BE49-F238E27FC236}">
                  <a16:creationId xmlns:a16="http://schemas.microsoft.com/office/drawing/2014/main" id="{A06998B7-9776-2402-6120-EA04B07F09D3}"/>
                </a:ext>
              </a:extLst>
            </p:cNvPr>
            <p:cNvSpPr/>
            <p:nvPr/>
          </p:nvSpPr>
          <p:spPr>
            <a:xfrm>
              <a:off x="5809206" y="4503020"/>
              <a:ext cx="8946" cy="1057"/>
            </a:xfrm>
            <a:custGeom>
              <a:avLst/>
              <a:gdLst/>
              <a:ahLst/>
              <a:cxnLst/>
              <a:rect l="l" t="t" r="r" b="b"/>
              <a:pathLst>
                <a:path w="220" h="26" extrusionOk="0">
                  <a:moveTo>
                    <a:pt x="1" y="1"/>
                  </a:moveTo>
                  <a:cubicBezTo>
                    <a:pt x="76" y="11"/>
                    <a:pt x="148" y="18"/>
                    <a:pt x="220" y="25"/>
                  </a:cubicBezTo>
                  <a:cubicBezTo>
                    <a:pt x="148" y="18"/>
                    <a:pt x="76" y="11"/>
                    <a:pt x="1" y="1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580;p81">
              <a:extLst>
                <a:ext uri="{FF2B5EF4-FFF2-40B4-BE49-F238E27FC236}">
                  <a16:creationId xmlns:a16="http://schemas.microsoft.com/office/drawing/2014/main" id="{5DF33D27-40FC-9BB5-7CD5-F189E1F5183B}"/>
                </a:ext>
              </a:extLst>
            </p:cNvPr>
            <p:cNvSpPr/>
            <p:nvPr/>
          </p:nvSpPr>
          <p:spPr>
            <a:xfrm>
              <a:off x="5823845" y="4504565"/>
              <a:ext cx="6343" cy="610"/>
            </a:xfrm>
            <a:custGeom>
              <a:avLst/>
              <a:gdLst/>
              <a:ahLst/>
              <a:cxnLst/>
              <a:rect l="l" t="t" r="r" b="b"/>
              <a:pathLst>
                <a:path w="156" h="15" extrusionOk="0">
                  <a:moveTo>
                    <a:pt x="1" y="0"/>
                  </a:moveTo>
                  <a:cubicBezTo>
                    <a:pt x="53" y="4"/>
                    <a:pt x="104" y="11"/>
                    <a:pt x="156" y="14"/>
                  </a:cubicBezTo>
                  <a:cubicBezTo>
                    <a:pt x="104" y="11"/>
                    <a:pt x="53" y="4"/>
                    <a:pt x="1" y="0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581;p81">
              <a:extLst>
                <a:ext uri="{FF2B5EF4-FFF2-40B4-BE49-F238E27FC236}">
                  <a16:creationId xmlns:a16="http://schemas.microsoft.com/office/drawing/2014/main" id="{D00AC07E-EC56-DB7E-57DE-8F241CBD8B81}"/>
                </a:ext>
              </a:extLst>
            </p:cNvPr>
            <p:cNvSpPr/>
            <p:nvPr/>
          </p:nvSpPr>
          <p:spPr>
            <a:xfrm>
              <a:off x="5873454" y="4503182"/>
              <a:ext cx="192130" cy="6872"/>
            </a:xfrm>
            <a:custGeom>
              <a:avLst/>
              <a:gdLst/>
              <a:ahLst/>
              <a:cxnLst/>
              <a:rect l="l" t="t" r="r" b="b"/>
              <a:pathLst>
                <a:path w="4725" h="169" extrusionOk="0">
                  <a:moveTo>
                    <a:pt x="4721" y="1"/>
                  </a:moveTo>
                  <a:cubicBezTo>
                    <a:pt x="3715" y="107"/>
                    <a:pt x="2671" y="167"/>
                    <a:pt x="1586" y="167"/>
                  </a:cubicBezTo>
                  <a:cubicBezTo>
                    <a:pt x="1067" y="167"/>
                    <a:pt x="538" y="153"/>
                    <a:pt x="0" y="124"/>
                  </a:cubicBezTo>
                  <a:lnTo>
                    <a:pt x="0" y="124"/>
                  </a:lnTo>
                  <a:cubicBezTo>
                    <a:pt x="556" y="154"/>
                    <a:pt x="1103" y="169"/>
                    <a:pt x="1639" y="169"/>
                  </a:cubicBezTo>
                  <a:cubicBezTo>
                    <a:pt x="2707" y="169"/>
                    <a:pt x="3735" y="111"/>
                    <a:pt x="4724" y="4"/>
                  </a:cubicBezTo>
                  <a:lnTo>
                    <a:pt x="4721" y="1"/>
                  </a:lnTo>
                  <a:close/>
                </a:path>
              </a:pathLst>
            </a:custGeom>
            <a:solidFill>
              <a:srgbClr val="0B3D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582;p81">
              <a:extLst>
                <a:ext uri="{FF2B5EF4-FFF2-40B4-BE49-F238E27FC236}">
                  <a16:creationId xmlns:a16="http://schemas.microsoft.com/office/drawing/2014/main" id="{CB076E6C-56D5-7A64-F75F-F36281EC74FF}"/>
                </a:ext>
              </a:extLst>
            </p:cNvPr>
            <p:cNvSpPr/>
            <p:nvPr/>
          </p:nvSpPr>
          <p:spPr>
            <a:xfrm>
              <a:off x="5846332" y="4506354"/>
              <a:ext cx="27122" cy="1911"/>
            </a:xfrm>
            <a:custGeom>
              <a:avLst/>
              <a:gdLst/>
              <a:ahLst/>
              <a:cxnLst/>
              <a:rect l="l" t="t" r="r" b="b"/>
              <a:pathLst>
                <a:path w="667" h="47" extrusionOk="0">
                  <a:moveTo>
                    <a:pt x="1" y="1"/>
                  </a:moveTo>
                  <a:lnTo>
                    <a:pt x="1" y="1"/>
                  </a:lnTo>
                  <a:cubicBezTo>
                    <a:pt x="224" y="18"/>
                    <a:pt x="447" y="36"/>
                    <a:pt x="666" y="46"/>
                  </a:cubicBezTo>
                  <a:cubicBezTo>
                    <a:pt x="447" y="32"/>
                    <a:pt x="224" y="18"/>
                    <a:pt x="1" y="1"/>
                  </a:cubicBezTo>
                  <a:close/>
                </a:path>
              </a:pathLst>
            </a:custGeom>
            <a:solidFill>
              <a:srgbClr val="0B3D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583;p81">
              <a:extLst>
                <a:ext uri="{FF2B5EF4-FFF2-40B4-BE49-F238E27FC236}">
                  <a16:creationId xmlns:a16="http://schemas.microsoft.com/office/drawing/2014/main" id="{5CAB0D0F-A150-5A66-A154-5E11486E7554}"/>
                </a:ext>
              </a:extLst>
            </p:cNvPr>
            <p:cNvSpPr/>
            <p:nvPr/>
          </p:nvSpPr>
          <p:spPr>
            <a:xfrm>
              <a:off x="5830148" y="4505134"/>
              <a:ext cx="12605" cy="1017"/>
            </a:xfrm>
            <a:custGeom>
              <a:avLst/>
              <a:gdLst/>
              <a:ahLst/>
              <a:cxnLst/>
              <a:rect l="l" t="t" r="r" b="b"/>
              <a:pathLst>
                <a:path w="310" h="25" extrusionOk="0">
                  <a:moveTo>
                    <a:pt x="1" y="0"/>
                  </a:moveTo>
                  <a:cubicBezTo>
                    <a:pt x="104" y="10"/>
                    <a:pt x="207" y="18"/>
                    <a:pt x="310" y="24"/>
                  </a:cubicBezTo>
                  <a:cubicBezTo>
                    <a:pt x="207" y="18"/>
                    <a:pt x="104" y="10"/>
                    <a:pt x="1" y="0"/>
                  </a:cubicBezTo>
                  <a:close/>
                </a:path>
              </a:pathLst>
            </a:custGeom>
            <a:solidFill>
              <a:srgbClr val="0B3D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584;p81">
              <a:extLst>
                <a:ext uri="{FF2B5EF4-FFF2-40B4-BE49-F238E27FC236}">
                  <a16:creationId xmlns:a16="http://schemas.microsoft.com/office/drawing/2014/main" id="{E5ABA18B-05D5-DA09-9E36-7C1AF3846C7D}"/>
                </a:ext>
              </a:extLst>
            </p:cNvPr>
            <p:cNvSpPr/>
            <p:nvPr/>
          </p:nvSpPr>
          <p:spPr>
            <a:xfrm>
              <a:off x="5789932" y="4500946"/>
              <a:ext cx="3538" cy="447"/>
            </a:xfrm>
            <a:custGeom>
              <a:avLst/>
              <a:gdLst/>
              <a:ahLst/>
              <a:cxnLst/>
              <a:rect l="l" t="t" r="r" b="b"/>
              <a:pathLst>
                <a:path w="87" h="11" extrusionOk="0">
                  <a:moveTo>
                    <a:pt x="1" y="0"/>
                  </a:moveTo>
                  <a:cubicBezTo>
                    <a:pt x="28" y="4"/>
                    <a:pt x="55" y="7"/>
                    <a:pt x="86" y="10"/>
                  </a:cubicBezTo>
                  <a:cubicBezTo>
                    <a:pt x="55" y="7"/>
                    <a:pt x="28" y="4"/>
                    <a:pt x="1" y="0"/>
                  </a:cubicBezTo>
                  <a:close/>
                </a:path>
              </a:pathLst>
            </a:custGeom>
            <a:solidFill>
              <a:srgbClr val="0B3D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585;p81">
              <a:extLst>
                <a:ext uri="{FF2B5EF4-FFF2-40B4-BE49-F238E27FC236}">
                  <a16:creationId xmlns:a16="http://schemas.microsoft.com/office/drawing/2014/main" id="{65D160FD-3ADA-03C9-9429-D0951245503D}"/>
                </a:ext>
              </a:extLst>
            </p:cNvPr>
            <p:cNvSpPr/>
            <p:nvPr/>
          </p:nvSpPr>
          <p:spPr>
            <a:xfrm>
              <a:off x="5818112" y="4504036"/>
              <a:ext cx="5774" cy="569"/>
            </a:xfrm>
            <a:custGeom>
              <a:avLst/>
              <a:gdLst/>
              <a:ahLst/>
              <a:cxnLst/>
              <a:rect l="l" t="t" r="r" b="b"/>
              <a:pathLst>
                <a:path w="142" h="14" extrusionOk="0">
                  <a:moveTo>
                    <a:pt x="1" y="0"/>
                  </a:moveTo>
                  <a:cubicBezTo>
                    <a:pt x="49" y="4"/>
                    <a:pt x="97" y="10"/>
                    <a:pt x="142" y="13"/>
                  </a:cubicBezTo>
                  <a:cubicBezTo>
                    <a:pt x="97" y="10"/>
                    <a:pt x="49" y="4"/>
                    <a:pt x="1" y="0"/>
                  </a:cubicBezTo>
                  <a:close/>
                </a:path>
              </a:pathLst>
            </a:custGeom>
            <a:solidFill>
              <a:srgbClr val="0B3D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586;p81">
              <a:extLst>
                <a:ext uri="{FF2B5EF4-FFF2-40B4-BE49-F238E27FC236}">
                  <a16:creationId xmlns:a16="http://schemas.microsoft.com/office/drawing/2014/main" id="{3AD5AA4E-C526-67AA-FFCB-C9F81BAB1823}"/>
                </a:ext>
              </a:extLst>
            </p:cNvPr>
            <p:cNvSpPr/>
            <p:nvPr/>
          </p:nvSpPr>
          <p:spPr>
            <a:xfrm>
              <a:off x="5844543" y="4506232"/>
              <a:ext cx="1830" cy="163"/>
            </a:xfrm>
            <a:custGeom>
              <a:avLst/>
              <a:gdLst/>
              <a:ahLst/>
              <a:cxnLst/>
              <a:rect l="l" t="t" r="r" b="b"/>
              <a:pathLst>
                <a:path w="45" h="4" extrusionOk="0">
                  <a:moveTo>
                    <a:pt x="45" y="4"/>
                  </a:moveTo>
                  <a:lnTo>
                    <a:pt x="45" y="4"/>
                  </a:lnTo>
                  <a:cubicBezTo>
                    <a:pt x="31" y="4"/>
                    <a:pt x="14" y="4"/>
                    <a:pt x="0" y="1"/>
                  </a:cubicBezTo>
                  <a:cubicBezTo>
                    <a:pt x="14" y="4"/>
                    <a:pt x="31" y="4"/>
                    <a:pt x="45" y="4"/>
                  </a:cubicBezTo>
                  <a:close/>
                </a:path>
              </a:pathLst>
            </a:custGeom>
            <a:solidFill>
              <a:srgbClr val="0B3D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587;p81">
              <a:extLst>
                <a:ext uri="{FF2B5EF4-FFF2-40B4-BE49-F238E27FC236}">
                  <a16:creationId xmlns:a16="http://schemas.microsoft.com/office/drawing/2014/main" id="{12909006-8644-F74E-6589-0D77C04272DF}"/>
                </a:ext>
              </a:extLst>
            </p:cNvPr>
            <p:cNvSpPr/>
            <p:nvPr/>
          </p:nvSpPr>
          <p:spPr>
            <a:xfrm>
              <a:off x="5805872" y="4502735"/>
              <a:ext cx="3375" cy="325"/>
            </a:xfrm>
            <a:custGeom>
              <a:avLst/>
              <a:gdLst/>
              <a:ahLst/>
              <a:cxnLst/>
              <a:rect l="l" t="t" r="r" b="b"/>
              <a:pathLst>
                <a:path w="83" h="8" extrusionOk="0">
                  <a:moveTo>
                    <a:pt x="0" y="1"/>
                  </a:moveTo>
                  <a:cubicBezTo>
                    <a:pt x="27" y="4"/>
                    <a:pt x="55" y="8"/>
                    <a:pt x="83" y="8"/>
                  </a:cubicBezTo>
                  <a:cubicBezTo>
                    <a:pt x="55" y="8"/>
                    <a:pt x="27" y="4"/>
                    <a:pt x="0" y="1"/>
                  </a:cubicBezTo>
                  <a:close/>
                </a:path>
              </a:pathLst>
            </a:custGeom>
            <a:solidFill>
              <a:srgbClr val="0B3D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588;p81">
              <a:extLst>
                <a:ext uri="{FF2B5EF4-FFF2-40B4-BE49-F238E27FC236}">
                  <a16:creationId xmlns:a16="http://schemas.microsoft.com/office/drawing/2014/main" id="{FA3C1B70-2F0E-041F-BDB8-DAF500344784}"/>
                </a:ext>
              </a:extLst>
            </p:cNvPr>
            <p:cNvSpPr/>
            <p:nvPr/>
          </p:nvSpPr>
          <p:spPr>
            <a:xfrm>
              <a:off x="5774439" y="4499278"/>
              <a:ext cx="402925" cy="644215"/>
            </a:xfrm>
            <a:custGeom>
              <a:avLst/>
              <a:gdLst/>
              <a:ahLst/>
              <a:cxnLst/>
              <a:rect l="l" t="t" r="r" b="b"/>
              <a:pathLst>
                <a:path w="9909" h="15842" extrusionOk="0">
                  <a:moveTo>
                    <a:pt x="55" y="0"/>
                  </a:moveTo>
                  <a:cubicBezTo>
                    <a:pt x="0" y="550"/>
                    <a:pt x="93" y="2287"/>
                    <a:pt x="285" y="4755"/>
                  </a:cubicBezTo>
                  <a:cubicBezTo>
                    <a:pt x="374" y="5895"/>
                    <a:pt x="481" y="7186"/>
                    <a:pt x="605" y="8590"/>
                  </a:cubicBezTo>
                  <a:cubicBezTo>
                    <a:pt x="800" y="10794"/>
                    <a:pt x="1034" y="13270"/>
                    <a:pt x="1285" y="15841"/>
                  </a:cubicBezTo>
                  <a:lnTo>
                    <a:pt x="9909" y="15841"/>
                  </a:lnTo>
                  <a:cubicBezTo>
                    <a:pt x="8783" y="10630"/>
                    <a:pt x="7863" y="5377"/>
                    <a:pt x="7159" y="100"/>
                  </a:cubicBezTo>
                  <a:cubicBezTo>
                    <a:pt x="6170" y="207"/>
                    <a:pt x="5142" y="265"/>
                    <a:pt x="4074" y="265"/>
                  </a:cubicBezTo>
                  <a:cubicBezTo>
                    <a:pt x="3537" y="265"/>
                    <a:pt x="2991" y="250"/>
                    <a:pt x="2434" y="220"/>
                  </a:cubicBezTo>
                  <a:cubicBezTo>
                    <a:pt x="2215" y="210"/>
                    <a:pt x="1992" y="192"/>
                    <a:pt x="1769" y="175"/>
                  </a:cubicBezTo>
                  <a:cubicBezTo>
                    <a:pt x="1755" y="175"/>
                    <a:pt x="1738" y="175"/>
                    <a:pt x="1724" y="172"/>
                  </a:cubicBezTo>
                  <a:cubicBezTo>
                    <a:pt x="1707" y="172"/>
                    <a:pt x="1693" y="172"/>
                    <a:pt x="1680" y="168"/>
                  </a:cubicBezTo>
                  <a:cubicBezTo>
                    <a:pt x="1577" y="162"/>
                    <a:pt x="1474" y="154"/>
                    <a:pt x="1371" y="144"/>
                  </a:cubicBezTo>
                  <a:cubicBezTo>
                    <a:pt x="1319" y="141"/>
                    <a:pt x="1268" y="134"/>
                    <a:pt x="1216" y="130"/>
                  </a:cubicBezTo>
                  <a:cubicBezTo>
                    <a:pt x="1171" y="127"/>
                    <a:pt x="1123" y="121"/>
                    <a:pt x="1075" y="117"/>
                  </a:cubicBezTo>
                  <a:cubicBezTo>
                    <a:pt x="1003" y="110"/>
                    <a:pt x="931" y="103"/>
                    <a:pt x="856" y="93"/>
                  </a:cubicBezTo>
                  <a:cubicBezTo>
                    <a:pt x="828" y="93"/>
                    <a:pt x="800" y="89"/>
                    <a:pt x="773" y="86"/>
                  </a:cubicBezTo>
                  <a:cubicBezTo>
                    <a:pt x="670" y="76"/>
                    <a:pt x="570" y="62"/>
                    <a:pt x="467" y="51"/>
                  </a:cubicBezTo>
                  <a:cubicBezTo>
                    <a:pt x="436" y="48"/>
                    <a:pt x="409" y="45"/>
                    <a:pt x="382" y="41"/>
                  </a:cubicBezTo>
                  <a:cubicBezTo>
                    <a:pt x="275" y="27"/>
                    <a:pt x="165" y="14"/>
                    <a:pt x="55" y="0"/>
                  </a:cubicBezTo>
                  <a:close/>
                </a:path>
              </a:pathLst>
            </a:custGeom>
            <a:solidFill>
              <a:srgbClr val="004F8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589;p81">
              <a:extLst>
                <a:ext uri="{FF2B5EF4-FFF2-40B4-BE49-F238E27FC236}">
                  <a16:creationId xmlns:a16="http://schemas.microsoft.com/office/drawing/2014/main" id="{697808FC-BF90-70FE-3C5E-C9C84C7870D8}"/>
                </a:ext>
              </a:extLst>
            </p:cNvPr>
            <p:cNvSpPr/>
            <p:nvPr/>
          </p:nvSpPr>
          <p:spPr>
            <a:xfrm>
              <a:off x="6774306" y="414798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4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590;p81">
              <a:extLst>
                <a:ext uri="{FF2B5EF4-FFF2-40B4-BE49-F238E27FC236}">
                  <a16:creationId xmlns:a16="http://schemas.microsoft.com/office/drawing/2014/main" id="{46E2E875-637A-BBD4-4BFB-BB26FA8B7A89}"/>
                </a:ext>
              </a:extLst>
            </p:cNvPr>
            <p:cNvSpPr/>
            <p:nvPr/>
          </p:nvSpPr>
          <p:spPr>
            <a:xfrm>
              <a:off x="6194774" y="2837141"/>
              <a:ext cx="1277819" cy="1858634"/>
            </a:xfrm>
            <a:custGeom>
              <a:avLst/>
              <a:gdLst/>
              <a:ahLst/>
              <a:cxnLst/>
              <a:rect l="l" t="t" r="r" b="b"/>
              <a:pathLst>
                <a:path w="31425" h="45706" extrusionOk="0">
                  <a:moveTo>
                    <a:pt x="21524" y="0"/>
                  </a:moveTo>
                  <a:cubicBezTo>
                    <a:pt x="21195" y="0"/>
                    <a:pt x="20848" y="146"/>
                    <a:pt x="20648" y="448"/>
                  </a:cubicBezTo>
                  <a:lnTo>
                    <a:pt x="15029" y="7534"/>
                  </a:lnTo>
                  <a:cubicBezTo>
                    <a:pt x="13621" y="9309"/>
                    <a:pt x="11901" y="10820"/>
                    <a:pt x="9927" y="11935"/>
                  </a:cubicBezTo>
                  <a:cubicBezTo>
                    <a:pt x="9683" y="12073"/>
                    <a:pt x="9456" y="12190"/>
                    <a:pt x="9250" y="12282"/>
                  </a:cubicBezTo>
                  <a:cubicBezTo>
                    <a:pt x="9141" y="10888"/>
                    <a:pt x="8924" y="8386"/>
                    <a:pt x="8629" y="6525"/>
                  </a:cubicBezTo>
                  <a:cubicBezTo>
                    <a:pt x="8360" y="4818"/>
                    <a:pt x="7713" y="4458"/>
                    <a:pt x="7234" y="4458"/>
                  </a:cubicBezTo>
                  <a:cubicBezTo>
                    <a:pt x="6948" y="4458"/>
                    <a:pt x="6721" y="4586"/>
                    <a:pt x="6669" y="4633"/>
                  </a:cubicBezTo>
                  <a:cubicBezTo>
                    <a:pt x="6610" y="4687"/>
                    <a:pt x="6414" y="6356"/>
                    <a:pt x="6208" y="8269"/>
                  </a:cubicBezTo>
                  <a:cubicBezTo>
                    <a:pt x="5817" y="11894"/>
                    <a:pt x="5738" y="15551"/>
                    <a:pt x="5968" y="19194"/>
                  </a:cubicBezTo>
                  <a:cubicBezTo>
                    <a:pt x="6040" y="20343"/>
                    <a:pt x="6102" y="21233"/>
                    <a:pt x="6130" y="21288"/>
                  </a:cubicBezTo>
                  <a:cubicBezTo>
                    <a:pt x="4876" y="25239"/>
                    <a:pt x="1" y="44885"/>
                    <a:pt x="1" y="44885"/>
                  </a:cubicBezTo>
                  <a:lnTo>
                    <a:pt x="8746" y="45706"/>
                  </a:lnTo>
                  <a:lnTo>
                    <a:pt x="11955" y="25250"/>
                  </a:lnTo>
                  <a:cubicBezTo>
                    <a:pt x="11955" y="25250"/>
                    <a:pt x="17339" y="21882"/>
                    <a:pt x="19547" y="19901"/>
                  </a:cubicBezTo>
                  <a:cubicBezTo>
                    <a:pt x="22990" y="18647"/>
                    <a:pt x="30042" y="16738"/>
                    <a:pt x="30760" y="16282"/>
                  </a:cubicBezTo>
                  <a:cubicBezTo>
                    <a:pt x="31424" y="15857"/>
                    <a:pt x="31302" y="14894"/>
                    <a:pt x="30562" y="14894"/>
                  </a:cubicBezTo>
                  <a:cubicBezTo>
                    <a:pt x="30434" y="14894"/>
                    <a:pt x="30288" y="14922"/>
                    <a:pt x="30124" y="14987"/>
                  </a:cubicBezTo>
                  <a:cubicBezTo>
                    <a:pt x="29149" y="15375"/>
                    <a:pt x="22074" y="16687"/>
                    <a:pt x="20405" y="16993"/>
                  </a:cubicBezTo>
                  <a:cubicBezTo>
                    <a:pt x="20347" y="16676"/>
                    <a:pt x="20274" y="16337"/>
                    <a:pt x="20185" y="15987"/>
                  </a:cubicBezTo>
                  <a:lnTo>
                    <a:pt x="29140" y="8619"/>
                  </a:lnTo>
                  <a:cubicBezTo>
                    <a:pt x="29140" y="8619"/>
                    <a:pt x="30276" y="7524"/>
                    <a:pt x="30015" y="7081"/>
                  </a:cubicBezTo>
                  <a:cubicBezTo>
                    <a:pt x="29828" y="6765"/>
                    <a:pt x="29537" y="6622"/>
                    <a:pt x="29199" y="6622"/>
                  </a:cubicBezTo>
                  <a:cubicBezTo>
                    <a:pt x="28793" y="6622"/>
                    <a:pt x="28320" y="6829"/>
                    <a:pt x="27879" y="7191"/>
                  </a:cubicBezTo>
                  <a:cubicBezTo>
                    <a:pt x="27165" y="7777"/>
                    <a:pt x="21109" y="12303"/>
                    <a:pt x="19355" y="13329"/>
                  </a:cubicBezTo>
                  <a:cubicBezTo>
                    <a:pt x="19244" y="13041"/>
                    <a:pt x="19138" y="12767"/>
                    <a:pt x="19028" y="12505"/>
                  </a:cubicBezTo>
                  <a:lnTo>
                    <a:pt x="26925" y="3854"/>
                  </a:lnTo>
                  <a:cubicBezTo>
                    <a:pt x="26925" y="3854"/>
                    <a:pt x="27498" y="3068"/>
                    <a:pt x="26804" y="2426"/>
                  </a:cubicBezTo>
                  <a:cubicBezTo>
                    <a:pt x="26653" y="2285"/>
                    <a:pt x="26481" y="2230"/>
                    <a:pt x="26303" y="2230"/>
                  </a:cubicBezTo>
                  <a:cubicBezTo>
                    <a:pt x="25669" y="2230"/>
                    <a:pt x="24971" y="2930"/>
                    <a:pt x="24971" y="2930"/>
                  </a:cubicBezTo>
                  <a:cubicBezTo>
                    <a:pt x="24971" y="2930"/>
                    <a:pt x="20185" y="8045"/>
                    <a:pt x="17219" y="10439"/>
                  </a:cubicBezTo>
                  <a:cubicBezTo>
                    <a:pt x="16907" y="10301"/>
                    <a:pt x="16907" y="10301"/>
                    <a:pt x="16371" y="10167"/>
                  </a:cubicBezTo>
                  <a:cubicBezTo>
                    <a:pt x="17744" y="7232"/>
                    <a:pt x="22317" y="1532"/>
                    <a:pt x="22369" y="819"/>
                  </a:cubicBezTo>
                  <a:cubicBezTo>
                    <a:pt x="22409" y="282"/>
                    <a:pt x="21982" y="0"/>
                    <a:pt x="21524" y="0"/>
                  </a:cubicBezTo>
                  <a:close/>
                </a:path>
              </a:pathLst>
            </a:custGeom>
            <a:solidFill>
              <a:srgbClr val="FCB28D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591;p81">
              <a:extLst>
                <a:ext uri="{FF2B5EF4-FFF2-40B4-BE49-F238E27FC236}">
                  <a16:creationId xmlns:a16="http://schemas.microsoft.com/office/drawing/2014/main" id="{07157C8A-E57E-3B53-633C-9B80E000DD97}"/>
                </a:ext>
              </a:extLst>
            </p:cNvPr>
            <p:cNvSpPr/>
            <p:nvPr/>
          </p:nvSpPr>
          <p:spPr>
            <a:xfrm>
              <a:off x="6427774" y="3464402"/>
              <a:ext cx="14029" cy="216663"/>
            </a:xfrm>
            <a:custGeom>
              <a:avLst/>
              <a:gdLst/>
              <a:ahLst/>
              <a:cxnLst/>
              <a:rect l="l" t="t" r="r" b="b"/>
              <a:pathLst>
                <a:path w="345" h="5328" extrusionOk="0">
                  <a:moveTo>
                    <a:pt x="1" y="0"/>
                  </a:moveTo>
                  <a:cubicBezTo>
                    <a:pt x="85" y="1241"/>
                    <a:pt x="183" y="2946"/>
                    <a:pt x="265" y="4199"/>
                  </a:cubicBezTo>
                  <a:lnTo>
                    <a:pt x="265" y="4199"/>
                  </a:lnTo>
                  <a:cubicBezTo>
                    <a:pt x="256" y="4061"/>
                    <a:pt x="247" y="3917"/>
                    <a:pt x="238" y="3770"/>
                  </a:cubicBezTo>
                  <a:cubicBezTo>
                    <a:pt x="169" y="2678"/>
                    <a:pt x="128" y="1582"/>
                    <a:pt x="115" y="487"/>
                  </a:cubicBezTo>
                  <a:cubicBezTo>
                    <a:pt x="77" y="326"/>
                    <a:pt x="39" y="161"/>
                    <a:pt x="1" y="0"/>
                  </a:cubicBezTo>
                  <a:close/>
                  <a:moveTo>
                    <a:pt x="265" y="4199"/>
                  </a:moveTo>
                  <a:lnTo>
                    <a:pt x="265" y="4199"/>
                  </a:lnTo>
                  <a:cubicBezTo>
                    <a:pt x="293" y="4647"/>
                    <a:pt x="321" y="5037"/>
                    <a:pt x="345" y="5328"/>
                  </a:cubicBezTo>
                  <a:cubicBezTo>
                    <a:pt x="321" y="5038"/>
                    <a:pt x="294" y="4647"/>
                    <a:pt x="265" y="4199"/>
                  </a:cubicBezTo>
                  <a:close/>
                </a:path>
              </a:pathLst>
            </a:custGeom>
            <a:solidFill>
              <a:srgbClr val="F8C6B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592;p81">
              <a:extLst>
                <a:ext uri="{FF2B5EF4-FFF2-40B4-BE49-F238E27FC236}">
                  <a16:creationId xmlns:a16="http://schemas.microsoft.com/office/drawing/2014/main" id="{3DD11770-4A97-3AE0-A62F-54F110E66508}"/>
                </a:ext>
              </a:extLst>
            </p:cNvPr>
            <p:cNvSpPr/>
            <p:nvPr/>
          </p:nvSpPr>
          <p:spPr>
            <a:xfrm>
              <a:off x="6248287" y="4445515"/>
              <a:ext cx="854" cy="3091"/>
            </a:xfrm>
            <a:custGeom>
              <a:avLst/>
              <a:gdLst/>
              <a:ahLst/>
              <a:cxnLst/>
              <a:rect l="l" t="t" r="r" b="b"/>
              <a:pathLst>
                <a:path w="21" h="76" extrusionOk="0">
                  <a:moveTo>
                    <a:pt x="21" y="1"/>
                  </a:moveTo>
                  <a:cubicBezTo>
                    <a:pt x="21" y="1"/>
                    <a:pt x="17" y="4"/>
                    <a:pt x="17" y="7"/>
                  </a:cubicBezTo>
                  <a:cubicBezTo>
                    <a:pt x="17" y="4"/>
                    <a:pt x="21" y="4"/>
                    <a:pt x="21" y="1"/>
                  </a:cubicBezTo>
                  <a:close/>
                  <a:moveTo>
                    <a:pt x="10" y="42"/>
                  </a:moveTo>
                  <a:cubicBezTo>
                    <a:pt x="7" y="52"/>
                    <a:pt x="3" y="62"/>
                    <a:pt x="0" y="76"/>
                  </a:cubicBezTo>
                  <a:cubicBezTo>
                    <a:pt x="3" y="66"/>
                    <a:pt x="7" y="52"/>
                    <a:pt x="10" y="42"/>
                  </a:cubicBezTo>
                  <a:close/>
                </a:path>
              </a:pathLst>
            </a:custGeom>
            <a:solidFill>
              <a:srgbClr val="7A5F59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593;p81">
              <a:extLst>
                <a:ext uri="{FF2B5EF4-FFF2-40B4-BE49-F238E27FC236}">
                  <a16:creationId xmlns:a16="http://schemas.microsoft.com/office/drawing/2014/main" id="{A97CFF68-B812-D5AB-C4E5-47FC026C0B63}"/>
                </a:ext>
              </a:extLst>
            </p:cNvPr>
            <p:cNvSpPr/>
            <p:nvPr/>
          </p:nvSpPr>
          <p:spPr>
            <a:xfrm>
              <a:off x="6243123" y="3484208"/>
              <a:ext cx="298747" cy="984988"/>
            </a:xfrm>
            <a:custGeom>
              <a:avLst/>
              <a:gdLst/>
              <a:ahLst/>
              <a:cxnLst/>
              <a:rect l="l" t="t" r="r" b="b"/>
              <a:pathLst>
                <a:path w="7347" h="24222" extrusionOk="0">
                  <a:moveTo>
                    <a:pt x="4656" y="0"/>
                  </a:moveTo>
                  <a:lnTo>
                    <a:pt x="4656" y="0"/>
                  </a:lnTo>
                  <a:cubicBezTo>
                    <a:pt x="4669" y="1095"/>
                    <a:pt x="4710" y="2191"/>
                    <a:pt x="4779" y="3283"/>
                  </a:cubicBezTo>
                  <a:cubicBezTo>
                    <a:pt x="4817" y="3911"/>
                    <a:pt x="4854" y="4460"/>
                    <a:pt x="4886" y="4841"/>
                  </a:cubicBezTo>
                  <a:lnTo>
                    <a:pt x="4886" y="4844"/>
                  </a:lnTo>
                  <a:lnTo>
                    <a:pt x="4886" y="4869"/>
                  </a:lnTo>
                  <a:lnTo>
                    <a:pt x="4886" y="4872"/>
                  </a:lnTo>
                  <a:lnTo>
                    <a:pt x="4886" y="4879"/>
                  </a:lnTo>
                  <a:cubicBezTo>
                    <a:pt x="4886" y="4879"/>
                    <a:pt x="4889" y="4879"/>
                    <a:pt x="4889" y="4882"/>
                  </a:cubicBezTo>
                  <a:lnTo>
                    <a:pt x="4889" y="4885"/>
                  </a:lnTo>
                  <a:lnTo>
                    <a:pt x="4889" y="4890"/>
                  </a:lnTo>
                  <a:lnTo>
                    <a:pt x="4889" y="4896"/>
                  </a:lnTo>
                  <a:lnTo>
                    <a:pt x="4889" y="4913"/>
                  </a:lnTo>
                  <a:cubicBezTo>
                    <a:pt x="4889" y="4917"/>
                    <a:pt x="4889" y="4923"/>
                    <a:pt x="4892" y="4927"/>
                  </a:cubicBezTo>
                  <a:cubicBezTo>
                    <a:pt x="4913" y="5191"/>
                    <a:pt x="4930" y="5356"/>
                    <a:pt x="4941" y="5377"/>
                  </a:cubicBezTo>
                  <a:cubicBezTo>
                    <a:pt x="4879" y="5583"/>
                    <a:pt x="4803" y="5830"/>
                    <a:pt x="4721" y="6112"/>
                  </a:cubicBezTo>
                  <a:cubicBezTo>
                    <a:pt x="4721" y="6115"/>
                    <a:pt x="4717" y="6115"/>
                    <a:pt x="4717" y="6115"/>
                  </a:cubicBezTo>
                  <a:lnTo>
                    <a:pt x="4717" y="6118"/>
                  </a:lnTo>
                  <a:lnTo>
                    <a:pt x="4717" y="6121"/>
                  </a:lnTo>
                  <a:cubicBezTo>
                    <a:pt x="4717" y="6126"/>
                    <a:pt x="4714" y="6126"/>
                    <a:pt x="4714" y="6129"/>
                  </a:cubicBezTo>
                  <a:lnTo>
                    <a:pt x="4714" y="6132"/>
                  </a:lnTo>
                  <a:cubicBezTo>
                    <a:pt x="4714" y="6135"/>
                    <a:pt x="4710" y="6139"/>
                    <a:pt x="4710" y="6139"/>
                  </a:cubicBezTo>
                  <a:lnTo>
                    <a:pt x="4710" y="6142"/>
                  </a:lnTo>
                  <a:cubicBezTo>
                    <a:pt x="4710" y="6146"/>
                    <a:pt x="4707" y="6149"/>
                    <a:pt x="4707" y="6153"/>
                  </a:cubicBezTo>
                  <a:lnTo>
                    <a:pt x="4707" y="6156"/>
                  </a:lnTo>
                  <a:cubicBezTo>
                    <a:pt x="4092" y="8264"/>
                    <a:pt x="3018" y="12357"/>
                    <a:pt x="1957" y="16504"/>
                  </a:cubicBezTo>
                  <a:cubicBezTo>
                    <a:pt x="1322" y="18980"/>
                    <a:pt x="690" y="21476"/>
                    <a:pt x="162" y="23573"/>
                  </a:cubicBezTo>
                  <a:lnTo>
                    <a:pt x="162" y="23577"/>
                  </a:lnTo>
                  <a:lnTo>
                    <a:pt x="162" y="23583"/>
                  </a:lnTo>
                  <a:cubicBezTo>
                    <a:pt x="162" y="23583"/>
                    <a:pt x="158" y="23587"/>
                    <a:pt x="158" y="23590"/>
                  </a:cubicBezTo>
                  <a:cubicBezTo>
                    <a:pt x="154" y="23604"/>
                    <a:pt x="151" y="23615"/>
                    <a:pt x="151" y="23628"/>
                  </a:cubicBezTo>
                  <a:lnTo>
                    <a:pt x="148" y="23628"/>
                  </a:lnTo>
                  <a:lnTo>
                    <a:pt x="148" y="23639"/>
                  </a:lnTo>
                  <a:cubicBezTo>
                    <a:pt x="148" y="23639"/>
                    <a:pt x="144" y="23642"/>
                    <a:pt x="144" y="23645"/>
                  </a:cubicBezTo>
                  <a:cubicBezTo>
                    <a:pt x="141" y="23656"/>
                    <a:pt x="141" y="23666"/>
                    <a:pt x="137" y="23680"/>
                  </a:cubicBezTo>
                  <a:cubicBezTo>
                    <a:pt x="134" y="23690"/>
                    <a:pt x="130" y="23700"/>
                    <a:pt x="127" y="23714"/>
                  </a:cubicBezTo>
                  <a:lnTo>
                    <a:pt x="127" y="23718"/>
                  </a:lnTo>
                  <a:cubicBezTo>
                    <a:pt x="113" y="23765"/>
                    <a:pt x="103" y="23813"/>
                    <a:pt x="89" y="23862"/>
                  </a:cubicBezTo>
                  <a:lnTo>
                    <a:pt x="89" y="23865"/>
                  </a:lnTo>
                  <a:lnTo>
                    <a:pt x="89" y="23872"/>
                  </a:lnTo>
                  <a:cubicBezTo>
                    <a:pt x="86" y="23875"/>
                    <a:pt x="86" y="23878"/>
                    <a:pt x="86" y="23878"/>
                  </a:cubicBezTo>
                  <a:cubicBezTo>
                    <a:pt x="59" y="23995"/>
                    <a:pt x="27" y="24109"/>
                    <a:pt x="0" y="24222"/>
                  </a:cubicBezTo>
                  <a:cubicBezTo>
                    <a:pt x="618" y="24054"/>
                    <a:pt x="1212" y="23868"/>
                    <a:pt x="1789" y="23669"/>
                  </a:cubicBezTo>
                  <a:cubicBezTo>
                    <a:pt x="2537" y="20641"/>
                    <a:pt x="3155" y="17575"/>
                    <a:pt x="3852" y="14547"/>
                  </a:cubicBezTo>
                  <a:cubicBezTo>
                    <a:pt x="4309" y="12549"/>
                    <a:pt x="4755" y="10537"/>
                    <a:pt x="5373" y="8583"/>
                  </a:cubicBezTo>
                  <a:cubicBezTo>
                    <a:pt x="5627" y="7777"/>
                    <a:pt x="7347" y="7344"/>
                    <a:pt x="6898" y="6644"/>
                  </a:cubicBezTo>
                  <a:cubicBezTo>
                    <a:pt x="6331" y="5758"/>
                    <a:pt x="5538" y="4457"/>
                    <a:pt x="5250" y="2846"/>
                  </a:cubicBezTo>
                  <a:cubicBezTo>
                    <a:pt x="5074" y="1868"/>
                    <a:pt x="4865" y="930"/>
                    <a:pt x="4656" y="0"/>
                  </a:cubicBezTo>
                  <a:close/>
                </a:path>
              </a:pathLst>
            </a:custGeom>
            <a:solidFill>
              <a:srgbClr val="F79E7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594;p81">
              <a:extLst>
                <a:ext uri="{FF2B5EF4-FFF2-40B4-BE49-F238E27FC236}">
                  <a16:creationId xmlns:a16="http://schemas.microsoft.com/office/drawing/2014/main" id="{BCE38529-BBDB-020F-1863-681D8F174C9F}"/>
                </a:ext>
              </a:extLst>
            </p:cNvPr>
            <p:cNvSpPr/>
            <p:nvPr/>
          </p:nvSpPr>
          <p:spPr>
            <a:xfrm>
              <a:off x="6576561" y="3381806"/>
              <a:ext cx="143742" cy="350085"/>
            </a:xfrm>
            <a:custGeom>
              <a:avLst/>
              <a:gdLst/>
              <a:ahLst/>
              <a:cxnLst/>
              <a:rect l="l" t="t" r="r" b="b"/>
              <a:pathLst>
                <a:path w="3535" h="8609" extrusionOk="0">
                  <a:moveTo>
                    <a:pt x="132" y="0"/>
                  </a:moveTo>
                  <a:cubicBezTo>
                    <a:pt x="39" y="0"/>
                    <a:pt x="1" y="109"/>
                    <a:pt x="67" y="407"/>
                  </a:cubicBezTo>
                  <a:cubicBezTo>
                    <a:pt x="273" y="1317"/>
                    <a:pt x="696" y="2147"/>
                    <a:pt x="840" y="3092"/>
                  </a:cubicBezTo>
                  <a:cubicBezTo>
                    <a:pt x="1111" y="4870"/>
                    <a:pt x="1015" y="6940"/>
                    <a:pt x="276" y="8609"/>
                  </a:cubicBezTo>
                  <a:cubicBezTo>
                    <a:pt x="750" y="7538"/>
                    <a:pt x="1674" y="6741"/>
                    <a:pt x="2371" y="5801"/>
                  </a:cubicBezTo>
                  <a:cubicBezTo>
                    <a:pt x="3068" y="4860"/>
                    <a:pt x="3535" y="3555"/>
                    <a:pt x="2962" y="2535"/>
                  </a:cubicBezTo>
                  <a:cubicBezTo>
                    <a:pt x="2505" y="1732"/>
                    <a:pt x="1595" y="1351"/>
                    <a:pt x="974" y="702"/>
                  </a:cubicBezTo>
                  <a:cubicBezTo>
                    <a:pt x="766" y="486"/>
                    <a:pt x="328" y="0"/>
                    <a:pt x="132" y="0"/>
                  </a:cubicBezTo>
                  <a:close/>
                </a:path>
              </a:pathLst>
            </a:custGeom>
            <a:solidFill>
              <a:srgbClr val="F18A6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595;p81">
              <a:extLst>
                <a:ext uri="{FF2B5EF4-FFF2-40B4-BE49-F238E27FC236}">
                  <a16:creationId xmlns:a16="http://schemas.microsoft.com/office/drawing/2014/main" id="{9D2D02B2-7AB2-0BC1-60AB-4E242D87E030}"/>
                </a:ext>
              </a:extLst>
            </p:cNvPr>
            <p:cNvSpPr/>
            <p:nvPr/>
          </p:nvSpPr>
          <p:spPr>
            <a:xfrm>
              <a:off x="6917806" y="3431543"/>
              <a:ext cx="120971" cy="225528"/>
            </a:xfrm>
            <a:custGeom>
              <a:avLst/>
              <a:gdLst/>
              <a:ahLst/>
              <a:cxnLst/>
              <a:rect l="l" t="t" r="r" b="b"/>
              <a:pathLst>
                <a:path w="2975" h="5546" extrusionOk="0">
                  <a:moveTo>
                    <a:pt x="86" y="1"/>
                  </a:moveTo>
                  <a:cubicBezTo>
                    <a:pt x="1" y="643"/>
                    <a:pt x="194" y="1292"/>
                    <a:pt x="433" y="1892"/>
                  </a:cubicBezTo>
                  <a:cubicBezTo>
                    <a:pt x="674" y="2493"/>
                    <a:pt x="966" y="3081"/>
                    <a:pt x="1089" y="3716"/>
                  </a:cubicBezTo>
                  <a:cubicBezTo>
                    <a:pt x="1216" y="4351"/>
                    <a:pt x="1141" y="5014"/>
                    <a:pt x="760" y="5546"/>
                  </a:cubicBezTo>
                  <a:cubicBezTo>
                    <a:pt x="2975" y="4540"/>
                    <a:pt x="1045" y="1347"/>
                    <a:pt x="86" y="1"/>
                  </a:cubicBezTo>
                  <a:close/>
                </a:path>
              </a:pathLst>
            </a:custGeom>
            <a:solidFill>
              <a:srgbClr val="F18A6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596;p81">
              <a:extLst>
                <a:ext uri="{FF2B5EF4-FFF2-40B4-BE49-F238E27FC236}">
                  <a16:creationId xmlns:a16="http://schemas.microsoft.com/office/drawing/2014/main" id="{021FD7EA-CDFC-4B79-AA76-F587A301AF36}"/>
                </a:ext>
              </a:extLst>
            </p:cNvPr>
            <p:cNvSpPr/>
            <p:nvPr/>
          </p:nvSpPr>
          <p:spPr>
            <a:xfrm>
              <a:off x="6532645" y="3471356"/>
              <a:ext cx="930358" cy="1224464"/>
            </a:xfrm>
            <a:custGeom>
              <a:avLst/>
              <a:gdLst/>
              <a:ahLst/>
              <a:cxnLst/>
              <a:rect l="l" t="t" r="r" b="b"/>
              <a:pathLst>
                <a:path w="22880" h="30111" extrusionOk="0">
                  <a:moveTo>
                    <a:pt x="22880" y="0"/>
                  </a:moveTo>
                  <a:lnTo>
                    <a:pt x="11636" y="3241"/>
                  </a:lnTo>
                  <a:lnTo>
                    <a:pt x="4364" y="7790"/>
                  </a:lnTo>
                  <a:cubicBezTo>
                    <a:pt x="4022" y="8006"/>
                    <a:pt x="3637" y="8111"/>
                    <a:pt x="3253" y="8111"/>
                  </a:cubicBezTo>
                  <a:cubicBezTo>
                    <a:pt x="2750" y="8111"/>
                    <a:pt x="2250" y="7930"/>
                    <a:pt x="1854" y="7578"/>
                  </a:cubicBezTo>
                  <a:lnTo>
                    <a:pt x="1597" y="7348"/>
                  </a:lnTo>
                  <a:lnTo>
                    <a:pt x="1597" y="7348"/>
                  </a:lnTo>
                  <a:lnTo>
                    <a:pt x="2840" y="9597"/>
                  </a:lnTo>
                  <a:lnTo>
                    <a:pt x="0" y="29056"/>
                  </a:lnTo>
                  <a:lnTo>
                    <a:pt x="437" y="30111"/>
                  </a:lnTo>
                  <a:lnTo>
                    <a:pt x="3646" y="9655"/>
                  </a:lnTo>
                  <a:cubicBezTo>
                    <a:pt x="3646" y="9655"/>
                    <a:pt x="9030" y="6287"/>
                    <a:pt x="11238" y="4306"/>
                  </a:cubicBezTo>
                  <a:cubicBezTo>
                    <a:pt x="14681" y="3052"/>
                    <a:pt x="21733" y="1143"/>
                    <a:pt x="22451" y="687"/>
                  </a:cubicBezTo>
                  <a:cubicBezTo>
                    <a:pt x="22722" y="512"/>
                    <a:pt x="22859" y="251"/>
                    <a:pt x="22880" y="0"/>
                  </a:cubicBezTo>
                  <a:close/>
                </a:path>
              </a:pathLst>
            </a:custGeom>
            <a:solidFill>
              <a:srgbClr val="F18A6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597;p81">
              <a:extLst>
                <a:ext uri="{FF2B5EF4-FFF2-40B4-BE49-F238E27FC236}">
                  <a16:creationId xmlns:a16="http://schemas.microsoft.com/office/drawing/2014/main" id="{7BCE06CF-282E-F82A-3329-C51D250A7843}"/>
                </a:ext>
              </a:extLst>
            </p:cNvPr>
            <p:cNvSpPr/>
            <p:nvPr/>
          </p:nvSpPr>
          <p:spPr>
            <a:xfrm>
              <a:off x="6065384" y="4148233"/>
              <a:ext cx="708951" cy="355087"/>
            </a:xfrm>
            <a:custGeom>
              <a:avLst/>
              <a:gdLst/>
              <a:ahLst/>
              <a:cxnLst/>
              <a:rect l="l" t="t" r="r" b="b"/>
              <a:pathLst>
                <a:path w="17435" h="8732" extrusionOk="0">
                  <a:moveTo>
                    <a:pt x="17435" y="1"/>
                  </a:moveTo>
                  <a:cubicBezTo>
                    <a:pt x="17346" y="106"/>
                    <a:pt x="16690" y="877"/>
                    <a:pt x="15495" y="1924"/>
                  </a:cubicBezTo>
                  <a:lnTo>
                    <a:pt x="15495" y="1924"/>
                  </a:lnTo>
                  <a:cubicBezTo>
                    <a:pt x="16689" y="878"/>
                    <a:pt x="17345" y="108"/>
                    <a:pt x="17435" y="1"/>
                  </a:cubicBezTo>
                  <a:close/>
                  <a:moveTo>
                    <a:pt x="15495" y="1924"/>
                  </a:moveTo>
                  <a:lnTo>
                    <a:pt x="15495" y="1924"/>
                  </a:lnTo>
                  <a:cubicBezTo>
                    <a:pt x="12854" y="4240"/>
                    <a:pt x="7582" y="7908"/>
                    <a:pt x="1" y="8729"/>
                  </a:cubicBezTo>
                  <a:lnTo>
                    <a:pt x="4" y="8732"/>
                  </a:lnTo>
                  <a:cubicBezTo>
                    <a:pt x="7585" y="7912"/>
                    <a:pt x="12855" y="4241"/>
                    <a:pt x="15495" y="1924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598;p81">
              <a:extLst>
                <a:ext uri="{FF2B5EF4-FFF2-40B4-BE49-F238E27FC236}">
                  <a16:creationId xmlns:a16="http://schemas.microsoft.com/office/drawing/2014/main" id="{E1A07F7A-78A3-F804-FD9A-A67F890F52A9}"/>
                </a:ext>
              </a:extLst>
            </p:cNvPr>
            <p:cNvSpPr/>
            <p:nvPr/>
          </p:nvSpPr>
          <p:spPr>
            <a:xfrm>
              <a:off x="6065547" y="4147664"/>
              <a:ext cx="709195" cy="995805"/>
            </a:xfrm>
            <a:custGeom>
              <a:avLst/>
              <a:gdLst/>
              <a:ahLst/>
              <a:cxnLst/>
              <a:rect l="l" t="t" r="r" b="b"/>
              <a:pathLst>
                <a:path w="17441" h="24488" extrusionOk="0">
                  <a:moveTo>
                    <a:pt x="17441" y="1"/>
                  </a:moveTo>
                  <a:cubicBezTo>
                    <a:pt x="17440" y="1"/>
                    <a:pt x="17437" y="1"/>
                    <a:pt x="17434" y="8"/>
                  </a:cubicBezTo>
                  <a:lnTo>
                    <a:pt x="17431" y="12"/>
                  </a:lnTo>
                  <a:lnTo>
                    <a:pt x="17431" y="15"/>
                  </a:lnTo>
                  <a:cubicBezTo>
                    <a:pt x="17146" y="351"/>
                    <a:pt x="11010" y="7554"/>
                    <a:pt x="0" y="8746"/>
                  </a:cubicBezTo>
                  <a:cubicBezTo>
                    <a:pt x="704" y="14023"/>
                    <a:pt x="1624" y="19276"/>
                    <a:pt x="2750" y="24487"/>
                  </a:cubicBezTo>
                  <a:lnTo>
                    <a:pt x="14169" y="24487"/>
                  </a:lnTo>
                  <a:lnTo>
                    <a:pt x="17441" y="1"/>
                  </a:lnTo>
                  <a:close/>
                </a:path>
              </a:pathLst>
            </a:custGeom>
            <a:solidFill>
              <a:srgbClr val="32336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685;p29">
            <a:extLst>
              <a:ext uri="{FF2B5EF4-FFF2-40B4-BE49-F238E27FC236}">
                <a16:creationId xmlns:a16="http://schemas.microsoft.com/office/drawing/2014/main" id="{B55B9F78-106C-9D9A-D37B-CCD994C46C85}"/>
              </a:ext>
            </a:extLst>
          </p:cNvPr>
          <p:cNvSpPr/>
          <p:nvPr/>
        </p:nvSpPr>
        <p:spPr>
          <a:xfrm>
            <a:off x="2989621" y="4338792"/>
            <a:ext cx="929575" cy="929575"/>
          </a:xfrm>
          <a:prstGeom prst="ellipse">
            <a:avLst/>
          </a:prstGeom>
          <a:noFill/>
          <a:ln w="19050" cap="flat" cmpd="sng">
            <a:solidFill>
              <a:srgbClr val="DBDC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  <a:defRPr/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686;p29">
            <a:extLst>
              <a:ext uri="{FF2B5EF4-FFF2-40B4-BE49-F238E27FC236}">
                <a16:creationId xmlns:a16="http://schemas.microsoft.com/office/drawing/2014/main" id="{39BD0795-A6D1-094F-876F-E441A67E5363}"/>
              </a:ext>
            </a:extLst>
          </p:cNvPr>
          <p:cNvSpPr/>
          <p:nvPr/>
        </p:nvSpPr>
        <p:spPr>
          <a:xfrm>
            <a:off x="3076269" y="4426288"/>
            <a:ext cx="748816" cy="7488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698;p29">
            <a:extLst>
              <a:ext uri="{FF2B5EF4-FFF2-40B4-BE49-F238E27FC236}">
                <a16:creationId xmlns:a16="http://schemas.microsoft.com/office/drawing/2014/main" id="{118BA6D7-7AEE-1DB6-5052-C4FD72146A31}"/>
              </a:ext>
            </a:extLst>
          </p:cNvPr>
          <p:cNvSpPr txBox="1">
            <a:spLocks/>
          </p:cNvSpPr>
          <p:nvPr/>
        </p:nvSpPr>
        <p:spPr>
          <a:xfrm>
            <a:off x="3117022" y="4457892"/>
            <a:ext cx="667309" cy="56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1069266">
              <a:buClr>
                <a:srgbClr val="53565A"/>
              </a:buClr>
              <a:defRPr/>
            </a:pPr>
            <a:r>
              <a:rPr lang="en" sz="2806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4" name="Google Shape;685;p29">
            <a:extLst>
              <a:ext uri="{FF2B5EF4-FFF2-40B4-BE49-F238E27FC236}">
                <a16:creationId xmlns:a16="http://schemas.microsoft.com/office/drawing/2014/main" id="{002BB4AE-EF93-C7D3-6703-C204DE33F4E1}"/>
              </a:ext>
            </a:extLst>
          </p:cNvPr>
          <p:cNvSpPr/>
          <p:nvPr/>
        </p:nvSpPr>
        <p:spPr>
          <a:xfrm>
            <a:off x="4947418" y="4271298"/>
            <a:ext cx="929575" cy="929575"/>
          </a:xfrm>
          <a:prstGeom prst="ellipse">
            <a:avLst/>
          </a:prstGeom>
          <a:noFill/>
          <a:ln w="19050" cap="flat" cmpd="sng">
            <a:solidFill>
              <a:srgbClr val="DBDC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  <a:defRPr/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686;p29">
            <a:extLst>
              <a:ext uri="{FF2B5EF4-FFF2-40B4-BE49-F238E27FC236}">
                <a16:creationId xmlns:a16="http://schemas.microsoft.com/office/drawing/2014/main" id="{29D73E3C-6537-280B-13DE-815E39A0859F}"/>
              </a:ext>
            </a:extLst>
          </p:cNvPr>
          <p:cNvSpPr/>
          <p:nvPr/>
        </p:nvSpPr>
        <p:spPr>
          <a:xfrm>
            <a:off x="5034066" y="4358795"/>
            <a:ext cx="748816" cy="7488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698;p29">
            <a:extLst>
              <a:ext uri="{FF2B5EF4-FFF2-40B4-BE49-F238E27FC236}">
                <a16:creationId xmlns:a16="http://schemas.microsoft.com/office/drawing/2014/main" id="{E7A642C1-A4CF-9964-11CF-6B3A1EAFD3CD}"/>
              </a:ext>
            </a:extLst>
          </p:cNvPr>
          <p:cNvSpPr txBox="1">
            <a:spLocks/>
          </p:cNvSpPr>
          <p:nvPr/>
        </p:nvSpPr>
        <p:spPr>
          <a:xfrm>
            <a:off x="5083791" y="4426288"/>
            <a:ext cx="667309" cy="56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bg1"/>
                </a:solidFill>
                <a:latin typeface="Raleway"/>
                <a:ea typeface="Raleway"/>
                <a:cs typeface="Raleway"/>
              </a:defRPr>
            </a:lvl1pPr>
            <a:lvl2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2pPr>
            <a:lvl3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3pPr>
            <a:lvl4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4pPr>
            <a:lvl5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5pPr>
            <a:lvl6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6pPr>
            <a:lvl7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7pPr>
            <a:lvl8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8pPr>
            <a:lvl9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9pPr>
          </a:lstStyle>
          <a:p>
            <a:pPr defTabSz="1069266">
              <a:buClr>
                <a:srgbClr val="53565A"/>
              </a:buClr>
              <a:defRPr/>
            </a:pPr>
            <a:r>
              <a:rPr lang="en" sz="1871">
                <a:solidFill>
                  <a:srgbClr val="FFFFFF"/>
                </a:solidFill>
                <a:sym typeface="Arial"/>
              </a:rPr>
              <a:t>105</a:t>
            </a:r>
          </a:p>
        </p:txBody>
      </p:sp>
      <p:sp>
        <p:nvSpPr>
          <p:cNvPr id="48" name="Google Shape;685;p29">
            <a:extLst>
              <a:ext uri="{FF2B5EF4-FFF2-40B4-BE49-F238E27FC236}">
                <a16:creationId xmlns:a16="http://schemas.microsoft.com/office/drawing/2014/main" id="{A070A803-A30D-F3BD-804A-EF8E99AB681F}"/>
              </a:ext>
            </a:extLst>
          </p:cNvPr>
          <p:cNvSpPr/>
          <p:nvPr/>
        </p:nvSpPr>
        <p:spPr>
          <a:xfrm>
            <a:off x="6798239" y="4271299"/>
            <a:ext cx="929575" cy="929575"/>
          </a:xfrm>
          <a:prstGeom prst="ellipse">
            <a:avLst/>
          </a:prstGeom>
          <a:noFill/>
          <a:ln w="19050" cap="flat" cmpd="sng">
            <a:solidFill>
              <a:srgbClr val="DBDC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  <a:defRPr/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686;p29">
            <a:extLst>
              <a:ext uri="{FF2B5EF4-FFF2-40B4-BE49-F238E27FC236}">
                <a16:creationId xmlns:a16="http://schemas.microsoft.com/office/drawing/2014/main" id="{EAB09720-8405-EF1F-780F-AD4F91EADBBF}"/>
              </a:ext>
            </a:extLst>
          </p:cNvPr>
          <p:cNvSpPr/>
          <p:nvPr/>
        </p:nvSpPr>
        <p:spPr>
          <a:xfrm>
            <a:off x="6884889" y="4358796"/>
            <a:ext cx="748816" cy="7488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698;p29">
            <a:extLst>
              <a:ext uri="{FF2B5EF4-FFF2-40B4-BE49-F238E27FC236}">
                <a16:creationId xmlns:a16="http://schemas.microsoft.com/office/drawing/2014/main" id="{D454FAE0-F7B9-4FF3-4BA1-85DA73675691}"/>
              </a:ext>
            </a:extLst>
          </p:cNvPr>
          <p:cNvSpPr txBox="1">
            <a:spLocks/>
          </p:cNvSpPr>
          <p:nvPr/>
        </p:nvSpPr>
        <p:spPr>
          <a:xfrm>
            <a:off x="6934613" y="4426288"/>
            <a:ext cx="667309" cy="56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bg1"/>
                </a:solidFill>
                <a:latin typeface="Raleway"/>
                <a:ea typeface="Raleway"/>
                <a:cs typeface="Raleway"/>
              </a:defRPr>
            </a:lvl1pPr>
            <a:lvl2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2pPr>
            <a:lvl3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3pPr>
            <a:lvl4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4pPr>
            <a:lvl5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5pPr>
            <a:lvl6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6pPr>
            <a:lvl7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7pPr>
            <a:lvl8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8pPr>
            <a:lvl9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9pPr>
          </a:lstStyle>
          <a:p>
            <a:pPr defTabSz="1069266">
              <a:buClr>
                <a:srgbClr val="53565A"/>
              </a:buClr>
              <a:defRPr/>
            </a:pPr>
            <a:r>
              <a:rPr lang="en" sz="1871">
                <a:solidFill>
                  <a:srgbClr val="FFFFFF"/>
                </a:solidFill>
                <a:sym typeface="Arial"/>
              </a:rPr>
              <a:t>186</a:t>
            </a:r>
          </a:p>
        </p:txBody>
      </p:sp>
      <p:sp>
        <p:nvSpPr>
          <p:cNvPr id="125" name="Google Shape;685;p29">
            <a:extLst>
              <a:ext uri="{FF2B5EF4-FFF2-40B4-BE49-F238E27FC236}">
                <a16:creationId xmlns:a16="http://schemas.microsoft.com/office/drawing/2014/main" id="{71FAB69A-1186-CD3F-5606-AC3FB25FB8EB}"/>
              </a:ext>
            </a:extLst>
          </p:cNvPr>
          <p:cNvSpPr/>
          <p:nvPr/>
        </p:nvSpPr>
        <p:spPr>
          <a:xfrm>
            <a:off x="8529984" y="4183802"/>
            <a:ext cx="929575" cy="929575"/>
          </a:xfrm>
          <a:prstGeom prst="ellipse">
            <a:avLst/>
          </a:prstGeom>
          <a:noFill/>
          <a:ln w="19050" cap="flat" cmpd="sng">
            <a:solidFill>
              <a:srgbClr val="DBDC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  <a:defRPr/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" name="Google Shape;686;p29">
            <a:extLst>
              <a:ext uri="{FF2B5EF4-FFF2-40B4-BE49-F238E27FC236}">
                <a16:creationId xmlns:a16="http://schemas.microsoft.com/office/drawing/2014/main" id="{8A9D05D3-977C-E515-0011-8386923DF30E}"/>
              </a:ext>
            </a:extLst>
          </p:cNvPr>
          <p:cNvSpPr/>
          <p:nvPr/>
        </p:nvSpPr>
        <p:spPr>
          <a:xfrm>
            <a:off x="8616632" y="4271298"/>
            <a:ext cx="748816" cy="7488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698;p29">
            <a:extLst>
              <a:ext uri="{FF2B5EF4-FFF2-40B4-BE49-F238E27FC236}">
                <a16:creationId xmlns:a16="http://schemas.microsoft.com/office/drawing/2014/main" id="{D957036A-E1A1-0DBF-95CE-8AE2C72474EA}"/>
              </a:ext>
            </a:extLst>
          </p:cNvPr>
          <p:cNvSpPr txBox="1">
            <a:spLocks/>
          </p:cNvSpPr>
          <p:nvPr/>
        </p:nvSpPr>
        <p:spPr>
          <a:xfrm>
            <a:off x="8666357" y="4338791"/>
            <a:ext cx="667309" cy="56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bg1"/>
                </a:solidFill>
                <a:latin typeface="Raleway"/>
                <a:ea typeface="Raleway"/>
                <a:cs typeface="Raleway"/>
              </a:defRPr>
            </a:lvl1pPr>
            <a:lvl2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2pPr>
            <a:lvl3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3pPr>
            <a:lvl4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4pPr>
            <a:lvl5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5pPr>
            <a:lvl6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6pPr>
            <a:lvl7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7pPr>
            <a:lvl8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8pPr>
            <a:lvl9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9pPr>
          </a:lstStyle>
          <a:p>
            <a:pPr defTabSz="1069266">
              <a:buClr>
                <a:srgbClr val="53565A"/>
              </a:buClr>
              <a:defRPr/>
            </a:pPr>
            <a:r>
              <a:rPr lang="en" sz="1754">
                <a:solidFill>
                  <a:srgbClr val="FFFFFF"/>
                </a:solidFill>
                <a:sym typeface="Arial"/>
              </a:rPr>
              <a:t>154</a:t>
            </a:r>
          </a:p>
        </p:txBody>
      </p:sp>
      <p:sp>
        <p:nvSpPr>
          <p:cNvPr id="129" name="Arrow: Up 128">
            <a:extLst>
              <a:ext uri="{FF2B5EF4-FFF2-40B4-BE49-F238E27FC236}">
                <a16:creationId xmlns:a16="http://schemas.microsoft.com/office/drawing/2014/main" id="{510FAD16-9D75-645A-D828-0FA9BBB4C402}"/>
              </a:ext>
            </a:extLst>
          </p:cNvPr>
          <p:cNvSpPr/>
          <p:nvPr/>
        </p:nvSpPr>
        <p:spPr>
          <a:xfrm>
            <a:off x="2472892" y="3587285"/>
            <a:ext cx="371912" cy="355356"/>
          </a:xfrm>
          <a:prstGeom prst="upArrow">
            <a:avLst/>
          </a:prstGeom>
          <a:solidFill>
            <a:srgbClr val="00B050"/>
          </a:solidFill>
          <a:ln w="28575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069266">
              <a:buClr>
                <a:srgbClr val="000000"/>
              </a:buClr>
              <a:defRPr/>
            </a:pPr>
            <a:endParaRPr lang="en-ID" sz="1637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78E1DBF-3D5A-3B0D-673C-D061F28CBFA5}"/>
              </a:ext>
            </a:extLst>
          </p:cNvPr>
          <p:cNvGrpSpPr/>
          <p:nvPr/>
        </p:nvGrpSpPr>
        <p:grpSpPr>
          <a:xfrm>
            <a:off x="770874" y="2651667"/>
            <a:ext cx="1842457" cy="780629"/>
            <a:chOff x="4900471" y="2077367"/>
            <a:chExt cx="1255800" cy="762000"/>
          </a:xfrm>
          <a:solidFill>
            <a:srgbClr val="FFC000"/>
          </a:solidFill>
        </p:grpSpPr>
        <p:sp>
          <p:nvSpPr>
            <p:cNvPr id="131" name="Google Shape;171;p33">
              <a:extLst>
                <a:ext uri="{FF2B5EF4-FFF2-40B4-BE49-F238E27FC236}">
                  <a16:creationId xmlns:a16="http://schemas.microsoft.com/office/drawing/2014/main" id="{1AB309D4-03BF-3826-841D-A7A09A620F5E}"/>
                </a:ext>
              </a:extLst>
            </p:cNvPr>
            <p:cNvSpPr/>
            <p:nvPr/>
          </p:nvSpPr>
          <p:spPr>
            <a:xfrm>
              <a:off x="4900471" y="2077367"/>
              <a:ext cx="1255800" cy="76200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66">
                <a:buClr>
                  <a:srgbClr val="000000"/>
                </a:buClr>
                <a:defRPr/>
              </a:pPr>
              <a:endParaRPr sz="1637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78;p33">
              <a:extLst>
                <a:ext uri="{FF2B5EF4-FFF2-40B4-BE49-F238E27FC236}">
                  <a16:creationId xmlns:a16="http://schemas.microsoft.com/office/drawing/2014/main" id="{1666B946-3BA3-A23B-F079-49FCA2CCCE74}"/>
                </a:ext>
              </a:extLst>
            </p:cNvPr>
            <p:cNvSpPr txBox="1">
              <a:spLocks/>
            </p:cNvSpPr>
            <p:nvPr/>
          </p:nvSpPr>
          <p:spPr>
            <a:xfrm>
              <a:off x="4916443" y="2168517"/>
              <a:ext cx="1217028" cy="572700"/>
            </a:xfrm>
            <a:prstGeom prst="rect">
              <a:avLst/>
            </a:prstGeom>
            <a:grpFill/>
          </p:spPr>
          <p:txBody>
            <a:bodyPr spcFirstLastPara="1" wrap="square" lIns="106901" tIns="106901" rIns="106901" bIns="10690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069266">
                <a:lnSpc>
                  <a:spcPct val="150000"/>
                </a:lnSpc>
                <a:defRPr/>
              </a:pPr>
              <a:r>
                <a:rPr lang="en" sz="1052" b="1">
                  <a:solidFill>
                    <a:srgbClr val="53565A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Akhir 2022 – Awal 2023</a:t>
              </a:r>
            </a:p>
            <a:p>
              <a:pPr algn="ctr" defTabSz="1069266">
                <a:lnSpc>
                  <a:spcPct val="150000"/>
                </a:lnSpc>
                <a:defRPr/>
              </a:pPr>
              <a:r>
                <a:rPr lang="en" sz="1754" b="1">
                  <a:solidFill>
                    <a:srgbClr val="53565A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449 PTS</a:t>
              </a:r>
            </a:p>
          </p:txBody>
        </p:sp>
      </p:grpSp>
      <p:sp>
        <p:nvSpPr>
          <p:cNvPr id="133" name="Google Shape;171;p33">
            <a:extLst>
              <a:ext uri="{FF2B5EF4-FFF2-40B4-BE49-F238E27FC236}">
                <a16:creationId xmlns:a16="http://schemas.microsoft.com/office/drawing/2014/main" id="{369D470B-F332-CCA0-E6A9-E04E0693E293}"/>
              </a:ext>
            </a:extLst>
          </p:cNvPr>
          <p:cNvSpPr/>
          <p:nvPr/>
        </p:nvSpPr>
        <p:spPr>
          <a:xfrm>
            <a:off x="770874" y="4398441"/>
            <a:ext cx="1842458" cy="70233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algn="ctr" defTabSz="1069266">
              <a:buClr>
                <a:srgbClr val="000000"/>
              </a:buClr>
            </a:pPr>
            <a:r>
              <a:rPr lang="en-US" sz="1637" b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2021</a:t>
            </a:r>
          </a:p>
          <a:p>
            <a:pPr algn="ctr" defTabSz="1069266">
              <a:buClr>
                <a:srgbClr val="000000"/>
              </a:buClr>
            </a:pPr>
            <a:r>
              <a:rPr lang="en-US" sz="1637" b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450 PTS</a:t>
            </a:r>
            <a:endParaRPr sz="1637" b="1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93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7FAD40EA-F1A2-468C-7387-C43F562CD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" t="31551" r="60021" b="33664"/>
          <a:stretch/>
        </p:blipFill>
        <p:spPr>
          <a:xfrm>
            <a:off x="853981" y="1089587"/>
            <a:ext cx="1416471" cy="37112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C2637AF-574E-6E61-65EE-AB0763CB6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8" t="28289" r="7454" b="29201"/>
          <a:stretch/>
        </p:blipFill>
        <p:spPr>
          <a:xfrm>
            <a:off x="7980544" y="1171472"/>
            <a:ext cx="2286753" cy="453536"/>
          </a:xfrm>
          <a:prstGeom prst="rect">
            <a:avLst/>
          </a:prstGeom>
        </p:spPr>
      </p:pic>
      <p:sp>
        <p:nvSpPr>
          <p:cNvPr id="30" name="Google Shape;696;p29">
            <a:extLst>
              <a:ext uri="{FF2B5EF4-FFF2-40B4-BE49-F238E27FC236}">
                <a16:creationId xmlns:a16="http://schemas.microsoft.com/office/drawing/2014/main" id="{1DA486F9-17CA-F932-2B96-479DDB957D5F}"/>
              </a:ext>
            </a:extLst>
          </p:cNvPr>
          <p:cNvSpPr txBox="1">
            <a:spLocks/>
          </p:cNvSpPr>
          <p:nvPr/>
        </p:nvSpPr>
        <p:spPr>
          <a:xfrm>
            <a:off x="770873" y="1615007"/>
            <a:ext cx="9023848" cy="66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leway"/>
              <a:buNone/>
              <a:defRPr sz="27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801969">
              <a:buClr>
                <a:srgbClr val="53565A"/>
              </a:buClr>
              <a:defRPr/>
            </a:pPr>
            <a:r>
              <a:rPr lang="en-ID" sz="2368">
                <a:solidFill>
                  <a:srgbClr val="53565A"/>
                </a:solidFill>
              </a:rPr>
              <a:t>Akreditasi </a:t>
            </a:r>
            <a:r>
              <a:rPr lang="en-ID" sz="2368">
                <a:solidFill>
                  <a:srgbClr val="53565A"/>
                </a:solidFill>
                <a:highlight>
                  <a:srgbClr val="FFC000"/>
                </a:highlight>
              </a:rPr>
              <a:t>Program Studi Perguruan Tinggi Swasta</a:t>
            </a:r>
          </a:p>
        </p:txBody>
      </p:sp>
      <p:sp>
        <p:nvSpPr>
          <p:cNvPr id="31" name="Google Shape;2227;p59">
            <a:extLst>
              <a:ext uri="{FF2B5EF4-FFF2-40B4-BE49-F238E27FC236}">
                <a16:creationId xmlns:a16="http://schemas.microsoft.com/office/drawing/2014/main" id="{44E2782D-56A0-9219-F334-6C94708A3CC0}"/>
              </a:ext>
            </a:extLst>
          </p:cNvPr>
          <p:cNvSpPr txBox="1">
            <a:spLocks/>
          </p:cNvSpPr>
          <p:nvPr/>
        </p:nvSpPr>
        <p:spPr>
          <a:xfrm>
            <a:off x="4747026" y="3632302"/>
            <a:ext cx="1751910" cy="47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defTabSz="1069266">
              <a:buClr>
                <a:srgbClr val="FFC000"/>
              </a:buClr>
              <a:defRPr/>
            </a:pPr>
            <a:r>
              <a:rPr lang="en-ID" sz="1403">
                <a:solidFill>
                  <a:srgbClr val="53565A"/>
                </a:solidFill>
              </a:rPr>
              <a:t>Akreditasi </a:t>
            </a:r>
            <a:br>
              <a:rPr lang="en-ID" sz="1403">
                <a:solidFill>
                  <a:srgbClr val="53565A"/>
                </a:solidFill>
              </a:rPr>
            </a:br>
            <a:r>
              <a:rPr lang="en-ID" sz="1403">
                <a:solidFill>
                  <a:srgbClr val="53565A"/>
                </a:solidFill>
              </a:rPr>
              <a:t>Baik Sekali / B</a:t>
            </a:r>
          </a:p>
        </p:txBody>
      </p:sp>
      <p:sp>
        <p:nvSpPr>
          <p:cNvPr id="32" name="Google Shape;685;p29">
            <a:extLst>
              <a:ext uri="{FF2B5EF4-FFF2-40B4-BE49-F238E27FC236}">
                <a16:creationId xmlns:a16="http://schemas.microsoft.com/office/drawing/2014/main" id="{B655AA80-526A-68F4-F7BA-27A3EB7FD499}"/>
              </a:ext>
            </a:extLst>
          </p:cNvPr>
          <p:cNvSpPr/>
          <p:nvPr/>
        </p:nvSpPr>
        <p:spPr>
          <a:xfrm>
            <a:off x="3213076" y="2545854"/>
            <a:ext cx="929575" cy="929575"/>
          </a:xfrm>
          <a:prstGeom prst="ellipse">
            <a:avLst/>
          </a:prstGeom>
          <a:noFill/>
          <a:ln w="19050" cap="flat" cmpd="sng">
            <a:solidFill>
              <a:srgbClr val="DBDC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  <a:defRPr/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686;p29">
            <a:extLst>
              <a:ext uri="{FF2B5EF4-FFF2-40B4-BE49-F238E27FC236}">
                <a16:creationId xmlns:a16="http://schemas.microsoft.com/office/drawing/2014/main" id="{5F95E556-39ED-8ECE-684D-B0B0E261219E}"/>
              </a:ext>
            </a:extLst>
          </p:cNvPr>
          <p:cNvSpPr/>
          <p:nvPr/>
        </p:nvSpPr>
        <p:spPr>
          <a:xfrm>
            <a:off x="3299725" y="2633351"/>
            <a:ext cx="748816" cy="7488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  <a:defRPr/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698;p29">
            <a:extLst>
              <a:ext uri="{FF2B5EF4-FFF2-40B4-BE49-F238E27FC236}">
                <a16:creationId xmlns:a16="http://schemas.microsoft.com/office/drawing/2014/main" id="{4AB279E6-08E2-F0DB-66B6-CB6BDED5A89B}"/>
              </a:ext>
            </a:extLst>
          </p:cNvPr>
          <p:cNvSpPr txBox="1">
            <a:spLocks/>
          </p:cNvSpPr>
          <p:nvPr/>
        </p:nvSpPr>
        <p:spPr>
          <a:xfrm>
            <a:off x="3349119" y="2729797"/>
            <a:ext cx="667309" cy="56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1069266">
              <a:buClr>
                <a:srgbClr val="53565A"/>
              </a:buClr>
              <a:defRPr/>
            </a:pPr>
            <a:r>
              <a:rPr lang="en" sz="1871">
                <a:solidFill>
                  <a:srgbClr val="53565A"/>
                </a:solidFill>
              </a:rPr>
              <a:t>175</a:t>
            </a:r>
          </a:p>
        </p:txBody>
      </p:sp>
      <p:sp>
        <p:nvSpPr>
          <p:cNvPr id="38" name="Google Shape;685;p29">
            <a:extLst>
              <a:ext uri="{FF2B5EF4-FFF2-40B4-BE49-F238E27FC236}">
                <a16:creationId xmlns:a16="http://schemas.microsoft.com/office/drawing/2014/main" id="{383D8525-AF53-5BA6-B209-1F8F5DFC3EED}"/>
              </a:ext>
            </a:extLst>
          </p:cNvPr>
          <p:cNvSpPr/>
          <p:nvPr/>
        </p:nvSpPr>
        <p:spPr>
          <a:xfrm>
            <a:off x="5178815" y="2556349"/>
            <a:ext cx="929575" cy="929575"/>
          </a:xfrm>
          <a:prstGeom prst="ellipse">
            <a:avLst/>
          </a:prstGeom>
          <a:noFill/>
          <a:ln w="19050" cap="flat" cmpd="sng">
            <a:solidFill>
              <a:srgbClr val="DBDC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  <a:defRPr/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686;p29">
            <a:extLst>
              <a:ext uri="{FF2B5EF4-FFF2-40B4-BE49-F238E27FC236}">
                <a16:creationId xmlns:a16="http://schemas.microsoft.com/office/drawing/2014/main" id="{6626826E-4EC4-1AC0-2D3F-50E3AA49DDA7}"/>
              </a:ext>
            </a:extLst>
          </p:cNvPr>
          <p:cNvSpPr/>
          <p:nvPr/>
        </p:nvSpPr>
        <p:spPr>
          <a:xfrm>
            <a:off x="5265463" y="2643844"/>
            <a:ext cx="748816" cy="7488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  <a:defRPr/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698;p29">
            <a:extLst>
              <a:ext uri="{FF2B5EF4-FFF2-40B4-BE49-F238E27FC236}">
                <a16:creationId xmlns:a16="http://schemas.microsoft.com/office/drawing/2014/main" id="{AB8CBCF6-7FB3-5580-DB47-4C427590A284}"/>
              </a:ext>
            </a:extLst>
          </p:cNvPr>
          <p:cNvSpPr txBox="1">
            <a:spLocks/>
          </p:cNvSpPr>
          <p:nvPr/>
        </p:nvSpPr>
        <p:spPr>
          <a:xfrm>
            <a:off x="5315188" y="2711338"/>
            <a:ext cx="667309" cy="56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1069266">
              <a:buClr>
                <a:srgbClr val="53565A"/>
              </a:buClr>
              <a:defRPr/>
            </a:pPr>
            <a:r>
              <a:rPr lang="en" sz="1403">
                <a:solidFill>
                  <a:srgbClr val="53565A"/>
                </a:solidFill>
              </a:rPr>
              <a:t>1165</a:t>
            </a:r>
          </a:p>
        </p:txBody>
      </p:sp>
      <p:sp>
        <p:nvSpPr>
          <p:cNvPr id="53" name="Google Shape;2227;p59">
            <a:extLst>
              <a:ext uri="{FF2B5EF4-FFF2-40B4-BE49-F238E27FC236}">
                <a16:creationId xmlns:a16="http://schemas.microsoft.com/office/drawing/2014/main" id="{ED29C97C-B2DF-D3F7-4527-F00158EC6A2D}"/>
              </a:ext>
            </a:extLst>
          </p:cNvPr>
          <p:cNvSpPr txBox="1">
            <a:spLocks/>
          </p:cNvSpPr>
          <p:nvPr/>
        </p:nvSpPr>
        <p:spPr>
          <a:xfrm>
            <a:off x="2915580" y="3635928"/>
            <a:ext cx="1517103" cy="47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defTabSz="1069266">
              <a:buClr>
                <a:srgbClr val="FFC000"/>
              </a:buClr>
              <a:defRPr/>
            </a:pPr>
            <a:r>
              <a:rPr lang="en-ID" sz="1403">
                <a:solidFill>
                  <a:srgbClr val="53565A"/>
                </a:solidFill>
              </a:rPr>
              <a:t>Akreditasi </a:t>
            </a:r>
            <a:br>
              <a:rPr lang="en-ID" sz="1403">
                <a:solidFill>
                  <a:srgbClr val="53565A"/>
                </a:solidFill>
              </a:rPr>
            </a:br>
            <a:r>
              <a:rPr lang="en-ID" sz="1403">
                <a:solidFill>
                  <a:srgbClr val="53565A"/>
                </a:solidFill>
              </a:rPr>
              <a:t>Unggul / A</a:t>
            </a:r>
          </a:p>
        </p:txBody>
      </p:sp>
      <p:sp>
        <p:nvSpPr>
          <p:cNvPr id="54" name="Google Shape;2227;p59">
            <a:extLst>
              <a:ext uri="{FF2B5EF4-FFF2-40B4-BE49-F238E27FC236}">
                <a16:creationId xmlns:a16="http://schemas.microsoft.com/office/drawing/2014/main" id="{CAC366E4-F6FC-CDB6-FAC7-C6BC974D34B3}"/>
              </a:ext>
            </a:extLst>
          </p:cNvPr>
          <p:cNvSpPr txBox="1">
            <a:spLocks/>
          </p:cNvSpPr>
          <p:nvPr/>
        </p:nvSpPr>
        <p:spPr>
          <a:xfrm>
            <a:off x="6597848" y="3613215"/>
            <a:ext cx="1751910" cy="47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defTabSz="1069266">
              <a:buClr>
                <a:srgbClr val="FFC000"/>
              </a:buClr>
              <a:defRPr/>
            </a:pPr>
            <a:r>
              <a:rPr lang="en-ID" sz="1403">
                <a:solidFill>
                  <a:srgbClr val="53565A"/>
                </a:solidFill>
              </a:rPr>
              <a:t>Akreditasi </a:t>
            </a:r>
            <a:br>
              <a:rPr lang="en-ID" sz="1403">
                <a:solidFill>
                  <a:srgbClr val="53565A"/>
                </a:solidFill>
              </a:rPr>
            </a:br>
            <a:r>
              <a:rPr lang="en-ID" sz="1403">
                <a:solidFill>
                  <a:srgbClr val="53565A"/>
                </a:solidFill>
              </a:rPr>
              <a:t>Baik / C</a:t>
            </a:r>
          </a:p>
        </p:txBody>
      </p:sp>
      <p:sp>
        <p:nvSpPr>
          <p:cNvPr id="55" name="Google Shape;685;p29">
            <a:extLst>
              <a:ext uri="{FF2B5EF4-FFF2-40B4-BE49-F238E27FC236}">
                <a16:creationId xmlns:a16="http://schemas.microsoft.com/office/drawing/2014/main" id="{1461D66F-5D87-602C-5588-4ABAB83F12A0}"/>
              </a:ext>
            </a:extLst>
          </p:cNvPr>
          <p:cNvSpPr/>
          <p:nvPr/>
        </p:nvSpPr>
        <p:spPr>
          <a:xfrm>
            <a:off x="7029636" y="2537260"/>
            <a:ext cx="929575" cy="929575"/>
          </a:xfrm>
          <a:prstGeom prst="ellipse">
            <a:avLst/>
          </a:prstGeom>
          <a:noFill/>
          <a:ln w="19050" cap="flat" cmpd="sng">
            <a:solidFill>
              <a:srgbClr val="DBDC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  <a:defRPr/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686;p29">
            <a:extLst>
              <a:ext uri="{FF2B5EF4-FFF2-40B4-BE49-F238E27FC236}">
                <a16:creationId xmlns:a16="http://schemas.microsoft.com/office/drawing/2014/main" id="{7CDC8DF1-C1E4-91FF-DEDC-5D453AF5621D}"/>
              </a:ext>
            </a:extLst>
          </p:cNvPr>
          <p:cNvSpPr/>
          <p:nvPr/>
        </p:nvSpPr>
        <p:spPr>
          <a:xfrm>
            <a:off x="7116284" y="2624757"/>
            <a:ext cx="748816" cy="7488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  <a:defRPr/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698;p29">
            <a:extLst>
              <a:ext uri="{FF2B5EF4-FFF2-40B4-BE49-F238E27FC236}">
                <a16:creationId xmlns:a16="http://schemas.microsoft.com/office/drawing/2014/main" id="{4B8D15F7-80FA-CE2B-F2FC-FDDA582DF5E8}"/>
              </a:ext>
            </a:extLst>
          </p:cNvPr>
          <p:cNvSpPr txBox="1">
            <a:spLocks/>
          </p:cNvSpPr>
          <p:nvPr/>
        </p:nvSpPr>
        <p:spPr>
          <a:xfrm>
            <a:off x="7166010" y="2692250"/>
            <a:ext cx="667309" cy="56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1069266">
              <a:buClr>
                <a:srgbClr val="53565A"/>
              </a:buClr>
              <a:defRPr/>
            </a:pPr>
            <a:r>
              <a:rPr lang="en" sz="1871">
                <a:solidFill>
                  <a:srgbClr val="53565A"/>
                </a:solidFill>
              </a:rPr>
              <a:t>959</a:t>
            </a:r>
          </a:p>
        </p:txBody>
      </p:sp>
      <p:sp>
        <p:nvSpPr>
          <p:cNvPr id="58" name="Google Shape;2227;p59">
            <a:extLst>
              <a:ext uri="{FF2B5EF4-FFF2-40B4-BE49-F238E27FC236}">
                <a16:creationId xmlns:a16="http://schemas.microsoft.com/office/drawing/2014/main" id="{DA7F0023-39A6-3EC1-26CD-73FFF32C4D58}"/>
              </a:ext>
            </a:extLst>
          </p:cNvPr>
          <p:cNvSpPr txBox="1">
            <a:spLocks/>
          </p:cNvSpPr>
          <p:nvPr/>
        </p:nvSpPr>
        <p:spPr>
          <a:xfrm>
            <a:off x="8400425" y="3557244"/>
            <a:ext cx="1751910" cy="47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defTabSz="1069266">
              <a:buClr>
                <a:srgbClr val="FFC000"/>
              </a:buClr>
              <a:defRPr/>
            </a:pPr>
            <a:r>
              <a:rPr lang="en-ID" sz="1403">
                <a:solidFill>
                  <a:srgbClr val="53565A"/>
                </a:solidFill>
              </a:rPr>
              <a:t>Tidak Terakreditasi</a:t>
            </a:r>
          </a:p>
        </p:txBody>
      </p:sp>
      <p:sp>
        <p:nvSpPr>
          <p:cNvPr id="59" name="Google Shape;685;p29">
            <a:extLst>
              <a:ext uri="{FF2B5EF4-FFF2-40B4-BE49-F238E27FC236}">
                <a16:creationId xmlns:a16="http://schemas.microsoft.com/office/drawing/2014/main" id="{22CB4DA7-C4C0-9BE9-6130-36D7F9B6F239}"/>
              </a:ext>
            </a:extLst>
          </p:cNvPr>
          <p:cNvSpPr/>
          <p:nvPr/>
        </p:nvSpPr>
        <p:spPr>
          <a:xfrm>
            <a:off x="8761381" y="2483499"/>
            <a:ext cx="929575" cy="929575"/>
          </a:xfrm>
          <a:prstGeom prst="ellipse">
            <a:avLst/>
          </a:prstGeom>
          <a:noFill/>
          <a:ln w="19050" cap="flat" cmpd="sng">
            <a:solidFill>
              <a:srgbClr val="DBDC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  <a:defRPr/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86;p29">
            <a:extLst>
              <a:ext uri="{FF2B5EF4-FFF2-40B4-BE49-F238E27FC236}">
                <a16:creationId xmlns:a16="http://schemas.microsoft.com/office/drawing/2014/main" id="{4E74B485-48ED-8BB9-71B2-A2650D6786E8}"/>
              </a:ext>
            </a:extLst>
          </p:cNvPr>
          <p:cNvSpPr/>
          <p:nvPr/>
        </p:nvSpPr>
        <p:spPr>
          <a:xfrm>
            <a:off x="8848029" y="2570996"/>
            <a:ext cx="748816" cy="7488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  <a:defRPr/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98;p29">
            <a:extLst>
              <a:ext uri="{FF2B5EF4-FFF2-40B4-BE49-F238E27FC236}">
                <a16:creationId xmlns:a16="http://schemas.microsoft.com/office/drawing/2014/main" id="{DA6DA5F5-7816-0DDD-7E51-902CF9EE39C9}"/>
              </a:ext>
            </a:extLst>
          </p:cNvPr>
          <p:cNvSpPr txBox="1">
            <a:spLocks/>
          </p:cNvSpPr>
          <p:nvPr/>
        </p:nvSpPr>
        <p:spPr>
          <a:xfrm>
            <a:off x="8897755" y="2638488"/>
            <a:ext cx="667309" cy="56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1069266">
              <a:buClr>
                <a:srgbClr val="53565A"/>
              </a:buClr>
              <a:defRPr/>
            </a:pPr>
            <a:r>
              <a:rPr lang="en" sz="1871">
                <a:solidFill>
                  <a:srgbClr val="53565A"/>
                </a:solidFill>
              </a:rPr>
              <a:t>418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A580084-6D88-15B6-061B-9FC8EFF1C89F}"/>
              </a:ext>
            </a:extLst>
          </p:cNvPr>
          <p:cNvGrpSpPr/>
          <p:nvPr/>
        </p:nvGrpSpPr>
        <p:grpSpPr>
          <a:xfrm>
            <a:off x="770874" y="2651667"/>
            <a:ext cx="1842457" cy="780629"/>
            <a:chOff x="4900471" y="2077367"/>
            <a:chExt cx="1255800" cy="762000"/>
          </a:xfrm>
          <a:solidFill>
            <a:srgbClr val="FFC000"/>
          </a:solidFill>
        </p:grpSpPr>
        <p:sp>
          <p:nvSpPr>
            <p:cNvPr id="79" name="Google Shape;171;p33">
              <a:extLst>
                <a:ext uri="{FF2B5EF4-FFF2-40B4-BE49-F238E27FC236}">
                  <a16:creationId xmlns:a16="http://schemas.microsoft.com/office/drawing/2014/main" id="{EBDA19C5-8ECD-A226-93C5-B3C7CBB7224B}"/>
                </a:ext>
              </a:extLst>
            </p:cNvPr>
            <p:cNvSpPr/>
            <p:nvPr/>
          </p:nvSpPr>
          <p:spPr>
            <a:xfrm>
              <a:off x="4900471" y="2077367"/>
              <a:ext cx="1255800" cy="76200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66">
                <a:buClr>
                  <a:srgbClr val="000000"/>
                </a:buClr>
                <a:defRPr/>
              </a:pPr>
              <a:endParaRPr sz="1637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78;p33">
              <a:extLst>
                <a:ext uri="{FF2B5EF4-FFF2-40B4-BE49-F238E27FC236}">
                  <a16:creationId xmlns:a16="http://schemas.microsoft.com/office/drawing/2014/main" id="{DD7E4062-6A88-A297-E56B-263583385BEA}"/>
                </a:ext>
              </a:extLst>
            </p:cNvPr>
            <p:cNvSpPr txBox="1">
              <a:spLocks/>
            </p:cNvSpPr>
            <p:nvPr/>
          </p:nvSpPr>
          <p:spPr>
            <a:xfrm>
              <a:off x="4916443" y="2168517"/>
              <a:ext cx="1217028" cy="572700"/>
            </a:xfrm>
            <a:prstGeom prst="rect">
              <a:avLst/>
            </a:prstGeom>
            <a:grpFill/>
          </p:spPr>
          <p:txBody>
            <a:bodyPr spcFirstLastPara="1" wrap="square" lIns="106901" tIns="106901" rIns="106901" bIns="10690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069266">
                <a:lnSpc>
                  <a:spcPct val="150000"/>
                </a:lnSpc>
                <a:defRPr/>
              </a:pPr>
              <a:r>
                <a:rPr lang="en" sz="1052" b="1">
                  <a:solidFill>
                    <a:srgbClr val="53565A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Akhir 2022 – Awal 2023</a:t>
              </a:r>
            </a:p>
            <a:p>
              <a:pPr algn="ctr" defTabSz="1069266">
                <a:lnSpc>
                  <a:spcPct val="150000"/>
                </a:lnSpc>
                <a:defRPr/>
              </a:pPr>
              <a:r>
                <a:rPr lang="en" sz="1754" b="1">
                  <a:solidFill>
                    <a:srgbClr val="53565A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2717 Prodi</a:t>
              </a:r>
            </a:p>
          </p:txBody>
        </p:sp>
      </p:grpSp>
      <p:sp>
        <p:nvSpPr>
          <p:cNvPr id="82" name="Arrow: Up 81">
            <a:extLst>
              <a:ext uri="{FF2B5EF4-FFF2-40B4-BE49-F238E27FC236}">
                <a16:creationId xmlns:a16="http://schemas.microsoft.com/office/drawing/2014/main" id="{EB68688F-B9C2-468B-9DD2-4F0C69922248}"/>
              </a:ext>
            </a:extLst>
          </p:cNvPr>
          <p:cNvSpPr/>
          <p:nvPr/>
        </p:nvSpPr>
        <p:spPr>
          <a:xfrm>
            <a:off x="2722141" y="3587592"/>
            <a:ext cx="371912" cy="355356"/>
          </a:xfrm>
          <a:prstGeom prst="upArrow">
            <a:avLst/>
          </a:prstGeom>
          <a:solidFill>
            <a:srgbClr val="00B050"/>
          </a:solidFill>
          <a:ln w="28575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069266">
              <a:buClr>
                <a:srgbClr val="000000"/>
              </a:buClr>
              <a:defRPr/>
            </a:pPr>
            <a:endParaRPr lang="en-ID" sz="1637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5" name="Arrow: Up 84">
            <a:extLst>
              <a:ext uri="{FF2B5EF4-FFF2-40B4-BE49-F238E27FC236}">
                <a16:creationId xmlns:a16="http://schemas.microsoft.com/office/drawing/2014/main" id="{4697C087-BC36-4BD1-0A22-F39E4689D3AE}"/>
              </a:ext>
            </a:extLst>
          </p:cNvPr>
          <p:cNvSpPr/>
          <p:nvPr/>
        </p:nvSpPr>
        <p:spPr>
          <a:xfrm>
            <a:off x="8209732" y="3551332"/>
            <a:ext cx="371912" cy="355356"/>
          </a:xfrm>
          <a:prstGeom prst="upArrow">
            <a:avLst/>
          </a:prstGeom>
          <a:solidFill>
            <a:srgbClr val="00B050"/>
          </a:solidFill>
          <a:ln w="28575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069266">
              <a:buClr>
                <a:srgbClr val="000000"/>
              </a:buClr>
              <a:defRPr/>
            </a:pPr>
            <a:endParaRPr lang="en-ID" sz="1637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86" name="Google Shape;1528;p81">
            <a:extLst>
              <a:ext uri="{FF2B5EF4-FFF2-40B4-BE49-F238E27FC236}">
                <a16:creationId xmlns:a16="http://schemas.microsoft.com/office/drawing/2014/main" id="{EF01E389-FA6E-0F65-3EA9-BDC39AB12455}"/>
              </a:ext>
            </a:extLst>
          </p:cNvPr>
          <p:cNvGrpSpPr/>
          <p:nvPr/>
        </p:nvGrpSpPr>
        <p:grpSpPr>
          <a:xfrm>
            <a:off x="9269112" y="5506479"/>
            <a:ext cx="1493163" cy="1288709"/>
            <a:chOff x="5201211" y="1835103"/>
            <a:chExt cx="3371294" cy="3308390"/>
          </a:xfrm>
        </p:grpSpPr>
        <p:sp>
          <p:nvSpPr>
            <p:cNvPr id="87" name="Google Shape;1529;p81">
              <a:extLst>
                <a:ext uri="{FF2B5EF4-FFF2-40B4-BE49-F238E27FC236}">
                  <a16:creationId xmlns:a16="http://schemas.microsoft.com/office/drawing/2014/main" id="{9A43D9BD-716B-853D-5460-E0E19E131F91}"/>
                </a:ext>
              </a:extLst>
            </p:cNvPr>
            <p:cNvSpPr/>
            <p:nvPr/>
          </p:nvSpPr>
          <p:spPr>
            <a:xfrm>
              <a:off x="7014584" y="4078935"/>
              <a:ext cx="606197" cy="1064528"/>
            </a:xfrm>
            <a:custGeom>
              <a:avLst/>
              <a:gdLst/>
              <a:ahLst/>
              <a:cxnLst/>
              <a:rect l="l" t="t" r="r" b="b"/>
              <a:pathLst>
                <a:path w="14908" h="26178" extrusionOk="0">
                  <a:moveTo>
                    <a:pt x="13065" y="0"/>
                  </a:moveTo>
                  <a:cubicBezTo>
                    <a:pt x="9829" y="0"/>
                    <a:pt x="3172" y="719"/>
                    <a:pt x="62" y="6278"/>
                  </a:cubicBezTo>
                  <a:cubicBezTo>
                    <a:pt x="0" y="7573"/>
                    <a:pt x="1878" y="19345"/>
                    <a:pt x="2991" y="26177"/>
                  </a:cubicBezTo>
                  <a:lnTo>
                    <a:pt x="12913" y="26177"/>
                  </a:lnTo>
                  <a:lnTo>
                    <a:pt x="13617" y="16959"/>
                  </a:lnTo>
                  <a:lnTo>
                    <a:pt x="14907" y="87"/>
                  </a:lnTo>
                  <a:cubicBezTo>
                    <a:pt x="14906" y="87"/>
                    <a:pt x="14194" y="0"/>
                    <a:pt x="13065" y="0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530;p81">
              <a:extLst>
                <a:ext uri="{FF2B5EF4-FFF2-40B4-BE49-F238E27FC236}">
                  <a16:creationId xmlns:a16="http://schemas.microsoft.com/office/drawing/2014/main" id="{6387D99C-EE71-CE76-B57B-DFC3AC090C2A}"/>
                </a:ext>
              </a:extLst>
            </p:cNvPr>
            <p:cNvSpPr/>
            <p:nvPr/>
          </p:nvSpPr>
          <p:spPr>
            <a:xfrm>
              <a:off x="8151811" y="3390671"/>
              <a:ext cx="420694" cy="816472"/>
            </a:xfrm>
            <a:custGeom>
              <a:avLst/>
              <a:gdLst/>
              <a:ahLst/>
              <a:cxnLst/>
              <a:rect l="l" t="t" r="r" b="b"/>
              <a:pathLst>
                <a:path w="10346" h="20078" extrusionOk="0">
                  <a:moveTo>
                    <a:pt x="7681" y="0"/>
                  </a:moveTo>
                  <a:lnTo>
                    <a:pt x="7671" y="10"/>
                  </a:lnTo>
                  <a:lnTo>
                    <a:pt x="7668" y="10"/>
                  </a:lnTo>
                  <a:lnTo>
                    <a:pt x="7663" y="17"/>
                  </a:lnTo>
                  <a:lnTo>
                    <a:pt x="5191" y="2386"/>
                  </a:lnTo>
                  <a:cubicBezTo>
                    <a:pt x="5126" y="2369"/>
                    <a:pt x="5061" y="2352"/>
                    <a:pt x="4996" y="2335"/>
                  </a:cubicBezTo>
                  <a:cubicBezTo>
                    <a:pt x="4255" y="2132"/>
                    <a:pt x="3513" y="1926"/>
                    <a:pt x="2768" y="1723"/>
                  </a:cubicBezTo>
                  <a:cubicBezTo>
                    <a:pt x="2768" y="1723"/>
                    <a:pt x="0" y="4810"/>
                    <a:pt x="800" y="8789"/>
                  </a:cubicBezTo>
                  <a:cubicBezTo>
                    <a:pt x="800" y="8789"/>
                    <a:pt x="808" y="8782"/>
                    <a:pt x="814" y="8772"/>
                  </a:cubicBezTo>
                  <a:lnTo>
                    <a:pt x="814" y="8772"/>
                  </a:lnTo>
                  <a:cubicBezTo>
                    <a:pt x="814" y="8803"/>
                    <a:pt x="814" y="8838"/>
                    <a:pt x="811" y="8868"/>
                  </a:cubicBezTo>
                  <a:cubicBezTo>
                    <a:pt x="1621" y="9088"/>
                    <a:pt x="2428" y="9311"/>
                    <a:pt x="3234" y="9531"/>
                  </a:cubicBezTo>
                  <a:lnTo>
                    <a:pt x="4161" y="12854"/>
                  </a:lnTo>
                  <a:lnTo>
                    <a:pt x="4532" y="12974"/>
                  </a:lnTo>
                  <a:lnTo>
                    <a:pt x="7121" y="10492"/>
                  </a:lnTo>
                  <a:lnTo>
                    <a:pt x="7121" y="10492"/>
                  </a:lnTo>
                  <a:cubicBezTo>
                    <a:pt x="7097" y="10626"/>
                    <a:pt x="7077" y="10757"/>
                    <a:pt x="7053" y="10887"/>
                  </a:cubicBezTo>
                  <a:cubicBezTo>
                    <a:pt x="6994" y="11227"/>
                    <a:pt x="6936" y="11563"/>
                    <a:pt x="6881" y="11899"/>
                  </a:cubicBezTo>
                  <a:cubicBezTo>
                    <a:pt x="6638" y="13448"/>
                    <a:pt x="6441" y="15659"/>
                    <a:pt x="7410" y="17423"/>
                  </a:cubicBezTo>
                  <a:cubicBezTo>
                    <a:pt x="7317" y="17523"/>
                    <a:pt x="7269" y="17667"/>
                    <a:pt x="7300" y="17812"/>
                  </a:cubicBezTo>
                  <a:cubicBezTo>
                    <a:pt x="7338" y="17997"/>
                    <a:pt x="7489" y="18128"/>
                    <a:pt x="7663" y="18152"/>
                  </a:cubicBezTo>
                  <a:cubicBezTo>
                    <a:pt x="7939" y="18876"/>
                    <a:pt x="8937" y="20078"/>
                    <a:pt x="8937" y="20078"/>
                  </a:cubicBezTo>
                  <a:cubicBezTo>
                    <a:pt x="8937" y="20078"/>
                    <a:pt x="9875" y="19182"/>
                    <a:pt x="10345" y="18735"/>
                  </a:cubicBezTo>
                  <a:cubicBezTo>
                    <a:pt x="9634" y="18399"/>
                    <a:pt x="8924" y="18062"/>
                    <a:pt x="8213" y="17726"/>
                  </a:cubicBezTo>
                  <a:cubicBezTo>
                    <a:pt x="8192" y="17716"/>
                    <a:pt x="8175" y="17709"/>
                    <a:pt x="8154" y="17699"/>
                  </a:cubicBezTo>
                  <a:cubicBezTo>
                    <a:pt x="8154" y="17678"/>
                    <a:pt x="8151" y="17658"/>
                    <a:pt x="8148" y="17634"/>
                  </a:cubicBezTo>
                  <a:cubicBezTo>
                    <a:pt x="8110" y="17448"/>
                    <a:pt x="7956" y="17317"/>
                    <a:pt x="7777" y="17297"/>
                  </a:cubicBezTo>
                  <a:cubicBezTo>
                    <a:pt x="6836" y="15652"/>
                    <a:pt x="7001" y="13592"/>
                    <a:pt x="7259" y="11958"/>
                  </a:cubicBezTo>
                  <a:cubicBezTo>
                    <a:pt x="7310" y="11625"/>
                    <a:pt x="7368" y="11289"/>
                    <a:pt x="7427" y="10952"/>
                  </a:cubicBezTo>
                  <a:cubicBezTo>
                    <a:pt x="7478" y="10654"/>
                    <a:pt x="7530" y="10354"/>
                    <a:pt x="7581" y="10053"/>
                  </a:cubicBezTo>
                  <a:lnTo>
                    <a:pt x="10153" y="7584"/>
                  </a:lnTo>
                  <a:lnTo>
                    <a:pt x="8083" y="161"/>
                  </a:lnTo>
                  <a:lnTo>
                    <a:pt x="7688" y="17"/>
                  </a:lnTo>
                  <a:lnTo>
                    <a:pt x="7681" y="0"/>
                  </a:lnTo>
                  <a:close/>
                </a:path>
              </a:pathLst>
            </a:custGeom>
            <a:solidFill>
              <a:srgbClr val="9FB6B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531;p81">
              <a:extLst>
                <a:ext uri="{FF2B5EF4-FFF2-40B4-BE49-F238E27FC236}">
                  <a16:creationId xmlns:a16="http://schemas.microsoft.com/office/drawing/2014/main" id="{D0B0ED34-655A-85E8-8271-B65DFBBD6B17}"/>
                </a:ext>
              </a:extLst>
            </p:cNvPr>
            <p:cNvSpPr/>
            <p:nvPr/>
          </p:nvSpPr>
          <p:spPr>
            <a:xfrm>
              <a:off x="7017105" y="4078935"/>
              <a:ext cx="603675" cy="647509"/>
            </a:xfrm>
            <a:custGeom>
              <a:avLst/>
              <a:gdLst/>
              <a:ahLst/>
              <a:cxnLst/>
              <a:rect l="l" t="t" r="r" b="b"/>
              <a:pathLst>
                <a:path w="14846" h="15923" extrusionOk="0">
                  <a:moveTo>
                    <a:pt x="13004" y="0"/>
                  </a:moveTo>
                  <a:cubicBezTo>
                    <a:pt x="9769" y="0"/>
                    <a:pt x="3110" y="719"/>
                    <a:pt x="0" y="6278"/>
                  </a:cubicBezTo>
                  <a:lnTo>
                    <a:pt x="3152" y="15895"/>
                  </a:lnTo>
                  <a:lnTo>
                    <a:pt x="9524" y="15922"/>
                  </a:lnTo>
                  <a:lnTo>
                    <a:pt x="14845" y="87"/>
                  </a:lnTo>
                  <a:cubicBezTo>
                    <a:pt x="14845" y="87"/>
                    <a:pt x="14133" y="0"/>
                    <a:pt x="13004" y="0"/>
                  </a:cubicBezTo>
                  <a:close/>
                </a:path>
              </a:pathLst>
            </a:custGeom>
            <a:solidFill>
              <a:srgbClr val="004F8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532;p81">
              <a:extLst>
                <a:ext uri="{FF2B5EF4-FFF2-40B4-BE49-F238E27FC236}">
                  <a16:creationId xmlns:a16="http://schemas.microsoft.com/office/drawing/2014/main" id="{4C7E1BFF-9249-81A0-71BF-DCF1FC80E6EA}"/>
                </a:ext>
              </a:extLst>
            </p:cNvPr>
            <p:cNvSpPr/>
            <p:nvPr/>
          </p:nvSpPr>
          <p:spPr>
            <a:xfrm>
              <a:off x="7280806" y="3263543"/>
              <a:ext cx="747011" cy="1165052"/>
            </a:xfrm>
            <a:custGeom>
              <a:avLst/>
              <a:gdLst/>
              <a:ahLst/>
              <a:cxnLst/>
              <a:rect l="l" t="t" r="r" b="b"/>
              <a:pathLst>
                <a:path w="18371" h="28650" extrusionOk="0">
                  <a:moveTo>
                    <a:pt x="11756" y="0"/>
                  </a:moveTo>
                  <a:cubicBezTo>
                    <a:pt x="11540" y="0"/>
                    <a:pt x="11312" y="102"/>
                    <a:pt x="11193" y="307"/>
                  </a:cubicBezTo>
                  <a:lnTo>
                    <a:pt x="7969" y="4877"/>
                  </a:lnTo>
                  <a:cubicBezTo>
                    <a:pt x="7162" y="6020"/>
                    <a:pt x="6156" y="7012"/>
                    <a:pt x="4975" y="7771"/>
                  </a:cubicBezTo>
                  <a:cubicBezTo>
                    <a:pt x="4831" y="7864"/>
                    <a:pt x="4693" y="7942"/>
                    <a:pt x="4570" y="8008"/>
                  </a:cubicBezTo>
                  <a:cubicBezTo>
                    <a:pt x="4457" y="7150"/>
                    <a:pt x="4234" y="5615"/>
                    <a:pt x="3986" y="4475"/>
                  </a:cubicBezTo>
                  <a:cubicBezTo>
                    <a:pt x="3771" y="3472"/>
                    <a:pt x="3382" y="3250"/>
                    <a:pt x="3089" y="3250"/>
                  </a:cubicBezTo>
                  <a:cubicBezTo>
                    <a:pt x="2896" y="3250"/>
                    <a:pt x="2745" y="3346"/>
                    <a:pt x="2713" y="3380"/>
                  </a:cubicBezTo>
                  <a:cubicBezTo>
                    <a:pt x="2679" y="3415"/>
                    <a:pt x="2613" y="4451"/>
                    <a:pt x="2555" y="5635"/>
                  </a:cubicBezTo>
                  <a:cubicBezTo>
                    <a:pt x="2438" y="7888"/>
                    <a:pt x="2517" y="10147"/>
                    <a:pt x="2785" y="12385"/>
                  </a:cubicBezTo>
                  <a:cubicBezTo>
                    <a:pt x="2871" y="13092"/>
                    <a:pt x="2939" y="13642"/>
                    <a:pt x="2960" y="13673"/>
                  </a:cubicBezTo>
                  <a:cubicBezTo>
                    <a:pt x="2324" y="16155"/>
                    <a:pt x="1" y="28447"/>
                    <a:pt x="1" y="28447"/>
                  </a:cubicBezTo>
                  <a:lnTo>
                    <a:pt x="5425" y="28649"/>
                  </a:lnTo>
                  <a:lnTo>
                    <a:pt x="6692" y="15915"/>
                  </a:lnTo>
                  <a:cubicBezTo>
                    <a:pt x="6692" y="15915"/>
                    <a:pt x="9899" y="13649"/>
                    <a:pt x="11190" y="12351"/>
                  </a:cubicBezTo>
                  <a:cubicBezTo>
                    <a:pt x="13270" y="11455"/>
                    <a:pt x="17558" y="10034"/>
                    <a:pt x="17984" y="9725"/>
                  </a:cubicBezTo>
                  <a:cubicBezTo>
                    <a:pt x="18371" y="9447"/>
                    <a:pt x="18275" y="8875"/>
                    <a:pt x="17843" y="8875"/>
                  </a:cubicBezTo>
                  <a:cubicBezTo>
                    <a:pt x="17757" y="8875"/>
                    <a:pt x="17658" y="8897"/>
                    <a:pt x="17548" y="8949"/>
                  </a:cubicBezTo>
                  <a:cubicBezTo>
                    <a:pt x="16958" y="9224"/>
                    <a:pt x="12638" y="10278"/>
                    <a:pt x="11619" y="10525"/>
                  </a:cubicBezTo>
                  <a:cubicBezTo>
                    <a:pt x="11570" y="10332"/>
                    <a:pt x="11516" y="10126"/>
                    <a:pt x="11447" y="9913"/>
                  </a:cubicBezTo>
                  <a:lnTo>
                    <a:pt x="16717" y="5052"/>
                  </a:lnTo>
                  <a:cubicBezTo>
                    <a:pt x="16717" y="5052"/>
                    <a:pt x="17379" y="4338"/>
                    <a:pt x="17202" y="4074"/>
                  </a:cubicBezTo>
                  <a:cubicBezTo>
                    <a:pt x="17083" y="3897"/>
                    <a:pt x="16914" y="3817"/>
                    <a:pt x="16722" y="3817"/>
                  </a:cubicBezTo>
                  <a:cubicBezTo>
                    <a:pt x="16463" y="3817"/>
                    <a:pt x="16162" y="3963"/>
                    <a:pt x="15890" y="4214"/>
                  </a:cubicBezTo>
                  <a:cubicBezTo>
                    <a:pt x="15467" y="4602"/>
                    <a:pt x="11890" y="7606"/>
                    <a:pt x="10843" y="8300"/>
                  </a:cubicBezTo>
                  <a:cubicBezTo>
                    <a:pt x="10764" y="8128"/>
                    <a:pt x="10688" y="7960"/>
                    <a:pt x="10613" y="7806"/>
                  </a:cubicBezTo>
                  <a:lnTo>
                    <a:pt x="15183" y="2192"/>
                  </a:lnTo>
                  <a:cubicBezTo>
                    <a:pt x="15183" y="2192"/>
                    <a:pt x="15508" y="1684"/>
                    <a:pt x="15059" y="1313"/>
                  </a:cubicBezTo>
                  <a:cubicBezTo>
                    <a:pt x="14970" y="1240"/>
                    <a:pt x="14872" y="1210"/>
                    <a:pt x="14773" y="1210"/>
                  </a:cubicBezTo>
                  <a:cubicBezTo>
                    <a:pt x="14374" y="1210"/>
                    <a:pt x="13947" y="1688"/>
                    <a:pt x="13947" y="1688"/>
                  </a:cubicBezTo>
                  <a:cubicBezTo>
                    <a:pt x="13947" y="1688"/>
                    <a:pt x="11169" y="5011"/>
                    <a:pt x="9425" y="6594"/>
                  </a:cubicBezTo>
                  <a:cubicBezTo>
                    <a:pt x="9225" y="6518"/>
                    <a:pt x="9225" y="6518"/>
                    <a:pt x="8892" y="6453"/>
                  </a:cubicBezTo>
                  <a:cubicBezTo>
                    <a:pt x="9637" y="4595"/>
                    <a:pt x="12258" y="918"/>
                    <a:pt x="12267" y="475"/>
                  </a:cubicBezTo>
                  <a:cubicBezTo>
                    <a:pt x="12273" y="159"/>
                    <a:pt x="12024" y="0"/>
                    <a:pt x="11756" y="0"/>
                  </a:cubicBezTo>
                  <a:close/>
                </a:path>
              </a:pathLst>
            </a:custGeom>
            <a:solidFill>
              <a:srgbClr val="DCC8A9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533;p81">
              <a:extLst>
                <a:ext uri="{FF2B5EF4-FFF2-40B4-BE49-F238E27FC236}">
                  <a16:creationId xmlns:a16="http://schemas.microsoft.com/office/drawing/2014/main" id="{A2ED5E3E-FE1A-E0A3-9AF8-994BEF29BA87}"/>
                </a:ext>
              </a:extLst>
            </p:cNvPr>
            <p:cNvSpPr/>
            <p:nvPr/>
          </p:nvSpPr>
          <p:spPr>
            <a:xfrm>
              <a:off x="7303821" y="3672988"/>
              <a:ext cx="160495" cy="626607"/>
            </a:xfrm>
            <a:custGeom>
              <a:avLst/>
              <a:gdLst/>
              <a:ahLst/>
              <a:cxnLst/>
              <a:rect l="l" t="t" r="r" b="b"/>
              <a:pathLst>
                <a:path w="3947" h="15409" extrusionOk="0">
                  <a:moveTo>
                    <a:pt x="1944" y="0"/>
                  </a:moveTo>
                  <a:cubicBezTo>
                    <a:pt x="2105" y="1332"/>
                    <a:pt x="2353" y="3536"/>
                    <a:pt x="2394" y="3605"/>
                  </a:cubicBezTo>
                  <a:cubicBezTo>
                    <a:pt x="2119" y="4683"/>
                    <a:pt x="1525" y="7608"/>
                    <a:pt x="942" y="10575"/>
                  </a:cubicBezTo>
                  <a:cubicBezTo>
                    <a:pt x="602" y="12288"/>
                    <a:pt x="269" y="14015"/>
                    <a:pt x="1" y="15409"/>
                  </a:cubicBezTo>
                  <a:cubicBezTo>
                    <a:pt x="375" y="15281"/>
                    <a:pt x="739" y="15148"/>
                    <a:pt x="1086" y="15004"/>
                  </a:cubicBezTo>
                  <a:cubicBezTo>
                    <a:pt x="1443" y="13108"/>
                    <a:pt x="1717" y="11196"/>
                    <a:pt x="2040" y="9301"/>
                  </a:cubicBezTo>
                  <a:cubicBezTo>
                    <a:pt x="2253" y="8055"/>
                    <a:pt x="2459" y="6794"/>
                    <a:pt x="2772" y="5569"/>
                  </a:cubicBezTo>
                  <a:cubicBezTo>
                    <a:pt x="2902" y="5064"/>
                    <a:pt x="3946" y="4734"/>
                    <a:pt x="3644" y="4319"/>
                  </a:cubicBezTo>
                  <a:cubicBezTo>
                    <a:pt x="3262" y="3791"/>
                    <a:pt x="2731" y="3018"/>
                    <a:pt x="2497" y="2032"/>
                  </a:cubicBezTo>
                  <a:cubicBezTo>
                    <a:pt x="2329" y="1329"/>
                    <a:pt x="2137" y="666"/>
                    <a:pt x="1944" y="0"/>
                  </a:cubicBezTo>
                  <a:close/>
                </a:path>
              </a:pathLst>
            </a:custGeom>
            <a:solidFill>
              <a:srgbClr val="D4AE8C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534;p81">
              <a:extLst>
                <a:ext uri="{FF2B5EF4-FFF2-40B4-BE49-F238E27FC236}">
                  <a16:creationId xmlns:a16="http://schemas.microsoft.com/office/drawing/2014/main" id="{E0346CEB-1671-1523-8F1A-170E0C43E129}"/>
                </a:ext>
              </a:extLst>
            </p:cNvPr>
            <p:cNvSpPr/>
            <p:nvPr/>
          </p:nvSpPr>
          <p:spPr>
            <a:xfrm>
              <a:off x="7471841" y="3616622"/>
              <a:ext cx="93646" cy="215809"/>
            </a:xfrm>
            <a:custGeom>
              <a:avLst/>
              <a:gdLst/>
              <a:ahLst/>
              <a:cxnLst/>
              <a:rect l="l" t="t" r="r" b="b"/>
              <a:pathLst>
                <a:path w="2303" h="5307" extrusionOk="0">
                  <a:moveTo>
                    <a:pt x="83" y="1"/>
                  </a:moveTo>
                  <a:cubicBezTo>
                    <a:pt x="22" y="1"/>
                    <a:pt x="1" y="68"/>
                    <a:pt x="54" y="253"/>
                  </a:cubicBezTo>
                  <a:cubicBezTo>
                    <a:pt x="212" y="810"/>
                    <a:pt x="501" y="1307"/>
                    <a:pt x="624" y="1884"/>
                  </a:cubicBezTo>
                  <a:cubicBezTo>
                    <a:pt x="854" y="2973"/>
                    <a:pt x="865" y="4253"/>
                    <a:pt x="469" y="5307"/>
                  </a:cubicBezTo>
                  <a:cubicBezTo>
                    <a:pt x="724" y="4630"/>
                    <a:pt x="1266" y="4109"/>
                    <a:pt x="1664" y="3504"/>
                  </a:cubicBezTo>
                  <a:cubicBezTo>
                    <a:pt x="2059" y="2897"/>
                    <a:pt x="2303" y="2076"/>
                    <a:pt x="1911" y="1469"/>
                  </a:cubicBezTo>
                  <a:cubicBezTo>
                    <a:pt x="1602" y="988"/>
                    <a:pt x="1030" y="785"/>
                    <a:pt x="624" y="404"/>
                  </a:cubicBezTo>
                  <a:cubicBezTo>
                    <a:pt x="488" y="280"/>
                    <a:pt x="205" y="1"/>
                    <a:pt x="83" y="1"/>
                  </a:cubicBezTo>
                  <a:close/>
                </a:path>
              </a:pathLst>
            </a:custGeom>
            <a:solidFill>
              <a:srgbClr val="D4AE8C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535;p81">
              <a:extLst>
                <a:ext uri="{FF2B5EF4-FFF2-40B4-BE49-F238E27FC236}">
                  <a16:creationId xmlns:a16="http://schemas.microsoft.com/office/drawing/2014/main" id="{B4DE0574-2129-6CF4-CE1B-A345327053D0}"/>
                </a:ext>
              </a:extLst>
            </p:cNvPr>
            <p:cNvSpPr/>
            <p:nvPr/>
          </p:nvSpPr>
          <p:spPr>
            <a:xfrm>
              <a:off x="7684957" y="3635533"/>
              <a:ext cx="80186" cy="138261"/>
            </a:xfrm>
            <a:custGeom>
              <a:avLst/>
              <a:gdLst/>
              <a:ahLst/>
              <a:cxnLst/>
              <a:rect l="l" t="t" r="r" b="b"/>
              <a:pathLst>
                <a:path w="1972" h="3400" extrusionOk="0">
                  <a:moveTo>
                    <a:pt x="32" y="1"/>
                  </a:moveTo>
                  <a:lnTo>
                    <a:pt x="32" y="1"/>
                  </a:lnTo>
                  <a:cubicBezTo>
                    <a:pt x="1" y="399"/>
                    <a:pt x="142" y="794"/>
                    <a:pt x="310" y="1155"/>
                  </a:cubicBezTo>
                  <a:cubicBezTo>
                    <a:pt x="481" y="1519"/>
                    <a:pt x="681" y="1872"/>
                    <a:pt x="780" y="2260"/>
                  </a:cubicBezTo>
                  <a:cubicBezTo>
                    <a:pt x="880" y="2644"/>
                    <a:pt x="856" y="3056"/>
                    <a:pt x="639" y="3400"/>
                  </a:cubicBezTo>
                  <a:cubicBezTo>
                    <a:pt x="1972" y="2700"/>
                    <a:pt x="667" y="798"/>
                    <a:pt x="32" y="1"/>
                  </a:cubicBezTo>
                  <a:close/>
                </a:path>
              </a:pathLst>
            </a:custGeom>
            <a:solidFill>
              <a:srgbClr val="D4AE8C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536;p81">
              <a:extLst>
                <a:ext uri="{FF2B5EF4-FFF2-40B4-BE49-F238E27FC236}">
                  <a16:creationId xmlns:a16="http://schemas.microsoft.com/office/drawing/2014/main" id="{4502B3BF-6839-BE4E-C050-4F04A58BEC62}"/>
                </a:ext>
              </a:extLst>
            </p:cNvPr>
            <p:cNvSpPr/>
            <p:nvPr/>
          </p:nvSpPr>
          <p:spPr>
            <a:xfrm>
              <a:off x="7488961" y="3641145"/>
              <a:ext cx="532923" cy="787478"/>
            </a:xfrm>
            <a:custGeom>
              <a:avLst/>
              <a:gdLst/>
              <a:ahLst/>
              <a:cxnLst/>
              <a:rect l="l" t="t" r="r" b="b"/>
              <a:pathLst>
                <a:path w="13106" h="19365" extrusionOk="0">
                  <a:moveTo>
                    <a:pt x="13105" y="1"/>
                  </a:moveTo>
                  <a:lnTo>
                    <a:pt x="6280" y="2393"/>
                  </a:lnTo>
                  <a:lnTo>
                    <a:pt x="1951" y="5455"/>
                  </a:lnTo>
                  <a:cubicBezTo>
                    <a:pt x="1726" y="5615"/>
                    <a:pt x="1464" y="5694"/>
                    <a:pt x="1203" y="5694"/>
                  </a:cubicBezTo>
                  <a:cubicBezTo>
                    <a:pt x="917" y="5694"/>
                    <a:pt x="632" y="5599"/>
                    <a:pt x="395" y="5411"/>
                  </a:cubicBezTo>
                  <a:lnTo>
                    <a:pt x="230" y="5277"/>
                  </a:lnTo>
                  <a:lnTo>
                    <a:pt x="1072" y="6620"/>
                  </a:lnTo>
                  <a:lnTo>
                    <a:pt x="0" y="18729"/>
                  </a:lnTo>
                  <a:lnTo>
                    <a:pt x="306" y="19364"/>
                  </a:lnTo>
                  <a:lnTo>
                    <a:pt x="1573" y="6630"/>
                  </a:lnTo>
                  <a:cubicBezTo>
                    <a:pt x="1573" y="6630"/>
                    <a:pt x="4780" y="4364"/>
                    <a:pt x="6071" y="3066"/>
                  </a:cubicBezTo>
                  <a:cubicBezTo>
                    <a:pt x="8151" y="2170"/>
                    <a:pt x="12439" y="749"/>
                    <a:pt x="12865" y="440"/>
                  </a:cubicBezTo>
                  <a:cubicBezTo>
                    <a:pt x="13026" y="323"/>
                    <a:pt x="13102" y="158"/>
                    <a:pt x="13105" y="1"/>
                  </a:cubicBezTo>
                  <a:close/>
                </a:path>
              </a:pathLst>
            </a:custGeom>
            <a:solidFill>
              <a:srgbClr val="D4AE8C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537;p81">
              <a:extLst>
                <a:ext uri="{FF2B5EF4-FFF2-40B4-BE49-F238E27FC236}">
                  <a16:creationId xmlns:a16="http://schemas.microsoft.com/office/drawing/2014/main" id="{5F2D2854-0E4C-8390-B32E-9E2ECE0DE53F}"/>
                </a:ext>
              </a:extLst>
            </p:cNvPr>
            <p:cNvSpPr/>
            <p:nvPr/>
          </p:nvSpPr>
          <p:spPr>
            <a:xfrm>
              <a:off x="7907913" y="2729249"/>
              <a:ext cx="588508" cy="417548"/>
            </a:xfrm>
            <a:custGeom>
              <a:avLst/>
              <a:gdLst/>
              <a:ahLst/>
              <a:cxnLst/>
              <a:rect l="l" t="t" r="r" b="b"/>
              <a:pathLst>
                <a:path w="14473" h="10268" extrusionOk="0">
                  <a:moveTo>
                    <a:pt x="11890" y="0"/>
                  </a:moveTo>
                  <a:cubicBezTo>
                    <a:pt x="11585" y="1236"/>
                    <a:pt x="11279" y="2469"/>
                    <a:pt x="10974" y="3705"/>
                  </a:cubicBezTo>
                  <a:cubicBezTo>
                    <a:pt x="10967" y="3740"/>
                    <a:pt x="10956" y="3770"/>
                    <a:pt x="10950" y="3801"/>
                  </a:cubicBezTo>
                  <a:cubicBezTo>
                    <a:pt x="10915" y="3811"/>
                    <a:pt x="10885" y="3822"/>
                    <a:pt x="10850" y="3835"/>
                  </a:cubicBezTo>
                  <a:cubicBezTo>
                    <a:pt x="10493" y="3990"/>
                    <a:pt x="10328" y="4402"/>
                    <a:pt x="10482" y="4759"/>
                  </a:cubicBezTo>
                  <a:cubicBezTo>
                    <a:pt x="10500" y="4800"/>
                    <a:pt x="10520" y="4838"/>
                    <a:pt x="10544" y="4873"/>
                  </a:cubicBezTo>
                  <a:cubicBezTo>
                    <a:pt x="9377" y="6589"/>
                    <a:pt x="8031" y="8258"/>
                    <a:pt x="6194" y="9147"/>
                  </a:cubicBezTo>
                  <a:cubicBezTo>
                    <a:pt x="5474" y="9493"/>
                    <a:pt x="4621" y="9685"/>
                    <a:pt x="3776" y="9685"/>
                  </a:cubicBezTo>
                  <a:cubicBezTo>
                    <a:pt x="2494" y="9685"/>
                    <a:pt x="1228" y="9245"/>
                    <a:pt x="454" y="8234"/>
                  </a:cubicBezTo>
                  <a:lnTo>
                    <a:pt x="1" y="8581"/>
                  </a:lnTo>
                  <a:cubicBezTo>
                    <a:pt x="911" y="9772"/>
                    <a:pt x="2326" y="10268"/>
                    <a:pt x="3742" y="10268"/>
                  </a:cubicBezTo>
                  <a:cubicBezTo>
                    <a:pt x="4693" y="10268"/>
                    <a:pt x="5643" y="10044"/>
                    <a:pt x="6442" y="9658"/>
                  </a:cubicBezTo>
                  <a:cubicBezTo>
                    <a:pt x="8405" y="8711"/>
                    <a:pt x="9813" y="6963"/>
                    <a:pt x="11032" y="5174"/>
                  </a:cubicBezTo>
                  <a:cubicBezTo>
                    <a:pt x="11064" y="5178"/>
                    <a:pt x="11096" y="5180"/>
                    <a:pt x="11128" y="5180"/>
                  </a:cubicBezTo>
                  <a:cubicBezTo>
                    <a:pt x="11221" y="5180"/>
                    <a:pt x="11314" y="5163"/>
                    <a:pt x="11403" y="5123"/>
                  </a:cubicBezTo>
                  <a:cubicBezTo>
                    <a:pt x="11681" y="5006"/>
                    <a:pt x="11842" y="4724"/>
                    <a:pt x="11825" y="4440"/>
                  </a:cubicBezTo>
                  <a:cubicBezTo>
                    <a:pt x="12886" y="3773"/>
                    <a:pt x="14472" y="1803"/>
                    <a:pt x="14472" y="1803"/>
                  </a:cubicBezTo>
                  <a:cubicBezTo>
                    <a:pt x="14472" y="1803"/>
                    <a:pt x="12752" y="601"/>
                    <a:pt x="11890" y="0"/>
                  </a:cubicBezTo>
                  <a:close/>
                </a:path>
              </a:pathLst>
            </a:custGeom>
            <a:solidFill>
              <a:srgbClr val="FABE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538;p81">
              <a:extLst>
                <a:ext uri="{FF2B5EF4-FFF2-40B4-BE49-F238E27FC236}">
                  <a16:creationId xmlns:a16="http://schemas.microsoft.com/office/drawing/2014/main" id="{0257D5BB-EC41-8D32-0995-BD68C9E804DF}"/>
                </a:ext>
              </a:extLst>
            </p:cNvPr>
            <p:cNvSpPr/>
            <p:nvPr/>
          </p:nvSpPr>
          <p:spPr>
            <a:xfrm>
              <a:off x="7569514" y="2766826"/>
              <a:ext cx="565046" cy="703952"/>
            </a:xfrm>
            <a:custGeom>
              <a:avLst/>
              <a:gdLst/>
              <a:ahLst/>
              <a:cxnLst/>
              <a:rect l="l" t="t" r="r" b="b"/>
              <a:pathLst>
                <a:path w="13896" h="17311" extrusionOk="0">
                  <a:moveTo>
                    <a:pt x="477" y="0"/>
                  </a:moveTo>
                  <a:lnTo>
                    <a:pt x="0" y="415"/>
                  </a:lnTo>
                  <a:lnTo>
                    <a:pt x="13369" y="17310"/>
                  </a:lnTo>
                  <a:lnTo>
                    <a:pt x="13895" y="16819"/>
                  </a:lnTo>
                  <a:lnTo>
                    <a:pt x="12260" y="4456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598CA0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539;p81">
              <a:extLst>
                <a:ext uri="{FF2B5EF4-FFF2-40B4-BE49-F238E27FC236}">
                  <a16:creationId xmlns:a16="http://schemas.microsoft.com/office/drawing/2014/main" id="{6346251A-61EA-CB90-4E47-47421BCB7F36}"/>
                </a:ext>
              </a:extLst>
            </p:cNvPr>
            <p:cNvSpPr/>
            <p:nvPr/>
          </p:nvSpPr>
          <p:spPr>
            <a:xfrm>
              <a:off x="7569514" y="2783703"/>
              <a:ext cx="544918" cy="687198"/>
            </a:xfrm>
            <a:custGeom>
              <a:avLst/>
              <a:gdLst/>
              <a:ahLst/>
              <a:cxnLst/>
              <a:rect l="l" t="t" r="r" b="b"/>
              <a:pathLst>
                <a:path w="13401" h="16899" extrusionOk="0">
                  <a:moveTo>
                    <a:pt x="0" y="0"/>
                  </a:moveTo>
                  <a:lnTo>
                    <a:pt x="1648" y="12457"/>
                  </a:lnTo>
                  <a:lnTo>
                    <a:pt x="13401" y="16899"/>
                  </a:lnTo>
                  <a:lnTo>
                    <a:pt x="11753" y="4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7A8C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540;p81">
              <a:extLst>
                <a:ext uri="{FF2B5EF4-FFF2-40B4-BE49-F238E27FC236}">
                  <a16:creationId xmlns:a16="http://schemas.microsoft.com/office/drawing/2014/main" id="{ACBCA8E4-D5A2-F49F-3A69-67D7425CD05C}"/>
                </a:ext>
              </a:extLst>
            </p:cNvPr>
            <p:cNvSpPr/>
            <p:nvPr/>
          </p:nvSpPr>
          <p:spPr>
            <a:xfrm>
              <a:off x="7580412" y="2865933"/>
              <a:ext cx="519097" cy="599280"/>
            </a:xfrm>
            <a:custGeom>
              <a:avLst/>
              <a:gdLst/>
              <a:ahLst/>
              <a:cxnLst/>
              <a:rect l="l" t="t" r="r" b="b"/>
              <a:pathLst>
                <a:path w="12766" h="14737" extrusionOk="0">
                  <a:moveTo>
                    <a:pt x="0" y="0"/>
                  </a:moveTo>
                  <a:lnTo>
                    <a:pt x="1380" y="10435"/>
                  </a:lnTo>
                  <a:lnTo>
                    <a:pt x="12765" y="14737"/>
                  </a:lnTo>
                  <a:cubicBezTo>
                    <a:pt x="12295" y="11948"/>
                    <a:pt x="11821" y="9157"/>
                    <a:pt x="11347" y="6366"/>
                  </a:cubicBezTo>
                  <a:cubicBezTo>
                    <a:pt x="9122" y="4622"/>
                    <a:pt x="6355" y="2805"/>
                    <a:pt x="3008" y="1254"/>
                  </a:cubicBezTo>
                  <a:cubicBezTo>
                    <a:pt x="1978" y="777"/>
                    <a:pt x="972" y="361"/>
                    <a:pt x="0" y="0"/>
                  </a:cubicBezTo>
                  <a:close/>
                </a:path>
              </a:pathLst>
            </a:custGeom>
            <a:solidFill>
              <a:srgbClr val="41697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541;p81">
              <a:extLst>
                <a:ext uri="{FF2B5EF4-FFF2-40B4-BE49-F238E27FC236}">
                  <a16:creationId xmlns:a16="http://schemas.microsoft.com/office/drawing/2014/main" id="{4E4C6CA0-28D1-3EF0-9E69-452CB23DAF11}"/>
                </a:ext>
              </a:extLst>
            </p:cNvPr>
            <p:cNvSpPr/>
            <p:nvPr/>
          </p:nvSpPr>
          <p:spPr>
            <a:xfrm>
              <a:off x="7469686" y="2936289"/>
              <a:ext cx="523692" cy="557111"/>
            </a:xfrm>
            <a:custGeom>
              <a:avLst/>
              <a:gdLst/>
              <a:ahLst/>
              <a:cxnLst/>
              <a:rect l="l" t="t" r="r" b="b"/>
              <a:pathLst>
                <a:path w="12879" h="13700" extrusionOk="0">
                  <a:moveTo>
                    <a:pt x="5432" y="1"/>
                  </a:moveTo>
                  <a:cubicBezTo>
                    <a:pt x="3623" y="1436"/>
                    <a:pt x="1813" y="2875"/>
                    <a:pt x="1" y="4309"/>
                  </a:cubicBezTo>
                  <a:cubicBezTo>
                    <a:pt x="643" y="5776"/>
                    <a:pt x="1659" y="7692"/>
                    <a:pt x="3262" y="9669"/>
                  </a:cubicBezTo>
                  <a:cubicBezTo>
                    <a:pt x="4729" y="11478"/>
                    <a:pt x="6232" y="12790"/>
                    <a:pt x="7448" y="13700"/>
                  </a:cubicBezTo>
                  <a:cubicBezTo>
                    <a:pt x="9256" y="12265"/>
                    <a:pt x="11069" y="10830"/>
                    <a:pt x="12879" y="9394"/>
                  </a:cubicBezTo>
                  <a:cubicBezTo>
                    <a:pt x="12783" y="8413"/>
                    <a:pt x="12402" y="5854"/>
                    <a:pt x="10417" y="3444"/>
                  </a:cubicBezTo>
                  <a:cubicBezTo>
                    <a:pt x="8584" y="1213"/>
                    <a:pt x="6380" y="324"/>
                    <a:pt x="5432" y="1"/>
                  </a:cubicBezTo>
                  <a:close/>
                </a:path>
              </a:pathLst>
            </a:custGeom>
            <a:solidFill>
              <a:srgbClr val="4C7A8C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542;p81">
              <a:extLst>
                <a:ext uri="{FF2B5EF4-FFF2-40B4-BE49-F238E27FC236}">
                  <a16:creationId xmlns:a16="http://schemas.microsoft.com/office/drawing/2014/main" id="{43EDC828-EA1B-F3BC-7E8E-F3E17450E0C0}"/>
                </a:ext>
              </a:extLst>
            </p:cNvPr>
            <p:cNvSpPr/>
            <p:nvPr/>
          </p:nvSpPr>
          <p:spPr>
            <a:xfrm>
              <a:off x="7511163" y="2936289"/>
              <a:ext cx="482217" cy="462605"/>
            </a:xfrm>
            <a:custGeom>
              <a:avLst/>
              <a:gdLst/>
              <a:ahLst/>
              <a:cxnLst/>
              <a:rect l="l" t="t" r="r" b="b"/>
              <a:pathLst>
                <a:path w="11859" h="11376" extrusionOk="0">
                  <a:moveTo>
                    <a:pt x="4412" y="1"/>
                  </a:moveTo>
                  <a:cubicBezTo>
                    <a:pt x="2942" y="1168"/>
                    <a:pt x="1470" y="2336"/>
                    <a:pt x="1" y="3503"/>
                  </a:cubicBezTo>
                  <a:cubicBezTo>
                    <a:pt x="1597" y="3596"/>
                    <a:pt x="3169" y="3846"/>
                    <a:pt x="4598" y="4536"/>
                  </a:cubicBezTo>
                  <a:cubicBezTo>
                    <a:pt x="7211" y="5797"/>
                    <a:pt x="9003" y="8499"/>
                    <a:pt x="9356" y="11375"/>
                  </a:cubicBezTo>
                  <a:cubicBezTo>
                    <a:pt x="10190" y="10716"/>
                    <a:pt x="11025" y="10053"/>
                    <a:pt x="11859" y="9394"/>
                  </a:cubicBezTo>
                  <a:cubicBezTo>
                    <a:pt x="11763" y="8413"/>
                    <a:pt x="11382" y="5854"/>
                    <a:pt x="9397" y="3444"/>
                  </a:cubicBezTo>
                  <a:cubicBezTo>
                    <a:pt x="7564" y="1213"/>
                    <a:pt x="5360" y="324"/>
                    <a:pt x="4412" y="1"/>
                  </a:cubicBezTo>
                  <a:close/>
                </a:path>
              </a:pathLst>
            </a:custGeom>
            <a:solidFill>
              <a:srgbClr val="47728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543;p81">
              <a:extLst>
                <a:ext uri="{FF2B5EF4-FFF2-40B4-BE49-F238E27FC236}">
                  <a16:creationId xmlns:a16="http://schemas.microsoft.com/office/drawing/2014/main" id="{759E7F01-244D-9B98-0CFC-457E5457268C}"/>
                </a:ext>
              </a:extLst>
            </p:cNvPr>
            <p:cNvSpPr/>
            <p:nvPr/>
          </p:nvSpPr>
          <p:spPr>
            <a:xfrm>
              <a:off x="7469686" y="2936289"/>
              <a:ext cx="355472" cy="301734"/>
            </a:xfrm>
            <a:custGeom>
              <a:avLst/>
              <a:gdLst/>
              <a:ahLst/>
              <a:cxnLst/>
              <a:rect l="l" t="t" r="r" b="b"/>
              <a:pathLst>
                <a:path w="8742" h="7420" extrusionOk="0">
                  <a:moveTo>
                    <a:pt x="5432" y="1"/>
                  </a:moveTo>
                  <a:lnTo>
                    <a:pt x="1" y="4309"/>
                  </a:lnTo>
                  <a:cubicBezTo>
                    <a:pt x="395" y="5206"/>
                    <a:pt x="931" y="6274"/>
                    <a:pt x="1652" y="7420"/>
                  </a:cubicBezTo>
                  <a:lnTo>
                    <a:pt x="8741" y="1804"/>
                  </a:lnTo>
                  <a:cubicBezTo>
                    <a:pt x="7393" y="739"/>
                    <a:pt x="6098" y="227"/>
                    <a:pt x="5432" y="1"/>
                  </a:cubicBezTo>
                  <a:close/>
                </a:path>
              </a:pathLst>
            </a:custGeom>
            <a:solidFill>
              <a:srgbClr val="436F7D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544;p81">
              <a:extLst>
                <a:ext uri="{FF2B5EF4-FFF2-40B4-BE49-F238E27FC236}">
                  <a16:creationId xmlns:a16="http://schemas.microsoft.com/office/drawing/2014/main" id="{8A052AF4-5CD6-E63F-DCF3-5E24EB2D7E37}"/>
                </a:ext>
              </a:extLst>
            </p:cNvPr>
            <p:cNvSpPr/>
            <p:nvPr/>
          </p:nvSpPr>
          <p:spPr>
            <a:xfrm>
              <a:off x="7471110" y="3116570"/>
              <a:ext cx="301431" cy="376843"/>
            </a:xfrm>
            <a:custGeom>
              <a:avLst/>
              <a:gdLst/>
              <a:ahLst/>
              <a:cxnLst/>
              <a:rect l="l" t="t" r="r" b="b"/>
              <a:pathLst>
                <a:path w="7413" h="9267" extrusionOk="0">
                  <a:moveTo>
                    <a:pt x="0" y="0"/>
                  </a:moveTo>
                  <a:lnTo>
                    <a:pt x="0" y="0"/>
                  </a:lnTo>
                  <a:cubicBezTo>
                    <a:pt x="1332" y="6431"/>
                    <a:pt x="7413" y="9267"/>
                    <a:pt x="7413" y="9267"/>
                  </a:cubicBezTo>
                  <a:cubicBezTo>
                    <a:pt x="6169" y="276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53869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545;p81">
              <a:extLst>
                <a:ext uri="{FF2B5EF4-FFF2-40B4-BE49-F238E27FC236}">
                  <a16:creationId xmlns:a16="http://schemas.microsoft.com/office/drawing/2014/main" id="{4FD0B92C-977F-501D-5A17-F50A2DC55C83}"/>
                </a:ext>
              </a:extLst>
            </p:cNvPr>
            <p:cNvSpPr/>
            <p:nvPr/>
          </p:nvSpPr>
          <p:spPr>
            <a:xfrm>
              <a:off x="7486562" y="3140726"/>
              <a:ext cx="273943" cy="342359"/>
            </a:xfrm>
            <a:custGeom>
              <a:avLst/>
              <a:gdLst/>
              <a:ahLst/>
              <a:cxnLst/>
              <a:rect l="l" t="t" r="r" b="b"/>
              <a:pathLst>
                <a:path w="6737" h="8419" extrusionOk="0">
                  <a:moveTo>
                    <a:pt x="1" y="0"/>
                  </a:moveTo>
                  <a:lnTo>
                    <a:pt x="1" y="0"/>
                  </a:lnTo>
                  <a:cubicBezTo>
                    <a:pt x="1213" y="5844"/>
                    <a:pt x="6737" y="8419"/>
                    <a:pt x="6737" y="8419"/>
                  </a:cubicBezTo>
                  <a:cubicBezTo>
                    <a:pt x="5607" y="251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36F7D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546;p81">
              <a:extLst>
                <a:ext uri="{FF2B5EF4-FFF2-40B4-BE49-F238E27FC236}">
                  <a16:creationId xmlns:a16="http://schemas.microsoft.com/office/drawing/2014/main" id="{9E16BC59-422D-A294-7161-CF214F3933DC}"/>
                </a:ext>
              </a:extLst>
            </p:cNvPr>
            <p:cNvSpPr/>
            <p:nvPr/>
          </p:nvSpPr>
          <p:spPr>
            <a:xfrm>
              <a:off x="5755612" y="2035739"/>
              <a:ext cx="1262611" cy="1202708"/>
            </a:xfrm>
            <a:custGeom>
              <a:avLst/>
              <a:gdLst/>
              <a:ahLst/>
              <a:cxnLst/>
              <a:rect l="l" t="t" r="r" b="b"/>
              <a:pathLst>
                <a:path w="31051" h="29576" extrusionOk="0">
                  <a:moveTo>
                    <a:pt x="24620" y="0"/>
                  </a:moveTo>
                  <a:lnTo>
                    <a:pt x="0" y="14873"/>
                  </a:lnTo>
                  <a:cubicBezTo>
                    <a:pt x="312" y="15296"/>
                    <a:pt x="1267" y="16885"/>
                    <a:pt x="2410" y="18839"/>
                  </a:cubicBezTo>
                  <a:cubicBezTo>
                    <a:pt x="2835" y="18863"/>
                    <a:pt x="3416" y="18904"/>
                    <a:pt x="4082" y="18949"/>
                  </a:cubicBezTo>
                  <a:lnTo>
                    <a:pt x="9802" y="29080"/>
                  </a:lnTo>
                  <a:cubicBezTo>
                    <a:pt x="10893" y="29331"/>
                    <a:pt x="12415" y="29575"/>
                    <a:pt x="14194" y="29575"/>
                  </a:cubicBezTo>
                  <a:cubicBezTo>
                    <a:pt x="16808" y="29575"/>
                    <a:pt x="19976" y="29047"/>
                    <a:pt x="23147" y="27233"/>
                  </a:cubicBezTo>
                  <a:cubicBezTo>
                    <a:pt x="30727" y="22894"/>
                    <a:pt x="31050" y="14684"/>
                    <a:pt x="31050" y="14684"/>
                  </a:cubicBezTo>
                  <a:lnTo>
                    <a:pt x="24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547;p81">
              <a:extLst>
                <a:ext uri="{FF2B5EF4-FFF2-40B4-BE49-F238E27FC236}">
                  <a16:creationId xmlns:a16="http://schemas.microsoft.com/office/drawing/2014/main" id="{5D5F4EDE-1EB4-9905-04C0-0C52471F3466}"/>
                </a:ext>
              </a:extLst>
            </p:cNvPr>
            <p:cNvSpPr/>
            <p:nvPr/>
          </p:nvSpPr>
          <p:spPr>
            <a:xfrm>
              <a:off x="5853611" y="2801841"/>
              <a:ext cx="300618" cy="416532"/>
            </a:xfrm>
            <a:custGeom>
              <a:avLst/>
              <a:gdLst/>
              <a:ahLst/>
              <a:cxnLst/>
              <a:rect l="l" t="t" r="r" b="b"/>
              <a:pathLst>
                <a:path w="7393" h="10243" extrusionOk="0">
                  <a:moveTo>
                    <a:pt x="0" y="1"/>
                  </a:moveTo>
                  <a:lnTo>
                    <a:pt x="0" y="1"/>
                  </a:lnTo>
                  <a:cubicBezTo>
                    <a:pt x="2379" y="4069"/>
                    <a:pt x="5583" y="9713"/>
                    <a:pt x="5583" y="9713"/>
                  </a:cubicBezTo>
                  <a:cubicBezTo>
                    <a:pt x="5583" y="9713"/>
                    <a:pt x="6252" y="9981"/>
                    <a:pt x="7392" y="10242"/>
                  </a:cubicBezTo>
                  <a:lnTo>
                    <a:pt x="1672" y="111"/>
                  </a:lnTo>
                  <a:cubicBezTo>
                    <a:pt x="1006" y="66"/>
                    <a:pt x="425" y="25"/>
                    <a:pt x="0" y="1"/>
                  </a:cubicBezTo>
                  <a:close/>
                </a:path>
              </a:pathLst>
            </a:custGeom>
            <a:solidFill>
              <a:srgbClr val="32336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548;p81">
              <a:extLst>
                <a:ext uri="{FF2B5EF4-FFF2-40B4-BE49-F238E27FC236}">
                  <a16:creationId xmlns:a16="http://schemas.microsoft.com/office/drawing/2014/main" id="{AB24250C-587E-497D-6260-47AE4D79A353}"/>
                </a:ext>
              </a:extLst>
            </p:cNvPr>
            <p:cNvSpPr/>
            <p:nvPr/>
          </p:nvSpPr>
          <p:spPr>
            <a:xfrm>
              <a:off x="6055056" y="2816644"/>
              <a:ext cx="362588" cy="421859"/>
            </a:xfrm>
            <a:custGeom>
              <a:avLst/>
              <a:gdLst/>
              <a:ahLst/>
              <a:cxnLst/>
              <a:rect l="l" t="t" r="r" b="b"/>
              <a:pathLst>
                <a:path w="8917" h="10374" extrusionOk="0">
                  <a:moveTo>
                    <a:pt x="0" y="0"/>
                  </a:moveTo>
                  <a:lnTo>
                    <a:pt x="4505" y="10252"/>
                  </a:lnTo>
                  <a:cubicBezTo>
                    <a:pt x="5172" y="10326"/>
                    <a:pt x="5905" y="10374"/>
                    <a:pt x="6686" y="10374"/>
                  </a:cubicBezTo>
                  <a:cubicBezTo>
                    <a:pt x="7393" y="10374"/>
                    <a:pt x="8140" y="10335"/>
                    <a:pt x="8916" y="10243"/>
                  </a:cubicBezTo>
                  <a:lnTo>
                    <a:pt x="3667" y="285"/>
                  </a:lnTo>
                  <a:cubicBezTo>
                    <a:pt x="3667" y="285"/>
                    <a:pt x="1965" y="149"/>
                    <a:pt x="0" y="0"/>
                  </a:cubicBezTo>
                  <a:close/>
                </a:path>
              </a:pathLst>
            </a:custGeom>
            <a:solidFill>
              <a:srgbClr val="32336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549;p81">
              <a:extLst>
                <a:ext uri="{FF2B5EF4-FFF2-40B4-BE49-F238E27FC236}">
                  <a16:creationId xmlns:a16="http://schemas.microsoft.com/office/drawing/2014/main" id="{7761CD9D-5A12-F5A4-D438-2C704224EBFC}"/>
                </a:ext>
              </a:extLst>
            </p:cNvPr>
            <p:cNvSpPr/>
            <p:nvPr/>
          </p:nvSpPr>
          <p:spPr>
            <a:xfrm>
              <a:off x="5915703" y="2806314"/>
              <a:ext cx="322535" cy="427267"/>
            </a:xfrm>
            <a:custGeom>
              <a:avLst/>
              <a:gdLst/>
              <a:ahLst/>
              <a:cxnLst/>
              <a:rect l="l" t="t" r="r" b="b"/>
              <a:pathLst>
                <a:path w="7932" h="10507" extrusionOk="0">
                  <a:moveTo>
                    <a:pt x="1" y="1"/>
                  </a:moveTo>
                  <a:lnTo>
                    <a:pt x="2847" y="5044"/>
                  </a:lnTo>
                  <a:lnTo>
                    <a:pt x="5721" y="10132"/>
                  </a:lnTo>
                  <a:cubicBezTo>
                    <a:pt x="6332" y="10273"/>
                    <a:pt x="7077" y="10410"/>
                    <a:pt x="7932" y="10506"/>
                  </a:cubicBezTo>
                  <a:lnTo>
                    <a:pt x="3427" y="254"/>
                  </a:lnTo>
                  <a:cubicBezTo>
                    <a:pt x="2277" y="165"/>
                    <a:pt x="1038" y="76"/>
                    <a:pt x="1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550;p81">
              <a:extLst>
                <a:ext uri="{FF2B5EF4-FFF2-40B4-BE49-F238E27FC236}">
                  <a16:creationId xmlns:a16="http://schemas.microsoft.com/office/drawing/2014/main" id="{798E5187-2BAB-FAD9-2182-7A8D8927D496}"/>
                </a:ext>
              </a:extLst>
            </p:cNvPr>
            <p:cNvSpPr/>
            <p:nvPr/>
          </p:nvSpPr>
          <p:spPr>
            <a:xfrm>
              <a:off x="5438929" y="1875265"/>
              <a:ext cx="1570874" cy="1011135"/>
            </a:xfrm>
            <a:custGeom>
              <a:avLst/>
              <a:gdLst/>
              <a:ahLst/>
              <a:cxnLst/>
              <a:rect l="l" t="t" r="r" b="b"/>
              <a:pathLst>
                <a:path w="38632" h="24865" extrusionOk="0">
                  <a:moveTo>
                    <a:pt x="38467" y="1"/>
                  </a:moveTo>
                  <a:lnTo>
                    <a:pt x="12855" y="145"/>
                  </a:lnTo>
                  <a:lnTo>
                    <a:pt x="1" y="21613"/>
                  </a:lnTo>
                  <a:lnTo>
                    <a:pt x="605" y="23309"/>
                  </a:lnTo>
                  <a:lnTo>
                    <a:pt x="26825" y="24865"/>
                  </a:lnTo>
                  <a:lnTo>
                    <a:pt x="38632" y="1954"/>
                  </a:lnTo>
                  <a:lnTo>
                    <a:pt x="38467" y="1"/>
                  </a:lnTo>
                  <a:close/>
                </a:path>
              </a:pathLst>
            </a:custGeom>
            <a:solidFill>
              <a:srgbClr val="32336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551;p81">
              <a:extLst>
                <a:ext uri="{FF2B5EF4-FFF2-40B4-BE49-F238E27FC236}">
                  <a16:creationId xmlns:a16="http://schemas.microsoft.com/office/drawing/2014/main" id="{3B01C8C3-7574-4DAF-DC41-8628DFAC4D78}"/>
                </a:ext>
              </a:extLst>
            </p:cNvPr>
            <p:cNvSpPr/>
            <p:nvPr/>
          </p:nvSpPr>
          <p:spPr>
            <a:xfrm>
              <a:off x="5493619" y="1835103"/>
              <a:ext cx="1564164" cy="1005076"/>
            </a:xfrm>
            <a:custGeom>
              <a:avLst/>
              <a:gdLst/>
              <a:ahLst/>
              <a:cxnLst/>
              <a:rect l="l" t="t" r="r" b="b"/>
              <a:pathLst>
                <a:path w="38467" h="24716" extrusionOk="0">
                  <a:moveTo>
                    <a:pt x="12251" y="0"/>
                  </a:moveTo>
                  <a:lnTo>
                    <a:pt x="1" y="23164"/>
                  </a:lnTo>
                  <a:lnTo>
                    <a:pt x="26221" y="24716"/>
                  </a:lnTo>
                  <a:lnTo>
                    <a:pt x="38467" y="1552"/>
                  </a:lnTo>
                  <a:lnTo>
                    <a:pt x="12251" y="0"/>
                  </a:lnTo>
                  <a:close/>
                </a:path>
              </a:pathLst>
            </a:custGeom>
            <a:solidFill>
              <a:srgbClr val="004F8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552;p81">
              <a:extLst>
                <a:ext uri="{FF2B5EF4-FFF2-40B4-BE49-F238E27FC236}">
                  <a16:creationId xmlns:a16="http://schemas.microsoft.com/office/drawing/2014/main" id="{2237B717-2A71-5C4E-C152-E355030A3C32}"/>
                </a:ext>
              </a:extLst>
            </p:cNvPr>
            <p:cNvSpPr/>
            <p:nvPr/>
          </p:nvSpPr>
          <p:spPr>
            <a:xfrm>
              <a:off x="5432540" y="1864408"/>
              <a:ext cx="1564164" cy="964614"/>
            </a:xfrm>
            <a:custGeom>
              <a:avLst/>
              <a:gdLst/>
              <a:ahLst/>
              <a:cxnLst/>
              <a:rect l="l" t="t" r="r" b="b"/>
              <a:pathLst>
                <a:path w="38467" h="23721" extrusionOk="0">
                  <a:moveTo>
                    <a:pt x="29053" y="1"/>
                  </a:moveTo>
                  <a:cubicBezTo>
                    <a:pt x="22437" y="10451"/>
                    <a:pt x="13709" y="20301"/>
                    <a:pt x="759" y="20730"/>
                  </a:cubicBezTo>
                  <a:lnTo>
                    <a:pt x="1" y="22169"/>
                  </a:lnTo>
                  <a:lnTo>
                    <a:pt x="26221" y="23721"/>
                  </a:lnTo>
                  <a:lnTo>
                    <a:pt x="38467" y="557"/>
                  </a:lnTo>
                  <a:lnTo>
                    <a:pt x="29053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553;p81">
              <a:extLst>
                <a:ext uri="{FF2B5EF4-FFF2-40B4-BE49-F238E27FC236}">
                  <a16:creationId xmlns:a16="http://schemas.microsoft.com/office/drawing/2014/main" id="{29CF2E31-F69C-8862-BC0A-14A5652FBACA}"/>
                </a:ext>
              </a:extLst>
            </p:cNvPr>
            <p:cNvSpPr/>
            <p:nvPr/>
          </p:nvSpPr>
          <p:spPr>
            <a:xfrm>
              <a:off x="5409935" y="2164738"/>
              <a:ext cx="829840" cy="995479"/>
            </a:xfrm>
            <a:custGeom>
              <a:avLst/>
              <a:gdLst/>
              <a:ahLst/>
              <a:cxnLst/>
              <a:rect l="l" t="t" r="r" b="b"/>
              <a:pathLst>
                <a:path w="20408" h="24480" extrusionOk="0">
                  <a:moveTo>
                    <a:pt x="16840" y="1"/>
                  </a:moveTo>
                  <a:cubicBezTo>
                    <a:pt x="16768" y="1"/>
                    <a:pt x="16694" y="3"/>
                    <a:pt x="16621" y="8"/>
                  </a:cubicBezTo>
                  <a:cubicBezTo>
                    <a:pt x="16545" y="11"/>
                    <a:pt x="16473" y="18"/>
                    <a:pt x="16401" y="29"/>
                  </a:cubicBezTo>
                  <a:cubicBezTo>
                    <a:pt x="12325" y="547"/>
                    <a:pt x="6856" y="8478"/>
                    <a:pt x="141" y="23615"/>
                  </a:cubicBezTo>
                  <a:cubicBezTo>
                    <a:pt x="0" y="23924"/>
                    <a:pt x="141" y="24288"/>
                    <a:pt x="453" y="24425"/>
                  </a:cubicBezTo>
                  <a:cubicBezTo>
                    <a:pt x="535" y="24462"/>
                    <a:pt x="620" y="24480"/>
                    <a:pt x="704" y="24480"/>
                  </a:cubicBezTo>
                  <a:cubicBezTo>
                    <a:pt x="938" y="24480"/>
                    <a:pt x="1163" y="24343"/>
                    <a:pt x="1263" y="24113"/>
                  </a:cubicBezTo>
                  <a:cubicBezTo>
                    <a:pt x="9970" y="4502"/>
                    <a:pt x="14667" y="1363"/>
                    <a:pt x="16697" y="1236"/>
                  </a:cubicBezTo>
                  <a:cubicBezTo>
                    <a:pt x="16741" y="1234"/>
                    <a:pt x="16785" y="1232"/>
                    <a:pt x="16829" y="1232"/>
                  </a:cubicBezTo>
                  <a:cubicBezTo>
                    <a:pt x="17713" y="1232"/>
                    <a:pt x="18482" y="1795"/>
                    <a:pt x="19175" y="2946"/>
                  </a:cubicBezTo>
                  <a:cubicBezTo>
                    <a:pt x="19290" y="3138"/>
                    <a:pt x="19493" y="3244"/>
                    <a:pt x="19702" y="3244"/>
                  </a:cubicBezTo>
                  <a:cubicBezTo>
                    <a:pt x="19810" y="3244"/>
                    <a:pt x="19920" y="3216"/>
                    <a:pt x="20020" y="3156"/>
                  </a:cubicBezTo>
                  <a:cubicBezTo>
                    <a:pt x="20311" y="2981"/>
                    <a:pt x="20408" y="2603"/>
                    <a:pt x="20232" y="2311"/>
                  </a:cubicBezTo>
                  <a:cubicBezTo>
                    <a:pt x="19308" y="778"/>
                    <a:pt x="18168" y="1"/>
                    <a:pt x="16840" y="1"/>
                  </a:cubicBezTo>
                  <a:close/>
                </a:path>
              </a:pathLst>
            </a:custGeom>
            <a:solidFill>
              <a:srgbClr val="FAB40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554;p81">
              <a:extLst>
                <a:ext uri="{FF2B5EF4-FFF2-40B4-BE49-F238E27FC236}">
                  <a16:creationId xmlns:a16="http://schemas.microsoft.com/office/drawing/2014/main" id="{4CCBFB82-BB07-ACE7-CEA9-C15BEC602CDC}"/>
                </a:ext>
              </a:extLst>
            </p:cNvPr>
            <p:cNvSpPr/>
            <p:nvPr/>
          </p:nvSpPr>
          <p:spPr>
            <a:xfrm>
              <a:off x="5492440" y="2811194"/>
              <a:ext cx="145490" cy="140376"/>
            </a:xfrm>
            <a:custGeom>
              <a:avLst/>
              <a:gdLst/>
              <a:ahLst/>
              <a:cxnLst/>
              <a:rect l="l" t="t" r="r" b="b"/>
              <a:pathLst>
                <a:path w="3578" h="3452" extrusionOk="0">
                  <a:moveTo>
                    <a:pt x="1789" y="0"/>
                  </a:moveTo>
                  <a:cubicBezTo>
                    <a:pt x="1749" y="0"/>
                    <a:pt x="1709" y="1"/>
                    <a:pt x="1669" y="4"/>
                  </a:cubicBezTo>
                  <a:cubicBezTo>
                    <a:pt x="717" y="69"/>
                    <a:pt x="1" y="893"/>
                    <a:pt x="66" y="1844"/>
                  </a:cubicBezTo>
                  <a:cubicBezTo>
                    <a:pt x="128" y="2756"/>
                    <a:pt x="886" y="3452"/>
                    <a:pt x="1786" y="3452"/>
                  </a:cubicBezTo>
                  <a:cubicBezTo>
                    <a:pt x="1826" y="3452"/>
                    <a:pt x="1865" y="3450"/>
                    <a:pt x="1906" y="3448"/>
                  </a:cubicBezTo>
                  <a:cubicBezTo>
                    <a:pt x="2860" y="3383"/>
                    <a:pt x="3577" y="2559"/>
                    <a:pt x="3512" y="1608"/>
                  </a:cubicBezTo>
                  <a:cubicBezTo>
                    <a:pt x="3450" y="697"/>
                    <a:pt x="2692" y="0"/>
                    <a:pt x="1789" y="0"/>
                  </a:cubicBezTo>
                  <a:close/>
                </a:path>
              </a:pathLst>
            </a:custGeom>
            <a:solidFill>
              <a:srgbClr val="FAB40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555;p81">
              <a:extLst>
                <a:ext uri="{FF2B5EF4-FFF2-40B4-BE49-F238E27FC236}">
                  <a16:creationId xmlns:a16="http://schemas.microsoft.com/office/drawing/2014/main" id="{52C04AB1-865D-D115-3A68-0A9917843440}"/>
                </a:ext>
              </a:extLst>
            </p:cNvPr>
            <p:cNvSpPr/>
            <p:nvPr/>
          </p:nvSpPr>
          <p:spPr>
            <a:xfrm>
              <a:off x="5201211" y="2867764"/>
              <a:ext cx="471807" cy="434099"/>
            </a:xfrm>
            <a:custGeom>
              <a:avLst/>
              <a:gdLst/>
              <a:ahLst/>
              <a:cxnLst/>
              <a:rect l="l" t="t" r="r" b="b"/>
              <a:pathLst>
                <a:path w="11603" h="10675" extrusionOk="0">
                  <a:moveTo>
                    <a:pt x="8766" y="0"/>
                  </a:moveTo>
                  <a:cubicBezTo>
                    <a:pt x="8647" y="0"/>
                    <a:pt x="8514" y="19"/>
                    <a:pt x="8367" y="58"/>
                  </a:cubicBezTo>
                  <a:cubicBezTo>
                    <a:pt x="7873" y="189"/>
                    <a:pt x="7467" y="536"/>
                    <a:pt x="7083" y="873"/>
                  </a:cubicBezTo>
                  <a:cubicBezTo>
                    <a:pt x="4721" y="2933"/>
                    <a:pt x="2359" y="4992"/>
                    <a:pt x="0" y="7049"/>
                  </a:cubicBezTo>
                  <a:cubicBezTo>
                    <a:pt x="2284" y="8257"/>
                    <a:pt x="6854" y="10675"/>
                    <a:pt x="6854" y="10675"/>
                  </a:cubicBezTo>
                  <a:cubicBezTo>
                    <a:pt x="6854" y="10675"/>
                    <a:pt x="11602" y="0"/>
                    <a:pt x="8766" y="0"/>
                  </a:cubicBezTo>
                  <a:close/>
                </a:path>
              </a:pathLst>
            </a:custGeom>
            <a:solidFill>
              <a:srgbClr val="FAB40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556;p81">
              <a:extLst>
                <a:ext uri="{FF2B5EF4-FFF2-40B4-BE49-F238E27FC236}">
                  <a16:creationId xmlns:a16="http://schemas.microsoft.com/office/drawing/2014/main" id="{F43D5B91-85C5-4436-20AD-835F5C52AAF0}"/>
                </a:ext>
              </a:extLst>
            </p:cNvPr>
            <p:cNvSpPr/>
            <p:nvPr/>
          </p:nvSpPr>
          <p:spPr>
            <a:xfrm>
              <a:off x="7539668" y="4045221"/>
              <a:ext cx="502873" cy="1098240"/>
            </a:xfrm>
            <a:custGeom>
              <a:avLst/>
              <a:gdLst/>
              <a:ahLst/>
              <a:cxnLst/>
              <a:rect l="l" t="t" r="r" b="b"/>
              <a:pathLst>
                <a:path w="12367" h="27007" extrusionOk="0">
                  <a:moveTo>
                    <a:pt x="9538" y="1"/>
                  </a:moveTo>
                  <a:cubicBezTo>
                    <a:pt x="9167" y="1"/>
                    <a:pt x="8959" y="508"/>
                    <a:pt x="8895" y="903"/>
                  </a:cubicBezTo>
                  <a:cubicBezTo>
                    <a:pt x="8611" y="2661"/>
                    <a:pt x="8329" y="4418"/>
                    <a:pt x="8047" y="6177"/>
                  </a:cubicBezTo>
                  <a:cubicBezTo>
                    <a:pt x="7965" y="4670"/>
                    <a:pt x="7886" y="3159"/>
                    <a:pt x="7807" y="1651"/>
                  </a:cubicBezTo>
                  <a:cubicBezTo>
                    <a:pt x="7790" y="1305"/>
                    <a:pt x="7700" y="869"/>
                    <a:pt x="7364" y="790"/>
                  </a:cubicBezTo>
                  <a:cubicBezTo>
                    <a:pt x="7330" y="782"/>
                    <a:pt x="7298" y="778"/>
                    <a:pt x="7267" y="778"/>
                  </a:cubicBezTo>
                  <a:cubicBezTo>
                    <a:pt x="6864" y="778"/>
                    <a:pt x="6678" y="1388"/>
                    <a:pt x="6678" y="1834"/>
                  </a:cubicBezTo>
                  <a:cubicBezTo>
                    <a:pt x="6674" y="3169"/>
                    <a:pt x="6670" y="4505"/>
                    <a:pt x="6667" y="5840"/>
                  </a:cubicBezTo>
                  <a:cubicBezTo>
                    <a:pt x="6667" y="6080"/>
                    <a:pt x="6573" y="6404"/>
                    <a:pt x="6353" y="6404"/>
                  </a:cubicBezTo>
                  <a:cubicBezTo>
                    <a:pt x="6339" y="6404"/>
                    <a:pt x="6325" y="6403"/>
                    <a:pt x="6310" y="6400"/>
                  </a:cubicBezTo>
                  <a:cubicBezTo>
                    <a:pt x="6221" y="5518"/>
                    <a:pt x="6131" y="4638"/>
                    <a:pt x="6042" y="3756"/>
                  </a:cubicBezTo>
                  <a:cubicBezTo>
                    <a:pt x="6018" y="3529"/>
                    <a:pt x="5990" y="3296"/>
                    <a:pt x="5864" y="3107"/>
                  </a:cubicBezTo>
                  <a:cubicBezTo>
                    <a:pt x="5771" y="2973"/>
                    <a:pt x="5606" y="2874"/>
                    <a:pt x="5448" y="2874"/>
                  </a:cubicBezTo>
                  <a:cubicBezTo>
                    <a:pt x="5388" y="2874"/>
                    <a:pt x="5330" y="2888"/>
                    <a:pt x="5277" y="2919"/>
                  </a:cubicBezTo>
                  <a:cubicBezTo>
                    <a:pt x="5077" y="3028"/>
                    <a:pt x="5043" y="3296"/>
                    <a:pt x="5040" y="3523"/>
                  </a:cubicBezTo>
                  <a:cubicBezTo>
                    <a:pt x="5016" y="5167"/>
                    <a:pt x="5503" y="6812"/>
                    <a:pt x="5277" y="8440"/>
                  </a:cubicBezTo>
                  <a:cubicBezTo>
                    <a:pt x="5198" y="8978"/>
                    <a:pt x="5043" y="9511"/>
                    <a:pt x="5060" y="10056"/>
                  </a:cubicBezTo>
                  <a:cubicBezTo>
                    <a:pt x="5074" y="10578"/>
                    <a:pt x="5242" y="11083"/>
                    <a:pt x="5335" y="11598"/>
                  </a:cubicBezTo>
                  <a:cubicBezTo>
                    <a:pt x="5616" y="13143"/>
                    <a:pt x="5208" y="14718"/>
                    <a:pt x="4803" y="16236"/>
                  </a:cubicBezTo>
                  <a:cubicBezTo>
                    <a:pt x="4796" y="16263"/>
                    <a:pt x="3951" y="16346"/>
                    <a:pt x="3865" y="16363"/>
                  </a:cubicBezTo>
                  <a:cubicBezTo>
                    <a:pt x="3543" y="16428"/>
                    <a:pt x="3224" y="16515"/>
                    <a:pt x="2911" y="16621"/>
                  </a:cubicBezTo>
                  <a:cubicBezTo>
                    <a:pt x="2287" y="16833"/>
                    <a:pt x="1689" y="17125"/>
                    <a:pt x="1140" y="17483"/>
                  </a:cubicBezTo>
                  <a:cubicBezTo>
                    <a:pt x="989" y="17582"/>
                    <a:pt x="845" y="17681"/>
                    <a:pt x="704" y="17788"/>
                  </a:cubicBezTo>
                  <a:lnTo>
                    <a:pt x="0" y="27006"/>
                  </a:lnTo>
                  <a:lnTo>
                    <a:pt x="6805" y="27006"/>
                  </a:lnTo>
                  <a:cubicBezTo>
                    <a:pt x="7334" y="23958"/>
                    <a:pt x="7858" y="20909"/>
                    <a:pt x="8387" y="17860"/>
                  </a:cubicBezTo>
                  <a:cubicBezTo>
                    <a:pt x="8462" y="17414"/>
                    <a:pt x="8542" y="16971"/>
                    <a:pt x="8617" y="16528"/>
                  </a:cubicBezTo>
                  <a:cubicBezTo>
                    <a:pt x="8830" y="15295"/>
                    <a:pt x="9047" y="14059"/>
                    <a:pt x="9386" y="12854"/>
                  </a:cubicBezTo>
                  <a:cubicBezTo>
                    <a:pt x="9492" y="12484"/>
                    <a:pt x="9613" y="12113"/>
                    <a:pt x="9723" y="11742"/>
                  </a:cubicBezTo>
                  <a:cubicBezTo>
                    <a:pt x="9936" y="11024"/>
                    <a:pt x="10118" y="10293"/>
                    <a:pt x="10300" y="9565"/>
                  </a:cubicBezTo>
                  <a:cubicBezTo>
                    <a:pt x="10945" y="6987"/>
                    <a:pt x="11587" y="4405"/>
                    <a:pt x="12232" y="1827"/>
                  </a:cubicBezTo>
                  <a:cubicBezTo>
                    <a:pt x="12322" y="1473"/>
                    <a:pt x="12366" y="1010"/>
                    <a:pt x="12047" y="834"/>
                  </a:cubicBezTo>
                  <a:cubicBezTo>
                    <a:pt x="12006" y="810"/>
                    <a:pt x="11964" y="797"/>
                    <a:pt x="11927" y="786"/>
                  </a:cubicBezTo>
                  <a:cubicBezTo>
                    <a:pt x="11900" y="781"/>
                    <a:pt x="11873" y="778"/>
                    <a:pt x="11847" y="778"/>
                  </a:cubicBezTo>
                  <a:cubicBezTo>
                    <a:pt x="11489" y="778"/>
                    <a:pt x="11184" y="1273"/>
                    <a:pt x="11069" y="1679"/>
                  </a:cubicBezTo>
                  <a:cubicBezTo>
                    <a:pt x="10708" y="2960"/>
                    <a:pt x="10344" y="4237"/>
                    <a:pt x="9984" y="5514"/>
                  </a:cubicBezTo>
                  <a:cubicBezTo>
                    <a:pt x="9917" y="5752"/>
                    <a:pt x="9769" y="6039"/>
                    <a:pt x="9544" y="6039"/>
                  </a:cubicBezTo>
                  <a:cubicBezTo>
                    <a:pt x="9525" y="6039"/>
                    <a:pt x="9506" y="6037"/>
                    <a:pt x="9486" y="6033"/>
                  </a:cubicBezTo>
                  <a:cubicBezTo>
                    <a:pt x="9661" y="4357"/>
                    <a:pt x="9839" y="2681"/>
                    <a:pt x="10018" y="1010"/>
                  </a:cubicBezTo>
                  <a:cubicBezTo>
                    <a:pt x="10059" y="618"/>
                    <a:pt x="10012" y="93"/>
                    <a:pt x="9627" y="10"/>
                  </a:cubicBezTo>
                  <a:cubicBezTo>
                    <a:pt x="9596" y="4"/>
                    <a:pt x="9566" y="1"/>
                    <a:pt x="9538" y="1"/>
                  </a:cubicBezTo>
                  <a:close/>
                </a:path>
              </a:pathLst>
            </a:custGeom>
            <a:solidFill>
              <a:srgbClr val="9FB6B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557;p81">
              <a:extLst>
                <a:ext uri="{FF2B5EF4-FFF2-40B4-BE49-F238E27FC236}">
                  <a16:creationId xmlns:a16="http://schemas.microsoft.com/office/drawing/2014/main" id="{F965F0A2-1AE9-80E4-244E-626B3E50A309}"/>
                </a:ext>
              </a:extLst>
            </p:cNvPr>
            <p:cNvSpPr/>
            <p:nvPr/>
          </p:nvSpPr>
          <p:spPr>
            <a:xfrm>
              <a:off x="8116800" y="4321031"/>
              <a:ext cx="418417" cy="822450"/>
            </a:xfrm>
            <a:custGeom>
              <a:avLst/>
              <a:gdLst/>
              <a:ahLst/>
              <a:cxnLst/>
              <a:rect l="l" t="t" r="r" b="b"/>
              <a:pathLst>
                <a:path w="10290" h="20225" extrusionOk="0">
                  <a:moveTo>
                    <a:pt x="3827" y="1"/>
                  </a:moveTo>
                  <a:cubicBezTo>
                    <a:pt x="3801" y="1"/>
                    <a:pt x="3773" y="4"/>
                    <a:pt x="3745" y="13"/>
                  </a:cubicBezTo>
                  <a:cubicBezTo>
                    <a:pt x="3402" y="116"/>
                    <a:pt x="3468" y="483"/>
                    <a:pt x="3468" y="483"/>
                  </a:cubicBezTo>
                  <a:lnTo>
                    <a:pt x="4713" y="4778"/>
                  </a:lnTo>
                  <a:cubicBezTo>
                    <a:pt x="4635" y="4850"/>
                    <a:pt x="4549" y="4925"/>
                    <a:pt x="4463" y="5005"/>
                  </a:cubicBezTo>
                  <a:cubicBezTo>
                    <a:pt x="4034" y="4359"/>
                    <a:pt x="2723" y="1788"/>
                    <a:pt x="2575" y="1465"/>
                  </a:cubicBezTo>
                  <a:cubicBezTo>
                    <a:pt x="2451" y="1190"/>
                    <a:pt x="2255" y="1007"/>
                    <a:pt x="2056" y="1007"/>
                  </a:cubicBezTo>
                  <a:cubicBezTo>
                    <a:pt x="1991" y="1007"/>
                    <a:pt x="1927" y="1026"/>
                    <a:pt x="1864" y="1067"/>
                  </a:cubicBezTo>
                  <a:cubicBezTo>
                    <a:pt x="1699" y="1176"/>
                    <a:pt x="1902" y="1740"/>
                    <a:pt x="1902" y="1740"/>
                  </a:cubicBezTo>
                  <a:lnTo>
                    <a:pt x="3732" y="5777"/>
                  </a:lnTo>
                  <a:cubicBezTo>
                    <a:pt x="3642" y="5880"/>
                    <a:pt x="3560" y="5987"/>
                    <a:pt x="3485" y="6082"/>
                  </a:cubicBezTo>
                  <a:cubicBezTo>
                    <a:pt x="2967" y="5698"/>
                    <a:pt x="762" y="4057"/>
                    <a:pt x="491" y="3759"/>
                  </a:cubicBezTo>
                  <a:cubicBezTo>
                    <a:pt x="405" y="3664"/>
                    <a:pt x="319" y="3625"/>
                    <a:pt x="244" y="3625"/>
                  </a:cubicBezTo>
                  <a:cubicBezTo>
                    <a:pt x="144" y="3625"/>
                    <a:pt x="63" y="3692"/>
                    <a:pt x="24" y="3786"/>
                  </a:cubicBezTo>
                  <a:cubicBezTo>
                    <a:pt x="7" y="3830"/>
                    <a:pt x="0" y="3882"/>
                    <a:pt x="4" y="3933"/>
                  </a:cubicBezTo>
                  <a:cubicBezTo>
                    <a:pt x="4" y="3937"/>
                    <a:pt x="4" y="3937"/>
                    <a:pt x="7" y="3940"/>
                  </a:cubicBezTo>
                  <a:cubicBezTo>
                    <a:pt x="7" y="3961"/>
                    <a:pt x="10" y="3981"/>
                    <a:pt x="17" y="4006"/>
                  </a:cubicBezTo>
                  <a:cubicBezTo>
                    <a:pt x="21" y="4009"/>
                    <a:pt x="21" y="4016"/>
                    <a:pt x="24" y="4022"/>
                  </a:cubicBezTo>
                  <a:cubicBezTo>
                    <a:pt x="31" y="4047"/>
                    <a:pt x="41" y="4071"/>
                    <a:pt x="58" y="4095"/>
                  </a:cubicBezTo>
                  <a:cubicBezTo>
                    <a:pt x="113" y="4191"/>
                    <a:pt x="402" y="4472"/>
                    <a:pt x="790" y="4840"/>
                  </a:cubicBezTo>
                  <a:cubicBezTo>
                    <a:pt x="1002" y="5039"/>
                    <a:pt x="1246" y="5266"/>
                    <a:pt x="1500" y="5502"/>
                  </a:cubicBezTo>
                  <a:cubicBezTo>
                    <a:pt x="1582" y="5581"/>
                    <a:pt x="1669" y="5664"/>
                    <a:pt x="1755" y="5743"/>
                  </a:cubicBezTo>
                  <a:cubicBezTo>
                    <a:pt x="1970" y="5946"/>
                    <a:pt x="2190" y="6152"/>
                    <a:pt x="2400" y="6350"/>
                  </a:cubicBezTo>
                  <a:cubicBezTo>
                    <a:pt x="2527" y="6470"/>
                    <a:pt x="2647" y="6587"/>
                    <a:pt x="2764" y="6700"/>
                  </a:cubicBezTo>
                  <a:cubicBezTo>
                    <a:pt x="2843" y="6776"/>
                    <a:pt x="2918" y="6852"/>
                    <a:pt x="2990" y="6920"/>
                  </a:cubicBezTo>
                  <a:cubicBezTo>
                    <a:pt x="3100" y="7030"/>
                    <a:pt x="3200" y="7130"/>
                    <a:pt x="3289" y="7226"/>
                  </a:cubicBezTo>
                  <a:cubicBezTo>
                    <a:pt x="3711" y="8277"/>
                    <a:pt x="4989" y="10340"/>
                    <a:pt x="4989" y="10340"/>
                  </a:cubicBezTo>
                  <a:lnTo>
                    <a:pt x="4226" y="12791"/>
                  </a:lnTo>
                  <a:cubicBezTo>
                    <a:pt x="3512" y="12482"/>
                    <a:pt x="3024" y="12341"/>
                    <a:pt x="3024" y="12341"/>
                  </a:cubicBezTo>
                  <a:lnTo>
                    <a:pt x="374" y="20224"/>
                  </a:lnTo>
                  <a:lnTo>
                    <a:pt x="9572" y="20224"/>
                  </a:lnTo>
                  <a:cubicBezTo>
                    <a:pt x="9792" y="19836"/>
                    <a:pt x="9936" y="19565"/>
                    <a:pt x="9980" y="19442"/>
                  </a:cubicBezTo>
                  <a:cubicBezTo>
                    <a:pt x="9719" y="17076"/>
                    <a:pt x="8294" y="15404"/>
                    <a:pt x="6801" y="14281"/>
                  </a:cubicBezTo>
                  <a:cubicBezTo>
                    <a:pt x="6849" y="14051"/>
                    <a:pt x="6897" y="13825"/>
                    <a:pt x="6946" y="13598"/>
                  </a:cubicBezTo>
                  <a:lnTo>
                    <a:pt x="6946" y="13595"/>
                  </a:lnTo>
                  <a:cubicBezTo>
                    <a:pt x="7038" y="13148"/>
                    <a:pt x="7128" y="12712"/>
                    <a:pt x="7210" y="12303"/>
                  </a:cubicBezTo>
                  <a:cubicBezTo>
                    <a:pt x="7213" y="12294"/>
                    <a:pt x="7213" y="12287"/>
                    <a:pt x="7217" y="12280"/>
                  </a:cubicBezTo>
                  <a:cubicBezTo>
                    <a:pt x="7234" y="12187"/>
                    <a:pt x="7255" y="12094"/>
                    <a:pt x="7272" y="12005"/>
                  </a:cubicBezTo>
                  <a:cubicBezTo>
                    <a:pt x="7275" y="11988"/>
                    <a:pt x="7279" y="11974"/>
                    <a:pt x="7282" y="11957"/>
                  </a:cubicBezTo>
                  <a:cubicBezTo>
                    <a:pt x="7299" y="11868"/>
                    <a:pt x="7316" y="11779"/>
                    <a:pt x="7334" y="11693"/>
                  </a:cubicBezTo>
                  <a:lnTo>
                    <a:pt x="7334" y="11685"/>
                  </a:lnTo>
                  <a:cubicBezTo>
                    <a:pt x="7354" y="11593"/>
                    <a:pt x="7371" y="11504"/>
                    <a:pt x="7388" y="11418"/>
                  </a:cubicBezTo>
                  <a:lnTo>
                    <a:pt x="7388" y="11408"/>
                  </a:lnTo>
                  <a:cubicBezTo>
                    <a:pt x="7405" y="11325"/>
                    <a:pt x="7423" y="11243"/>
                    <a:pt x="7437" y="11167"/>
                  </a:cubicBezTo>
                  <a:cubicBezTo>
                    <a:pt x="7440" y="11154"/>
                    <a:pt x="7443" y="11140"/>
                    <a:pt x="7443" y="11129"/>
                  </a:cubicBezTo>
                  <a:cubicBezTo>
                    <a:pt x="7457" y="11054"/>
                    <a:pt x="7474" y="10982"/>
                    <a:pt x="7485" y="10913"/>
                  </a:cubicBezTo>
                  <a:cubicBezTo>
                    <a:pt x="7488" y="10899"/>
                    <a:pt x="7491" y="10886"/>
                    <a:pt x="7494" y="10875"/>
                  </a:cubicBezTo>
                  <a:cubicBezTo>
                    <a:pt x="7505" y="10804"/>
                    <a:pt x="7519" y="10735"/>
                    <a:pt x="7532" y="10669"/>
                  </a:cubicBezTo>
                  <a:lnTo>
                    <a:pt x="7532" y="10655"/>
                  </a:lnTo>
                  <a:cubicBezTo>
                    <a:pt x="7546" y="10594"/>
                    <a:pt x="7556" y="10532"/>
                    <a:pt x="7567" y="10477"/>
                  </a:cubicBezTo>
                  <a:cubicBezTo>
                    <a:pt x="7570" y="10467"/>
                    <a:pt x="7570" y="10457"/>
                    <a:pt x="7574" y="10449"/>
                  </a:cubicBezTo>
                  <a:cubicBezTo>
                    <a:pt x="7584" y="10392"/>
                    <a:pt x="7591" y="10337"/>
                    <a:pt x="7602" y="10285"/>
                  </a:cubicBezTo>
                  <a:cubicBezTo>
                    <a:pt x="7605" y="10275"/>
                    <a:pt x="7605" y="10264"/>
                    <a:pt x="7608" y="10254"/>
                  </a:cubicBezTo>
                  <a:cubicBezTo>
                    <a:pt x="7615" y="10202"/>
                    <a:pt x="7625" y="10154"/>
                    <a:pt x="7632" y="10110"/>
                  </a:cubicBezTo>
                  <a:cubicBezTo>
                    <a:pt x="7632" y="10103"/>
                    <a:pt x="7632" y="10099"/>
                    <a:pt x="7635" y="10093"/>
                  </a:cubicBezTo>
                  <a:cubicBezTo>
                    <a:pt x="7643" y="10045"/>
                    <a:pt x="7649" y="10000"/>
                    <a:pt x="7656" y="9962"/>
                  </a:cubicBezTo>
                  <a:cubicBezTo>
                    <a:pt x="7656" y="9962"/>
                    <a:pt x="7663" y="9955"/>
                    <a:pt x="7670" y="9945"/>
                  </a:cubicBezTo>
                  <a:cubicBezTo>
                    <a:pt x="7670" y="9942"/>
                    <a:pt x="7677" y="9934"/>
                    <a:pt x="7677" y="9931"/>
                  </a:cubicBezTo>
                  <a:cubicBezTo>
                    <a:pt x="7684" y="9921"/>
                    <a:pt x="7691" y="9914"/>
                    <a:pt x="7697" y="9901"/>
                  </a:cubicBezTo>
                  <a:cubicBezTo>
                    <a:pt x="7700" y="9893"/>
                    <a:pt x="7708" y="9883"/>
                    <a:pt x="7714" y="9873"/>
                  </a:cubicBezTo>
                  <a:cubicBezTo>
                    <a:pt x="7721" y="9859"/>
                    <a:pt x="7728" y="9849"/>
                    <a:pt x="7735" y="9836"/>
                  </a:cubicBezTo>
                  <a:cubicBezTo>
                    <a:pt x="7742" y="9825"/>
                    <a:pt x="7749" y="9815"/>
                    <a:pt x="7756" y="9804"/>
                  </a:cubicBezTo>
                  <a:cubicBezTo>
                    <a:pt x="7766" y="9787"/>
                    <a:pt x="7776" y="9770"/>
                    <a:pt x="7787" y="9749"/>
                  </a:cubicBezTo>
                  <a:cubicBezTo>
                    <a:pt x="7794" y="9739"/>
                    <a:pt x="7800" y="9725"/>
                    <a:pt x="7808" y="9715"/>
                  </a:cubicBezTo>
                  <a:cubicBezTo>
                    <a:pt x="7821" y="9695"/>
                    <a:pt x="7835" y="9674"/>
                    <a:pt x="7849" y="9650"/>
                  </a:cubicBezTo>
                  <a:cubicBezTo>
                    <a:pt x="7859" y="9633"/>
                    <a:pt x="7869" y="9612"/>
                    <a:pt x="7879" y="9595"/>
                  </a:cubicBezTo>
                  <a:cubicBezTo>
                    <a:pt x="7890" y="9574"/>
                    <a:pt x="7903" y="9554"/>
                    <a:pt x="7914" y="9530"/>
                  </a:cubicBezTo>
                  <a:cubicBezTo>
                    <a:pt x="7927" y="9509"/>
                    <a:pt x="7941" y="9485"/>
                    <a:pt x="7955" y="9461"/>
                  </a:cubicBezTo>
                  <a:cubicBezTo>
                    <a:pt x="7965" y="9444"/>
                    <a:pt x="7979" y="9424"/>
                    <a:pt x="7989" y="9403"/>
                  </a:cubicBezTo>
                  <a:cubicBezTo>
                    <a:pt x="8003" y="9378"/>
                    <a:pt x="8017" y="9354"/>
                    <a:pt x="8034" y="9327"/>
                  </a:cubicBezTo>
                  <a:cubicBezTo>
                    <a:pt x="8044" y="9310"/>
                    <a:pt x="8055" y="9293"/>
                    <a:pt x="8065" y="9272"/>
                  </a:cubicBezTo>
                  <a:cubicBezTo>
                    <a:pt x="8291" y="8874"/>
                    <a:pt x="8570" y="8386"/>
                    <a:pt x="8779" y="8019"/>
                  </a:cubicBezTo>
                  <a:lnTo>
                    <a:pt x="8779" y="8019"/>
                  </a:lnTo>
                  <a:cubicBezTo>
                    <a:pt x="8738" y="8074"/>
                    <a:pt x="8693" y="8129"/>
                    <a:pt x="8648" y="8183"/>
                  </a:cubicBezTo>
                  <a:cubicBezTo>
                    <a:pt x="9091" y="7308"/>
                    <a:pt x="9486" y="6409"/>
                    <a:pt x="9822" y="5485"/>
                  </a:cubicBezTo>
                  <a:cubicBezTo>
                    <a:pt x="10073" y="4795"/>
                    <a:pt x="10289" y="4191"/>
                    <a:pt x="10275" y="4163"/>
                  </a:cubicBezTo>
                  <a:cubicBezTo>
                    <a:pt x="10262" y="4126"/>
                    <a:pt x="10152" y="3971"/>
                    <a:pt x="9957" y="3971"/>
                  </a:cubicBezTo>
                  <a:cubicBezTo>
                    <a:pt x="9792" y="3971"/>
                    <a:pt x="9565" y="4084"/>
                    <a:pt x="9287" y="4480"/>
                  </a:cubicBezTo>
                  <a:cubicBezTo>
                    <a:pt x="8871" y="5070"/>
                    <a:pt x="8377" y="5890"/>
                    <a:pt x="8103" y="6350"/>
                  </a:cubicBezTo>
                  <a:cubicBezTo>
                    <a:pt x="8047" y="6285"/>
                    <a:pt x="7989" y="6203"/>
                    <a:pt x="7931" y="6117"/>
                  </a:cubicBezTo>
                  <a:cubicBezTo>
                    <a:pt x="7443" y="5403"/>
                    <a:pt x="7107" y="4593"/>
                    <a:pt x="6925" y="3748"/>
                  </a:cubicBezTo>
                  <a:lnTo>
                    <a:pt x="6190" y="370"/>
                  </a:lnTo>
                  <a:cubicBezTo>
                    <a:pt x="6165" y="168"/>
                    <a:pt x="5973" y="30"/>
                    <a:pt x="5799" y="30"/>
                  </a:cubicBezTo>
                  <a:cubicBezTo>
                    <a:pt x="5691" y="30"/>
                    <a:pt x="5589" y="83"/>
                    <a:pt x="5537" y="208"/>
                  </a:cubicBezTo>
                  <a:cubicBezTo>
                    <a:pt x="5434" y="463"/>
                    <a:pt x="6043" y="3185"/>
                    <a:pt x="6019" y="4424"/>
                  </a:cubicBezTo>
                  <a:cubicBezTo>
                    <a:pt x="5813" y="4380"/>
                    <a:pt x="5813" y="4380"/>
                    <a:pt x="5682" y="4377"/>
                  </a:cubicBezTo>
                  <a:cubicBezTo>
                    <a:pt x="5071" y="3054"/>
                    <a:pt x="4292" y="493"/>
                    <a:pt x="4292" y="493"/>
                  </a:cubicBezTo>
                  <a:cubicBezTo>
                    <a:pt x="4292" y="493"/>
                    <a:pt x="4123" y="1"/>
                    <a:pt x="3827" y="1"/>
                  </a:cubicBezTo>
                  <a:close/>
                </a:path>
              </a:pathLst>
            </a:custGeom>
            <a:solidFill>
              <a:srgbClr val="9FB6B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558;p81">
              <a:extLst>
                <a:ext uri="{FF2B5EF4-FFF2-40B4-BE49-F238E27FC236}">
                  <a16:creationId xmlns:a16="http://schemas.microsoft.com/office/drawing/2014/main" id="{88E4B76A-81EF-28AD-0854-DC1D7EC6C00B}"/>
                </a:ext>
              </a:extLst>
            </p:cNvPr>
            <p:cNvSpPr/>
            <p:nvPr/>
          </p:nvSpPr>
          <p:spPr>
            <a:xfrm>
              <a:off x="6707577" y="4427581"/>
              <a:ext cx="340548" cy="715907"/>
            </a:xfrm>
            <a:custGeom>
              <a:avLst/>
              <a:gdLst/>
              <a:ahLst/>
              <a:cxnLst/>
              <a:rect l="l" t="t" r="r" b="b"/>
              <a:pathLst>
                <a:path w="8375" h="17605" extrusionOk="0">
                  <a:moveTo>
                    <a:pt x="2690" y="0"/>
                  </a:moveTo>
                  <a:cubicBezTo>
                    <a:pt x="2668" y="0"/>
                    <a:pt x="2646" y="2"/>
                    <a:pt x="2624" y="6"/>
                  </a:cubicBezTo>
                  <a:cubicBezTo>
                    <a:pt x="2263" y="60"/>
                    <a:pt x="2139" y="510"/>
                    <a:pt x="2098" y="871"/>
                  </a:cubicBezTo>
                  <a:cubicBezTo>
                    <a:pt x="1796" y="3514"/>
                    <a:pt x="1494" y="6154"/>
                    <a:pt x="1192" y="8798"/>
                  </a:cubicBezTo>
                  <a:cubicBezTo>
                    <a:pt x="1106" y="9543"/>
                    <a:pt x="1020" y="10288"/>
                    <a:pt x="968" y="11036"/>
                  </a:cubicBezTo>
                  <a:cubicBezTo>
                    <a:pt x="941" y="11425"/>
                    <a:pt x="921" y="11809"/>
                    <a:pt x="889" y="12197"/>
                  </a:cubicBezTo>
                  <a:cubicBezTo>
                    <a:pt x="790" y="13443"/>
                    <a:pt x="556" y="14676"/>
                    <a:pt x="323" y="15909"/>
                  </a:cubicBezTo>
                  <a:cubicBezTo>
                    <a:pt x="238" y="16348"/>
                    <a:pt x="155" y="16790"/>
                    <a:pt x="69" y="17234"/>
                  </a:cubicBezTo>
                  <a:cubicBezTo>
                    <a:pt x="49" y="17357"/>
                    <a:pt x="24" y="17481"/>
                    <a:pt x="0" y="17604"/>
                  </a:cubicBezTo>
                  <a:lnTo>
                    <a:pt x="5106" y="17604"/>
                  </a:lnTo>
                  <a:cubicBezTo>
                    <a:pt x="5017" y="17543"/>
                    <a:pt x="4924" y="17481"/>
                    <a:pt x="4831" y="17422"/>
                  </a:cubicBezTo>
                  <a:cubicBezTo>
                    <a:pt x="4752" y="17375"/>
                    <a:pt x="3993" y="17000"/>
                    <a:pt x="3997" y="16972"/>
                  </a:cubicBezTo>
                  <a:cubicBezTo>
                    <a:pt x="4148" y="15410"/>
                    <a:pt x="4320" y="13790"/>
                    <a:pt x="5126" y="12440"/>
                  </a:cubicBezTo>
                  <a:cubicBezTo>
                    <a:pt x="5394" y="11991"/>
                    <a:pt x="5730" y="11579"/>
                    <a:pt x="5926" y="11095"/>
                  </a:cubicBezTo>
                  <a:cubicBezTo>
                    <a:pt x="6132" y="10590"/>
                    <a:pt x="6174" y="10038"/>
                    <a:pt x="6294" y="9505"/>
                  </a:cubicBezTo>
                  <a:cubicBezTo>
                    <a:pt x="6647" y="7902"/>
                    <a:pt x="7681" y="6532"/>
                    <a:pt x="8237" y="4983"/>
                  </a:cubicBezTo>
                  <a:cubicBezTo>
                    <a:pt x="8316" y="4771"/>
                    <a:pt x="8374" y="4510"/>
                    <a:pt x="8230" y="4335"/>
                  </a:cubicBezTo>
                  <a:cubicBezTo>
                    <a:pt x="8156" y="4247"/>
                    <a:pt x="8045" y="4207"/>
                    <a:pt x="7929" y="4207"/>
                  </a:cubicBezTo>
                  <a:cubicBezTo>
                    <a:pt x="7818" y="4207"/>
                    <a:pt x="7703" y="4243"/>
                    <a:pt x="7612" y="4307"/>
                  </a:cubicBezTo>
                  <a:cubicBezTo>
                    <a:pt x="7427" y="4438"/>
                    <a:pt x="7321" y="4651"/>
                    <a:pt x="7221" y="4853"/>
                  </a:cubicBezTo>
                  <a:cubicBezTo>
                    <a:pt x="6826" y="5646"/>
                    <a:pt x="6431" y="6439"/>
                    <a:pt x="6039" y="7232"/>
                  </a:cubicBezTo>
                  <a:cubicBezTo>
                    <a:pt x="5789" y="7188"/>
                    <a:pt x="5813" y="6820"/>
                    <a:pt x="5902" y="6584"/>
                  </a:cubicBezTo>
                  <a:cubicBezTo>
                    <a:pt x="6366" y="5334"/>
                    <a:pt x="6833" y="4080"/>
                    <a:pt x="7300" y="2831"/>
                  </a:cubicBezTo>
                  <a:cubicBezTo>
                    <a:pt x="7468" y="2378"/>
                    <a:pt x="7502" y="1678"/>
                    <a:pt x="7021" y="1612"/>
                  </a:cubicBezTo>
                  <a:cubicBezTo>
                    <a:pt x="7001" y="1610"/>
                    <a:pt x="6981" y="1608"/>
                    <a:pt x="6962" y="1608"/>
                  </a:cubicBezTo>
                  <a:cubicBezTo>
                    <a:pt x="6650" y="1608"/>
                    <a:pt x="6433" y="1961"/>
                    <a:pt x="6304" y="2261"/>
                  </a:cubicBezTo>
                  <a:cubicBezTo>
                    <a:pt x="5700" y="3644"/>
                    <a:pt x="5096" y="5032"/>
                    <a:pt x="4491" y="6415"/>
                  </a:cubicBezTo>
                  <a:cubicBezTo>
                    <a:pt x="4844" y="4671"/>
                    <a:pt x="5195" y="2927"/>
                    <a:pt x="5549" y="1180"/>
                  </a:cubicBezTo>
                  <a:cubicBezTo>
                    <a:pt x="5635" y="757"/>
                    <a:pt x="5607" y="153"/>
                    <a:pt x="5178" y="88"/>
                  </a:cubicBezTo>
                  <a:cubicBezTo>
                    <a:pt x="5155" y="84"/>
                    <a:pt x="5133" y="83"/>
                    <a:pt x="5111" y="83"/>
                  </a:cubicBezTo>
                  <a:cubicBezTo>
                    <a:pt x="4763" y="83"/>
                    <a:pt x="4554" y="526"/>
                    <a:pt x="4460" y="884"/>
                  </a:cubicBezTo>
                  <a:cubicBezTo>
                    <a:pt x="4038" y="2511"/>
                    <a:pt x="3616" y="4142"/>
                    <a:pt x="3196" y="5774"/>
                  </a:cubicBezTo>
                  <a:cubicBezTo>
                    <a:pt x="2933" y="5736"/>
                    <a:pt x="2887" y="5378"/>
                    <a:pt x="2908" y="5114"/>
                  </a:cubicBezTo>
                  <a:cubicBezTo>
                    <a:pt x="3022" y="3792"/>
                    <a:pt x="3131" y="2467"/>
                    <a:pt x="3242" y="1142"/>
                  </a:cubicBezTo>
                  <a:cubicBezTo>
                    <a:pt x="3279" y="692"/>
                    <a:pt x="3145" y="63"/>
                    <a:pt x="2751" y="6"/>
                  </a:cubicBezTo>
                  <a:cubicBezTo>
                    <a:pt x="2732" y="2"/>
                    <a:pt x="2711" y="0"/>
                    <a:pt x="2690" y="0"/>
                  </a:cubicBezTo>
                  <a:close/>
                </a:path>
              </a:pathLst>
            </a:custGeom>
            <a:solidFill>
              <a:srgbClr val="9FB6BF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559;p81">
              <a:extLst>
                <a:ext uri="{FF2B5EF4-FFF2-40B4-BE49-F238E27FC236}">
                  <a16:creationId xmlns:a16="http://schemas.microsoft.com/office/drawing/2014/main" id="{11984CC1-4B3B-2103-D5BC-40EA8A27AB58}"/>
                </a:ext>
              </a:extLst>
            </p:cNvPr>
            <p:cNvSpPr/>
            <p:nvPr/>
          </p:nvSpPr>
          <p:spPr>
            <a:xfrm>
              <a:off x="7620465" y="4082920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560;p81">
              <a:extLst>
                <a:ext uri="{FF2B5EF4-FFF2-40B4-BE49-F238E27FC236}">
                  <a16:creationId xmlns:a16="http://schemas.microsoft.com/office/drawing/2014/main" id="{72D70AE2-54BD-45D5-34EE-6269E13E3BB7}"/>
                </a:ext>
              </a:extLst>
            </p:cNvPr>
            <p:cNvSpPr/>
            <p:nvPr/>
          </p:nvSpPr>
          <p:spPr>
            <a:xfrm>
              <a:off x="7017105" y="4334248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561;p81">
              <a:extLst>
                <a:ext uri="{FF2B5EF4-FFF2-40B4-BE49-F238E27FC236}">
                  <a16:creationId xmlns:a16="http://schemas.microsoft.com/office/drawing/2014/main" id="{44ED27A8-6DCE-80F8-8195-50F3B9F94AE7}"/>
                </a:ext>
              </a:extLst>
            </p:cNvPr>
            <p:cNvSpPr/>
            <p:nvPr/>
          </p:nvSpPr>
          <p:spPr>
            <a:xfrm>
              <a:off x="7620587" y="4082473"/>
              <a:ext cx="203" cy="325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cubicBezTo>
                    <a:pt x="4" y="0"/>
                    <a:pt x="1" y="5"/>
                    <a:pt x="1" y="8"/>
                  </a:cubicBezTo>
                  <a:cubicBezTo>
                    <a:pt x="1" y="5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562;p81">
              <a:extLst>
                <a:ext uri="{FF2B5EF4-FFF2-40B4-BE49-F238E27FC236}">
                  <a16:creationId xmlns:a16="http://schemas.microsoft.com/office/drawing/2014/main" id="{BCC0AE3A-C00D-3A94-9430-14DECD9B0B0D}"/>
                </a:ext>
              </a:extLst>
            </p:cNvPr>
            <p:cNvSpPr/>
            <p:nvPr/>
          </p:nvSpPr>
          <p:spPr>
            <a:xfrm>
              <a:off x="7039714" y="4335631"/>
              <a:ext cx="2399" cy="203"/>
            </a:xfrm>
            <a:custGeom>
              <a:avLst/>
              <a:gdLst/>
              <a:ahLst/>
              <a:cxnLst/>
              <a:rect l="l" t="t" r="r" b="b"/>
              <a:pathLst>
                <a:path w="59" h="5" extrusionOk="0">
                  <a:moveTo>
                    <a:pt x="0" y="1"/>
                  </a:moveTo>
                  <a:cubicBezTo>
                    <a:pt x="21" y="1"/>
                    <a:pt x="38" y="4"/>
                    <a:pt x="59" y="4"/>
                  </a:cubicBezTo>
                  <a:cubicBezTo>
                    <a:pt x="38" y="4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563;p81">
              <a:extLst>
                <a:ext uri="{FF2B5EF4-FFF2-40B4-BE49-F238E27FC236}">
                  <a16:creationId xmlns:a16="http://schemas.microsoft.com/office/drawing/2014/main" id="{B6DF2642-4D58-BD5B-C631-B86D9FDD68B0}"/>
                </a:ext>
              </a:extLst>
            </p:cNvPr>
            <p:cNvSpPr/>
            <p:nvPr/>
          </p:nvSpPr>
          <p:spPr>
            <a:xfrm>
              <a:off x="7028125" y="4335061"/>
              <a:ext cx="2928" cy="203"/>
            </a:xfrm>
            <a:custGeom>
              <a:avLst/>
              <a:gdLst/>
              <a:ahLst/>
              <a:cxnLst/>
              <a:rect l="l" t="t" r="r" b="b"/>
              <a:pathLst>
                <a:path w="72" h="5" extrusionOk="0">
                  <a:moveTo>
                    <a:pt x="0" y="1"/>
                  </a:moveTo>
                  <a:cubicBezTo>
                    <a:pt x="24" y="1"/>
                    <a:pt x="48" y="1"/>
                    <a:pt x="72" y="4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564;p81">
              <a:extLst>
                <a:ext uri="{FF2B5EF4-FFF2-40B4-BE49-F238E27FC236}">
                  <a16:creationId xmlns:a16="http://schemas.microsoft.com/office/drawing/2014/main" id="{5911FDC7-5370-146E-12ED-15D04D886641}"/>
                </a:ext>
              </a:extLst>
            </p:cNvPr>
            <p:cNvSpPr/>
            <p:nvPr/>
          </p:nvSpPr>
          <p:spPr>
            <a:xfrm>
              <a:off x="7031012" y="4335224"/>
              <a:ext cx="8742" cy="447"/>
            </a:xfrm>
            <a:custGeom>
              <a:avLst/>
              <a:gdLst/>
              <a:ahLst/>
              <a:cxnLst/>
              <a:rect l="l" t="t" r="r" b="b"/>
              <a:pathLst>
                <a:path w="215" h="11" extrusionOk="0">
                  <a:moveTo>
                    <a:pt x="1" y="0"/>
                  </a:moveTo>
                  <a:cubicBezTo>
                    <a:pt x="74" y="3"/>
                    <a:pt x="142" y="7"/>
                    <a:pt x="214" y="11"/>
                  </a:cubicBezTo>
                  <a:cubicBezTo>
                    <a:pt x="142" y="7"/>
                    <a:pt x="74" y="3"/>
                    <a:pt x="1" y="0"/>
                  </a:cubicBezTo>
                  <a:close/>
                </a:path>
              </a:pathLst>
            </a:custGeom>
            <a:solidFill>
              <a:srgbClr val="3F7B8D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565;p81">
              <a:extLst>
                <a:ext uri="{FF2B5EF4-FFF2-40B4-BE49-F238E27FC236}">
                  <a16:creationId xmlns:a16="http://schemas.microsoft.com/office/drawing/2014/main" id="{82E62A39-4273-785C-CF78-F95D8045809C}"/>
                </a:ext>
              </a:extLst>
            </p:cNvPr>
            <p:cNvSpPr/>
            <p:nvPr/>
          </p:nvSpPr>
          <p:spPr>
            <a:xfrm>
              <a:off x="7043130" y="4326562"/>
              <a:ext cx="152403" cy="9963"/>
            </a:xfrm>
            <a:custGeom>
              <a:avLst/>
              <a:gdLst/>
              <a:ahLst/>
              <a:cxnLst/>
              <a:rect l="l" t="t" r="r" b="b"/>
              <a:pathLst>
                <a:path w="3748" h="245" extrusionOk="0">
                  <a:moveTo>
                    <a:pt x="3745" y="0"/>
                  </a:moveTo>
                  <a:cubicBezTo>
                    <a:pt x="2820" y="156"/>
                    <a:pt x="1834" y="245"/>
                    <a:pt x="787" y="245"/>
                  </a:cubicBezTo>
                  <a:cubicBezTo>
                    <a:pt x="529" y="245"/>
                    <a:pt x="266" y="239"/>
                    <a:pt x="0" y="228"/>
                  </a:cubicBezTo>
                  <a:lnTo>
                    <a:pt x="0" y="228"/>
                  </a:lnTo>
                  <a:cubicBezTo>
                    <a:pt x="267" y="239"/>
                    <a:pt x="530" y="245"/>
                    <a:pt x="789" y="245"/>
                  </a:cubicBezTo>
                  <a:cubicBezTo>
                    <a:pt x="1835" y="245"/>
                    <a:pt x="2821" y="157"/>
                    <a:pt x="3748" y="4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rgbClr val="3F7B8D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566;p81">
              <a:extLst>
                <a:ext uri="{FF2B5EF4-FFF2-40B4-BE49-F238E27FC236}">
                  <a16:creationId xmlns:a16="http://schemas.microsoft.com/office/drawing/2014/main" id="{8093BE67-CC0D-D771-7C22-6C7481C31101}"/>
                </a:ext>
              </a:extLst>
            </p:cNvPr>
            <p:cNvSpPr/>
            <p:nvPr/>
          </p:nvSpPr>
          <p:spPr>
            <a:xfrm>
              <a:off x="7017105" y="4334248"/>
              <a:ext cx="11060" cy="854"/>
            </a:xfrm>
            <a:custGeom>
              <a:avLst/>
              <a:gdLst/>
              <a:ahLst/>
              <a:cxnLst/>
              <a:rect l="l" t="t" r="r" b="b"/>
              <a:pathLst>
                <a:path w="272" h="21" extrusionOk="0">
                  <a:moveTo>
                    <a:pt x="0" y="0"/>
                  </a:moveTo>
                  <a:cubicBezTo>
                    <a:pt x="93" y="7"/>
                    <a:pt x="182" y="14"/>
                    <a:pt x="271" y="21"/>
                  </a:cubicBezTo>
                  <a:cubicBezTo>
                    <a:pt x="182" y="14"/>
                    <a:pt x="93" y="7"/>
                    <a:pt x="0" y="0"/>
                  </a:cubicBezTo>
                  <a:close/>
                </a:path>
              </a:pathLst>
            </a:custGeom>
            <a:solidFill>
              <a:srgbClr val="3F7B8D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567;p81">
              <a:extLst>
                <a:ext uri="{FF2B5EF4-FFF2-40B4-BE49-F238E27FC236}">
                  <a16:creationId xmlns:a16="http://schemas.microsoft.com/office/drawing/2014/main" id="{03AA96F9-7E14-D78A-C0B3-71984462E8CA}"/>
                </a:ext>
              </a:extLst>
            </p:cNvPr>
            <p:cNvSpPr/>
            <p:nvPr/>
          </p:nvSpPr>
          <p:spPr>
            <a:xfrm>
              <a:off x="7014584" y="4326684"/>
              <a:ext cx="409349" cy="816797"/>
            </a:xfrm>
            <a:custGeom>
              <a:avLst/>
              <a:gdLst/>
              <a:ahLst/>
              <a:cxnLst/>
              <a:rect l="l" t="t" r="r" b="b"/>
              <a:pathLst>
                <a:path w="10067" h="20086" extrusionOk="0">
                  <a:moveTo>
                    <a:pt x="4450" y="1"/>
                  </a:moveTo>
                  <a:cubicBezTo>
                    <a:pt x="3523" y="154"/>
                    <a:pt x="2537" y="242"/>
                    <a:pt x="1491" y="242"/>
                  </a:cubicBezTo>
                  <a:cubicBezTo>
                    <a:pt x="1224" y="242"/>
                    <a:pt x="952" y="236"/>
                    <a:pt x="677" y="224"/>
                  </a:cubicBezTo>
                  <a:cubicBezTo>
                    <a:pt x="656" y="224"/>
                    <a:pt x="639" y="221"/>
                    <a:pt x="618" y="221"/>
                  </a:cubicBezTo>
                  <a:cubicBezTo>
                    <a:pt x="546" y="217"/>
                    <a:pt x="478" y="213"/>
                    <a:pt x="405" y="210"/>
                  </a:cubicBezTo>
                  <a:cubicBezTo>
                    <a:pt x="381" y="207"/>
                    <a:pt x="357" y="207"/>
                    <a:pt x="333" y="207"/>
                  </a:cubicBezTo>
                  <a:cubicBezTo>
                    <a:pt x="244" y="200"/>
                    <a:pt x="155" y="193"/>
                    <a:pt x="62" y="186"/>
                  </a:cubicBezTo>
                  <a:lnTo>
                    <a:pt x="62" y="186"/>
                  </a:lnTo>
                  <a:cubicBezTo>
                    <a:pt x="0" y="1481"/>
                    <a:pt x="1878" y="13253"/>
                    <a:pt x="2991" y="20085"/>
                  </a:cubicBezTo>
                  <a:lnTo>
                    <a:pt x="10066" y="20085"/>
                  </a:lnTo>
                  <a:cubicBezTo>
                    <a:pt x="7656" y="13555"/>
                    <a:pt x="5754" y="6829"/>
                    <a:pt x="4450" y="1"/>
                  </a:cubicBezTo>
                  <a:close/>
                </a:path>
              </a:pathLst>
            </a:custGeom>
            <a:solidFill>
              <a:srgbClr val="32336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568;p81">
              <a:extLst>
                <a:ext uri="{FF2B5EF4-FFF2-40B4-BE49-F238E27FC236}">
                  <a16:creationId xmlns:a16="http://schemas.microsoft.com/office/drawing/2014/main" id="{AFB08142-1E3E-0573-8D71-80023E8CAEF3}"/>
                </a:ext>
              </a:extLst>
            </p:cNvPr>
            <p:cNvSpPr/>
            <p:nvPr/>
          </p:nvSpPr>
          <p:spPr>
            <a:xfrm>
              <a:off x="7620465" y="4082758"/>
              <a:ext cx="163" cy="203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1" y="4"/>
                  </a:moveTo>
                  <a:cubicBezTo>
                    <a:pt x="1" y="1"/>
                    <a:pt x="1" y="1"/>
                    <a:pt x="4" y="1"/>
                  </a:cubicBezTo>
                  <a:cubicBezTo>
                    <a:pt x="1" y="1"/>
                    <a:pt x="1" y="1"/>
                    <a:pt x="1" y="4"/>
                  </a:cubicBezTo>
                  <a:close/>
                </a:path>
              </a:pathLst>
            </a:custGeom>
            <a:solidFill>
              <a:srgbClr val="4599A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569;p81">
              <a:extLst>
                <a:ext uri="{FF2B5EF4-FFF2-40B4-BE49-F238E27FC236}">
                  <a16:creationId xmlns:a16="http://schemas.microsoft.com/office/drawing/2014/main" id="{234D17A0-986B-B879-16CC-55177E5F138E}"/>
                </a:ext>
              </a:extLst>
            </p:cNvPr>
            <p:cNvSpPr/>
            <p:nvPr/>
          </p:nvSpPr>
          <p:spPr>
            <a:xfrm>
              <a:off x="7195373" y="4082920"/>
              <a:ext cx="425126" cy="243787"/>
            </a:xfrm>
            <a:custGeom>
              <a:avLst/>
              <a:gdLst/>
              <a:ahLst/>
              <a:cxnLst/>
              <a:rect l="l" t="t" r="r" b="b"/>
              <a:pathLst>
                <a:path w="10455" h="5995" extrusionOk="0">
                  <a:moveTo>
                    <a:pt x="10455" y="0"/>
                  </a:moveTo>
                  <a:cubicBezTo>
                    <a:pt x="10290" y="221"/>
                    <a:pt x="6753" y="4876"/>
                    <a:pt x="1" y="5991"/>
                  </a:cubicBezTo>
                  <a:lnTo>
                    <a:pt x="4" y="5995"/>
                  </a:lnTo>
                  <a:cubicBezTo>
                    <a:pt x="6757" y="4876"/>
                    <a:pt x="10293" y="216"/>
                    <a:pt x="10455" y="0"/>
                  </a:cubicBezTo>
                  <a:close/>
                </a:path>
              </a:pathLst>
            </a:custGeom>
            <a:solidFill>
              <a:srgbClr val="4599A5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570;p81">
              <a:extLst>
                <a:ext uri="{FF2B5EF4-FFF2-40B4-BE49-F238E27FC236}">
                  <a16:creationId xmlns:a16="http://schemas.microsoft.com/office/drawing/2014/main" id="{2D14B2DA-6579-ADB9-954E-2ABB7E8CBE02}"/>
                </a:ext>
              </a:extLst>
            </p:cNvPr>
            <p:cNvSpPr/>
            <p:nvPr/>
          </p:nvSpPr>
          <p:spPr>
            <a:xfrm>
              <a:off x="7195495" y="4082473"/>
              <a:ext cx="425289" cy="1060991"/>
            </a:xfrm>
            <a:custGeom>
              <a:avLst/>
              <a:gdLst/>
              <a:ahLst/>
              <a:cxnLst/>
              <a:rect l="l" t="t" r="r" b="b"/>
              <a:pathLst>
                <a:path w="10459" h="26091" extrusionOk="0">
                  <a:moveTo>
                    <a:pt x="10458" y="0"/>
                  </a:moveTo>
                  <a:cubicBezTo>
                    <a:pt x="10458" y="1"/>
                    <a:pt x="10455" y="5"/>
                    <a:pt x="10455" y="8"/>
                  </a:cubicBezTo>
                  <a:cubicBezTo>
                    <a:pt x="10452" y="8"/>
                    <a:pt x="10452" y="8"/>
                    <a:pt x="10452" y="11"/>
                  </a:cubicBezTo>
                  <a:cubicBezTo>
                    <a:pt x="10290" y="227"/>
                    <a:pt x="6754" y="4887"/>
                    <a:pt x="1" y="6006"/>
                  </a:cubicBezTo>
                  <a:cubicBezTo>
                    <a:pt x="1305" y="12834"/>
                    <a:pt x="3207" y="19560"/>
                    <a:pt x="5617" y="26090"/>
                  </a:cubicBezTo>
                  <a:lnTo>
                    <a:pt x="8464" y="26090"/>
                  </a:lnTo>
                  <a:lnTo>
                    <a:pt x="9168" y="16872"/>
                  </a:lnTo>
                  <a:lnTo>
                    <a:pt x="10458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571;p81">
              <a:extLst>
                <a:ext uri="{FF2B5EF4-FFF2-40B4-BE49-F238E27FC236}">
                  <a16:creationId xmlns:a16="http://schemas.microsoft.com/office/drawing/2014/main" id="{FC7FA28F-26A5-C7BA-2226-CBC0252C1A22}"/>
                </a:ext>
              </a:extLst>
            </p:cNvPr>
            <p:cNvSpPr/>
            <p:nvPr/>
          </p:nvSpPr>
          <p:spPr>
            <a:xfrm>
              <a:off x="5776676" y="4132738"/>
              <a:ext cx="998061" cy="377209"/>
            </a:xfrm>
            <a:custGeom>
              <a:avLst/>
              <a:gdLst/>
              <a:ahLst/>
              <a:cxnLst/>
              <a:rect l="l" t="t" r="r" b="b"/>
              <a:pathLst>
                <a:path w="24545" h="9276" extrusionOk="0">
                  <a:moveTo>
                    <a:pt x="19543" y="0"/>
                  </a:moveTo>
                  <a:cubicBezTo>
                    <a:pt x="14997" y="0"/>
                    <a:pt x="8258" y="862"/>
                    <a:pt x="3255" y="5223"/>
                  </a:cubicBezTo>
                  <a:cubicBezTo>
                    <a:pt x="3132" y="5329"/>
                    <a:pt x="3011" y="5435"/>
                    <a:pt x="2894" y="5546"/>
                  </a:cubicBezTo>
                  <a:cubicBezTo>
                    <a:pt x="1831" y="6527"/>
                    <a:pt x="855" y="7674"/>
                    <a:pt x="0" y="9013"/>
                  </a:cubicBezTo>
                  <a:cubicBezTo>
                    <a:pt x="110" y="9027"/>
                    <a:pt x="220" y="9040"/>
                    <a:pt x="327" y="9054"/>
                  </a:cubicBezTo>
                  <a:cubicBezTo>
                    <a:pt x="354" y="9058"/>
                    <a:pt x="381" y="9061"/>
                    <a:pt x="412" y="9064"/>
                  </a:cubicBezTo>
                  <a:cubicBezTo>
                    <a:pt x="515" y="9075"/>
                    <a:pt x="615" y="9089"/>
                    <a:pt x="718" y="9099"/>
                  </a:cubicBezTo>
                  <a:cubicBezTo>
                    <a:pt x="745" y="9102"/>
                    <a:pt x="773" y="9106"/>
                    <a:pt x="801" y="9106"/>
                  </a:cubicBezTo>
                  <a:cubicBezTo>
                    <a:pt x="876" y="9116"/>
                    <a:pt x="948" y="9123"/>
                    <a:pt x="1020" y="9130"/>
                  </a:cubicBezTo>
                  <a:cubicBezTo>
                    <a:pt x="1068" y="9134"/>
                    <a:pt x="1116" y="9140"/>
                    <a:pt x="1161" y="9143"/>
                  </a:cubicBezTo>
                  <a:cubicBezTo>
                    <a:pt x="1213" y="9147"/>
                    <a:pt x="1264" y="9154"/>
                    <a:pt x="1316" y="9157"/>
                  </a:cubicBezTo>
                  <a:cubicBezTo>
                    <a:pt x="1419" y="9167"/>
                    <a:pt x="1522" y="9175"/>
                    <a:pt x="1625" y="9181"/>
                  </a:cubicBezTo>
                  <a:cubicBezTo>
                    <a:pt x="1638" y="9185"/>
                    <a:pt x="1652" y="9185"/>
                    <a:pt x="1669" y="9185"/>
                  </a:cubicBezTo>
                  <a:cubicBezTo>
                    <a:pt x="1683" y="9188"/>
                    <a:pt x="1700" y="9188"/>
                    <a:pt x="1714" y="9188"/>
                  </a:cubicBezTo>
                  <a:cubicBezTo>
                    <a:pt x="1937" y="9205"/>
                    <a:pt x="2160" y="9219"/>
                    <a:pt x="2379" y="9233"/>
                  </a:cubicBezTo>
                  <a:cubicBezTo>
                    <a:pt x="2918" y="9262"/>
                    <a:pt x="3446" y="9276"/>
                    <a:pt x="3966" y="9276"/>
                  </a:cubicBezTo>
                  <a:cubicBezTo>
                    <a:pt x="5051" y="9276"/>
                    <a:pt x="6095" y="9216"/>
                    <a:pt x="7101" y="9110"/>
                  </a:cubicBezTo>
                  <a:cubicBezTo>
                    <a:pt x="18108" y="7918"/>
                    <a:pt x="24246" y="726"/>
                    <a:pt x="24535" y="382"/>
                  </a:cubicBezTo>
                  <a:lnTo>
                    <a:pt x="24535" y="379"/>
                  </a:lnTo>
                  <a:lnTo>
                    <a:pt x="24538" y="375"/>
                  </a:lnTo>
                  <a:cubicBezTo>
                    <a:pt x="24541" y="368"/>
                    <a:pt x="24545" y="368"/>
                    <a:pt x="24545" y="368"/>
                  </a:cubicBezTo>
                  <a:cubicBezTo>
                    <a:pt x="24545" y="368"/>
                    <a:pt x="22512" y="0"/>
                    <a:pt x="19543" y="0"/>
                  </a:cubicBezTo>
                  <a:close/>
                </a:path>
              </a:pathLst>
            </a:custGeom>
            <a:solidFill>
              <a:srgbClr val="002A49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572;p81">
              <a:extLst>
                <a:ext uri="{FF2B5EF4-FFF2-40B4-BE49-F238E27FC236}">
                  <a16:creationId xmlns:a16="http://schemas.microsoft.com/office/drawing/2014/main" id="{DDA97404-5A23-EA5E-3FFD-4D894C6B7C3F}"/>
                </a:ext>
              </a:extLst>
            </p:cNvPr>
            <p:cNvSpPr/>
            <p:nvPr/>
          </p:nvSpPr>
          <p:spPr>
            <a:xfrm>
              <a:off x="6774712" y="4147664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573;p81">
              <a:extLst>
                <a:ext uri="{FF2B5EF4-FFF2-40B4-BE49-F238E27FC236}">
                  <a16:creationId xmlns:a16="http://schemas.microsoft.com/office/drawing/2014/main" id="{0BA6CFBB-AF12-A603-25AF-44AF3CDA848F}"/>
                </a:ext>
              </a:extLst>
            </p:cNvPr>
            <p:cNvSpPr/>
            <p:nvPr/>
          </p:nvSpPr>
          <p:spPr>
            <a:xfrm>
              <a:off x="5776676" y="4499278"/>
              <a:ext cx="41" cy="4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574;p81">
              <a:extLst>
                <a:ext uri="{FF2B5EF4-FFF2-40B4-BE49-F238E27FC236}">
                  <a16:creationId xmlns:a16="http://schemas.microsoft.com/office/drawing/2014/main" id="{FB5D8BA9-242D-A11C-F67C-18646B81E9DB}"/>
                </a:ext>
              </a:extLst>
            </p:cNvPr>
            <p:cNvSpPr/>
            <p:nvPr/>
          </p:nvSpPr>
          <p:spPr>
            <a:xfrm>
              <a:off x="6774306" y="4148111"/>
              <a:ext cx="41" cy="163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575;p81">
              <a:extLst>
                <a:ext uri="{FF2B5EF4-FFF2-40B4-BE49-F238E27FC236}">
                  <a16:creationId xmlns:a16="http://schemas.microsoft.com/office/drawing/2014/main" id="{02B50D29-C39F-ABBB-F55A-8E33E3DBC02D}"/>
                </a:ext>
              </a:extLst>
            </p:cNvPr>
            <p:cNvSpPr/>
            <p:nvPr/>
          </p:nvSpPr>
          <p:spPr>
            <a:xfrm>
              <a:off x="6774428" y="4147664"/>
              <a:ext cx="325" cy="366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1"/>
                    <a:pt x="4" y="1"/>
                    <a:pt x="1" y="8"/>
                  </a:cubicBezTo>
                  <a:cubicBezTo>
                    <a:pt x="4" y="1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576;p81">
              <a:extLst>
                <a:ext uri="{FF2B5EF4-FFF2-40B4-BE49-F238E27FC236}">
                  <a16:creationId xmlns:a16="http://schemas.microsoft.com/office/drawing/2014/main" id="{EF7A6073-E9DA-022F-68C1-AD02CD76927C}"/>
                </a:ext>
              </a:extLst>
            </p:cNvPr>
            <p:cNvSpPr/>
            <p:nvPr/>
          </p:nvSpPr>
          <p:spPr>
            <a:xfrm>
              <a:off x="5842713" y="4506110"/>
              <a:ext cx="1870" cy="163"/>
            </a:xfrm>
            <a:custGeom>
              <a:avLst/>
              <a:gdLst/>
              <a:ahLst/>
              <a:cxnLst/>
              <a:rect l="l" t="t" r="r" b="b"/>
              <a:pathLst>
                <a:path w="46" h="4" extrusionOk="0">
                  <a:moveTo>
                    <a:pt x="1" y="0"/>
                  </a:moveTo>
                  <a:cubicBezTo>
                    <a:pt x="14" y="4"/>
                    <a:pt x="28" y="4"/>
                    <a:pt x="45" y="4"/>
                  </a:cubicBezTo>
                  <a:cubicBezTo>
                    <a:pt x="28" y="4"/>
                    <a:pt x="14" y="4"/>
                    <a:pt x="1" y="0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577;p81">
              <a:extLst>
                <a:ext uri="{FF2B5EF4-FFF2-40B4-BE49-F238E27FC236}">
                  <a16:creationId xmlns:a16="http://schemas.microsoft.com/office/drawing/2014/main" id="{843D6B63-A1DA-44BF-9713-36E45B978477}"/>
                </a:ext>
              </a:extLst>
            </p:cNvPr>
            <p:cNvSpPr/>
            <p:nvPr/>
          </p:nvSpPr>
          <p:spPr>
            <a:xfrm>
              <a:off x="5793429" y="4501352"/>
              <a:ext cx="12483" cy="1423"/>
            </a:xfrm>
            <a:custGeom>
              <a:avLst/>
              <a:gdLst/>
              <a:ahLst/>
              <a:cxnLst/>
              <a:rect l="l" t="t" r="r" b="b"/>
              <a:pathLst>
                <a:path w="307" h="35" extrusionOk="0">
                  <a:moveTo>
                    <a:pt x="0" y="0"/>
                  </a:moveTo>
                  <a:cubicBezTo>
                    <a:pt x="103" y="11"/>
                    <a:pt x="203" y="25"/>
                    <a:pt x="306" y="35"/>
                  </a:cubicBezTo>
                  <a:cubicBezTo>
                    <a:pt x="203" y="25"/>
                    <a:pt x="103" y="11"/>
                    <a:pt x="0" y="0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578;p81">
              <a:extLst>
                <a:ext uri="{FF2B5EF4-FFF2-40B4-BE49-F238E27FC236}">
                  <a16:creationId xmlns:a16="http://schemas.microsoft.com/office/drawing/2014/main" id="{32311BD2-0B78-A16F-3D44-953E87F681EF}"/>
                </a:ext>
              </a:extLst>
            </p:cNvPr>
            <p:cNvSpPr/>
            <p:nvPr/>
          </p:nvSpPr>
          <p:spPr>
            <a:xfrm>
              <a:off x="5776676" y="4499278"/>
              <a:ext cx="13297" cy="1708"/>
            </a:xfrm>
            <a:custGeom>
              <a:avLst/>
              <a:gdLst/>
              <a:ahLst/>
              <a:cxnLst/>
              <a:rect l="l" t="t" r="r" b="b"/>
              <a:pathLst>
                <a:path w="327" h="42" extrusionOk="0">
                  <a:moveTo>
                    <a:pt x="327" y="41"/>
                  </a:moveTo>
                  <a:cubicBezTo>
                    <a:pt x="220" y="27"/>
                    <a:pt x="110" y="14"/>
                    <a:pt x="0" y="0"/>
                  </a:cubicBezTo>
                  <a:cubicBezTo>
                    <a:pt x="110" y="14"/>
                    <a:pt x="220" y="27"/>
                    <a:pt x="327" y="41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579;p81">
              <a:extLst>
                <a:ext uri="{FF2B5EF4-FFF2-40B4-BE49-F238E27FC236}">
                  <a16:creationId xmlns:a16="http://schemas.microsoft.com/office/drawing/2014/main" id="{E09D1FB2-72D5-3293-D22A-C4C6F8D3D277}"/>
                </a:ext>
              </a:extLst>
            </p:cNvPr>
            <p:cNvSpPr/>
            <p:nvPr/>
          </p:nvSpPr>
          <p:spPr>
            <a:xfrm>
              <a:off x="5809206" y="4503020"/>
              <a:ext cx="8946" cy="1057"/>
            </a:xfrm>
            <a:custGeom>
              <a:avLst/>
              <a:gdLst/>
              <a:ahLst/>
              <a:cxnLst/>
              <a:rect l="l" t="t" r="r" b="b"/>
              <a:pathLst>
                <a:path w="220" h="26" extrusionOk="0">
                  <a:moveTo>
                    <a:pt x="1" y="1"/>
                  </a:moveTo>
                  <a:cubicBezTo>
                    <a:pt x="76" y="11"/>
                    <a:pt x="148" y="18"/>
                    <a:pt x="220" y="25"/>
                  </a:cubicBezTo>
                  <a:cubicBezTo>
                    <a:pt x="148" y="18"/>
                    <a:pt x="76" y="11"/>
                    <a:pt x="1" y="1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580;p81">
              <a:extLst>
                <a:ext uri="{FF2B5EF4-FFF2-40B4-BE49-F238E27FC236}">
                  <a16:creationId xmlns:a16="http://schemas.microsoft.com/office/drawing/2014/main" id="{0CD4D00D-6D28-F75E-2394-7791FDD55034}"/>
                </a:ext>
              </a:extLst>
            </p:cNvPr>
            <p:cNvSpPr/>
            <p:nvPr/>
          </p:nvSpPr>
          <p:spPr>
            <a:xfrm>
              <a:off x="5823845" y="4504565"/>
              <a:ext cx="6343" cy="610"/>
            </a:xfrm>
            <a:custGeom>
              <a:avLst/>
              <a:gdLst/>
              <a:ahLst/>
              <a:cxnLst/>
              <a:rect l="l" t="t" r="r" b="b"/>
              <a:pathLst>
                <a:path w="156" h="15" extrusionOk="0">
                  <a:moveTo>
                    <a:pt x="1" y="0"/>
                  </a:moveTo>
                  <a:cubicBezTo>
                    <a:pt x="53" y="4"/>
                    <a:pt x="104" y="11"/>
                    <a:pt x="156" y="14"/>
                  </a:cubicBezTo>
                  <a:cubicBezTo>
                    <a:pt x="104" y="11"/>
                    <a:pt x="53" y="4"/>
                    <a:pt x="1" y="0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581;p81">
              <a:extLst>
                <a:ext uri="{FF2B5EF4-FFF2-40B4-BE49-F238E27FC236}">
                  <a16:creationId xmlns:a16="http://schemas.microsoft.com/office/drawing/2014/main" id="{E0C5AB37-4EF4-D979-9C9C-2D5AAB643167}"/>
                </a:ext>
              </a:extLst>
            </p:cNvPr>
            <p:cNvSpPr/>
            <p:nvPr/>
          </p:nvSpPr>
          <p:spPr>
            <a:xfrm>
              <a:off x="5873454" y="4503182"/>
              <a:ext cx="192130" cy="6872"/>
            </a:xfrm>
            <a:custGeom>
              <a:avLst/>
              <a:gdLst/>
              <a:ahLst/>
              <a:cxnLst/>
              <a:rect l="l" t="t" r="r" b="b"/>
              <a:pathLst>
                <a:path w="4725" h="169" extrusionOk="0">
                  <a:moveTo>
                    <a:pt x="4721" y="1"/>
                  </a:moveTo>
                  <a:cubicBezTo>
                    <a:pt x="3715" y="107"/>
                    <a:pt x="2671" y="167"/>
                    <a:pt x="1586" y="167"/>
                  </a:cubicBezTo>
                  <a:cubicBezTo>
                    <a:pt x="1067" y="167"/>
                    <a:pt x="538" y="153"/>
                    <a:pt x="0" y="124"/>
                  </a:cubicBezTo>
                  <a:lnTo>
                    <a:pt x="0" y="124"/>
                  </a:lnTo>
                  <a:cubicBezTo>
                    <a:pt x="556" y="154"/>
                    <a:pt x="1103" y="169"/>
                    <a:pt x="1639" y="169"/>
                  </a:cubicBezTo>
                  <a:cubicBezTo>
                    <a:pt x="2707" y="169"/>
                    <a:pt x="3735" y="111"/>
                    <a:pt x="4724" y="4"/>
                  </a:cubicBezTo>
                  <a:lnTo>
                    <a:pt x="4721" y="1"/>
                  </a:lnTo>
                  <a:close/>
                </a:path>
              </a:pathLst>
            </a:custGeom>
            <a:solidFill>
              <a:srgbClr val="0B3D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582;p81">
              <a:extLst>
                <a:ext uri="{FF2B5EF4-FFF2-40B4-BE49-F238E27FC236}">
                  <a16:creationId xmlns:a16="http://schemas.microsoft.com/office/drawing/2014/main" id="{890F77C8-7210-96E2-2851-FABEDC32186D}"/>
                </a:ext>
              </a:extLst>
            </p:cNvPr>
            <p:cNvSpPr/>
            <p:nvPr/>
          </p:nvSpPr>
          <p:spPr>
            <a:xfrm>
              <a:off x="5846332" y="4506354"/>
              <a:ext cx="27122" cy="1911"/>
            </a:xfrm>
            <a:custGeom>
              <a:avLst/>
              <a:gdLst/>
              <a:ahLst/>
              <a:cxnLst/>
              <a:rect l="l" t="t" r="r" b="b"/>
              <a:pathLst>
                <a:path w="667" h="47" extrusionOk="0">
                  <a:moveTo>
                    <a:pt x="1" y="1"/>
                  </a:moveTo>
                  <a:lnTo>
                    <a:pt x="1" y="1"/>
                  </a:lnTo>
                  <a:cubicBezTo>
                    <a:pt x="224" y="18"/>
                    <a:pt x="447" y="36"/>
                    <a:pt x="666" y="46"/>
                  </a:cubicBezTo>
                  <a:cubicBezTo>
                    <a:pt x="447" y="32"/>
                    <a:pt x="224" y="18"/>
                    <a:pt x="1" y="1"/>
                  </a:cubicBezTo>
                  <a:close/>
                </a:path>
              </a:pathLst>
            </a:custGeom>
            <a:solidFill>
              <a:srgbClr val="0B3D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583;p81">
              <a:extLst>
                <a:ext uri="{FF2B5EF4-FFF2-40B4-BE49-F238E27FC236}">
                  <a16:creationId xmlns:a16="http://schemas.microsoft.com/office/drawing/2014/main" id="{8821841A-2709-02DE-0DD5-FE7456155183}"/>
                </a:ext>
              </a:extLst>
            </p:cNvPr>
            <p:cNvSpPr/>
            <p:nvPr/>
          </p:nvSpPr>
          <p:spPr>
            <a:xfrm>
              <a:off x="5830148" y="4505134"/>
              <a:ext cx="12605" cy="1017"/>
            </a:xfrm>
            <a:custGeom>
              <a:avLst/>
              <a:gdLst/>
              <a:ahLst/>
              <a:cxnLst/>
              <a:rect l="l" t="t" r="r" b="b"/>
              <a:pathLst>
                <a:path w="310" h="25" extrusionOk="0">
                  <a:moveTo>
                    <a:pt x="1" y="0"/>
                  </a:moveTo>
                  <a:cubicBezTo>
                    <a:pt x="104" y="10"/>
                    <a:pt x="207" y="18"/>
                    <a:pt x="310" y="24"/>
                  </a:cubicBezTo>
                  <a:cubicBezTo>
                    <a:pt x="207" y="18"/>
                    <a:pt x="104" y="10"/>
                    <a:pt x="1" y="0"/>
                  </a:cubicBezTo>
                  <a:close/>
                </a:path>
              </a:pathLst>
            </a:custGeom>
            <a:solidFill>
              <a:srgbClr val="0B3D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584;p81">
              <a:extLst>
                <a:ext uri="{FF2B5EF4-FFF2-40B4-BE49-F238E27FC236}">
                  <a16:creationId xmlns:a16="http://schemas.microsoft.com/office/drawing/2014/main" id="{607AE6A5-8EB5-1742-AAD7-D4B893AD7694}"/>
                </a:ext>
              </a:extLst>
            </p:cNvPr>
            <p:cNvSpPr/>
            <p:nvPr/>
          </p:nvSpPr>
          <p:spPr>
            <a:xfrm>
              <a:off x="5789932" y="4500946"/>
              <a:ext cx="3538" cy="447"/>
            </a:xfrm>
            <a:custGeom>
              <a:avLst/>
              <a:gdLst/>
              <a:ahLst/>
              <a:cxnLst/>
              <a:rect l="l" t="t" r="r" b="b"/>
              <a:pathLst>
                <a:path w="87" h="11" extrusionOk="0">
                  <a:moveTo>
                    <a:pt x="1" y="0"/>
                  </a:moveTo>
                  <a:cubicBezTo>
                    <a:pt x="28" y="4"/>
                    <a:pt x="55" y="7"/>
                    <a:pt x="86" y="10"/>
                  </a:cubicBezTo>
                  <a:cubicBezTo>
                    <a:pt x="55" y="7"/>
                    <a:pt x="28" y="4"/>
                    <a:pt x="1" y="0"/>
                  </a:cubicBezTo>
                  <a:close/>
                </a:path>
              </a:pathLst>
            </a:custGeom>
            <a:solidFill>
              <a:srgbClr val="0B3D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585;p81">
              <a:extLst>
                <a:ext uri="{FF2B5EF4-FFF2-40B4-BE49-F238E27FC236}">
                  <a16:creationId xmlns:a16="http://schemas.microsoft.com/office/drawing/2014/main" id="{A7148F20-2933-7C30-A94E-2AD195EB251F}"/>
                </a:ext>
              </a:extLst>
            </p:cNvPr>
            <p:cNvSpPr/>
            <p:nvPr/>
          </p:nvSpPr>
          <p:spPr>
            <a:xfrm>
              <a:off x="5818112" y="4504036"/>
              <a:ext cx="5774" cy="569"/>
            </a:xfrm>
            <a:custGeom>
              <a:avLst/>
              <a:gdLst/>
              <a:ahLst/>
              <a:cxnLst/>
              <a:rect l="l" t="t" r="r" b="b"/>
              <a:pathLst>
                <a:path w="142" h="14" extrusionOk="0">
                  <a:moveTo>
                    <a:pt x="1" y="0"/>
                  </a:moveTo>
                  <a:cubicBezTo>
                    <a:pt x="49" y="4"/>
                    <a:pt x="97" y="10"/>
                    <a:pt x="142" y="13"/>
                  </a:cubicBezTo>
                  <a:cubicBezTo>
                    <a:pt x="97" y="10"/>
                    <a:pt x="49" y="4"/>
                    <a:pt x="1" y="0"/>
                  </a:cubicBezTo>
                  <a:close/>
                </a:path>
              </a:pathLst>
            </a:custGeom>
            <a:solidFill>
              <a:srgbClr val="0B3D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586;p81">
              <a:extLst>
                <a:ext uri="{FF2B5EF4-FFF2-40B4-BE49-F238E27FC236}">
                  <a16:creationId xmlns:a16="http://schemas.microsoft.com/office/drawing/2014/main" id="{9BCF6173-43C1-42FB-2365-95ED8268759B}"/>
                </a:ext>
              </a:extLst>
            </p:cNvPr>
            <p:cNvSpPr/>
            <p:nvPr/>
          </p:nvSpPr>
          <p:spPr>
            <a:xfrm>
              <a:off x="5844543" y="4506232"/>
              <a:ext cx="1830" cy="163"/>
            </a:xfrm>
            <a:custGeom>
              <a:avLst/>
              <a:gdLst/>
              <a:ahLst/>
              <a:cxnLst/>
              <a:rect l="l" t="t" r="r" b="b"/>
              <a:pathLst>
                <a:path w="45" h="4" extrusionOk="0">
                  <a:moveTo>
                    <a:pt x="45" y="4"/>
                  </a:moveTo>
                  <a:lnTo>
                    <a:pt x="45" y="4"/>
                  </a:lnTo>
                  <a:cubicBezTo>
                    <a:pt x="31" y="4"/>
                    <a:pt x="14" y="4"/>
                    <a:pt x="0" y="1"/>
                  </a:cubicBezTo>
                  <a:cubicBezTo>
                    <a:pt x="14" y="4"/>
                    <a:pt x="31" y="4"/>
                    <a:pt x="45" y="4"/>
                  </a:cubicBezTo>
                  <a:close/>
                </a:path>
              </a:pathLst>
            </a:custGeom>
            <a:solidFill>
              <a:srgbClr val="0B3D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587;p81">
              <a:extLst>
                <a:ext uri="{FF2B5EF4-FFF2-40B4-BE49-F238E27FC236}">
                  <a16:creationId xmlns:a16="http://schemas.microsoft.com/office/drawing/2014/main" id="{A33286FF-3EFE-4A0A-152A-C7BAEDA575A2}"/>
                </a:ext>
              </a:extLst>
            </p:cNvPr>
            <p:cNvSpPr/>
            <p:nvPr/>
          </p:nvSpPr>
          <p:spPr>
            <a:xfrm>
              <a:off x="5805872" y="4502735"/>
              <a:ext cx="3375" cy="325"/>
            </a:xfrm>
            <a:custGeom>
              <a:avLst/>
              <a:gdLst/>
              <a:ahLst/>
              <a:cxnLst/>
              <a:rect l="l" t="t" r="r" b="b"/>
              <a:pathLst>
                <a:path w="83" h="8" extrusionOk="0">
                  <a:moveTo>
                    <a:pt x="0" y="1"/>
                  </a:moveTo>
                  <a:cubicBezTo>
                    <a:pt x="27" y="4"/>
                    <a:pt x="55" y="8"/>
                    <a:pt x="83" y="8"/>
                  </a:cubicBezTo>
                  <a:cubicBezTo>
                    <a:pt x="55" y="8"/>
                    <a:pt x="27" y="4"/>
                    <a:pt x="0" y="1"/>
                  </a:cubicBezTo>
                  <a:close/>
                </a:path>
              </a:pathLst>
            </a:custGeom>
            <a:solidFill>
              <a:srgbClr val="0B3D6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588;p81">
              <a:extLst>
                <a:ext uri="{FF2B5EF4-FFF2-40B4-BE49-F238E27FC236}">
                  <a16:creationId xmlns:a16="http://schemas.microsoft.com/office/drawing/2014/main" id="{078EB7F7-DE8E-7B5F-5B38-41ECE9ACC40D}"/>
                </a:ext>
              </a:extLst>
            </p:cNvPr>
            <p:cNvSpPr/>
            <p:nvPr/>
          </p:nvSpPr>
          <p:spPr>
            <a:xfrm>
              <a:off x="5774439" y="4499278"/>
              <a:ext cx="402925" cy="644215"/>
            </a:xfrm>
            <a:custGeom>
              <a:avLst/>
              <a:gdLst/>
              <a:ahLst/>
              <a:cxnLst/>
              <a:rect l="l" t="t" r="r" b="b"/>
              <a:pathLst>
                <a:path w="9909" h="15842" extrusionOk="0">
                  <a:moveTo>
                    <a:pt x="55" y="0"/>
                  </a:moveTo>
                  <a:cubicBezTo>
                    <a:pt x="0" y="550"/>
                    <a:pt x="93" y="2287"/>
                    <a:pt x="285" y="4755"/>
                  </a:cubicBezTo>
                  <a:cubicBezTo>
                    <a:pt x="374" y="5895"/>
                    <a:pt x="481" y="7186"/>
                    <a:pt x="605" y="8590"/>
                  </a:cubicBezTo>
                  <a:cubicBezTo>
                    <a:pt x="800" y="10794"/>
                    <a:pt x="1034" y="13270"/>
                    <a:pt x="1285" y="15841"/>
                  </a:cubicBezTo>
                  <a:lnTo>
                    <a:pt x="9909" y="15841"/>
                  </a:lnTo>
                  <a:cubicBezTo>
                    <a:pt x="8783" y="10630"/>
                    <a:pt x="7863" y="5377"/>
                    <a:pt x="7159" y="100"/>
                  </a:cubicBezTo>
                  <a:cubicBezTo>
                    <a:pt x="6170" y="207"/>
                    <a:pt x="5142" y="265"/>
                    <a:pt x="4074" y="265"/>
                  </a:cubicBezTo>
                  <a:cubicBezTo>
                    <a:pt x="3537" y="265"/>
                    <a:pt x="2991" y="250"/>
                    <a:pt x="2434" y="220"/>
                  </a:cubicBezTo>
                  <a:cubicBezTo>
                    <a:pt x="2215" y="210"/>
                    <a:pt x="1992" y="192"/>
                    <a:pt x="1769" y="175"/>
                  </a:cubicBezTo>
                  <a:cubicBezTo>
                    <a:pt x="1755" y="175"/>
                    <a:pt x="1738" y="175"/>
                    <a:pt x="1724" y="172"/>
                  </a:cubicBezTo>
                  <a:cubicBezTo>
                    <a:pt x="1707" y="172"/>
                    <a:pt x="1693" y="172"/>
                    <a:pt x="1680" y="168"/>
                  </a:cubicBezTo>
                  <a:cubicBezTo>
                    <a:pt x="1577" y="162"/>
                    <a:pt x="1474" y="154"/>
                    <a:pt x="1371" y="144"/>
                  </a:cubicBezTo>
                  <a:cubicBezTo>
                    <a:pt x="1319" y="141"/>
                    <a:pt x="1268" y="134"/>
                    <a:pt x="1216" y="130"/>
                  </a:cubicBezTo>
                  <a:cubicBezTo>
                    <a:pt x="1171" y="127"/>
                    <a:pt x="1123" y="121"/>
                    <a:pt x="1075" y="117"/>
                  </a:cubicBezTo>
                  <a:cubicBezTo>
                    <a:pt x="1003" y="110"/>
                    <a:pt x="931" y="103"/>
                    <a:pt x="856" y="93"/>
                  </a:cubicBezTo>
                  <a:cubicBezTo>
                    <a:pt x="828" y="93"/>
                    <a:pt x="800" y="89"/>
                    <a:pt x="773" y="86"/>
                  </a:cubicBezTo>
                  <a:cubicBezTo>
                    <a:pt x="670" y="76"/>
                    <a:pt x="570" y="62"/>
                    <a:pt x="467" y="51"/>
                  </a:cubicBezTo>
                  <a:cubicBezTo>
                    <a:pt x="436" y="48"/>
                    <a:pt x="409" y="45"/>
                    <a:pt x="382" y="41"/>
                  </a:cubicBezTo>
                  <a:cubicBezTo>
                    <a:pt x="275" y="27"/>
                    <a:pt x="165" y="14"/>
                    <a:pt x="55" y="0"/>
                  </a:cubicBezTo>
                  <a:close/>
                </a:path>
              </a:pathLst>
            </a:custGeom>
            <a:solidFill>
              <a:srgbClr val="004F83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589;p81">
              <a:extLst>
                <a:ext uri="{FF2B5EF4-FFF2-40B4-BE49-F238E27FC236}">
                  <a16:creationId xmlns:a16="http://schemas.microsoft.com/office/drawing/2014/main" id="{EB502116-A589-92FE-5E62-D84BF3F6F4FF}"/>
                </a:ext>
              </a:extLst>
            </p:cNvPr>
            <p:cNvSpPr/>
            <p:nvPr/>
          </p:nvSpPr>
          <p:spPr>
            <a:xfrm>
              <a:off x="6774306" y="414798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4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590;p81">
              <a:extLst>
                <a:ext uri="{FF2B5EF4-FFF2-40B4-BE49-F238E27FC236}">
                  <a16:creationId xmlns:a16="http://schemas.microsoft.com/office/drawing/2014/main" id="{821C1A1C-DADF-5770-8500-21E68804A7E6}"/>
                </a:ext>
              </a:extLst>
            </p:cNvPr>
            <p:cNvSpPr/>
            <p:nvPr/>
          </p:nvSpPr>
          <p:spPr>
            <a:xfrm>
              <a:off x="6194774" y="2837141"/>
              <a:ext cx="1277819" cy="1858634"/>
            </a:xfrm>
            <a:custGeom>
              <a:avLst/>
              <a:gdLst/>
              <a:ahLst/>
              <a:cxnLst/>
              <a:rect l="l" t="t" r="r" b="b"/>
              <a:pathLst>
                <a:path w="31425" h="45706" extrusionOk="0">
                  <a:moveTo>
                    <a:pt x="21524" y="0"/>
                  </a:moveTo>
                  <a:cubicBezTo>
                    <a:pt x="21195" y="0"/>
                    <a:pt x="20848" y="146"/>
                    <a:pt x="20648" y="448"/>
                  </a:cubicBezTo>
                  <a:lnTo>
                    <a:pt x="15029" y="7534"/>
                  </a:lnTo>
                  <a:cubicBezTo>
                    <a:pt x="13621" y="9309"/>
                    <a:pt x="11901" y="10820"/>
                    <a:pt x="9927" y="11935"/>
                  </a:cubicBezTo>
                  <a:cubicBezTo>
                    <a:pt x="9683" y="12073"/>
                    <a:pt x="9456" y="12190"/>
                    <a:pt x="9250" y="12282"/>
                  </a:cubicBezTo>
                  <a:cubicBezTo>
                    <a:pt x="9141" y="10888"/>
                    <a:pt x="8924" y="8386"/>
                    <a:pt x="8629" y="6525"/>
                  </a:cubicBezTo>
                  <a:cubicBezTo>
                    <a:pt x="8360" y="4818"/>
                    <a:pt x="7713" y="4458"/>
                    <a:pt x="7234" y="4458"/>
                  </a:cubicBezTo>
                  <a:cubicBezTo>
                    <a:pt x="6948" y="4458"/>
                    <a:pt x="6721" y="4586"/>
                    <a:pt x="6669" y="4633"/>
                  </a:cubicBezTo>
                  <a:cubicBezTo>
                    <a:pt x="6610" y="4687"/>
                    <a:pt x="6414" y="6356"/>
                    <a:pt x="6208" y="8269"/>
                  </a:cubicBezTo>
                  <a:cubicBezTo>
                    <a:pt x="5817" y="11894"/>
                    <a:pt x="5738" y="15551"/>
                    <a:pt x="5968" y="19194"/>
                  </a:cubicBezTo>
                  <a:cubicBezTo>
                    <a:pt x="6040" y="20343"/>
                    <a:pt x="6102" y="21233"/>
                    <a:pt x="6130" y="21288"/>
                  </a:cubicBezTo>
                  <a:cubicBezTo>
                    <a:pt x="4876" y="25239"/>
                    <a:pt x="1" y="44885"/>
                    <a:pt x="1" y="44885"/>
                  </a:cubicBezTo>
                  <a:lnTo>
                    <a:pt x="8746" y="45706"/>
                  </a:lnTo>
                  <a:lnTo>
                    <a:pt x="11955" y="25250"/>
                  </a:lnTo>
                  <a:cubicBezTo>
                    <a:pt x="11955" y="25250"/>
                    <a:pt x="17339" y="21882"/>
                    <a:pt x="19547" y="19901"/>
                  </a:cubicBezTo>
                  <a:cubicBezTo>
                    <a:pt x="22990" y="18647"/>
                    <a:pt x="30042" y="16738"/>
                    <a:pt x="30760" y="16282"/>
                  </a:cubicBezTo>
                  <a:cubicBezTo>
                    <a:pt x="31424" y="15857"/>
                    <a:pt x="31302" y="14894"/>
                    <a:pt x="30562" y="14894"/>
                  </a:cubicBezTo>
                  <a:cubicBezTo>
                    <a:pt x="30434" y="14894"/>
                    <a:pt x="30288" y="14922"/>
                    <a:pt x="30124" y="14987"/>
                  </a:cubicBezTo>
                  <a:cubicBezTo>
                    <a:pt x="29149" y="15375"/>
                    <a:pt x="22074" y="16687"/>
                    <a:pt x="20405" y="16993"/>
                  </a:cubicBezTo>
                  <a:cubicBezTo>
                    <a:pt x="20347" y="16676"/>
                    <a:pt x="20274" y="16337"/>
                    <a:pt x="20185" y="15987"/>
                  </a:cubicBezTo>
                  <a:lnTo>
                    <a:pt x="29140" y="8619"/>
                  </a:lnTo>
                  <a:cubicBezTo>
                    <a:pt x="29140" y="8619"/>
                    <a:pt x="30276" y="7524"/>
                    <a:pt x="30015" y="7081"/>
                  </a:cubicBezTo>
                  <a:cubicBezTo>
                    <a:pt x="29828" y="6765"/>
                    <a:pt x="29537" y="6622"/>
                    <a:pt x="29199" y="6622"/>
                  </a:cubicBezTo>
                  <a:cubicBezTo>
                    <a:pt x="28793" y="6622"/>
                    <a:pt x="28320" y="6829"/>
                    <a:pt x="27879" y="7191"/>
                  </a:cubicBezTo>
                  <a:cubicBezTo>
                    <a:pt x="27165" y="7777"/>
                    <a:pt x="21109" y="12303"/>
                    <a:pt x="19355" y="13329"/>
                  </a:cubicBezTo>
                  <a:cubicBezTo>
                    <a:pt x="19244" y="13041"/>
                    <a:pt x="19138" y="12767"/>
                    <a:pt x="19028" y="12505"/>
                  </a:cubicBezTo>
                  <a:lnTo>
                    <a:pt x="26925" y="3854"/>
                  </a:lnTo>
                  <a:cubicBezTo>
                    <a:pt x="26925" y="3854"/>
                    <a:pt x="27498" y="3068"/>
                    <a:pt x="26804" y="2426"/>
                  </a:cubicBezTo>
                  <a:cubicBezTo>
                    <a:pt x="26653" y="2285"/>
                    <a:pt x="26481" y="2230"/>
                    <a:pt x="26303" y="2230"/>
                  </a:cubicBezTo>
                  <a:cubicBezTo>
                    <a:pt x="25669" y="2230"/>
                    <a:pt x="24971" y="2930"/>
                    <a:pt x="24971" y="2930"/>
                  </a:cubicBezTo>
                  <a:cubicBezTo>
                    <a:pt x="24971" y="2930"/>
                    <a:pt x="20185" y="8045"/>
                    <a:pt x="17219" y="10439"/>
                  </a:cubicBezTo>
                  <a:cubicBezTo>
                    <a:pt x="16907" y="10301"/>
                    <a:pt x="16907" y="10301"/>
                    <a:pt x="16371" y="10167"/>
                  </a:cubicBezTo>
                  <a:cubicBezTo>
                    <a:pt x="17744" y="7232"/>
                    <a:pt x="22317" y="1532"/>
                    <a:pt x="22369" y="819"/>
                  </a:cubicBezTo>
                  <a:cubicBezTo>
                    <a:pt x="22409" y="282"/>
                    <a:pt x="21982" y="0"/>
                    <a:pt x="21524" y="0"/>
                  </a:cubicBezTo>
                  <a:close/>
                </a:path>
              </a:pathLst>
            </a:custGeom>
            <a:solidFill>
              <a:srgbClr val="FCB28D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591;p81">
              <a:extLst>
                <a:ext uri="{FF2B5EF4-FFF2-40B4-BE49-F238E27FC236}">
                  <a16:creationId xmlns:a16="http://schemas.microsoft.com/office/drawing/2014/main" id="{0F97FC72-5280-255F-9FF6-CEC3C7B375BE}"/>
                </a:ext>
              </a:extLst>
            </p:cNvPr>
            <p:cNvSpPr/>
            <p:nvPr/>
          </p:nvSpPr>
          <p:spPr>
            <a:xfrm>
              <a:off x="6427774" y="3464402"/>
              <a:ext cx="14029" cy="216663"/>
            </a:xfrm>
            <a:custGeom>
              <a:avLst/>
              <a:gdLst/>
              <a:ahLst/>
              <a:cxnLst/>
              <a:rect l="l" t="t" r="r" b="b"/>
              <a:pathLst>
                <a:path w="345" h="5328" extrusionOk="0">
                  <a:moveTo>
                    <a:pt x="1" y="0"/>
                  </a:moveTo>
                  <a:cubicBezTo>
                    <a:pt x="85" y="1241"/>
                    <a:pt x="183" y="2946"/>
                    <a:pt x="265" y="4199"/>
                  </a:cubicBezTo>
                  <a:lnTo>
                    <a:pt x="265" y="4199"/>
                  </a:lnTo>
                  <a:cubicBezTo>
                    <a:pt x="256" y="4061"/>
                    <a:pt x="247" y="3917"/>
                    <a:pt x="238" y="3770"/>
                  </a:cubicBezTo>
                  <a:cubicBezTo>
                    <a:pt x="169" y="2678"/>
                    <a:pt x="128" y="1582"/>
                    <a:pt x="115" y="487"/>
                  </a:cubicBezTo>
                  <a:cubicBezTo>
                    <a:pt x="77" y="326"/>
                    <a:pt x="39" y="161"/>
                    <a:pt x="1" y="0"/>
                  </a:cubicBezTo>
                  <a:close/>
                  <a:moveTo>
                    <a:pt x="265" y="4199"/>
                  </a:moveTo>
                  <a:lnTo>
                    <a:pt x="265" y="4199"/>
                  </a:lnTo>
                  <a:cubicBezTo>
                    <a:pt x="293" y="4647"/>
                    <a:pt x="321" y="5037"/>
                    <a:pt x="345" y="5328"/>
                  </a:cubicBezTo>
                  <a:cubicBezTo>
                    <a:pt x="321" y="5038"/>
                    <a:pt x="294" y="4647"/>
                    <a:pt x="265" y="4199"/>
                  </a:cubicBezTo>
                  <a:close/>
                </a:path>
              </a:pathLst>
            </a:custGeom>
            <a:solidFill>
              <a:srgbClr val="F8C6B2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92;p81">
              <a:extLst>
                <a:ext uri="{FF2B5EF4-FFF2-40B4-BE49-F238E27FC236}">
                  <a16:creationId xmlns:a16="http://schemas.microsoft.com/office/drawing/2014/main" id="{8106492E-4C50-6122-E2E2-F885182E9B45}"/>
                </a:ext>
              </a:extLst>
            </p:cNvPr>
            <p:cNvSpPr/>
            <p:nvPr/>
          </p:nvSpPr>
          <p:spPr>
            <a:xfrm>
              <a:off x="6248287" y="4445515"/>
              <a:ext cx="854" cy="3091"/>
            </a:xfrm>
            <a:custGeom>
              <a:avLst/>
              <a:gdLst/>
              <a:ahLst/>
              <a:cxnLst/>
              <a:rect l="l" t="t" r="r" b="b"/>
              <a:pathLst>
                <a:path w="21" h="76" extrusionOk="0">
                  <a:moveTo>
                    <a:pt x="21" y="1"/>
                  </a:moveTo>
                  <a:cubicBezTo>
                    <a:pt x="21" y="1"/>
                    <a:pt x="17" y="4"/>
                    <a:pt x="17" y="7"/>
                  </a:cubicBezTo>
                  <a:cubicBezTo>
                    <a:pt x="17" y="4"/>
                    <a:pt x="21" y="4"/>
                    <a:pt x="21" y="1"/>
                  </a:cubicBezTo>
                  <a:close/>
                  <a:moveTo>
                    <a:pt x="10" y="42"/>
                  </a:moveTo>
                  <a:cubicBezTo>
                    <a:pt x="7" y="52"/>
                    <a:pt x="3" y="62"/>
                    <a:pt x="0" y="76"/>
                  </a:cubicBezTo>
                  <a:cubicBezTo>
                    <a:pt x="3" y="66"/>
                    <a:pt x="7" y="52"/>
                    <a:pt x="10" y="42"/>
                  </a:cubicBezTo>
                  <a:close/>
                </a:path>
              </a:pathLst>
            </a:custGeom>
            <a:solidFill>
              <a:srgbClr val="7A5F59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93;p81">
              <a:extLst>
                <a:ext uri="{FF2B5EF4-FFF2-40B4-BE49-F238E27FC236}">
                  <a16:creationId xmlns:a16="http://schemas.microsoft.com/office/drawing/2014/main" id="{3806E4A5-26A8-E785-3F26-E9826642EC81}"/>
                </a:ext>
              </a:extLst>
            </p:cNvPr>
            <p:cNvSpPr/>
            <p:nvPr/>
          </p:nvSpPr>
          <p:spPr>
            <a:xfrm>
              <a:off x="6243123" y="3484208"/>
              <a:ext cx="298747" cy="984988"/>
            </a:xfrm>
            <a:custGeom>
              <a:avLst/>
              <a:gdLst/>
              <a:ahLst/>
              <a:cxnLst/>
              <a:rect l="l" t="t" r="r" b="b"/>
              <a:pathLst>
                <a:path w="7347" h="24222" extrusionOk="0">
                  <a:moveTo>
                    <a:pt x="4656" y="0"/>
                  </a:moveTo>
                  <a:lnTo>
                    <a:pt x="4656" y="0"/>
                  </a:lnTo>
                  <a:cubicBezTo>
                    <a:pt x="4669" y="1095"/>
                    <a:pt x="4710" y="2191"/>
                    <a:pt x="4779" y="3283"/>
                  </a:cubicBezTo>
                  <a:cubicBezTo>
                    <a:pt x="4817" y="3911"/>
                    <a:pt x="4854" y="4460"/>
                    <a:pt x="4886" y="4841"/>
                  </a:cubicBezTo>
                  <a:lnTo>
                    <a:pt x="4886" y="4844"/>
                  </a:lnTo>
                  <a:lnTo>
                    <a:pt x="4886" y="4869"/>
                  </a:lnTo>
                  <a:lnTo>
                    <a:pt x="4886" y="4872"/>
                  </a:lnTo>
                  <a:lnTo>
                    <a:pt x="4886" y="4879"/>
                  </a:lnTo>
                  <a:cubicBezTo>
                    <a:pt x="4886" y="4879"/>
                    <a:pt x="4889" y="4879"/>
                    <a:pt x="4889" y="4882"/>
                  </a:cubicBezTo>
                  <a:lnTo>
                    <a:pt x="4889" y="4885"/>
                  </a:lnTo>
                  <a:lnTo>
                    <a:pt x="4889" y="4890"/>
                  </a:lnTo>
                  <a:lnTo>
                    <a:pt x="4889" y="4896"/>
                  </a:lnTo>
                  <a:lnTo>
                    <a:pt x="4889" y="4913"/>
                  </a:lnTo>
                  <a:cubicBezTo>
                    <a:pt x="4889" y="4917"/>
                    <a:pt x="4889" y="4923"/>
                    <a:pt x="4892" y="4927"/>
                  </a:cubicBezTo>
                  <a:cubicBezTo>
                    <a:pt x="4913" y="5191"/>
                    <a:pt x="4930" y="5356"/>
                    <a:pt x="4941" y="5377"/>
                  </a:cubicBezTo>
                  <a:cubicBezTo>
                    <a:pt x="4879" y="5583"/>
                    <a:pt x="4803" y="5830"/>
                    <a:pt x="4721" y="6112"/>
                  </a:cubicBezTo>
                  <a:cubicBezTo>
                    <a:pt x="4721" y="6115"/>
                    <a:pt x="4717" y="6115"/>
                    <a:pt x="4717" y="6115"/>
                  </a:cubicBezTo>
                  <a:lnTo>
                    <a:pt x="4717" y="6118"/>
                  </a:lnTo>
                  <a:lnTo>
                    <a:pt x="4717" y="6121"/>
                  </a:lnTo>
                  <a:cubicBezTo>
                    <a:pt x="4717" y="6126"/>
                    <a:pt x="4714" y="6126"/>
                    <a:pt x="4714" y="6129"/>
                  </a:cubicBezTo>
                  <a:lnTo>
                    <a:pt x="4714" y="6132"/>
                  </a:lnTo>
                  <a:cubicBezTo>
                    <a:pt x="4714" y="6135"/>
                    <a:pt x="4710" y="6139"/>
                    <a:pt x="4710" y="6139"/>
                  </a:cubicBezTo>
                  <a:lnTo>
                    <a:pt x="4710" y="6142"/>
                  </a:lnTo>
                  <a:cubicBezTo>
                    <a:pt x="4710" y="6146"/>
                    <a:pt x="4707" y="6149"/>
                    <a:pt x="4707" y="6153"/>
                  </a:cubicBezTo>
                  <a:lnTo>
                    <a:pt x="4707" y="6156"/>
                  </a:lnTo>
                  <a:cubicBezTo>
                    <a:pt x="4092" y="8264"/>
                    <a:pt x="3018" y="12357"/>
                    <a:pt x="1957" y="16504"/>
                  </a:cubicBezTo>
                  <a:cubicBezTo>
                    <a:pt x="1322" y="18980"/>
                    <a:pt x="690" y="21476"/>
                    <a:pt x="162" y="23573"/>
                  </a:cubicBezTo>
                  <a:lnTo>
                    <a:pt x="162" y="23577"/>
                  </a:lnTo>
                  <a:lnTo>
                    <a:pt x="162" y="23583"/>
                  </a:lnTo>
                  <a:cubicBezTo>
                    <a:pt x="162" y="23583"/>
                    <a:pt x="158" y="23587"/>
                    <a:pt x="158" y="23590"/>
                  </a:cubicBezTo>
                  <a:cubicBezTo>
                    <a:pt x="154" y="23604"/>
                    <a:pt x="151" y="23615"/>
                    <a:pt x="151" y="23628"/>
                  </a:cubicBezTo>
                  <a:lnTo>
                    <a:pt x="148" y="23628"/>
                  </a:lnTo>
                  <a:lnTo>
                    <a:pt x="148" y="23639"/>
                  </a:lnTo>
                  <a:cubicBezTo>
                    <a:pt x="148" y="23639"/>
                    <a:pt x="144" y="23642"/>
                    <a:pt x="144" y="23645"/>
                  </a:cubicBezTo>
                  <a:cubicBezTo>
                    <a:pt x="141" y="23656"/>
                    <a:pt x="141" y="23666"/>
                    <a:pt x="137" y="23680"/>
                  </a:cubicBezTo>
                  <a:cubicBezTo>
                    <a:pt x="134" y="23690"/>
                    <a:pt x="130" y="23700"/>
                    <a:pt x="127" y="23714"/>
                  </a:cubicBezTo>
                  <a:lnTo>
                    <a:pt x="127" y="23718"/>
                  </a:lnTo>
                  <a:cubicBezTo>
                    <a:pt x="113" y="23765"/>
                    <a:pt x="103" y="23813"/>
                    <a:pt x="89" y="23862"/>
                  </a:cubicBezTo>
                  <a:lnTo>
                    <a:pt x="89" y="23865"/>
                  </a:lnTo>
                  <a:lnTo>
                    <a:pt x="89" y="23872"/>
                  </a:lnTo>
                  <a:cubicBezTo>
                    <a:pt x="86" y="23875"/>
                    <a:pt x="86" y="23878"/>
                    <a:pt x="86" y="23878"/>
                  </a:cubicBezTo>
                  <a:cubicBezTo>
                    <a:pt x="59" y="23995"/>
                    <a:pt x="27" y="24109"/>
                    <a:pt x="0" y="24222"/>
                  </a:cubicBezTo>
                  <a:cubicBezTo>
                    <a:pt x="618" y="24054"/>
                    <a:pt x="1212" y="23868"/>
                    <a:pt x="1789" y="23669"/>
                  </a:cubicBezTo>
                  <a:cubicBezTo>
                    <a:pt x="2537" y="20641"/>
                    <a:pt x="3155" y="17575"/>
                    <a:pt x="3852" y="14547"/>
                  </a:cubicBezTo>
                  <a:cubicBezTo>
                    <a:pt x="4309" y="12549"/>
                    <a:pt x="4755" y="10537"/>
                    <a:pt x="5373" y="8583"/>
                  </a:cubicBezTo>
                  <a:cubicBezTo>
                    <a:pt x="5627" y="7777"/>
                    <a:pt x="7347" y="7344"/>
                    <a:pt x="6898" y="6644"/>
                  </a:cubicBezTo>
                  <a:cubicBezTo>
                    <a:pt x="6331" y="5758"/>
                    <a:pt x="5538" y="4457"/>
                    <a:pt x="5250" y="2846"/>
                  </a:cubicBezTo>
                  <a:cubicBezTo>
                    <a:pt x="5074" y="1868"/>
                    <a:pt x="4865" y="930"/>
                    <a:pt x="4656" y="0"/>
                  </a:cubicBezTo>
                  <a:close/>
                </a:path>
              </a:pathLst>
            </a:custGeom>
            <a:solidFill>
              <a:srgbClr val="F79E7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94;p81">
              <a:extLst>
                <a:ext uri="{FF2B5EF4-FFF2-40B4-BE49-F238E27FC236}">
                  <a16:creationId xmlns:a16="http://schemas.microsoft.com/office/drawing/2014/main" id="{1CD168C5-3A06-D382-E578-B385D67A01DD}"/>
                </a:ext>
              </a:extLst>
            </p:cNvPr>
            <p:cNvSpPr/>
            <p:nvPr/>
          </p:nvSpPr>
          <p:spPr>
            <a:xfrm>
              <a:off x="6576561" y="3381806"/>
              <a:ext cx="143742" cy="350085"/>
            </a:xfrm>
            <a:custGeom>
              <a:avLst/>
              <a:gdLst/>
              <a:ahLst/>
              <a:cxnLst/>
              <a:rect l="l" t="t" r="r" b="b"/>
              <a:pathLst>
                <a:path w="3535" h="8609" extrusionOk="0">
                  <a:moveTo>
                    <a:pt x="132" y="0"/>
                  </a:moveTo>
                  <a:cubicBezTo>
                    <a:pt x="39" y="0"/>
                    <a:pt x="1" y="109"/>
                    <a:pt x="67" y="407"/>
                  </a:cubicBezTo>
                  <a:cubicBezTo>
                    <a:pt x="273" y="1317"/>
                    <a:pt x="696" y="2147"/>
                    <a:pt x="840" y="3092"/>
                  </a:cubicBezTo>
                  <a:cubicBezTo>
                    <a:pt x="1111" y="4870"/>
                    <a:pt x="1015" y="6940"/>
                    <a:pt x="276" y="8609"/>
                  </a:cubicBezTo>
                  <a:cubicBezTo>
                    <a:pt x="750" y="7538"/>
                    <a:pt x="1674" y="6741"/>
                    <a:pt x="2371" y="5801"/>
                  </a:cubicBezTo>
                  <a:cubicBezTo>
                    <a:pt x="3068" y="4860"/>
                    <a:pt x="3535" y="3555"/>
                    <a:pt x="2962" y="2535"/>
                  </a:cubicBezTo>
                  <a:cubicBezTo>
                    <a:pt x="2505" y="1732"/>
                    <a:pt x="1595" y="1351"/>
                    <a:pt x="974" y="702"/>
                  </a:cubicBezTo>
                  <a:cubicBezTo>
                    <a:pt x="766" y="486"/>
                    <a:pt x="328" y="0"/>
                    <a:pt x="132" y="0"/>
                  </a:cubicBezTo>
                  <a:close/>
                </a:path>
              </a:pathLst>
            </a:custGeom>
            <a:solidFill>
              <a:srgbClr val="F18A6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95;p81">
              <a:extLst>
                <a:ext uri="{FF2B5EF4-FFF2-40B4-BE49-F238E27FC236}">
                  <a16:creationId xmlns:a16="http://schemas.microsoft.com/office/drawing/2014/main" id="{4AE18C92-9BF0-B79B-1F83-57DB0E3BA3F3}"/>
                </a:ext>
              </a:extLst>
            </p:cNvPr>
            <p:cNvSpPr/>
            <p:nvPr/>
          </p:nvSpPr>
          <p:spPr>
            <a:xfrm>
              <a:off x="6917806" y="3431543"/>
              <a:ext cx="120971" cy="225528"/>
            </a:xfrm>
            <a:custGeom>
              <a:avLst/>
              <a:gdLst/>
              <a:ahLst/>
              <a:cxnLst/>
              <a:rect l="l" t="t" r="r" b="b"/>
              <a:pathLst>
                <a:path w="2975" h="5546" extrusionOk="0">
                  <a:moveTo>
                    <a:pt x="86" y="1"/>
                  </a:moveTo>
                  <a:cubicBezTo>
                    <a:pt x="1" y="643"/>
                    <a:pt x="194" y="1292"/>
                    <a:pt x="433" y="1892"/>
                  </a:cubicBezTo>
                  <a:cubicBezTo>
                    <a:pt x="674" y="2493"/>
                    <a:pt x="966" y="3081"/>
                    <a:pt x="1089" y="3716"/>
                  </a:cubicBezTo>
                  <a:cubicBezTo>
                    <a:pt x="1216" y="4351"/>
                    <a:pt x="1141" y="5014"/>
                    <a:pt x="760" y="5546"/>
                  </a:cubicBezTo>
                  <a:cubicBezTo>
                    <a:pt x="2975" y="4540"/>
                    <a:pt x="1045" y="1347"/>
                    <a:pt x="86" y="1"/>
                  </a:cubicBezTo>
                  <a:close/>
                </a:path>
              </a:pathLst>
            </a:custGeom>
            <a:solidFill>
              <a:srgbClr val="F18A6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96;p81">
              <a:extLst>
                <a:ext uri="{FF2B5EF4-FFF2-40B4-BE49-F238E27FC236}">
                  <a16:creationId xmlns:a16="http://schemas.microsoft.com/office/drawing/2014/main" id="{4ED32FDC-BF12-FD4F-3FA8-6817287219C8}"/>
                </a:ext>
              </a:extLst>
            </p:cNvPr>
            <p:cNvSpPr/>
            <p:nvPr/>
          </p:nvSpPr>
          <p:spPr>
            <a:xfrm>
              <a:off x="6532645" y="3471356"/>
              <a:ext cx="930358" cy="1224464"/>
            </a:xfrm>
            <a:custGeom>
              <a:avLst/>
              <a:gdLst/>
              <a:ahLst/>
              <a:cxnLst/>
              <a:rect l="l" t="t" r="r" b="b"/>
              <a:pathLst>
                <a:path w="22880" h="30111" extrusionOk="0">
                  <a:moveTo>
                    <a:pt x="22880" y="0"/>
                  </a:moveTo>
                  <a:lnTo>
                    <a:pt x="11636" y="3241"/>
                  </a:lnTo>
                  <a:lnTo>
                    <a:pt x="4364" y="7790"/>
                  </a:lnTo>
                  <a:cubicBezTo>
                    <a:pt x="4022" y="8006"/>
                    <a:pt x="3637" y="8111"/>
                    <a:pt x="3253" y="8111"/>
                  </a:cubicBezTo>
                  <a:cubicBezTo>
                    <a:pt x="2750" y="8111"/>
                    <a:pt x="2250" y="7930"/>
                    <a:pt x="1854" y="7578"/>
                  </a:cubicBezTo>
                  <a:lnTo>
                    <a:pt x="1597" y="7348"/>
                  </a:lnTo>
                  <a:lnTo>
                    <a:pt x="1597" y="7348"/>
                  </a:lnTo>
                  <a:lnTo>
                    <a:pt x="2840" y="9597"/>
                  </a:lnTo>
                  <a:lnTo>
                    <a:pt x="0" y="29056"/>
                  </a:lnTo>
                  <a:lnTo>
                    <a:pt x="437" y="30111"/>
                  </a:lnTo>
                  <a:lnTo>
                    <a:pt x="3646" y="9655"/>
                  </a:lnTo>
                  <a:cubicBezTo>
                    <a:pt x="3646" y="9655"/>
                    <a:pt x="9030" y="6287"/>
                    <a:pt x="11238" y="4306"/>
                  </a:cubicBezTo>
                  <a:cubicBezTo>
                    <a:pt x="14681" y="3052"/>
                    <a:pt x="21733" y="1143"/>
                    <a:pt x="22451" y="687"/>
                  </a:cubicBezTo>
                  <a:cubicBezTo>
                    <a:pt x="22722" y="512"/>
                    <a:pt x="22859" y="251"/>
                    <a:pt x="22880" y="0"/>
                  </a:cubicBezTo>
                  <a:close/>
                </a:path>
              </a:pathLst>
            </a:custGeom>
            <a:solidFill>
              <a:srgbClr val="F18A61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97;p81">
              <a:extLst>
                <a:ext uri="{FF2B5EF4-FFF2-40B4-BE49-F238E27FC236}">
                  <a16:creationId xmlns:a16="http://schemas.microsoft.com/office/drawing/2014/main" id="{830F8FA1-AE88-37A4-8FE6-1CF90355E0AC}"/>
                </a:ext>
              </a:extLst>
            </p:cNvPr>
            <p:cNvSpPr/>
            <p:nvPr/>
          </p:nvSpPr>
          <p:spPr>
            <a:xfrm>
              <a:off x="6065384" y="4148233"/>
              <a:ext cx="708951" cy="355087"/>
            </a:xfrm>
            <a:custGeom>
              <a:avLst/>
              <a:gdLst/>
              <a:ahLst/>
              <a:cxnLst/>
              <a:rect l="l" t="t" r="r" b="b"/>
              <a:pathLst>
                <a:path w="17435" h="8732" extrusionOk="0">
                  <a:moveTo>
                    <a:pt x="17435" y="1"/>
                  </a:moveTo>
                  <a:cubicBezTo>
                    <a:pt x="17346" y="106"/>
                    <a:pt x="16690" y="877"/>
                    <a:pt x="15495" y="1924"/>
                  </a:cubicBezTo>
                  <a:lnTo>
                    <a:pt x="15495" y="1924"/>
                  </a:lnTo>
                  <a:cubicBezTo>
                    <a:pt x="16689" y="878"/>
                    <a:pt x="17345" y="108"/>
                    <a:pt x="17435" y="1"/>
                  </a:cubicBezTo>
                  <a:close/>
                  <a:moveTo>
                    <a:pt x="15495" y="1924"/>
                  </a:moveTo>
                  <a:lnTo>
                    <a:pt x="15495" y="1924"/>
                  </a:lnTo>
                  <a:cubicBezTo>
                    <a:pt x="12854" y="4240"/>
                    <a:pt x="7582" y="7908"/>
                    <a:pt x="1" y="8729"/>
                  </a:cubicBezTo>
                  <a:lnTo>
                    <a:pt x="4" y="8732"/>
                  </a:lnTo>
                  <a:cubicBezTo>
                    <a:pt x="7585" y="7912"/>
                    <a:pt x="12855" y="4241"/>
                    <a:pt x="15495" y="1924"/>
                  </a:cubicBezTo>
                  <a:close/>
                </a:path>
              </a:pathLst>
            </a:custGeom>
            <a:solidFill>
              <a:srgbClr val="156A87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98;p81">
              <a:extLst>
                <a:ext uri="{FF2B5EF4-FFF2-40B4-BE49-F238E27FC236}">
                  <a16:creationId xmlns:a16="http://schemas.microsoft.com/office/drawing/2014/main" id="{741BFF78-B7A0-DA2E-CF88-A60F2156A001}"/>
                </a:ext>
              </a:extLst>
            </p:cNvPr>
            <p:cNvSpPr/>
            <p:nvPr/>
          </p:nvSpPr>
          <p:spPr>
            <a:xfrm>
              <a:off x="6065547" y="4147664"/>
              <a:ext cx="709195" cy="995805"/>
            </a:xfrm>
            <a:custGeom>
              <a:avLst/>
              <a:gdLst/>
              <a:ahLst/>
              <a:cxnLst/>
              <a:rect l="l" t="t" r="r" b="b"/>
              <a:pathLst>
                <a:path w="17441" h="24488" extrusionOk="0">
                  <a:moveTo>
                    <a:pt x="17441" y="1"/>
                  </a:moveTo>
                  <a:cubicBezTo>
                    <a:pt x="17440" y="1"/>
                    <a:pt x="17437" y="1"/>
                    <a:pt x="17434" y="8"/>
                  </a:cubicBezTo>
                  <a:lnTo>
                    <a:pt x="17431" y="12"/>
                  </a:lnTo>
                  <a:lnTo>
                    <a:pt x="17431" y="15"/>
                  </a:lnTo>
                  <a:cubicBezTo>
                    <a:pt x="17146" y="351"/>
                    <a:pt x="11010" y="7554"/>
                    <a:pt x="0" y="8746"/>
                  </a:cubicBezTo>
                  <a:cubicBezTo>
                    <a:pt x="704" y="14023"/>
                    <a:pt x="1624" y="19276"/>
                    <a:pt x="2750" y="24487"/>
                  </a:cubicBezTo>
                  <a:lnTo>
                    <a:pt x="14169" y="24487"/>
                  </a:lnTo>
                  <a:lnTo>
                    <a:pt x="17441" y="1"/>
                  </a:lnTo>
                  <a:close/>
                </a:path>
              </a:pathLst>
            </a:custGeom>
            <a:solidFill>
              <a:srgbClr val="323366"/>
            </a:solidFill>
            <a:ln>
              <a:noFill/>
            </a:ln>
          </p:spPr>
          <p:txBody>
            <a:bodyPr spcFirstLastPara="1" wrap="square" lIns="106901" tIns="106901" rIns="106901" bIns="106901" anchor="ctr" anchorCtr="0">
              <a:noAutofit/>
            </a:bodyPr>
            <a:lstStyle/>
            <a:p>
              <a:pPr defTabSz="1069239">
                <a:defRPr/>
              </a:pPr>
              <a:endParaRPr sz="2105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685;p29">
            <a:extLst>
              <a:ext uri="{FF2B5EF4-FFF2-40B4-BE49-F238E27FC236}">
                <a16:creationId xmlns:a16="http://schemas.microsoft.com/office/drawing/2014/main" id="{53EB5256-9ED5-3C9C-65E6-63CC34DF0DE0}"/>
              </a:ext>
            </a:extLst>
          </p:cNvPr>
          <p:cNvSpPr/>
          <p:nvPr/>
        </p:nvSpPr>
        <p:spPr>
          <a:xfrm>
            <a:off x="3213483" y="4313775"/>
            <a:ext cx="929575" cy="929575"/>
          </a:xfrm>
          <a:prstGeom prst="ellipse">
            <a:avLst/>
          </a:prstGeom>
          <a:noFill/>
          <a:ln w="19050" cap="flat" cmpd="sng">
            <a:solidFill>
              <a:srgbClr val="DBDC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  <a:defRPr/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686;p29">
            <a:extLst>
              <a:ext uri="{FF2B5EF4-FFF2-40B4-BE49-F238E27FC236}">
                <a16:creationId xmlns:a16="http://schemas.microsoft.com/office/drawing/2014/main" id="{699DBA75-BC0A-A969-AF18-4706A6D47F56}"/>
              </a:ext>
            </a:extLst>
          </p:cNvPr>
          <p:cNvSpPr/>
          <p:nvPr/>
        </p:nvSpPr>
        <p:spPr>
          <a:xfrm>
            <a:off x="3300131" y="4401272"/>
            <a:ext cx="748816" cy="7488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698;p29">
            <a:extLst>
              <a:ext uri="{FF2B5EF4-FFF2-40B4-BE49-F238E27FC236}">
                <a16:creationId xmlns:a16="http://schemas.microsoft.com/office/drawing/2014/main" id="{8A990211-C752-2CF8-6D06-D3C110E03559}"/>
              </a:ext>
            </a:extLst>
          </p:cNvPr>
          <p:cNvSpPr txBox="1">
            <a:spLocks/>
          </p:cNvSpPr>
          <p:nvPr/>
        </p:nvSpPr>
        <p:spPr>
          <a:xfrm>
            <a:off x="3340884" y="4432875"/>
            <a:ext cx="667309" cy="56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1069266">
              <a:buClr>
                <a:srgbClr val="53565A"/>
              </a:buClr>
              <a:defRPr/>
            </a:pPr>
            <a:r>
              <a:rPr lang="en" sz="1754">
                <a:solidFill>
                  <a:srgbClr val="FFFFFF"/>
                </a:solidFill>
              </a:rPr>
              <a:t>168</a:t>
            </a:r>
          </a:p>
        </p:txBody>
      </p:sp>
      <p:sp>
        <p:nvSpPr>
          <p:cNvPr id="16" name="Google Shape;685;p29">
            <a:extLst>
              <a:ext uri="{FF2B5EF4-FFF2-40B4-BE49-F238E27FC236}">
                <a16:creationId xmlns:a16="http://schemas.microsoft.com/office/drawing/2014/main" id="{0028F6A0-387D-CF81-B7B5-819581167A52}"/>
              </a:ext>
            </a:extLst>
          </p:cNvPr>
          <p:cNvSpPr/>
          <p:nvPr/>
        </p:nvSpPr>
        <p:spPr>
          <a:xfrm>
            <a:off x="5173378" y="4313775"/>
            <a:ext cx="929575" cy="929575"/>
          </a:xfrm>
          <a:prstGeom prst="ellipse">
            <a:avLst/>
          </a:prstGeom>
          <a:noFill/>
          <a:ln w="19050" cap="flat" cmpd="sng">
            <a:solidFill>
              <a:srgbClr val="DBDC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  <a:defRPr/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686;p29">
            <a:extLst>
              <a:ext uri="{FF2B5EF4-FFF2-40B4-BE49-F238E27FC236}">
                <a16:creationId xmlns:a16="http://schemas.microsoft.com/office/drawing/2014/main" id="{452CFF88-D877-C13D-CD3C-70BC8A545EFE}"/>
              </a:ext>
            </a:extLst>
          </p:cNvPr>
          <p:cNvSpPr/>
          <p:nvPr/>
        </p:nvSpPr>
        <p:spPr>
          <a:xfrm>
            <a:off x="5260026" y="4401272"/>
            <a:ext cx="748816" cy="7488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698;p29">
            <a:extLst>
              <a:ext uri="{FF2B5EF4-FFF2-40B4-BE49-F238E27FC236}">
                <a16:creationId xmlns:a16="http://schemas.microsoft.com/office/drawing/2014/main" id="{68EB975A-DFD5-B088-AC45-EDCFF37DD619}"/>
              </a:ext>
            </a:extLst>
          </p:cNvPr>
          <p:cNvSpPr txBox="1">
            <a:spLocks/>
          </p:cNvSpPr>
          <p:nvPr/>
        </p:nvSpPr>
        <p:spPr>
          <a:xfrm>
            <a:off x="5309751" y="4468764"/>
            <a:ext cx="667309" cy="56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bg1"/>
                </a:solidFill>
                <a:latin typeface="Raleway"/>
                <a:ea typeface="Raleway"/>
                <a:cs typeface="Raleway"/>
              </a:defRPr>
            </a:lvl1pPr>
            <a:lvl2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2pPr>
            <a:lvl3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3pPr>
            <a:lvl4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4pPr>
            <a:lvl5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5pPr>
            <a:lvl6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6pPr>
            <a:lvl7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7pPr>
            <a:lvl8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8pPr>
            <a:lvl9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9pPr>
          </a:lstStyle>
          <a:p>
            <a:pPr defTabSz="1069266">
              <a:buClr>
                <a:srgbClr val="53565A"/>
              </a:buClr>
              <a:defRPr/>
            </a:pPr>
            <a:r>
              <a:rPr lang="en" sz="1579">
                <a:solidFill>
                  <a:srgbClr val="FFFFFF"/>
                </a:solidFill>
                <a:sym typeface="Arial"/>
              </a:rPr>
              <a:t>1151</a:t>
            </a:r>
          </a:p>
        </p:txBody>
      </p:sp>
      <p:sp>
        <p:nvSpPr>
          <p:cNvPr id="19" name="Google Shape;685;p29">
            <a:extLst>
              <a:ext uri="{FF2B5EF4-FFF2-40B4-BE49-F238E27FC236}">
                <a16:creationId xmlns:a16="http://schemas.microsoft.com/office/drawing/2014/main" id="{E8FBFFB8-629A-75F6-D0A7-3CA0866EFF11}"/>
              </a:ext>
            </a:extLst>
          </p:cNvPr>
          <p:cNvSpPr/>
          <p:nvPr/>
        </p:nvSpPr>
        <p:spPr>
          <a:xfrm>
            <a:off x="6996898" y="4315094"/>
            <a:ext cx="929575" cy="929575"/>
          </a:xfrm>
          <a:prstGeom prst="ellipse">
            <a:avLst/>
          </a:prstGeom>
          <a:noFill/>
          <a:ln w="19050" cap="flat" cmpd="sng">
            <a:solidFill>
              <a:srgbClr val="DBDC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  <a:defRPr/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686;p29">
            <a:extLst>
              <a:ext uri="{FF2B5EF4-FFF2-40B4-BE49-F238E27FC236}">
                <a16:creationId xmlns:a16="http://schemas.microsoft.com/office/drawing/2014/main" id="{B7C91064-B35B-136B-4145-A6D281FDED57}"/>
              </a:ext>
            </a:extLst>
          </p:cNvPr>
          <p:cNvSpPr/>
          <p:nvPr/>
        </p:nvSpPr>
        <p:spPr>
          <a:xfrm>
            <a:off x="7083548" y="4402590"/>
            <a:ext cx="748816" cy="7488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698;p29">
            <a:extLst>
              <a:ext uri="{FF2B5EF4-FFF2-40B4-BE49-F238E27FC236}">
                <a16:creationId xmlns:a16="http://schemas.microsoft.com/office/drawing/2014/main" id="{AA76AD1F-4EFA-825D-42F1-FC58D04AC71A}"/>
              </a:ext>
            </a:extLst>
          </p:cNvPr>
          <p:cNvSpPr txBox="1">
            <a:spLocks/>
          </p:cNvSpPr>
          <p:nvPr/>
        </p:nvSpPr>
        <p:spPr>
          <a:xfrm>
            <a:off x="7133271" y="4470082"/>
            <a:ext cx="667309" cy="56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bg1"/>
                </a:solidFill>
                <a:latin typeface="Raleway"/>
                <a:ea typeface="Raleway"/>
                <a:cs typeface="Raleway"/>
              </a:defRPr>
            </a:lvl1pPr>
            <a:lvl2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2pPr>
            <a:lvl3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3pPr>
            <a:lvl4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4pPr>
            <a:lvl5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5pPr>
            <a:lvl6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6pPr>
            <a:lvl7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7pPr>
            <a:lvl8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8pPr>
            <a:lvl9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9pPr>
          </a:lstStyle>
          <a:p>
            <a:pPr defTabSz="1069266">
              <a:buClr>
                <a:srgbClr val="53565A"/>
              </a:buClr>
              <a:defRPr/>
            </a:pPr>
            <a:r>
              <a:rPr lang="en" sz="1871">
                <a:solidFill>
                  <a:srgbClr val="FFFFFF"/>
                </a:solidFill>
                <a:sym typeface="Arial"/>
              </a:rPr>
              <a:t>773</a:t>
            </a:r>
          </a:p>
        </p:txBody>
      </p:sp>
      <p:sp>
        <p:nvSpPr>
          <p:cNvPr id="22" name="Google Shape;685;p29">
            <a:extLst>
              <a:ext uri="{FF2B5EF4-FFF2-40B4-BE49-F238E27FC236}">
                <a16:creationId xmlns:a16="http://schemas.microsoft.com/office/drawing/2014/main" id="{28DDB59A-0D6C-1BC3-66E6-B50230C022D0}"/>
              </a:ext>
            </a:extLst>
          </p:cNvPr>
          <p:cNvSpPr/>
          <p:nvPr/>
        </p:nvSpPr>
        <p:spPr>
          <a:xfrm>
            <a:off x="8776034" y="4316073"/>
            <a:ext cx="929575" cy="929575"/>
          </a:xfrm>
          <a:prstGeom prst="ellipse">
            <a:avLst/>
          </a:prstGeom>
          <a:noFill/>
          <a:ln w="19050" cap="flat" cmpd="sng">
            <a:solidFill>
              <a:srgbClr val="DBDC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  <a:defRPr/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686;p29">
            <a:extLst>
              <a:ext uri="{FF2B5EF4-FFF2-40B4-BE49-F238E27FC236}">
                <a16:creationId xmlns:a16="http://schemas.microsoft.com/office/drawing/2014/main" id="{B482B980-61EC-42F0-6E03-F4A19D49927C}"/>
              </a:ext>
            </a:extLst>
          </p:cNvPr>
          <p:cNvSpPr/>
          <p:nvPr/>
        </p:nvSpPr>
        <p:spPr>
          <a:xfrm>
            <a:off x="8862682" y="4403569"/>
            <a:ext cx="748816" cy="7488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defTabSz="1069266">
              <a:buClr>
                <a:srgbClr val="000000"/>
              </a:buClr>
            </a:pPr>
            <a:endParaRPr sz="1637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698;p29">
            <a:extLst>
              <a:ext uri="{FF2B5EF4-FFF2-40B4-BE49-F238E27FC236}">
                <a16:creationId xmlns:a16="http://schemas.microsoft.com/office/drawing/2014/main" id="{61245E54-9FF4-3B3C-6DD4-95103E9A6E3B}"/>
              </a:ext>
            </a:extLst>
          </p:cNvPr>
          <p:cNvSpPr txBox="1">
            <a:spLocks/>
          </p:cNvSpPr>
          <p:nvPr/>
        </p:nvSpPr>
        <p:spPr>
          <a:xfrm>
            <a:off x="8912408" y="4471062"/>
            <a:ext cx="667309" cy="56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ts val="1800"/>
              <a:buFont typeface="Raleway"/>
              <a:buNone/>
              <a:defRPr sz="1800" b="1">
                <a:solidFill>
                  <a:schemeClr val="bg1"/>
                </a:solidFill>
                <a:latin typeface="Raleway"/>
                <a:ea typeface="Raleway"/>
                <a:cs typeface="Raleway"/>
              </a:defRPr>
            </a:lvl1pPr>
            <a:lvl2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2pPr>
            <a:lvl3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3pPr>
            <a:lvl4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4pPr>
            <a:lvl5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5pPr>
            <a:lvl6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6pPr>
            <a:lvl7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7pPr>
            <a:lvl8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8pPr>
            <a:lvl9pPr algn="ctr">
              <a:buClr>
                <a:schemeClr val="dk1"/>
              </a:buClr>
              <a:buSzPts val="1800"/>
              <a:buFont typeface="Raleway"/>
              <a:buNone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</a:defRPr>
            </a:lvl9pPr>
          </a:lstStyle>
          <a:p>
            <a:pPr defTabSz="1069266">
              <a:buClr>
                <a:srgbClr val="53565A"/>
              </a:buClr>
              <a:defRPr/>
            </a:pPr>
            <a:r>
              <a:rPr lang="en" sz="1754">
                <a:solidFill>
                  <a:srgbClr val="FFFFFF"/>
                </a:solidFill>
                <a:sym typeface="Arial"/>
              </a:rPr>
              <a:t>401</a:t>
            </a:r>
          </a:p>
        </p:txBody>
      </p:sp>
      <p:sp>
        <p:nvSpPr>
          <p:cNvPr id="25" name="Google Shape;171;p33">
            <a:extLst>
              <a:ext uri="{FF2B5EF4-FFF2-40B4-BE49-F238E27FC236}">
                <a16:creationId xmlns:a16="http://schemas.microsoft.com/office/drawing/2014/main" id="{38FA379A-5F90-6757-D9E8-B119F9065F3C}"/>
              </a:ext>
            </a:extLst>
          </p:cNvPr>
          <p:cNvSpPr/>
          <p:nvPr/>
        </p:nvSpPr>
        <p:spPr>
          <a:xfrm>
            <a:off x="770874" y="4398441"/>
            <a:ext cx="1842458" cy="70233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algn="ctr" defTabSz="1069266">
              <a:buClr>
                <a:srgbClr val="000000"/>
              </a:buClr>
            </a:pPr>
            <a:r>
              <a:rPr lang="en-US" sz="1637" b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2021</a:t>
            </a:r>
          </a:p>
          <a:p>
            <a:pPr algn="ctr" defTabSz="1069266">
              <a:buClr>
                <a:srgbClr val="000000"/>
              </a:buClr>
            </a:pPr>
            <a:r>
              <a:rPr lang="en-US" sz="1637" b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2493 Prodi</a:t>
            </a:r>
            <a:endParaRPr sz="1637" b="1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67FE986E-CC39-18D5-189A-67716D737C1A}"/>
              </a:ext>
            </a:extLst>
          </p:cNvPr>
          <p:cNvSpPr/>
          <p:nvPr/>
        </p:nvSpPr>
        <p:spPr>
          <a:xfrm>
            <a:off x="6569280" y="3557244"/>
            <a:ext cx="371912" cy="355356"/>
          </a:xfrm>
          <a:prstGeom prst="upArrow">
            <a:avLst/>
          </a:prstGeom>
          <a:solidFill>
            <a:srgbClr val="00B050"/>
          </a:solidFill>
          <a:ln w="28575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069266">
              <a:buClr>
                <a:srgbClr val="000000"/>
              </a:buClr>
              <a:defRPr/>
            </a:pPr>
            <a:endParaRPr lang="en-ID" sz="1637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77966CFD-ABC4-A9D0-2186-C0270312572F}"/>
              </a:ext>
            </a:extLst>
          </p:cNvPr>
          <p:cNvSpPr/>
          <p:nvPr/>
        </p:nvSpPr>
        <p:spPr>
          <a:xfrm>
            <a:off x="4490726" y="3613215"/>
            <a:ext cx="371912" cy="355356"/>
          </a:xfrm>
          <a:prstGeom prst="upArrow">
            <a:avLst/>
          </a:prstGeom>
          <a:solidFill>
            <a:srgbClr val="00B050"/>
          </a:solidFill>
          <a:ln w="28575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069266">
              <a:buClr>
                <a:srgbClr val="000000"/>
              </a:buClr>
              <a:defRPr/>
            </a:pPr>
            <a:endParaRPr lang="en-ID" sz="1637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34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42347" y="3315635"/>
            <a:ext cx="3703525" cy="716500"/>
          </a:xfrm>
          <a:custGeom>
            <a:avLst/>
            <a:gdLst/>
            <a:ahLst/>
            <a:cxnLst/>
            <a:rect l="l" t="t" r="r" b="b"/>
            <a:pathLst>
              <a:path w="3167379" h="612775">
                <a:moveTo>
                  <a:pt x="3166872" y="0"/>
                </a:moveTo>
                <a:lnTo>
                  <a:pt x="102107" y="0"/>
                </a:lnTo>
                <a:lnTo>
                  <a:pt x="62364" y="8024"/>
                </a:lnTo>
                <a:lnTo>
                  <a:pt x="29908" y="29908"/>
                </a:lnTo>
                <a:lnTo>
                  <a:pt x="8024" y="62364"/>
                </a:lnTo>
                <a:lnTo>
                  <a:pt x="0" y="102107"/>
                </a:lnTo>
                <a:lnTo>
                  <a:pt x="0" y="612647"/>
                </a:lnTo>
                <a:lnTo>
                  <a:pt x="3064764" y="612647"/>
                </a:lnTo>
                <a:lnTo>
                  <a:pt x="3104507" y="604623"/>
                </a:lnTo>
                <a:lnTo>
                  <a:pt x="3136963" y="582739"/>
                </a:lnTo>
                <a:lnTo>
                  <a:pt x="3158847" y="550283"/>
                </a:lnTo>
                <a:lnTo>
                  <a:pt x="3166872" y="510539"/>
                </a:lnTo>
                <a:lnTo>
                  <a:pt x="3166872" y="0"/>
                </a:lnTo>
                <a:close/>
              </a:path>
            </a:pathLst>
          </a:custGeom>
          <a:solidFill>
            <a:srgbClr val="CAE9F7"/>
          </a:solidFill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5" name="object 5"/>
          <p:cNvSpPr txBox="1"/>
          <p:nvPr/>
        </p:nvSpPr>
        <p:spPr>
          <a:xfrm>
            <a:off x="489447" y="3384833"/>
            <a:ext cx="3209028" cy="554885"/>
          </a:xfrm>
          <a:prstGeom prst="rect">
            <a:avLst/>
          </a:prstGeom>
        </p:spPr>
        <p:txBody>
          <a:bodyPr vert="horz" wrap="square" lIns="0" tIns="14849" rIns="0" bIns="0" rtlCol="0">
            <a:spAutoFit/>
          </a:bodyPr>
          <a:lstStyle/>
          <a:p>
            <a:pPr algn="ctr">
              <a:spcBef>
                <a:spcPts val="117"/>
              </a:spcBef>
            </a:pPr>
            <a:r>
              <a:rPr sz="1754" b="1" spc="-6" dirty="0">
                <a:latin typeface="Arial"/>
                <a:cs typeface="Arial"/>
              </a:rPr>
              <a:t>UU No. 12 </a:t>
            </a:r>
            <a:r>
              <a:rPr sz="1754" b="1" spc="-35" dirty="0">
                <a:latin typeface="Arial"/>
                <a:cs typeface="Arial"/>
              </a:rPr>
              <a:t>Tahun </a:t>
            </a:r>
            <a:r>
              <a:rPr sz="1754" b="1" dirty="0">
                <a:latin typeface="Arial"/>
                <a:cs typeface="Arial"/>
              </a:rPr>
              <a:t>2012</a:t>
            </a:r>
            <a:r>
              <a:rPr sz="1754" b="1" spc="-11" dirty="0">
                <a:latin typeface="Arial"/>
                <a:cs typeface="Arial"/>
              </a:rPr>
              <a:t> </a:t>
            </a:r>
            <a:r>
              <a:rPr sz="1754" spc="-29" dirty="0">
                <a:latin typeface="Arial"/>
                <a:cs typeface="Arial"/>
              </a:rPr>
              <a:t>Tentang</a:t>
            </a:r>
            <a:endParaRPr sz="1754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754" b="1" spc="-6" dirty="0">
                <a:latin typeface="Arial"/>
                <a:cs typeface="Arial"/>
              </a:rPr>
              <a:t>Pendidikan </a:t>
            </a:r>
            <a:r>
              <a:rPr sz="1754" b="1" spc="-18" dirty="0">
                <a:latin typeface="Arial"/>
                <a:cs typeface="Arial"/>
              </a:rPr>
              <a:t>Tinggi </a:t>
            </a:r>
            <a:r>
              <a:rPr sz="1754" b="1" spc="-6" dirty="0">
                <a:latin typeface="Arial"/>
                <a:cs typeface="Arial"/>
              </a:rPr>
              <a:t>(UU</a:t>
            </a:r>
            <a:r>
              <a:rPr sz="1754" b="1" spc="-11" dirty="0">
                <a:latin typeface="Arial"/>
                <a:cs typeface="Arial"/>
              </a:rPr>
              <a:t> </a:t>
            </a:r>
            <a:r>
              <a:rPr sz="1754" b="1" dirty="0">
                <a:latin typeface="Arial"/>
                <a:cs typeface="Arial"/>
              </a:rPr>
              <a:t>Dikti)</a:t>
            </a:r>
            <a:endParaRPr sz="1754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58880" y="2239325"/>
            <a:ext cx="6390585" cy="2274942"/>
          </a:xfrm>
          <a:custGeom>
            <a:avLst/>
            <a:gdLst/>
            <a:ahLst/>
            <a:cxnLst/>
            <a:rect l="l" t="t" r="r" b="b"/>
            <a:pathLst>
              <a:path w="5465445" h="1562100">
                <a:moveTo>
                  <a:pt x="5300345" y="0"/>
                </a:moveTo>
                <a:lnTo>
                  <a:pt x="164718" y="0"/>
                </a:lnTo>
                <a:lnTo>
                  <a:pt x="120943" y="5886"/>
                </a:lnTo>
                <a:lnTo>
                  <a:pt x="81599" y="22497"/>
                </a:lnTo>
                <a:lnTo>
                  <a:pt x="48260" y="48260"/>
                </a:lnTo>
                <a:lnTo>
                  <a:pt x="22497" y="81599"/>
                </a:lnTo>
                <a:lnTo>
                  <a:pt x="5886" y="120943"/>
                </a:lnTo>
                <a:lnTo>
                  <a:pt x="0" y="164718"/>
                </a:lnTo>
                <a:lnTo>
                  <a:pt x="0" y="1397380"/>
                </a:lnTo>
                <a:lnTo>
                  <a:pt x="5886" y="1441156"/>
                </a:lnTo>
                <a:lnTo>
                  <a:pt x="22497" y="1480500"/>
                </a:lnTo>
                <a:lnTo>
                  <a:pt x="48260" y="1513839"/>
                </a:lnTo>
                <a:lnTo>
                  <a:pt x="81599" y="1539602"/>
                </a:lnTo>
                <a:lnTo>
                  <a:pt x="120943" y="1556213"/>
                </a:lnTo>
                <a:lnTo>
                  <a:pt x="164718" y="1562099"/>
                </a:lnTo>
                <a:lnTo>
                  <a:pt x="5300345" y="1562099"/>
                </a:lnTo>
                <a:lnTo>
                  <a:pt x="5344120" y="1556213"/>
                </a:lnTo>
                <a:lnTo>
                  <a:pt x="5383464" y="1539602"/>
                </a:lnTo>
                <a:lnTo>
                  <a:pt x="5416804" y="1513839"/>
                </a:lnTo>
                <a:lnTo>
                  <a:pt x="5442566" y="1480500"/>
                </a:lnTo>
                <a:lnTo>
                  <a:pt x="5459177" y="1441156"/>
                </a:lnTo>
                <a:lnTo>
                  <a:pt x="5465064" y="1397380"/>
                </a:lnTo>
                <a:lnTo>
                  <a:pt x="5465064" y="164718"/>
                </a:lnTo>
                <a:lnTo>
                  <a:pt x="5459177" y="120943"/>
                </a:lnTo>
                <a:lnTo>
                  <a:pt x="5442566" y="81599"/>
                </a:lnTo>
                <a:lnTo>
                  <a:pt x="5416803" y="48260"/>
                </a:lnTo>
                <a:lnTo>
                  <a:pt x="5383464" y="22497"/>
                </a:lnTo>
                <a:lnTo>
                  <a:pt x="5344120" y="5886"/>
                </a:lnTo>
                <a:lnTo>
                  <a:pt x="5300345" y="0"/>
                </a:lnTo>
                <a:close/>
              </a:path>
            </a:pathLst>
          </a:custGeom>
          <a:solidFill>
            <a:srgbClr val="1B6AA2"/>
          </a:solidFill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9" name="object 9"/>
          <p:cNvSpPr txBox="1"/>
          <p:nvPr/>
        </p:nvSpPr>
        <p:spPr>
          <a:xfrm>
            <a:off x="4182726" y="2295012"/>
            <a:ext cx="2983313" cy="284940"/>
          </a:xfrm>
          <a:prstGeom prst="rect">
            <a:avLst/>
          </a:prstGeom>
        </p:spPr>
        <p:txBody>
          <a:bodyPr vert="horz" wrap="square" lIns="0" tIns="14849" rIns="0" bIns="0" rtlCol="0">
            <a:spAutoFit/>
          </a:bodyPr>
          <a:lstStyle/>
          <a:p>
            <a:pPr marL="14850">
              <a:spcBef>
                <a:spcPts val="117"/>
              </a:spcBef>
            </a:pPr>
            <a:r>
              <a:rPr sz="1754" spc="-6" dirty="0">
                <a:solidFill>
                  <a:srgbClr val="FFFF00"/>
                </a:solidFill>
                <a:latin typeface="Arial"/>
                <a:cs typeface="Arial"/>
              </a:rPr>
              <a:t>BAB </a:t>
            </a:r>
            <a:r>
              <a:rPr sz="1754" dirty="0">
                <a:solidFill>
                  <a:srgbClr val="FFFF00"/>
                </a:solidFill>
                <a:latin typeface="Arial"/>
                <a:cs typeface="Arial"/>
              </a:rPr>
              <a:t>III: </a:t>
            </a:r>
            <a:r>
              <a:rPr sz="1754" spc="-6" dirty="0">
                <a:solidFill>
                  <a:srgbClr val="FFFF00"/>
                </a:solidFill>
                <a:latin typeface="Arial"/>
                <a:cs typeface="Arial"/>
              </a:rPr>
              <a:t>PENJAMINAN</a:t>
            </a:r>
            <a:r>
              <a:rPr sz="1754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754" spc="-6" dirty="0">
                <a:solidFill>
                  <a:srgbClr val="FFFF00"/>
                </a:solidFill>
                <a:latin typeface="Arial"/>
                <a:cs typeface="Arial"/>
              </a:rPr>
              <a:t>MUTU</a:t>
            </a:r>
            <a:endParaRPr sz="1754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97367" y="2579913"/>
            <a:ext cx="1680990" cy="1742646"/>
          </a:xfrm>
          <a:prstGeom prst="rect">
            <a:avLst/>
          </a:prstGeom>
        </p:spPr>
        <p:txBody>
          <a:bodyPr vert="horz" wrap="square" lIns="0" tIns="14849" rIns="0" bIns="0" rtlCol="0">
            <a:spAutoFit/>
          </a:bodyPr>
          <a:lstStyle/>
          <a:p>
            <a:pPr marL="14850" marR="5940">
              <a:spcBef>
                <a:spcPts val="117"/>
              </a:spcBef>
            </a:pPr>
            <a:r>
              <a:rPr sz="1754" spc="-6" dirty="0">
                <a:solidFill>
                  <a:srgbClr val="FFFFFF"/>
                </a:solidFill>
                <a:latin typeface="Arial"/>
                <a:cs typeface="Arial"/>
              </a:rPr>
              <a:t>Bagian Kesatu  Bagian Kedua  </a:t>
            </a:r>
            <a:r>
              <a:rPr sz="1754" dirty="0">
                <a:solidFill>
                  <a:srgbClr val="FFFFFF"/>
                </a:solidFill>
                <a:latin typeface="Arial"/>
                <a:cs typeface="Arial"/>
              </a:rPr>
              <a:t>Bagian </a:t>
            </a:r>
            <a:r>
              <a:rPr sz="1754" spc="-6" dirty="0">
                <a:solidFill>
                  <a:srgbClr val="FFFFFF"/>
                </a:solidFill>
                <a:latin typeface="Arial"/>
                <a:cs typeface="Arial"/>
              </a:rPr>
              <a:t>Ketiga  Bagian</a:t>
            </a:r>
            <a:r>
              <a:rPr sz="1754" spc="-4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4" spc="-6" dirty="0">
                <a:solidFill>
                  <a:srgbClr val="FFFFFF"/>
                </a:solidFill>
                <a:latin typeface="Arial"/>
                <a:cs typeface="Arial"/>
              </a:rPr>
              <a:t>Keempat  </a:t>
            </a:r>
            <a:r>
              <a:rPr sz="2105" b="1" spc="-6" dirty="0">
                <a:solidFill>
                  <a:srgbClr val="FF0000"/>
                </a:solidFill>
                <a:latin typeface="Arial"/>
                <a:cs typeface="Arial"/>
              </a:rPr>
              <a:t>Bagian</a:t>
            </a:r>
            <a:r>
              <a:rPr sz="2105" b="1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5" b="1" spc="-6" dirty="0">
                <a:solidFill>
                  <a:srgbClr val="FF0000"/>
                </a:solidFill>
                <a:latin typeface="Arial"/>
                <a:cs typeface="Arial"/>
              </a:rPr>
              <a:t>Kelima</a:t>
            </a:r>
            <a:endParaRPr sz="2105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21535" y="2562307"/>
            <a:ext cx="4103427" cy="1742646"/>
          </a:xfrm>
          <a:prstGeom prst="rect">
            <a:avLst/>
          </a:prstGeom>
        </p:spPr>
        <p:txBody>
          <a:bodyPr vert="horz" wrap="square" lIns="0" tIns="14849" rIns="0" bIns="0" rtlCol="0">
            <a:spAutoFit/>
          </a:bodyPr>
          <a:lstStyle/>
          <a:p>
            <a:pPr marL="14850">
              <a:spcBef>
                <a:spcPts val="117"/>
              </a:spcBef>
            </a:pPr>
            <a:r>
              <a:rPr sz="1754" dirty="0">
                <a:solidFill>
                  <a:srgbClr val="FFFFFF"/>
                </a:solidFill>
                <a:latin typeface="Arial"/>
                <a:cs typeface="Arial"/>
              </a:rPr>
              <a:t>: Sistem Penjaminan</a:t>
            </a:r>
            <a:r>
              <a:rPr sz="1754" spc="-4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4" spc="-6" dirty="0">
                <a:solidFill>
                  <a:srgbClr val="FFFFFF"/>
                </a:solidFill>
                <a:latin typeface="Arial"/>
                <a:cs typeface="Arial"/>
              </a:rPr>
              <a:t>Mutu</a:t>
            </a:r>
            <a:endParaRPr sz="1754" dirty="0">
              <a:latin typeface="Arial"/>
              <a:cs typeface="Arial"/>
            </a:endParaRPr>
          </a:p>
          <a:p>
            <a:pPr marL="14850"/>
            <a:r>
              <a:rPr sz="1754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754" spc="-6" dirty="0">
                <a:solidFill>
                  <a:srgbClr val="FFFFFF"/>
                </a:solidFill>
                <a:latin typeface="Arial"/>
                <a:cs typeface="Arial"/>
              </a:rPr>
              <a:t>Standar </a:t>
            </a:r>
            <a:r>
              <a:rPr sz="1754" dirty="0">
                <a:solidFill>
                  <a:srgbClr val="FFFFFF"/>
                </a:solidFill>
                <a:latin typeface="Arial"/>
                <a:cs typeface="Arial"/>
              </a:rPr>
              <a:t>Pendidikan</a:t>
            </a:r>
            <a:r>
              <a:rPr sz="1754" spc="-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4" spc="-18" dirty="0">
                <a:solidFill>
                  <a:srgbClr val="FFFFFF"/>
                </a:solidFill>
                <a:latin typeface="Arial"/>
                <a:cs typeface="Arial"/>
              </a:rPr>
              <a:t>Tinggi</a:t>
            </a:r>
            <a:endParaRPr sz="1754" dirty="0">
              <a:latin typeface="Arial"/>
              <a:cs typeface="Arial"/>
            </a:endParaRPr>
          </a:p>
          <a:p>
            <a:pPr marL="14850"/>
            <a:r>
              <a:rPr sz="1754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754" spc="-1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4" dirty="0">
                <a:solidFill>
                  <a:srgbClr val="FFFFFF"/>
                </a:solidFill>
                <a:latin typeface="Arial"/>
                <a:cs typeface="Arial"/>
              </a:rPr>
              <a:t>Akreditasi</a:t>
            </a:r>
            <a:endParaRPr sz="1754" dirty="0">
              <a:latin typeface="Arial"/>
              <a:cs typeface="Arial"/>
            </a:endParaRPr>
          </a:p>
          <a:p>
            <a:pPr marL="14850"/>
            <a:r>
              <a:rPr sz="1754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754" spc="-6" dirty="0">
                <a:solidFill>
                  <a:srgbClr val="FFFFFF"/>
                </a:solidFill>
                <a:latin typeface="Arial"/>
                <a:cs typeface="Arial"/>
              </a:rPr>
              <a:t>Pangkalan Data </a:t>
            </a:r>
            <a:r>
              <a:rPr sz="1754" dirty="0">
                <a:solidFill>
                  <a:srgbClr val="FFFFFF"/>
                </a:solidFill>
                <a:latin typeface="Arial"/>
                <a:cs typeface="Arial"/>
              </a:rPr>
              <a:t>Pendidikan</a:t>
            </a:r>
            <a:r>
              <a:rPr sz="1754" spc="-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4" spc="-18" dirty="0">
                <a:solidFill>
                  <a:srgbClr val="FFFFFF"/>
                </a:solidFill>
                <a:latin typeface="Arial"/>
                <a:cs typeface="Arial"/>
              </a:rPr>
              <a:t>Tinggi</a:t>
            </a:r>
            <a:endParaRPr sz="1754" dirty="0">
              <a:latin typeface="Arial"/>
              <a:cs typeface="Arial"/>
            </a:endParaRPr>
          </a:p>
          <a:p>
            <a:pPr marL="14850"/>
            <a:r>
              <a:rPr sz="1754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105" b="1" spc="-6" dirty="0">
                <a:solidFill>
                  <a:srgbClr val="FF0000"/>
                </a:solidFill>
                <a:latin typeface="Arial"/>
                <a:cs typeface="Arial"/>
              </a:rPr>
              <a:t>Lembaga Layanan </a:t>
            </a:r>
            <a:r>
              <a:rPr sz="2105" b="1" dirty="0">
                <a:solidFill>
                  <a:srgbClr val="FF0000"/>
                </a:solidFill>
                <a:latin typeface="Arial"/>
                <a:cs typeface="Arial"/>
              </a:rPr>
              <a:t>Pendidikan</a:t>
            </a:r>
            <a:r>
              <a:rPr sz="2105" b="1" spc="-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105" b="1" spc="-53" dirty="0">
                <a:solidFill>
                  <a:srgbClr val="FF0000"/>
                </a:solidFill>
                <a:latin typeface="Arial"/>
                <a:cs typeface="Arial"/>
              </a:rPr>
              <a:t>     </a:t>
            </a:r>
            <a:r>
              <a:rPr sz="2105" b="1" spc="-18" dirty="0">
                <a:solidFill>
                  <a:srgbClr val="FF0000"/>
                </a:solidFill>
                <a:latin typeface="Arial"/>
                <a:cs typeface="Arial"/>
              </a:rPr>
              <a:t>Tinggi</a:t>
            </a:r>
            <a:endParaRPr sz="2105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90356" y="2239325"/>
            <a:ext cx="1808697" cy="1067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69490" y="1056438"/>
            <a:ext cx="4613814" cy="745963"/>
          </a:xfrm>
          <a:prstGeom prst="rect">
            <a:avLst/>
          </a:prstGeom>
        </p:spPr>
        <p:txBody>
          <a:bodyPr vert="horz" wrap="square" lIns="0" tIns="14849" rIns="0" bIns="0" rtlCol="0" anchor="ctr">
            <a:spAutoFit/>
          </a:bodyPr>
          <a:lstStyle/>
          <a:p>
            <a:pPr marL="14850">
              <a:lnSpc>
                <a:spcPts val="3251"/>
              </a:lnSpc>
              <a:spcBef>
                <a:spcPts val="117"/>
              </a:spcBef>
            </a:pPr>
            <a:r>
              <a:rPr sz="2806" spc="-339" dirty="0">
                <a:solidFill>
                  <a:srgbClr val="1B6AA2"/>
                </a:solidFill>
                <a:latin typeface="Verdana"/>
                <a:cs typeface="Verdana"/>
              </a:rPr>
              <a:t>DASAR</a:t>
            </a:r>
            <a:r>
              <a:rPr sz="2806" spc="-199" dirty="0">
                <a:solidFill>
                  <a:srgbClr val="1B6AA2"/>
                </a:solidFill>
                <a:latin typeface="Verdana"/>
                <a:cs typeface="Verdana"/>
              </a:rPr>
              <a:t> </a:t>
            </a:r>
            <a:r>
              <a:rPr sz="2806" spc="-403" dirty="0">
                <a:solidFill>
                  <a:srgbClr val="1B6AA2"/>
                </a:solidFill>
                <a:latin typeface="Verdana"/>
                <a:cs typeface="Verdana"/>
              </a:rPr>
              <a:t>HUKUM</a:t>
            </a:r>
            <a:endParaRPr sz="2806">
              <a:latin typeface="Verdana"/>
              <a:cs typeface="Verdana"/>
            </a:endParaRPr>
          </a:p>
          <a:p>
            <a:pPr marL="14850">
              <a:lnSpc>
                <a:spcPts val="2409"/>
              </a:lnSpc>
            </a:pPr>
            <a:r>
              <a:rPr sz="2105" spc="-6" dirty="0">
                <a:solidFill>
                  <a:srgbClr val="000000"/>
                </a:solidFill>
                <a:latin typeface="Arial"/>
                <a:cs typeface="Arial"/>
              </a:rPr>
              <a:t>Penjaminan </a:t>
            </a:r>
            <a:r>
              <a:rPr sz="2105" dirty="0">
                <a:solidFill>
                  <a:srgbClr val="000000"/>
                </a:solidFill>
                <a:latin typeface="Arial"/>
                <a:cs typeface="Arial"/>
              </a:rPr>
              <a:t>Mutu </a:t>
            </a:r>
            <a:r>
              <a:rPr sz="2105" spc="-6" dirty="0">
                <a:solidFill>
                  <a:srgbClr val="000000"/>
                </a:solidFill>
                <a:latin typeface="Arial"/>
                <a:cs typeface="Arial"/>
              </a:rPr>
              <a:t>Pendidikan</a:t>
            </a:r>
            <a:r>
              <a:rPr sz="2105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105" spc="-6" dirty="0">
                <a:solidFill>
                  <a:srgbClr val="000000"/>
                </a:solidFill>
                <a:latin typeface="Arial"/>
                <a:cs typeface="Arial"/>
              </a:rPr>
              <a:t>Tinggi</a:t>
            </a:r>
            <a:endParaRPr sz="2105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4916" y="1044515"/>
            <a:ext cx="0" cy="842723"/>
          </a:xfrm>
          <a:custGeom>
            <a:avLst/>
            <a:gdLst/>
            <a:ahLst/>
            <a:cxnLst/>
            <a:rect l="l" t="t" r="r" b="b"/>
            <a:pathLst>
              <a:path h="720725">
                <a:moveTo>
                  <a:pt x="0" y="0"/>
                </a:moveTo>
                <a:lnTo>
                  <a:pt x="0" y="720598"/>
                </a:lnTo>
              </a:path>
            </a:pathLst>
          </a:custGeom>
          <a:ln w="38100">
            <a:solidFill>
              <a:srgbClr val="1768A2"/>
            </a:solidFill>
          </a:ln>
        </p:spPr>
        <p:txBody>
          <a:bodyPr wrap="square" lIns="0" tIns="0" rIns="0" bIns="0" rtlCol="0"/>
          <a:lstStyle/>
          <a:p>
            <a:endParaRPr sz="2105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14663144-39F4-45A2-8307-EB1F68F4A7A9}"/>
              </a:ext>
            </a:extLst>
          </p:cNvPr>
          <p:cNvSpPr/>
          <p:nvPr/>
        </p:nvSpPr>
        <p:spPr>
          <a:xfrm>
            <a:off x="4278444" y="4294768"/>
            <a:ext cx="1026069" cy="7461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040A2A25-307C-4F9E-B220-F737DA4BFAEE}"/>
              </a:ext>
            </a:extLst>
          </p:cNvPr>
          <p:cNvSpPr/>
          <p:nvPr/>
        </p:nvSpPr>
        <p:spPr>
          <a:xfrm>
            <a:off x="1738337" y="5136977"/>
            <a:ext cx="5927002" cy="1192235"/>
          </a:xfrm>
          <a:custGeom>
            <a:avLst/>
            <a:gdLst/>
            <a:ahLst/>
            <a:cxnLst/>
            <a:rect l="l" t="t" r="r" b="b"/>
            <a:pathLst>
              <a:path w="3167379" h="612775">
                <a:moveTo>
                  <a:pt x="3166872" y="0"/>
                </a:moveTo>
                <a:lnTo>
                  <a:pt x="102107" y="0"/>
                </a:lnTo>
                <a:lnTo>
                  <a:pt x="62364" y="8024"/>
                </a:lnTo>
                <a:lnTo>
                  <a:pt x="29908" y="29908"/>
                </a:lnTo>
                <a:lnTo>
                  <a:pt x="8024" y="62364"/>
                </a:lnTo>
                <a:lnTo>
                  <a:pt x="0" y="102107"/>
                </a:lnTo>
                <a:lnTo>
                  <a:pt x="0" y="612647"/>
                </a:lnTo>
                <a:lnTo>
                  <a:pt x="3064764" y="612647"/>
                </a:lnTo>
                <a:lnTo>
                  <a:pt x="3104507" y="604623"/>
                </a:lnTo>
                <a:lnTo>
                  <a:pt x="3136963" y="582739"/>
                </a:lnTo>
                <a:lnTo>
                  <a:pt x="3158847" y="550283"/>
                </a:lnTo>
                <a:lnTo>
                  <a:pt x="3166872" y="510539"/>
                </a:lnTo>
                <a:lnTo>
                  <a:pt x="3166872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pPr algn="ctr"/>
            <a:r>
              <a:rPr lang="en-US" sz="2105" dirty="0" err="1">
                <a:solidFill>
                  <a:schemeClr val="bg1"/>
                </a:solidFill>
              </a:rPr>
              <a:t>Permendikbud</a:t>
            </a:r>
            <a:r>
              <a:rPr lang="en-US" sz="2105" dirty="0">
                <a:solidFill>
                  <a:schemeClr val="bg1"/>
                </a:solidFill>
              </a:rPr>
              <a:t> No 35 </a:t>
            </a:r>
            <a:r>
              <a:rPr lang="en-US" sz="2105" dirty="0" err="1">
                <a:solidFill>
                  <a:schemeClr val="bg1"/>
                </a:solidFill>
              </a:rPr>
              <a:t>Tahun</a:t>
            </a:r>
            <a:r>
              <a:rPr lang="en-US" sz="2105" dirty="0">
                <a:solidFill>
                  <a:schemeClr val="bg1"/>
                </a:solidFill>
              </a:rPr>
              <a:t> 2021 </a:t>
            </a:r>
            <a:r>
              <a:rPr lang="en-US" sz="2105" dirty="0" err="1">
                <a:solidFill>
                  <a:schemeClr val="bg1"/>
                </a:solidFill>
              </a:rPr>
              <a:t>tentang</a:t>
            </a:r>
            <a:r>
              <a:rPr lang="en-US" sz="2105" dirty="0">
                <a:solidFill>
                  <a:schemeClr val="bg1"/>
                </a:solidFill>
              </a:rPr>
              <a:t> </a:t>
            </a:r>
            <a:r>
              <a:rPr lang="en-US" sz="2105" dirty="0" err="1">
                <a:solidFill>
                  <a:schemeClr val="bg1"/>
                </a:solidFill>
              </a:rPr>
              <a:t>Organisasi</a:t>
            </a:r>
            <a:r>
              <a:rPr lang="en-US" sz="2105" dirty="0">
                <a:solidFill>
                  <a:schemeClr val="bg1"/>
                </a:solidFill>
              </a:rPr>
              <a:t> dan Tata </a:t>
            </a:r>
            <a:r>
              <a:rPr lang="en-US" sz="2105" dirty="0" err="1">
                <a:solidFill>
                  <a:schemeClr val="bg1"/>
                </a:solidFill>
              </a:rPr>
              <a:t>Kerja</a:t>
            </a:r>
            <a:r>
              <a:rPr lang="en-US" sz="2105" dirty="0">
                <a:solidFill>
                  <a:schemeClr val="bg1"/>
                </a:solidFill>
              </a:rPr>
              <a:t> Lembaga </a:t>
            </a:r>
            <a:r>
              <a:rPr lang="en-US" sz="2105" dirty="0" err="1">
                <a:solidFill>
                  <a:schemeClr val="bg1"/>
                </a:solidFill>
              </a:rPr>
              <a:t>Layanan</a:t>
            </a:r>
            <a:r>
              <a:rPr lang="en-US" sz="2105" dirty="0">
                <a:solidFill>
                  <a:schemeClr val="bg1"/>
                </a:solidFill>
              </a:rPr>
              <a:t> Pendidikan Tinggi</a:t>
            </a:r>
            <a:endParaRPr sz="2105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1852842" y="2123581"/>
            <a:ext cx="7016502" cy="329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61" tIns="35981" rIns="71961" bIns="35981">
            <a:spAutoFit/>
          </a:bodyPr>
          <a:lstStyle>
            <a:lvl1pPr marL="801688" indent="-4365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38138" indent="-338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>
              <a:spcAft>
                <a:spcPts val="519"/>
              </a:spcAft>
            </a:pPr>
            <a:r>
              <a:rPr lang="id-ID" altLang="en-US" sz="1929" b="1" dirty="0">
                <a:latin typeface="Comic Sans MS" pitchFamily="66" charset="0"/>
              </a:rPr>
              <a:t>Bab III Pasal </a:t>
            </a:r>
            <a:r>
              <a:rPr lang="en-US" altLang="en-US" sz="1929" b="1" dirty="0">
                <a:latin typeface="Comic Sans MS" pitchFamily="66" charset="0"/>
              </a:rPr>
              <a:t>5</a:t>
            </a:r>
            <a:r>
              <a:rPr lang="id-ID" altLang="en-US" sz="1929" b="1" dirty="0">
                <a:latin typeface="Comic Sans MS" pitchFamily="66" charset="0"/>
              </a:rPr>
              <a:t>2</a:t>
            </a:r>
            <a:r>
              <a:rPr lang="en-US" altLang="en-US" sz="1929" b="1" dirty="0">
                <a:latin typeface="Comic Sans MS" pitchFamily="66" charset="0"/>
              </a:rPr>
              <a:t> </a:t>
            </a:r>
            <a:r>
              <a:rPr lang="id-ID" altLang="en-US" sz="1929" b="1" dirty="0">
                <a:latin typeface="Comic Sans MS" pitchFamily="66" charset="0"/>
              </a:rPr>
              <a:t>Undang-Undang Nomor 12 tahun 2012</a:t>
            </a:r>
            <a:endParaRPr lang="en-US" altLang="en-US" sz="1929" b="1" dirty="0">
              <a:latin typeface="Comic Sans MS" pitchFamily="66" charset="0"/>
            </a:endParaRPr>
          </a:p>
          <a:p>
            <a:pPr lvl="1" algn="just">
              <a:spcAft>
                <a:spcPts val="519"/>
              </a:spcAft>
            </a:pPr>
            <a:r>
              <a:rPr lang="id-ID" altLang="en-US" sz="1929" b="1" dirty="0">
                <a:latin typeface="Comic Sans MS" pitchFamily="66" charset="0"/>
              </a:rPr>
              <a:t>tentang Pendidikan Tinggi</a:t>
            </a:r>
            <a:endParaRPr lang="en-US" altLang="en-US" sz="1929" b="1" dirty="0">
              <a:latin typeface="Comic Sans MS" pitchFamily="66" charset="0"/>
            </a:endParaRPr>
          </a:p>
          <a:p>
            <a:pPr marL="441162" lvl="1" indent="-441162" algn="just">
              <a:spcAft>
                <a:spcPts val="519"/>
              </a:spcAft>
            </a:pPr>
            <a:r>
              <a:rPr lang="en-US" altLang="en-US" sz="1929" dirty="0">
                <a:latin typeface="Comic Sans MS" pitchFamily="66" charset="0"/>
              </a:rPr>
              <a:t>(1)  </a:t>
            </a:r>
            <a:r>
              <a:rPr lang="id-ID" altLang="en-US" sz="1929" b="1" dirty="0">
                <a:latin typeface="Comic Sans MS" pitchFamily="66" charset="0"/>
              </a:rPr>
              <a:t>Penjaminan Mutu Pendidikan Tinggi  </a:t>
            </a:r>
            <a:r>
              <a:rPr lang="id-ID" altLang="en-US" sz="1929" dirty="0">
                <a:latin typeface="Comic Sans MS" pitchFamily="66" charset="0"/>
              </a:rPr>
              <a:t>merupakan kegiatan sistemik untuk meningkatkan mutu pendidikan tinggi secara berencana dan berkelanjutan.</a:t>
            </a:r>
            <a:endParaRPr lang="en-US" altLang="en-US" sz="1929" dirty="0">
              <a:latin typeface="Comic Sans MS" pitchFamily="66" charset="0"/>
            </a:endParaRPr>
          </a:p>
          <a:p>
            <a:pPr lvl="1" algn="just">
              <a:spcAft>
                <a:spcPts val="519"/>
              </a:spcAft>
            </a:pPr>
            <a:endParaRPr lang="en-US" altLang="en-US" sz="1929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441162" lvl="1" indent="-441162" algn="just">
              <a:spcAft>
                <a:spcPts val="519"/>
              </a:spcAft>
            </a:pPr>
            <a:r>
              <a:rPr lang="en-US" altLang="en-US" sz="1929" dirty="0">
                <a:latin typeface="Comic Sans MS" pitchFamily="66" charset="0"/>
              </a:rPr>
              <a:t>(2) </a:t>
            </a:r>
            <a:r>
              <a:rPr lang="id-ID" altLang="en-US" sz="1929" dirty="0">
                <a:latin typeface="Comic Sans MS" pitchFamily="66" charset="0"/>
              </a:rPr>
              <a:t>Penjaminan mutu sebagaimana dimaksud pada ayat (1) </a:t>
            </a:r>
            <a:r>
              <a:rPr lang="en-US" altLang="en-US" sz="1929" dirty="0">
                <a:latin typeface="Comic Sans MS" pitchFamily="66" charset="0"/>
              </a:rPr>
              <a:t>     </a:t>
            </a:r>
            <a:r>
              <a:rPr lang="id-ID" altLang="en-US" sz="1929" dirty="0">
                <a:latin typeface="Comic Sans MS" pitchFamily="66" charset="0"/>
              </a:rPr>
              <a:t>dilakukan melalui</a:t>
            </a:r>
            <a:r>
              <a:rPr lang="id-ID" altLang="en-US" sz="1929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id-ID" altLang="en-US" sz="1929" b="1" dirty="0">
                <a:latin typeface="Comic Sans MS" pitchFamily="66" charset="0"/>
              </a:rPr>
              <a:t>penetapan, pelaksanaan, evaluasi, pengendalian, dan peningkatan standar pendidikan tinggi</a:t>
            </a:r>
            <a:r>
              <a:rPr lang="id-ID" altLang="en-US" sz="1929" dirty="0">
                <a:latin typeface="Comic Sans MS" pitchFamily="66" charset="0"/>
              </a:rPr>
              <a:t>.</a:t>
            </a:r>
            <a:endParaRPr lang="en-US" altLang="en-US" sz="1929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5685" y="1380228"/>
            <a:ext cx="3532473" cy="4639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71961" tIns="35981" rIns="71961" bIns="35981">
            <a:spAutoFit/>
          </a:bodyPr>
          <a:lstStyle/>
          <a:p>
            <a:r>
              <a:rPr lang="en-US" altLang="en-US" sz="2543" b="1" dirty="0">
                <a:latin typeface="Comic Sans MS" pitchFamily="66" charset="0"/>
              </a:rPr>
              <a:t>LANDASAN HUKUM:</a:t>
            </a:r>
            <a:endParaRPr lang="id-ID" sz="2543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98928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Freeform 262"/>
          <p:cNvSpPr/>
          <p:nvPr/>
        </p:nvSpPr>
        <p:spPr>
          <a:xfrm>
            <a:off x="1002357" y="772765"/>
            <a:ext cx="8687098" cy="6014145"/>
          </a:xfrm>
          <a:custGeom>
            <a:avLst/>
            <a:gdLst/>
            <a:ahLst/>
            <a:cxnLst/>
            <a:rect l="0" t="0" r="0" b="0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1670597" y="1841948"/>
            <a:ext cx="7421453" cy="4086944"/>
          </a:xfrm>
          <a:custGeom>
            <a:avLst/>
            <a:gdLst/>
            <a:ahLst/>
            <a:cxnLst/>
            <a:rect l="0" t="0" r="0" b="0"/>
            <a:pathLst>
              <a:path w="8462771" h="4660391">
                <a:moveTo>
                  <a:pt x="0" y="4660391"/>
                </a:moveTo>
                <a:lnTo>
                  <a:pt x="8462771" y="4660391"/>
                </a:lnTo>
                <a:lnTo>
                  <a:pt x="8462771" y="0"/>
                </a:lnTo>
                <a:lnTo>
                  <a:pt x="0" y="0"/>
                </a:lnTo>
                <a:lnTo>
                  <a:pt x="0" y="466039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Rectangle 265"/>
          <p:cNvSpPr/>
          <p:nvPr/>
        </p:nvSpPr>
        <p:spPr>
          <a:xfrm>
            <a:off x="9154641" y="6363395"/>
            <a:ext cx="102592" cy="2431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580" dirty="0">
                <a:solidFill>
                  <a:srgbClr val="8A8A8A"/>
                </a:solidFill>
                <a:latin typeface="Calibri"/>
              </a:rPr>
              <a:t>5</a:t>
            </a:r>
          </a:p>
        </p:txBody>
      </p:sp>
      <p:sp>
        <p:nvSpPr>
          <p:cNvPr id="266" name="Rectangle 266"/>
          <p:cNvSpPr/>
          <p:nvPr/>
        </p:nvSpPr>
        <p:spPr>
          <a:xfrm>
            <a:off x="1681287" y="1845697"/>
            <a:ext cx="5673733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96980" algn="l"/>
              </a:tabLst>
            </a:pPr>
            <a:r>
              <a:rPr lang="en-US" sz="1400" dirty="0">
                <a:solidFill>
                  <a:schemeClr val="tx1"/>
                </a:solidFill>
                <a:latin typeface="Wingdings-Regular"/>
              </a:rPr>
              <a:t>❑	</a:t>
            </a:r>
            <a:r>
              <a:rPr lang="en-US" sz="1400" b="1" spc="-11" dirty="0">
                <a:solidFill>
                  <a:schemeClr val="tx1"/>
                </a:solidFill>
                <a:latin typeface="ComicSansMS-Bold"/>
              </a:rPr>
              <a:t>Pa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s</a:t>
            </a:r>
            <a:r>
              <a:rPr lang="en-US" sz="1400" b="1" spc="-11" dirty="0">
                <a:solidFill>
                  <a:schemeClr val="tx1"/>
                </a:solidFill>
                <a:latin typeface="ComicSansMS-Bold"/>
              </a:rPr>
              <a:t>a</a:t>
            </a:r>
            <a:r>
              <a:rPr lang="en-US" sz="1400" b="1" spc="-16" dirty="0">
                <a:solidFill>
                  <a:schemeClr val="tx1"/>
                </a:solidFill>
                <a:latin typeface="ComicSansMS-Bold"/>
              </a:rPr>
              <a:t>l</a:t>
            </a:r>
            <a:r>
              <a:rPr lang="en-US" sz="1400" b="1" spc="-18" dirty="0">
                <a:solidFill>
                  <a:schemeClr val="tx1"/>
                </a:solidFill>
                <a:latin typeface="ComicSansMS-Bold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3 </a:t>
            </a:r>
            <a:r>
              <a:rPr lang="en-US" sz="1400" b="1" spc="-11" dirty="0">
                <a:solidFill>
                  <a:schemeClr val="tx1"/>
                </a:solidFill>
                <a:latin typeface="ComicSansMS-Bold"/>
              </a:rPr>
              <a:t>P</a:t>
            </a:r>
            <a:r>
              <a:rPr lang="en-US" sz="1400" b="1" spc="-14" dirty="0">
                <a:solidFill>
                  <a:schemeClr val="tx1"/>
                </a:solidFill>
                <a:latin typeface="ComicSansMS-Bold"/>
              </a:rPr>
              <a:t>e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r</a:t>
            </a:r>
            <a:r>
              <a:rPr lang="en-US" sz="1400" b="1" spc="-14" dirty="0">
                <a:solidFill>
                  <a:schemeClr val="tx1"/>
                </a:solidFill>
                <a:latin typeface="ComicSansMS-Bold"/>
              </a:rPr>
              <a:t>me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nr</a:t>
            </a:r>
            <a:r>
              <a:rPr lang="en-US" sz="1400" b="1" spc="-13" dirty="0">
                <a:solidFill>
                  <a:schemeClr val="tx1"/>
                </a:solidFill>
                <a:latin typeface="ComicSansMS-Bold"/>
              </a:rPr>
              <a:t>i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st</a:t>
            </a:r>
            <a:r>
              <a:rPr lang="en-US" sz="1400" b="1" spc="-11" dirty="0">
                <a:solidFill>
                  <a:schemeClr val="tx1"/>
                </a:solidFill>
                <a:latin typeface="ComicSansMS-Bold"/>
              </a:rPr>
              <a:t>e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kd</a:t>
            </a:r>
            <a:r>
              <a:rPr lang="en-US" sz="1400" b="1" spc="-14" dirty="0">
                <a:solidFill>
                  <a:schemeClr val="tx1"/>
                </a:solidFill>
                <a:latin typeface="ComicSansMS-Bold"/>
              </a:rPr>
              <a:t>i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kt</a:t>
            </a:r>
            <a:r>
              <a:rPr lang="en-US" sz="1400" b="1" spc="-13" dirty="0">
                <a:solidFill>
                  <a:schemeClr val="tx1"/>
                </a:solidFill>
                <a:latin typeface="ComicSansMS-Bold"/>
              </a:rPr>
              <a:t>i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 </a:t>
            </a:r>
            <a:r>
              <a:rPr lang="en-US" sz="1400" b="1" spc="-11" dirty="0">
                <a:solidFill>
                  <a:schemeClr val="tx1"/>
                </a:solidFill>
                <a:latin typeface="ComicSansMS-Bold"/>
              </a:rPr>
              <a:t>No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. 62 </a:t>
            </a:r>
            <a:r>
              <a:rPr lang="en-US" sz="1400" b="1" spc="-27" dirty="0">
                <a:solidFill>
                  <a:schemeClr val="tx1"/>
                </a:solidFill>
                <a:latin typeface="ComicSansMS-Bold"/>
              </a:rPr>
              <a:t>T</a:t>
            </a:r>
            <a:r>
              <a:rPr lang="en-US" sz="1400" b="1" spc="-32" dirty="0">
                <a:solidFill>
                  <a:schemeClr val="tx1"/>
                </a:solidFill>
                <a:latin typeface="ComicSansMS-Bold"/>
              </a:rPr>
              <a:t>ah</a:t>
            </a:r>
            <a:r>
              <a:rPr lang="en-US" sz="1400" b="1" spc="-34" dirty="0">
                <a:solidFill>
                  <a:schemeClr val="tx1"/>
                </a:solidFill>
                <a:latin typeface="ComicSansMS-Bold"/>
              </a:rPr>
              <a:t>u</a:t>
            </a:r>
            <a:r>
              <a:rPr lang="en-US" sz="1400" b="1" spc="-27" dirty="0">
                <a:solidFill>
                  <a:schemeClr val="tx1"/>
                </a:solidFill>
                <a:latin typeface="ComicSansMS-Bold"/>
              </a:rPr>
              <a:t>n</a:t>
            </a:r>
            <a:r>
              <a:rPr lang="en-US" sz="1400" b="1" spc="-18" dirty="0">
                <a:solidFill>
                  <a:schemeClr val="tx1"/>
                </a:solidFill>
                <a:latin typeface="ComicSansMS-Bold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2016 </a:t>
            </a:r>
            <a:r>
              <a:rPr lang="en-US" sz="1400" b="1" spc="-27" dirty="0">
                <a:solidFill>
                  <a:schemeClr val="tx1"/>
                </a:solidFill>
                <a:latin typeface="ComicSansMS-Bold"/>
              </a:rPr>
              <a:t>T</a:t>
            </a:r>
            <a:r>
              <a:rPr lang="en-US" sz="1400" b="1" spc="-35" dirty="0">
                <a:solidFill>
                  <a:schemeClr val="tx1"/>
                </a:solidFill>
                <a:latin typeface="ComicSansMS-Bold"/>
              </a:rPr>
              <a:t>e</a:t>
            </a:r>
            <a:r>
              <a:rPr lang="en-US" sz="1400" b="1" spc="-27" dirty="0">
                <a:solidFill>
                  <a:schemeClr val="tx1"/>
                </a:solidFill>
                <a:latin typeface="ComicSansMS-Bold"/>
              </a:rPr>
              <a:t>n</a:t>
            </a:r>
            <a:r>
              <a:rPr lang="en-US" sz="1400" b="1" spc="-28" dirty="0">
                <a:solidFill>
                  <a:schemeClr val="tx1"/>
                </a:solidFill>
                <a:latin typeface="ComicSansMS-Bold"/>
              </a:rPr>
              <a:t>t</a:t>
            </a:r>
            <a:r>
              <a:rPr lang="en-US" sz="1400" b="1" spc="-32" dirty="0">
                <a:solidFill>
                  <a:schemeClr val="tx1"/>
                </a:solidFill>
                <a:latin typeface="ComicSansMS-Bold"/>
              </a:rPr>
              <a:t>a</a:t>
            </a:r>
            <a:r>
              <a:rPr lang="en-US" sz="1400" b="1" spc="-27" dirty="0">
                <a:solidFill>
                  <a:schemeClr val="tx1"/>
                </a:solidFill>
                <a:latin typeface="ComicSansMS-Bold"/>
              </a:rPr>
              <a:t>n</a:t>
            </a:r>
            <a:r>
              <a:rPr lang="en-US" sz="1400" b="1" spc="-28" dirty="0">
                <a:solidFill>
                  <a:schemeClr val="tx1"/>
                </a:solidFill>
                <a:latin typeface="ComicSansMS-Bold"/>
              </a:rPr>
              <a:t>g</a:t>
            </a:r>
            <a:r>
              <a:rPr lang="en-US" sz="1400" b="1" spc="-19" dirty="0">
                <a:solidFill>
                  <a:schemeClr val="tx1"/>
                </a:solidFill>
                <a:latin typeface="ComicSansMS-Bold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SP</a:t>
            </a:r>
            <a:r>
              <a:rPr lang="en-US" sz="1400" b="1" spc="689" dirty="0">
                <a:solidFill>
                  <a:schemeClr val="tx1"/>
                </a:solidFill>
                <a:latin typeface="ComicSansMS-Bold"/>
              </a:rPr>
              <a:t>M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Dikti</a:t>
            </a:r>
          </a:p>
        </p:txBody>
      </p:sp>
      <p:sp>
        <p:nvSpPr>
          <p:cNvPr id="267" name="Rectangle 267"/>
          <p:cNvSpPr/>
          <p:nvPr/>
        </p:nvSpPr>
        <p:spPr>
          <a:xfrm>
            <a:off x="1984935" y="2126356"/>
            <a:ext cx="1758687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SPM Dikti</a:t>
            </a:r>
            <a:r>
              <a:rPr lang="en-US" sz="1400" b="1" spc="-18" dirty="0">
                <a:solidFill>
                  <a:srgbClr val="FF0000"/>
                </a:solidFill>
                <a:latin typeface="ComicSansMS-Bold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t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e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r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d</a:t>
            </a:r>
            <a:r>
              <a:rPr lang="en-US" sz="1400" spc="-13" dirty="0">
                <a:solidFill>
                  <a:schemeClr val="tx1"/>
                </a:solidFill>
                <a:latin typeface="ComicSansMS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r</a:t>
            </a:r>
            <a:r>
              <a:rPr lang="en-US" sz="1400" spc="439" dirty="0">
                <a:solidFill>
                  <a:schemeClr val="tx1"/>
                </a:solidFill>
                <a:latin typeface="ComicSansMS"/>
              </a:rPr>
              <a:t>i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a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t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a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s:</a:t>
            </a:r>
          </a:p>
        </p:txBody>
      </p:sp>
      <p:sp>
        <p:nvSpPr>
          <p:cNvPr id="268" name="Rectangle 268"/>
          <p:cNvSpPr/>
          <p:nvPr/>
        </p:nvSpPr>
        <p:spPr>
          <a:xfrm>
            <a:off x="1984935" y="2340193"/>
            <a:ext cx="3971152" cy="4197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spc="-11" dirty="0">
                <a:solidFill>
                  <a:schemeClr val="tx1"/>
                </a:solidFill>
                <a:latin typeface="ComicSansMS-Bold"/>
              </a:rPr>
              <a:t>a</a:t>
            </a:r>
            <a:r>
              <a:rPr lang="en-US" sz="1400" b="1" spc="128" dirty="0">
                <a:solidFill>
                  <a:schemeClr val="tx1"/>
                </a:solidFill>
                <a:latin typeface="ComicSansMS-Bold"/>
              </a:rPr>
              <a:t>.</a:t>
            </a:r>
            <a:r>
              <a:rPr lang="en-US" sz="1400" b="1" spc="-13" dirty="0">
                <a:solidFill>
                  <a:srgbClr val="FF0000"/>
                </a:solidFill>
                <a:latin typeface="ComicSansMS-Bold"/>
              </a:rPr>
              <a:t>Si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st</a:t>
            </a:r>
            <a:r>
              <a:rPr lang="en-US" sz="1400" b="1" spc="-14" dirty="0">
                <a:solidFill>
                  <a:srgbClr val="FF0000"/>
                </a:solidFill>
                <a:latin typeface="ComicSansMS-Bold"/>
              </a:rPr>
              <a:t>em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 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P</a:t>
            </a:r>
            <a:r>
              <a:rPr lang="en-US" sz="1400" b="1" spc="-14" dirty="0">
                <a:solidFill>
                  <a:srgbClr val="FF0000"/>
                </a:solidFill>
                <a:latin typeface="ComicSansMS-Bold"/>
              </a:rPr>
              <a:t>e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nj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a</a:t>
            </a:r>
            <a:r>
              <a:rPr lang="en-US" sz="1400" b="1" spc="-14" dirty="0">
                <a:solidFill>
                  <a:srgbClr val="FF0000"/>
                </a:solidFill>
                <a:latin typeface="ComicSansMS-Bold"/>
              </a:rPr>
              <a:t>m</a:t>
            </a:r>
            <a:r>
              <a:rPr lang="en-US" sz="1400" b="1" spc="-13" dirty="0">
                <a:solidFill>
                  <a:srgbClr val="FF0000"/>
                </a:solidFill>
                <a:latin typeface="ComicSansMS-Bold"/>
              </a:rPr>
              <a:t>i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n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a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n Mutu Int</a:t>
            </a:r>
            <a:r>
              <a:rPr lang="en-US" sz="1400" b="1" spc="-14" dirty="0">
                <a:solidFill>
                  <a:srgbClr val="FF0000"/>
                </a:solidFill>
                <a:latin typeface="ComicSansMS-Bold"/>
              </a:rPr>
              <a:t>e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rn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a</a:t>
            </a:r>
            <a:r>
              <a:rPr lang="en-US" sz="1400" b="1" spc="-16" dirty="0">
                <a:solidFill>
                  <a:srgbClr val="FF0000"/>
                </a:solidFill>
                <a:latin typeface="ComicSansMS-Bold"/>
              </a:rPr>
              <a:t>l</a:t>
            </a:r>
            <a:r>
              <a:rPr lang="en-US" sz="1400" b="1" spc="-19" dirty="0">
                <a:solidFill>
                  <a:srgbClr val="FF0000"/>
                </a:solidFill>
                <a:latin typeface="ComicSansMS-Bold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(SPMI)</a:t>
            </a:r>
            <a:r>
              <a:rPr lang="en-US" sz="1400" spc="475" dirty="0">
                <a:solidFill>
                  <a:schemeClr val="tx1"/>
                </a:solidFill>
                <a:latin typeface="ComicSansMS"/>
              </a:rPr>
              <a:t>;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dan</a:t>
            </a:r>
          </a:p>
          <a:p>
            <a:pPr>
              <a:lnSpc>
                <a:spcPts val="1684"/>
              </a:lnSpc>
            </a:pPr>
            <a:r>
              <a:rPr lang="en-US" sz="1400" b="1" spc="-10" dirty="0">
                <a:solidFill>
                  <a:schemeClr val="tx1"/>
                </a:solidFill>
                <a:latin typeface="ComicSansMS-Bold"/>
              </a:rPr>
              <a:t>b</a:t>
            </a:r>
            <a:r>
              <a:rPr lang="en-US" sz="1400" b="1" spc="170" dirty="0">
                <a:solidFill>
                  <a:schemeClr val="tx1"/>
                </a:solidFill>
                <a:latin typeface="ComicSansMS-Bold"/>
              </a:rPr>
              <a:t>.</a:t>
            </a:r>
            <a:r>
              <a:rPr lang="en-US" sz="1400" b="1" spc="-13" dirty="0">
                <a:solidFill>
                  <a:srgbClr val="FF0000"/>
                </a:solidFill>
                <a:latin typeface="ComicSansMS-Bold"/>
              </a:rPr>
              <a:t>Si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st</a:t>
            </a:r>
            <a:r>
              <a:rPr lang="en-US" sz="1400" b="1" spc="-14" dirty="0">
                <a:solidFill>
                  <a:srgbClr val="FF0000"/>
                </a:solidFill>
                <a:latin typeface="ComicSansMS-Bold"/>
              </a:rPr>
              <a:t>em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 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P</a:t>
            </a:r>
            <a:r>
              <a:rPr lang="en-US" sz="1400" b="1" spc="-14" dirty="0">
                <a:solidFill>
                  <a:srgbClr val="FF0000"/>
                </a:solidFill>
                <a:latin typeface="ComicSansMS-Bold"/>
              </a:rPr>
              <a:t>e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nj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a</a:t>
            </a:r>
            <a:r>
              <a:rPr lang="en-US" sz="1400" b="1" spc="-14" dirty="0">
                <a:solidFill>
                  <a:srgbClr val="FF0000"/>
                </a:solidFill>
                <a:latin typeface="ComicSansMS-Bold"/>
              </a:rPr>
              <a:t>m</a:t>
            </a:r>
            <a:r>
              <a:rPr lang="en-US" sz="1400" b="1" spc="-13" dirty="0">
                <a:solidFill>
                  <a:srgbClr val="FF0000"/>
                </a:solidFill>
                <a:latin typeface="ComicSansMS-Bold"/>
              </a:rPr>
              <a:t>i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n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a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n Mutu 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E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kst</a:t>
            </a:r>
            <a:r>
              <a:rPr lang="en-US" sz="1400" b="1" spc="-14" dirty="0">
                <a:solidFill>
                  <a:srgbClr val="FF0000"/>
                </a:solidFill>
                <a:latin typeface="ComicSansMS-Bold"/>
              </a:rPr>
              <a:t>e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rn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a</a:t>
            </a:r>
            <a:r>
              <a:rPr lang="en-US" sz="1400" b="1" spc="615" dirty="0">
                <a:solidFill>
                  <a:srgbClr val="FF0000"/>
                </a:solidFill>
                <a:latin typeface="ComicSansMS-Bold"/>
              </a:rPr>
              <a:t>l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(SPME)</a:t>
            </a:r>
            <a:r>
              <a:rPr lang="en-US" sz="1400" dirty="0">
                <a:solidFill>
                  <a:srgbClr val="000090"/>
                </a:solidFill>
                <a:latin typeface="ComicSansMS"/>
              </a:rPr>
              <a:t>.</a:t>
            </a:r>
          </a:p>
        </p:txBody>
      </p:sp>
      <p:sp>
        <p:nvSpPr>
          <p:cNvPr id="269" name="Rectangle 269"/>
          <p:cNvSpPr/>
          <p:nvPr/>
        </p:nvSpPr>
        <p:spPr>
          <a:xfrm>
            <a:off x="1681286" y="2834912"/>
            <a:ext cx="687207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96980" algn="l"/>
              </a:tabLst>
            </a:pPr>
            <a:r>
              <a:rPr lang="en-US" sz="1400" dirty="0">
                <a:solidFill>
                  <a:srgbClr val="000090"/>
                </a:solidFill>
                <a:latin typeface="Wingdings-Regular"/>
              </a:rPr>
              <a:t>❑	</a:t>
            </a:r>
            <a:r>
              <a:rPr lang="en-US" sz="1400" b="1" spc="-11" dirty="0">
                <a:solidFill>
                  <a:schemeClr val="tx1"/>
                </a:solidFill>
                <a:latin typeface="ComicSansMS-Bold"/>
              </a:rPr>
              <a:t>Pa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s</a:t>
            </a:r>
            <a:r>
              <a:rPr lang="en-US" sz="1400" b="1" spc="-11" dirty="0">
                <a:solidFill>
                  <a:schemeClr val="tx1"/>
                </a:solidFill>
                <a:latin typeface="ComicSansMS-Bold"/>
              </a:rPr>
              <a:t>a</a:t>
            </a:r>
            <a:r>
              <a:rPr lang="en-US" sz="1400" b="1" spc="-16" dirty="0">
                <a:solidFill>
                  <a:schemeClr val="tx1"/>
                </a:solidFill>
                <a:latin typeface="ComicSansMS-Bold"/>
              </a:rPr>
              <a:t>l</a:t>
            </a:r>
            <a:r>
              <a:rPr lang="en-US" sz="1400" b="1" spc="-18" dirty="0">
                <a:solidFill>
                  <a:schemeClr val="tx1"/>
                </a:solidFill>
                <a:latin typeface="ComicSansMS-Bold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3 </a:t>
            </a:r>
            <a:r>
              <a:rPr lang="en-US" sz="1400" b="1" spc="-21" dirty="0">
                <a:solidFill>
                  <a:schemeClr val="tx1"/>
                </a:solidFill>
                <a:latin typeface="ComicSansMS-Bold"/>
              </a:rPr>
              <a:t>a</a:t>
            </a:r>
            <a:r>
              <a:rPr lang="en-US" sz="1400" b="1" spc="-18" dirty="0">
                <a:solidFill>
                  <a:schemeClr val="tx1"/>
                </a:solidFill>
                <a:latin typeface="ComicSansMS-Bold"/>
              </a:rPr>
              <a:t>y</a:t>
            </a:r>
            <a:r>
              <a:rPr lang="en-US" sz="1400" b="1" spc="-21" dirty="0">
                <a:solidFill>
                  <a:schemeClr val="tx1"/>
                </a:solidFill>
                <a:latin typeface="ComicSansMS-Bold"/>
              </a:rPr>
              <a:t>a</a:t>
            </a:r>
            <a:r>
              <a:rPr lang="en-US" sz="1400" b="1" spc="-18" dirty="0">
                <a:solidFill>
                  <a:schemeClr val="tx1"/>
                </a:solidFill>
                <a:latin typeface="ComicSansMS-Bold"/>
              </a:rPr>
              <a:t>t</a:t>
            </a:r>
            <a:r>
              <a:rPr lang="en-US" sz="1400" b="1" spc="-28" dirty="0">
                <a:solidFill>
                  <a:schemeClr val="tx1"/>
                </a:solidFill>
                <a:latin typeface="ComicSansMS-Bold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(2) sd. </a:t>
            </a:r>
            <a:r>
              <a:rPr lang="en-US" sz="1400" b="1" spc="-21" dirty="0">
                <a:solidFill>
                  <a:schemeClr val="tx1"/>
                </a:solidFill>
                <a:latin typeface="ComicSansMS-Bold"/>
              </a:rPr>
              <a:t>a</a:t>
            </a:r>
            <a:r>
              <a:rPr lang="en-US" sz="1400" b="1" spc="-18" dirty="0">
                <a:solidFill>
                  <a:schemeClr val="tx1"/>
                </a:solidFill>
                <a:latin typeface="ComicSansMS-Bold"/>
              </a:rPr>
              <a:t>y</a:t>
            </a:r>
            <a:r>
              <a:rPr lang="en-US" sz="1400" b="1" spc="-21" dirty="0">
                <a:solidFill>
                  <a:schemeClr val="tx1"/>
                </a:solidFill>
                <a:latin typeface="ComicSansMS-Bold"/>
              </a:rPr>
              <a:t>a</a:t>
            </a:r>
            <a:r>
              <a:rPr lang="en-US" sz="1400" b="1" spc="-18" dirty="0">
                <a:solidFill>
                  <a:schemeClr val="tx1"/>
                </a:solidFill>
                <a:latin typeface="ComicSansMS-Bold"/>
              </a:rPr>
              <a:t>t</a:t>
            </a:r>
            <a:r>
              <a:rPr lang="en-US" sz="1400" b="1" spc="-28" dirty="0">
                <a:solidFill>
                  <a:schemeClr val="tx1"/>
                </a:solidFill>
                <a:latin typeface="ComicSansMS-Bold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(4) </a:t>
            </a:r>
            <a:r>
              <a:rPr lang="en-US" sz="1400" b="1" spc="-11" dirty="0">
                <a:solidFill>
                  <a:schemeClr val="tx1"/>
                </a:solidFill>
                <a:latin typeface="ComicSansMS-Bold"/>
              </a:rPr>
              <a:t>P</a:t>
            </a:r>
            <a:r>
              <a:rPr lang="en-US" sz="1400" b="1" spc="-14" dirty="0">
                <a:solidFill>
                  <a:schemeClr val="tx1"/>
                </a:solidFill>
                <a:latin typeface="ComicSansMS-Bold"/>
              </a:rPr>
              <a:t>e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r</a:t>
            </a:r>
            <a:r>
              <a:rPr lang="en-US" sz="1400" b="1" spc="-14" dirty="0">
                <a:solidFill>
                  <a:schemeClr val="tx1"/>
                </a:solidFill>
                <a:latin typeface="ComicSansMS-Bold"/>
              </a:rPr>
              <a:t>me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nr</a:t>
            </a:r>
            <a:r>
              <a:rPr lang="en-US" sz="1400" b="1" spc="-13" dirty="0">
                <a:solidFill>
                  <a:schemeClr val="tx1"/>
                </a:solidFill>
                <a:latin typeface="ComicSansMS-Bold"/>
              </a:rPr>
              <a:t>i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st</a:t>
            </a:r>
            <a:r>
              <a:rPr lang="en-US" sz="1400" b="1" spc="-14" dirty="0">
                <a:solidFill>
                  <a:schemeClr val="tx1"/>
                </a:solidFill>
                <a:latin typeface="ComicSansMS-Bold"/>
              </a:rPr>
              <a:t>e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k</a:t>
            </a:r>
            <a:r>
              <a:rPr lang="en-US" sz="1400" b="1" spc="-11" dirty="0">
                <a:solidFill>
                  <a:schemeClr val="tx1"/>
                </a:solidFill>
                <a:latin typeface="ComicSansMS-Bold"/>
              </a:rPr>
              <a:t>d</a:t>
            </a:r>
            <a:r>
              <a:rPr lang="en-US" sz="1400" b="1" spc="-13" dirty="0">
                <a:solidFill>
                  <a:schemeClr val="tx1"/>
                </a:solidFill>
                <a:latin typeface="ComicSansMS-Bold"/>
              </a:rPr>
              <a:t>i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kt</a:t>
            </a:r>
            <a:r>
              <a:rPr lang="en-US" sz="1400" b="1" spc="-13" dirty="0">
                <a:solidFill>
                  <a:schemeClr val="tx1"/>
                </a:solidFill>
                <a:latin typeface="ComicSansMS-Bold"/>
              </a:rPr>
              <a:t>i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 </a:t>
            </a:r>
            <a:r>
              <a:rPr lang="en-US" sz="1400" b="1" spc="-11" dirty="0">
                <a:solidFill>
                  <a:schemeClr val="tx1"/>
                </a:solidFill>
                <a:latin typeface="ComicSansMS-Bold"/>
              </a:rPr>
              <a:t>No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. 62 </a:t>
            </a:r>
            <a:r>
              <a:rPr lang="en-US" sz="1400" b="1" spc="-27" dirty="0">
                <a:solidFill>
                  <a:schemeClr val="tx1"/>
                </a:solidFill>
                <a:latin typeface="ComicSansMS-Bold"/>
              </a:rPr>
              <a:t>T</a:t>
            </a:r>
            <a:r>
              <a:rPr lang="en-US" sz="1400" b="1" spc="-32" dirty="0">
                <a:solidFill>
                  <a:schemeClr val="tx1"/>
                </a:solidFill>
                <a:latin typeface="ComicSansMS-Bold"/>
              </a:rPr>
              <a:t>ah</a:t>
            </a:r>
            <a:r>
              <a:rPr lang="en-US" sz="1400" b="1" spc="-34" dirty="0">
                <a:solidFill>
                  <a:schemeClr val="tx1"/>
                </a:solidFill>
                <a:latin typeface="ComicSansMS-Bold"/>
              </a:rPr>
              <a:t>u</a:t>
            </a:r>
            <a:r>
              <a:rPr lang="en-US" sz="1400" b="1" spc="-27" dirty="0">
                <a:solidFill>
                  <a:schemeClr val="tx1"/>
                </a:solidFill>
                <a:latin typeface="ComicSansMS-Bold"/>
              </a:rPr>
              <a:t>n</a:t>
            </a:r>
            <a:r>
              <a:rPr lang="en-US" sz="1400" b="1" spc="-18" dirty="0">
                <a:solidFill>
                  <a:schemeClr val="tx1"/>
                </a:solidFill>
                <a:latin typeface="ComicSansMS-Bold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2016 </a:t>
            </a:r>
            <a:r>
              <a:rPr lang="en-US" sz="1400" b="1" spc="-27" dirty="0">
                <a:solidFill>
                  <a:schemeClr val="tx1"/>
                </a:solidFill>
                <a:latin typeface="ComicSansMS-Bold"/>
              </a:rPr>
              <a:t>T</a:t>
            </a:r>
            <a:r>
              <a:rPr lang="en-US" sz="1400" b="1" spc="-35" dirty="0">
                <a:solidFill>
                  <a:schemeClr val="tx1"/>
                </a:solidFill>
                <a:latin typeface="ComicSansMS-Bold"/>
              </a:rPr>
              <a:t>e</a:t>
            </a:r>
            <a:r>
              <a:rPr lang="en-US" sz="1400" b="1" spc="-27" dirty="0">
                <a:solidFill>
                  <a:schemeClr val="tx1"/>
                </a:solidFill>
                <a:latin typeface="ComicSansMS-Bold"/>
              </a:rPr>
              <a:t>n</a:t>
            </a:r>
            <a:r>
              <a:rPr lang="en-US" sz="1400" b="1" spc="-28" dirty="0">
                <a:solidFill>
                  <a:schemeClr val="tx1"/>
                </a:solidFill>
                <a:latin typeface="ComicSansMS-Bold"/>
              </a:rPr>
              <a:t>t</a:t>
            </a:r>
            <a:r>
              <a:rPr lang="en-US" sz="1400" b="1" spc="-32" dirty="0">
                <a:solidFill>
                  <a:schemeClr val="tx1"/>
                </a:solidFill>
                <a:latin typeface="ComicSansMS-Bold"/>
              </a:rPr>
              <a:t>a</a:t>
            </a:r>
            <a:r>
              <a:rPr lang="en-US" sz="1400" b="1" spc="-27" dirty="0">
                <a:solidFill>
                  <a:schemeClr val="tx1"/>
                </a:solidFill>
                <a:latin typeface="ComicSansMS-Bold"/>
              </a:rPr>
              <a:t>n</a:t>
            </a:r>
            <a:r>
              <a:rPr lang="en-US" sz="1400" b="1" spc="-28" dirty="0">
                <a:solidFill>
                  <a:schemeClr val="tx1"/>
                </a:solidFill>
                <a:latin typeface="ComicSansMS-Bold"/>
              </a:rPr>
              <a:t>g</a:t>
            </a:r>
            <a:r>
              <a:rPr lang="en-US" sz="1400" b="1" spc="-18" dirty="0">
                <a:solidFill>
                  <a:schemeClr val="tx1"/>
                </a:solidFill>
                <a:latin typeface="ComicSansMS-Bold"/>
              </a:rPr>
              <a:t> </a:t>
            </a:r>
            <a:r>
              <a:rPr lang="en-US" sz="1400" b="1" spc="-30" dirty="0">
                <a:solidFill>
                  <a:schemeClr val="tx1"/>
                </a:solidFill>
                <a:latin typeface="ComicSansMS-Bold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SPM</a:t>
            </a:r>
          </a:p>
        </p:txBody>
      </p:sp>
      <p:sp>
        <p:nvSpPr>
          <p:cNvPr id="270" name="Rectangle 270"/>
          <p:cNvSpPr/>
          <p:nvPr/>
        </p:nvSpPr>
        <p:spPr>
          <a:xfrm>
            <a:off x="1978252" y="3048749"/>
            <a:ext cx="6284413" cy="4678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Dikti</a:t>
            </a:r>
          </a:p>
          <a:p>
            <a:pPr marL="17374">
              <a:lnSpc>
                <a:spcPts val="2210"/>
              </a:lnSpc>
              <a:tabLst>
                <a:tab pos="1014394" algn="l"/>
                <a:tab pos="2339248" algn="l"/>
                <a:tab pos="3617210" algn="l"/>
                <a:tab pos="4670410" algn="l"/>
                <a:tab pos="5928436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(2</a:t>
            </a:r>
            <a:r>
              <a:rPr lang="en-US" sz="1400" b="1" spc="615" dirty="0">
                <a:solidFill>
                  <a:schemeClr val="tx1"/>
                </a:solidFill>
                <a:latin typeface="ComicSansMS-Bold"/>
              </a:rPr>
              <a:t>)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SPMI	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di</a:t>
            </a:r>
            <a:r>
              <a:rPr lang="en-US" sz="1400" spc="-13" dirty="0">
                <a:solidFill>
                  <a:schemeClr val="tx1"/>
                </a:solidFill>
                <a:latin typeface="ComicSansMS"/>
              </a:rPr>
              <a:t>r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e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n</a:t>
            </a:r>
            <a:r>
              <a:rPr lang="en-US" sz="1400" spc="-14" dirty="0">
                <a:solidFill>
                  <a:schemeClr val="tx1"/>
                </a:solidFill>
                <a:latin typeface="ComicSansMS"/>
              </a:rPr>
              <a:t>c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an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a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k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a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n,	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d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il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a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ksan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a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k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a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n,	dieval</a:t>
            </a:r>
            <a:r>
              <a:rPr lang="en-US" sz="1400" spc="-18" dirty="0">
                <a:solidFill>
                  <a:schemeClr val="tx1"/>
                </a:solidFill>
                <a:latin typeface="ComicSansMS"/>
              </a:rPr>
              <a:t>u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asi,	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d</a:t>
            </a:r>
            <a:r>
              <a:rPr lang="en-US" sz="1400" spc="-13" dirty="0">
                <a:solidFill>
                  <a:schemeClr val="tx1"/>
                </a:solidFill>
                <a:latin typeface="ComicSansMS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k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e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n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da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l</a:t>
            </a:r>
            <a:r>
              <a:rPr lang="en-US" sz="1400" spc="-13" dirty="0">
                <a:solidFill>
                  <a:schemeClr val="tx1"/>
                </a:solidFill>
                <a:latin typeface="ComicSansMS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k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a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n,	dan</a:t>
            </a:r>
          </a:p>
        </p:txBody>
      </p:sp>
      <p:sp>
        <p:nvSpPr>
          <p:cNvPr id="271" name="Rectangle 271"/>
          <p:cNvSpPr/>
          <p:nvPr/>
        </p:nvSpPr>
        <p:spPr>
          <a:xfrm>
            <a:off x="1984935" y="3543244"/>
            <a:ext cx="7192033" cy="4197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27410"/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d</a:t>
            </a:r>
            <a:r>
              <a:rPr lang="en-US" sz="1400" spc="-13" dirty="0">
                <a:solidFill>
                  <a:schemeClr val="tx1"/>
                </a:solidFill>
                <a:latin typeface="ComicSansMS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k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e</a:t>
            </a:r>
            <a:r>
              <a:rPr lang="en-US" sz="1400" spc="-14" dirty="0">
                <a:solidFill>
                  <a:schemeClr val="tx1"/>
                </a:solidFill>
                <a:latin typeface="ComicSansMS"/>
              </a:rPr>
              <a:t>m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ba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ngk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a</a:t>
            </a:r>
            <a:r>
              <a:rPr lang="en-US" sz="1400" spc="382" dirty="0">
                <a:solidFill>
                  <a:schemeClr val="tx1"/>
                </a:solidFill>
                <a:latin typeface="ComicSansMS"/>
              </a:rPr>
              <a:t>n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ole</a:t>
            </a:r>
            <a:r>
              <a:rPr lang="en-US" sz="1400" b="1" spc="600" dirty="0">
                <a:solidFill>
                  <a:schemeClr val="tx1"/>
                </a:solidFill>
                <a:latin typeface="ComicSansMS-Bold"/>
              </a:rPr>
              <a:t>h</a:t>
            </a:r>
            <a:r>
              <a:rPr lang="en-US" sz="1400" b="1" spc="-13" dirty="0">
                <a:solidFill>
                  <a:schemeClr val="tx1"/>
                </a:solidFill>
                <a:latin typeface="ComicSansMS-Bold"/>
              </a:rPr>
              <a:t>p</a:t>
            </a:r>
            <a:r>
              <a:rPr lang="en-US" sz="1400" b="1" spc="-14" dirty="0">
                <a:solidFill>
                  <a:schemeClr val="tx1"/>
                </a:solidFill>
                <a:latin typeface="ComicSansMS-Bold"/>
              </a:rPr>
              <a:t>e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rg</a:t>
            </a:r>
            <a:r>
              <a:rPr lang="en-US" sz="1400" b="1" spc="-13" dirty="0">
                <a:solidFill>
                  <a:schemeClr val="tx1"/>
                </a:solidFill>
                <a:latin typeface="ComicSansMS-Bold"/>
              </a:rPr>
              <a:t>u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r</a:t>
            </a:r>
            <a:r>
              <a:rPr lang="en-US" sz="1400" b="1" spc="-13" dirty="0">
                <a:solidFill>
                  <a:schemeClr val="tx1"/>
                </a:solidFill>
                <a:latin typeface="ComicSansMS-Bold"/>
              </a:rPr>
              <a:t>u</a:t>
            </a:r>
            <a:r>
              <a:rPr lang="en-US" sz="1400" b="1" spc="-11" dirty="0">
                <a:solidFill>
                  <a:schemeClr val="tx1"/>
                </a:solidFill>
                <a:latin typeface="ComicSansMS-Bold"/>
              </a:rPr>
              <a:t>a</a:t>
            </a:r>
            <a:r>
              <a:rPr lang="en-US" sz="1400" b="1" spc="731" dirty="0">
                <a:solidFill>
                  <a:schemeClr val="tx1"/>
                </a:solidFill>
                <a:latin typeface="ComicSansMS-Bold"/>
              </a:rPr>
              <a:t>n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tinggi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.</a:t>
            </a:r>
          </a:p>
          <a:p>
            <a:pPr>
              <a:lnSpc>
                <a:spcPts val="1684"/>
              </a:lnSpc>
              <a:tabLst>
                <a:tab pos="5580934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(3</a:t>
            </a:r>
            <a:r>
              <a:rPr lang="en-US" sz="1400" b="1" spc="520" dirty="0">
                <a:solidFill>
                  <a:schemeClr val="tx1"/>
                </a:solidFill>
                <a:latin typeface="ComicSansMS-Bold"/>
              </a:rPr>
              <a:t>)</a:t>
            </a:r>
            <a:r>
              <a:rPr lang="en-US" sz="1400" b="1" dirty="0">
                <a:solidFill>
                  <a:schemeClr val="tx1"/>
                </a:solidFill>
                <a:latin typeface="ComicSansMS-Bold"/>
              </a:rPr>
              <a:t>SPM</a:t>
            </a:r>
            <a:r>
              <a:rPr lang="en-US" sz="1400" b="1" spc="610" dirty="0">
                <a:solidFill>
                  <a:schemeClr val="tx1"/>
                </a:solidFill>
                <a:latin typeface="ComicSansMS-Bold"/>
              </a:rPr>
              <a:t>E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di</a:t>
            </a:r>
            <a:r>
              <a:rPr lang="en-US" sz="1400" spc="-13" dirty="0">
                <a:solidFill>
                  <a:schemeClr val="tx1"/>
                </a:solidFill>
                <a:latin typeface="ComicSansMS"/>
              </a:rPr>
              <a:t>r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e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n</a:t>
            </a:r>
            <a:r>
              <a:rPr lang="en-US" sz="1400" spc="-14" dirty="0">
                <a:solidFill>
                  <a:schemeClr val="tx1"/>
                </a:solidFill>
                <a:latin typeface="ComicSansMS"/>
              </a:rPr>
              <a:t>c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a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na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ka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n</a:t>
            </a:r>
            <a:r>
              <a:rPr lang="en-US" sz="1400" spc="449" dirty="0">
                <a:solidFill>
                  <a:schemeClr val="tx1"/>
                </a:solidFill>
                <a:latin typeface="ComicSansMS"/>
              </a:rPr>
              <a:t>,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di</a:t>
            </a:r>
            <a:r>
              <a:rPr lang="en-US" sz="1400" spc="-13" dirty="0">
                <a:solidFill>
                  <a:schemeClr val="tx1"/>
                </a:solidFill>
                <a:latin typeface="ComicSansMS"/>
              </a:rPr>
              <a:t>e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valuasi</a:t>
            </a:r>
            <a:r>
              <a:rPr lang="en-US" sz="1400" spc="432" dirty="0">
                <a:solidFill>
                  <a:schemeClr val="tx1"/>
                </a:solidFill>
                <a:latin typeface="ComicSansMS"/>
              </a:rPr>
              <a:t>,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d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i</a:t>
            </a:r>
            <a:r>
              <a:rPr lang="en-US" sz="1400" spc="-18" dirty="0">
                <a:solidFill>
                  <a:schemeClr val="tx1"/>
                </a:solidFill>
                <a:latin typeface="ComicSansMS"/>
              </a:rPr>
              <a:t>l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a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k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s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a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n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a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k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a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n</a:t>
            </a:r>
            <a:r>
              <a:rPr lang="en-US" sz="1400" spc="447" dirty="0">
                <a:solidFill>
                  <a:schemeClr val="tx1"/>
                </a:solidFill>
                <a:latin typeface="ComicSansMS"/>
              </a:rPr>
              <a:t>,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d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i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ke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n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d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al</a:t>
            </a:r>
            <a:r>
              <a:rPr lang="en-US" sz="1400" spc="-13" dirty="0">
                <a:solidFill>
                  <a:schemeClr val="tx1"/>
                </a:solidFill>
                <a:latin typeface="ComicSansMS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k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a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n</a:t>
            </a:r>
            <a:r>
              <a:rPr lang="en-US" sz="1400" spc="443" dirty="0">
                <a:solidFill>
                  <a:schemeClr val="tx1"/>
                </a:solidFill>
                <a:latin typeface="ComicSansMS"/>
              </a:rPr>
              <a:t>,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dan	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d</a:t>
            </a:r>
            <a:r>
              <a:rPr lang="en-US" sz="1400" spc="-13" dirty="0">
                <a:solidFill>
                  <a:schemeClr val="tx1"/>
                </a:solidFill>
                <a:latin typeface="ComicSansMS"/>
              </a:rPr>
              <a:t>i</a:t>
            </a:r>
            <a:r>
              <a:rPr lang="en-US" sz="1400" spc="-20" dirty="0">
                <a:solidFill>
                  <a:schemeClr val="tx1"/>
                </a:solidFill>
                <a:latin typeface="ComicSansMS"/>
              </a:rPr>
              <a:t>ke</a:t>
            </a:r>
            <a:r>
              <a:rPr lang="en-US" sz="1400" spc="-14" dirty="0">
                <a:solidFill>
                  <a:schemeClr val="tx1"/>
                </a:solidFill>
                <a:latin typeface="ComicSansMS"/>
              </a:rPr>
              <a:t>m</a:t>
            </a:r>
            <a:r>
              <a:rPr lang="en-US" sz="1400" spc="-11" dirty="0">
                <a:solidFill>
                  <a:schemeClr val="tx1"/>
                </a:solidFill>
                <a:latin typeface="ComicSansMS"/>
              </a:rPr>
              <a:t>b</a:t>
            </a:r>
            <a:r>
              <a:rPr lang="en-US" sz="1400" spc="-23" dirty="0">
                <a:solidFill>
                  <a:schemeClr val="tx1"/>
                </a:solidFill>
                <a:latin typeface="ComicSansMS"/>
              </a:rPr>
              <a:t>a</a:t>
            </a:r>
            <a:r>
              <a:rPr lang="en-US" sz="1400" spc="-18" dirty="0">
                <a:solidFill>
                  <a:schemeClr val="tx1"/>
                </a:solidFill>
                <a:latin typeface="ComicSansMS"/>
              </a:rPr>
              <a:t>ng</a:t>
            </a:r>
            <a:r>
              <a:rPr lang="en-US" sz="1400" dirty="0">
                <a:solidFill>
                  <a:schemeClr val="tx1"/>
                </a:solidFill>
                <a:latin typeface="ComicSansMS"/>
              </a:rPr>
              <a:t>k</a:t>
            </a:r>
            <a:r>
              <a:rPr lang="en-US" sz="1400" spc="-23" dirty="0">
                <a:solidFill>
                  <a:schemeClr val="tx1"/>
                </a:solidFill>
                <a:latin typeface="ComicSansMS"/>
              </a:rPr>
              <a:t>a</a:t>
            </a:r>
            <a:r>
              <a:rPr lang="en-US" sz="1400" spc="426" dirty="0">
                <a:solidFill>
                  <a:schemeClr val="tx1"/>
                </a:solidFill>
                <a:latin typeface="ComicSansMS"/>
              </a:rPr>
              <a:t>n</a:t>
            </a:r>
            <a:r>
              <a:rPr lang="en-US" sz="1400" b="1" spc="-11" dirty="0">
                <a:solidFill>
                  <a:schemeClr val="tx1"/>
                </a:solidFill>
                <a:latin typeface="ComicSansMS-Bold"/>
              </a:rPr>
              <a:t>o</a:t>
            </a:r>
            <a:r>
              <a:rPr lang="en-US" sz="1400" b="1" spc="-16" dirty="0">
                <a:solidFill>
                  <a:schemeClr val="tx1"/>
                </a:solidFill>
                <a:latin typeface="ComicSansMS-Bold"/>
              </a:rPr>
              <a:t>l</a:t>
            </a:r>
            <a:r>
              <a:rPr lang="en-US" sz="1400" b="1" spc="-14" dirty="0">
                <a:solidFill>
                  <a:schemeClr val="tx1"/>
                </a:solidFill>
                <a:latin typeface="ComicSansMS-Bold"/>
              </a:rPr>
              <a:t>eh</a:t>
            </a:r>
          </a:p>
        </p:txBody>
      </p:sp>
      <p:sp>
        <p:nvSpPr>
          <p:cNvPr id="272" name="Rectangle 272"/>
          <p:cNvSpPr/>
          <p:nvPr/>
        </p:nvSpPr>
        <p:spPr>
          <a:xfrm>
            <a:off x="2289607" y="3970549"/>
            <a:ext cx="6926383" cy="4199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1679038" algn="l"/>
                <a:tab pos="4461953" algn="l"/>
              </a:tabLst>
            </a:pPr>
            <a:r>
              <a:rPr lang="en-US" sz="1401" b="1" dirty="0">
                <a:solidFill>
                  <a:srgbClr val="000090"/>
                </a:solidFill>
                <a:latin typeface="ComicSansMS-Bold"/>
              </a:rPr>
              <a:t>BAN-P</a:t>
            </a:r>
            <a:r>
              <a:rPr lang="en-US" sz="1401" b="1" spc="760" dirty="0">
                <a:solidFill>
                  <a:srgbClr val="000090"/>
                </a:solidFill>
                <a:latin typeface="ComicSansMS-Bold"/>
              </a:rPr>
              <a:t>T</a:t>
            </a:r>
            <a:r>
              <a:rPr lang="en-US" sz="1401" b="1" spc="-23" dirty="0">
                <a:solidFill>
                  <a:srgbClr val="000090"/>
                </a:solidFill>
                <a:latin typeface="ComicSansMS-Bold"/>
              </a:rPr>
              <a:t>d</a:t>
            </a:r>
            <a:r>
              <a:rPr lang="en-US" sz="1401" b="1" spc="-21" dirty="0">
                <a:solidFill>
                  <a:srgbClr val="000090"/>
                </a:solidFill>
                <a:latin typeface="ComicSansMS-Bold"/>
              </a:rPr>
              <a:t>a</a:t>
            </a:r>
            <a:r>
              <a:rPr lang="en-US" sz="1401" b="1" spc="-18" dirty="0">
                <a:solidFill>
                  <a:srgbClr val="000090"/>
                </a:solidFill>
                <a:latin typeface="ComicSansMS-Bold"/>
              </a:rPr>
              <a:t>n</a:t>
            </a:r>
            <a:r>
              <a:rPr lang="en-US" sz="1401" b="1" spc="-25" dirty="0">
                <a:solidFill>
                  <a:srgbClr val="000090"/>
                </a:solidFill>
                <a:latin typeface="ComicSansMS-Bold"/>
              </a:rPr>
              <a:t>/</a:t>
            </a:r>
            <a:r>
              <a:rPr lang="en-US" sz="1401" b="1" spc="-21" dirty="0">
                <a:solidFill>
                  <a:srgbClr val="000090"/>
                </a:solidFill>
                <a:latin typeface="ComicSansMS-Bold"/>
              </a:rPr>
              <a:t>a</a:t>
            </a:r>
            <a:r>
              <a:rPr lang="en-US" sz="1401" b="1" dirty="0">
                <a:solidFill>
                  <a:srgbClr val="000090"/>
                </a:solidFill>
                <a:latin typeface="ComicSansMS-Bold"/>
              </a:rPr>
              <a:t>t</a:t>
            </a:r>
            <a:r>
              <a:rPr lang="en-US" sz="1401" b="1" spc="-21" dirty="0">
                <a:solidFill>
                  <a:srgbClr val="000090"/>
                </a:solidFill>
                <a:latin typeface="ComicSansMS-Bold"/>
              </a:rPr>
              <a:t>a</a:t>
            </a:r>
            <a:r>
              <a:rPr lang="en-US" sz="1401" b="1" dirty="0">
                <a:solidFill>
                  <a:srgbClr val="000090"/>
                </a:solidFill>
                <a:latin typeface="ComicSansMS-Bold"/>
              </a:rPr>
              <a:t>u	LA</a:t>
            </a:r>
            <a:r>
              <a:rPr lang="en-US" sz="1401" b="1" spc="751" dirty="0">
                <a:solidFill>
                  <a:srgbClr val="000090"/>
                </a:solidFill>
                <a:latin typeface="ComicSansMS-Bold"/>
              </a:rPr>
              <a:t>M</a:t>
            </a:r>
            <a:r>
              <a:rPr lang="en-US" sz="1401" dirty="0">
                <a:solidFill>
                  <a:srgbClr val="000090"/>
                </a:solidFill>
                <a:latin typeface="ComicSansMS"/>
              </a:rPr>
              <a:t>melalu</a:t>
            </a:r>
            <a:r>
              <a:rPr lang="en-US" sz="1401" spc="767" dirty="0">
                <a:solidFill>
                  <a:srgbClr val="000090"/>
                </a:solidFill>
                <a:latin typeface="ComicSansMS"/>
              </a:rPr>
              <a:t>i</a:t>
            </a:r>
            <a:r>
              <a:rPr lang="en-US" sz="1401" b="1" spc="-11" dirty="0">
                <a:solidFill>
                  <a:srgbClr val="000090"/>
                </a:solidFill>
                <a:latin typeface="ComicSansMS-Bold"/>
              </a:rPr>
              <a:t>ak</a:t>
            </a:r>
            <a:r>
              <a:rPr lang="en-US" sz="1401" b="1" dirty="0">
                <a:solidFill>
                  <a:srgbClr val="000090"/>
                </a:solidFill>
                <a:latin typeface="ComicSansMS-Bold"/>
              </a:rPr>
              <a:t>r</a:t>
            </a:r>
            <a:r>
              <a:rPr lang="en-US" sz="1401" b="1" spc="-14" dirty="0">
                <a:solidFill>
                  <a:srgbClr val="000090"/>
                </a:solidFill>
                <a:latin typeface="ComicSansMS-Bold"/>
              </a:rPr>
              <a:t>e</a:t>
            </a:r>
            <a:r>
              <a:rPr lang="en-US" sz="1401" b="1" dirty="0">
                <a:solidFill>
                  <a:srgbClr val="000090"/>
                </a:solidFill>
                <a:latin typeface="ComicSansMS-Bold"/>
              </a:rPr>
              <a:t>d</a:t>
            </a:r>
            <a:r>
              <a:rPr lang="en-US" sz="1401" b="1" spc="-16" dirty="0">
                <a:solidFill>
                  <a:srgbClr val="000090"/>
                </a:solidFill>
                <a:latin typeface="ComicSansMS-Bold"/>
              </a:rPr>
              <a:t>i</a:t>
            </a:r>
            <a:r>
              <a:rPr lang="en-US" sz="1401" b="1" dirty="0">
                <a:solidFill>
                  <a:srgbClr val="000090"/>
                </a:solidFill>
                <a:latin typeface="ComicSansMS-Bold"/>
              </a:rPr>
              <a:t>t</a:t>
            </a:r>
            <a:r>
              <a:rPr lang="en-US" sz="1401" b="1" spc="-11" dirty="0">
                <a:solidFill>
                  <a:srgbClr val="000090"/>
                </a:solidFill>
                <a:latin typeface="ComicSansMS-Bold"/>
              </a:rPr>
              <a:t>as</a:t>
            </a:r>
            <a:r>
              <a:rPr lang="en-US" sz="1401" b="1" spc="746" dirty="0">
                <a:solidFill>
                  <a:srgbClr val="000090"/>
                </a:solidFill>
                <a:latin typeface="ComicSansMS-Bold"/>
              </a:rPr>
              <a:t>i</a:t>
            </a:r>
            <a:r>
              <a:rPr lang="en-US" sz="1401" dirty="0">
                <a:solidFill>
                  <a:srgbClr val="000090"/>
                </a:solidFill>
                <a:latin typeface="ComicSansMS"/>
              </a:rPr>
              <a:t>sesuai	</a:t>
            </a:r>
            <a:r>
              <a:rPr lang="en-US" sz="1401" spc="-13" dirty="0">
                <a:solidFill>
                  <a:srgbClr val="000090"/>
                </a:solidFill>
                <a:latin typeface="ComicSansMS"/>
              </a:rPr>
              <a:t>d</a:t>
            </a:r>
            <a:r>
              <a:rPr lang="en-US" sz="1401" spc="-21" dirty="0">
                <a:solidFill>
                  <a:srgbClr val="000090"/>
                </a:solidFill>
                <a:latin typeface="ComicSansMS"/>
              </a:rPr>
              <a:t>e</a:t>
            </a:r>
            <a:r>
              <a:rPr lang="en-US" sz="1401" dirty="0">
                <a:solidFill>
                  <a:srgbClr val="000090"/>
                </a:solidFill>
                <a:latin typeface="ComicSansMS"/>
              </a:rPr>
              <a:t>ng</a:t>
            </a:r>
            <a:r>
              <a:rPr lang="en-US" sz="1401" spc="-13" dirty="0">
                <a:solidFill>
                  <a:srgbClr val="000090"/>
                </a:solidFill>
                <a:latin typeface="ComicSansMS"/>
              </a:rPr>
              <a:t>a</a:t>
            </a:r>
            <a:r>
              <a:rPr lang="en-US" sz="1401" spc="742" dirty="0">
                <a:solidFill>
                  <a:srgbClr val="000090"/>
                </a:solidFill>
                <a:latin typeface="ComicSansMS"/>
              </a:rPr>
              <a:t>n</a:t>
            </a:r>
            <a:r>
              <a:rPr lang="en-US" sz="1401" spc="-11" dirty="0">
                <a:solidFill>
                  <a:srgbClr val="000090"/>
                </a:solidFill>
                <a:latin typeface="ComicSansMS"/>
              </a:rPr>
              <a:t>k</a:t>
            </a:r>
            <a:r>
              <a:rPr lang="en-US" sz="1401" spc="-21" dirty="0">
                <a:solidFill>
                  <a:srgbClr val="000090"/>
                </a:solidFill>
                <a:latin typeface="ComicSansMS"/>
              </a:rPr>
              <a:t>e</a:t>
            </a:r>
            <a:r>
              <a:rPr lang="en-US" sz="1401" spc="-11" dirty="0">
                <a:solidFill>
                  <a:srgbClr val="000090"/>
                </a:solidFill>
                <a:latin typeface="ComicSansMS"/>
              </a:rPr>
              <a:t>we</a:t>
            </a:r>
            <a:r>
              <a:rPr lang="en-US" sz="1401" dirty="0">
                <a:solidFill>
                  <a:srgbClr val="000090"/>
                </a:solidFill>
                <a:latin typeface="ComicSansMS"/>
              </a:rPr>
              <a:t>n</a:t>
            </a:r>
            <a:r>
              <a:rPr lang="en-US" sz="1401" spc="-13" dirty="0">
                <a:solidFill>
                  <a:srgbClr val="000090"/>
                </a:solidFill>
                <a:latin typeface="ComicSansMS"/>
              </a:rPr>
              <a:t>a</a:t>
            </a:r>
            <a:r>
              <a:rPr lang="en-US" sz="1401" dirty="0">
                <a:solidFill>
                  <a:srgbClr val="000090"/>
                </a:solidFill>
                <a:latin typeface="ComicSansMS"/>
              </a:rPr>
              <a:t>ng</a:t>
            </a:r>
            <a:r>
              <a:rPr lang="en-US" sz="1401" spc="-13" dirty="0">
                <a:solidFill>
                  <a:srgbClr val="000090"/>
                </a:solidFill>
                <a:latin typeface="ComicSansMS"/>
              </a:rPr>
              <a:t>a</a:t>
            </a:r>
            <a:r>
              <a:rPr lang="en-US" sz="1401" spc="749" dirty="0">
                <a:solidFill>
                  <a:srgbClr val="000090"/>
                </a:solidFill>
                <a:latin typeface="ComicSansMS"/>
              </a:rPr>
              <a:t>n</a:t>
            </a:r>
            <a:r>
              <a:rPr lang="en-US" sz="1401" dirty="0">
                <a:solidFill>
                  <a:srgbClr val="000090"/>
                </a:solidFill>
                <a:latin typeface="ComicSansMS"/>
              </a:rPr>
              <a:t>m</a:t>
            </a:r>
            <a:r>
              <a:rPr lang="en-US" sz="1401" spc="-13" dirty="0">
                <a:solidFill>
                  <a:srgbClr val="000090"/>
                </a:solidFill>
                <a:latin typeface="ComicSansMS"/>
              </a:rPr>
              <a:t>a</a:t>
            </a:r>
            <a:r>
              <a:rPr lang="en-US" sz="1401" dirty="0">
                <a:solidFill>
                  <a:srgbClr val="000090"/>
                </a:solidFill>
                <a:latin typeface="ComicSansMS"/>
              </a:rPr>
              <a:t>sing-</a:t>
            </a:r>
          </a:p>
          <a:p>
            <a:pPr>
              <a:lnSpc>
                <a:spcPts val="1686"/>
              </a:lnSpc>
            </a:pPr>
            <a:r>
              <a:rPr lang="en-US" sz="1400" dirty="0">
                <a:solidFill>
                  <a:srgbClr val="000090"/>
                </a:solidFill>
                <a:latin typeface="ComicSansMS"/>
              </a:rPr>
              <a:t>masing.</a:t>
            </a:r>
          </a:p>
        </p:txBody>
      </p:sp>
      <p:sp>
        <p:nvSpPr>
          <p:cNvPr id="273" name="Rectangle 273"/>
          <p:cNvSpPr/>
          <p:nvPr/>
        </p:nvSpPr>
        <p:spPr>
          <a:xfrm>
            <a:off x="1984935" y="4398925"/>
            <a:ext cx="7187545" cy="6378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6749077" algn="l"/>
              </a:tabLst>
            </a:pP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(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4</a:t>
            </a:r>
            <a:r>
              <a:rPr lang="en-US" sz="1400" b="1" spc="538" dirty="0">
                <a:solidFill>
                  <a:srgbClr val="FF0000"/>
                </a:solidFill>
                <a:latin typeface="ComicSansMS-Bold"/>
              </a:rPr>
              <a:t>)</a:t>
            </a:r>
            <a:r>
              <a:rPr lang="en-US" sz="1400" b="1" spc="-14" dirty="0">
                <a:solidFill>
                  <a:srgbClr val="FF0000"/>
                </a:solidFill>
                <a:latin typeface="ComicSansMS-Bold"/>
              </a:rPr>
              <a:t>L</a:t>
            </a:r>
            <a:r>
              <a:rPr lang="en-US" sz="1400" b="1" spc="-13" dirty="0">
                <a:solidFill>
                  <a:srgbClr val="FF0000"/>
                </a:solidFill>
                <a:latin typeface="ComicSansMS-Bold"/>
              </a:rPr>
              <a:t>u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a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r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a</a:t>
            </a:r>
            <a:r>
              <a:rPr lang="en-US" sz="1400" b="1" spc="794" dirty="0">
                <a:solidFill>
                  <a:srgbClr val="FF0000"/>
                </a:solidFill>
                <a:latin typeface="ComicSansMS-Bold"/>
              </a:rPr>
              <a:t>n</a:t>
            </a:r>
            <a:r>
              <a:rPr lang="en-US" sz="1400" b="1" spc="-13" dirty="0">
                <a:solidFill>
                  <a:srgbClr val="FF0000"/>
                </a:solidFill>
                <a:latin typeface="ComicSansMS-Bold"/>
              </a:rPr>
              <a:t>p</a:t>
            </a:r>
            <a:r>
              <a:rPr lang="en-US" sz="1400" b="1" spc="-14" dirty="0">
                <a:solidFill>
                  <a:srgbClr val="FF0000"/>
                </a:solidFill>
                <a:latin typeface="ComicSansMS-Bold"/>
              </a:rPr>
              <a:t>e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n</a:t>
            </a:r>
            <a:r>
              <a:rPr lang="en-US" sz="1400" b="1" spc="-14" dirty="0">
                <a:solidFill>
                  <a:srgbClr val="FF0000"/>
                </a:solidFill>
                <a:latin typeface="ComicSansMS-Bold"/>
              </a:rPr>
              <a:t>e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r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a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p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a</a:t>
            </a:r>
            <a:r>
              <a:rPr lang="en-US" sz="1400" b="1" spc="795" dirty="0">
                <a:solidFill>
                  <a:srgbClr val="FF0000"/>
                </a:solidFill>
                <a:latin typeface="ComicSansMS-Bold"/>
              </a:rPr>
              <a:t>n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SPM</a:t>
            </a:r>
            <a:r>
              <a:rPr lang="en-US" sz="1400" b="1" spc="794" dirty="0">
                <a:solidFill>
                  <a:srgbClr val="FF0000"/>
                </a:solidFill>
                <a:latin typeface="ComicSansMS-Bold"/>
              </a:rPr>
              <a:t>I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ole</a:t>
            </a:r>
            <a:r>
              <a:rPr lang="en-US" sz="1400" b="1" spc="808" dirty="0">
                <a:solidFill>
                  <a:srgbClr val="FF0000"/>
                </a:solidFill>
                <a:latin typeface="ComicSansMS-Bold"/>
              </a:rPr>
              <a:t>h</a:t>
            </a:r>
            <a:r>
              <a:rPr lang="en-US" sz="1400" b="1" spc="-13" dirty="0">
                <a:solidFill>
                  <a:srgbClr val="FF0000"/>
                </a:solidFill>
                <a:latin typeface="ComicSansMS-Bold"/>
              </a:rPr>
              <a:t>p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e</a:t>
            </a:r>
            <a:r>
              <a:rPr lang="en-US" sz="1400" b="1" spc="-13" dirty="0">
                <a:solidFill>
                  <a:srgbClr val="FF0000"/>
                </a:solidFill>
                <a:latin typeface="ComicSansMS-Bold"/>
              </a:rPr>
              <a:t>r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guru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a</a:t>
            </a:r>
            <a:r>
              <a:rPr lang="en-US" sz="1400" b="1" spc="785" dirty="0">
                <a:solidFill>
                  <a:srgbClr val="FF0000"/>
                </a:solidFill>
                <a:latin typeface="ComicSansMS-Bold"/>
              </a:rPr>
              <a:t>n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tingg</a:t>
            </a:r>
            <a:r>
              <a:rPr lang="en-US" sz="1400" b="1" spc="789" dirty="0">
                <a:solidFill>
                  <a:srgbClr val="FF0000"/>
                </a:solidFill>
                <a:latin typeface="ComicSansMS-Bold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ComicSansMS"/>
              </a:rPr>
              <a:t>digunaka</a:t>
            </a:r>
            <a:r>
              <a:rPr lang="en-US" sz="1400" spc="805" dirty="0">
                <a:solidFill>
                  <a:srgbClr val="FF0000"/>
                </a:solidFill>
                <a:latin typeface="ComicSansMS"/>
              </a:rPr>
              <a:t>n</a:t>
            </a:r>
            <a:r>
              <a:rPr lang="en-US" sz="1400" dirty="0">
                <a:solidFill>
                  <a:srgbClr val="FF0000"/>
                </a:solidFill>
                <a:latin typeface="ComicSansMS"/>
              </a:rPr>
              <a:t>o</a:t>
            </a:r>
            <a:r>
              <a:rPr lang="en-US" sz="1400" spc="-13" dirty="0">
                <a:solidFill>
                  <a:srgbClr val="FF0000"/>
                </a:solidFill>
                <a:latin typeface="ComicSansMS"/>
              </a:rPr>
              <a:t>l</a:t>
            </a:r>
            <a:r>
              <a:rPr lang="en-US" sz="1400" dirty="0">
                <a:solidFill>
                  <a:srgbClr val="FF0000"/>
                </a:solidFill>
                <a:latin typeface="ComicSansMS"/>
              </a:rPr>
              <a:t>e</a:t>
            </a:r>
            <a:r>
              <a:rPr lang="en-US" sz="1400" spc="799" dirty="0">
                <a:solidFill>
                  <a:srgbClr val="FF0000"/>
                </a:solidFill>
                <a:latin typeface="ComicSansMS"/>
              </a:rPr>
              <a:t>h</a:t>
            </a:r>
            <a:r>
              <a:rPr lang="en-US" sz="1400" dirty="0">
                <a:solidFill>
                  <a:srgbClr val="FF0000"/>
                </a:solidFill>
                <a:latin typeface="ComicSansMS"/>
              </a:rPr>
              <a:t>B</a:t>
            </a:r>
            <a:r>
              <a:rPr lang="en-US" sz="1400" spc="-13" dirty="0">
                <a:solidFill>
                  <a:srgbClr val="FF0000"/>
                </a:solidFill>
                <a:latin typeface="ComicSansMS"/>
              </a:rPr>
              <a:t>A</a:t>
            </a:r>
            <a:r>
              <a:rPr lang="en-US" sz="1400" dirty="0">
                <a:solidFill>
                  <a:srgbClr val="FF0000"/>
                </a:solidFill>
                <a:latin typeface="ComicSansMS"/>
              </a:rPr>
              <a:t>N</a:t>
            </a:r>
            <a:r>
              <a:rPr lang="en-US" sz="1400" spc="795" dirty="0">
                <a:solidFill>
                  <a:srgbClr val="FF0000"/>
                </a:solidFill>
                <a:latin typeface="ComicSansMS"/>
              </a:rPr>
              <a:t>-</a:t>
            </a:r>
            <a:r>
              <a:rPr lang="en-US" sz="1400" spc="-14" dirty="0">
                <a:solidFill>
                  <a:srgbClr val="FF0000"/>
                </a:solidFill>
                <a:latin typeface="ComicSansMS"/>
              </a:rPr>
              <a:t>P</a:t>
            </a:r>
            <a:r>
              <a:rPr lang="en-US" sz="1400" dirty="0">
                <a:solidFill>
                  <a:srgbClr val="FF0000"/>
                </a:solidFill>
                <a:latin typeface="ComicSansMS"/>
              </a:rPr>
              <a:t>T	</a:t>
            </a:r>
            <a:r>
              <a:rPr lang="en-US" sz="1400" spc="-11" dirty="0">
                <a:solidFill>
                  <a:srgbClr val="FF0000"/>
                </a:solidFill>
                <a:latin typeface="ComicSansMS"/>
              </a:rPr>
              <a:t>a</a:t>
            </a:r>
            <a:r>
              <a:rPr lang="en-US" sz="1400" dirty="0">
                <a:solidFill>
                  <a:srgbClr val="FF0000"/>
                </a:solidFill>
                <a:latin typeface="ComicSansMS"/>
              </a:rPr>
              <a:t>tau</a:t>
            </a:r>
          </a:p>
          <a:p>
            <a:pPr marL="304688">
              <a:lnSpc>
                <a:spcPts val="1683"/>
              </a:lnSpc>
              <a:tabLst>
                <a:tab pos="812576" algn="l"/>
                <a:tab pos="1388628" algn="l"/>
                <a:tab pos="2359296" algn="l"/>
                <a:tab pos="3006186" algn="l"/>
                <a:tab pos="3421851" algn="l"/>
                <a:tab pos="4333600" algn="l"/>
                <a:tab pos="5560885" algn="l"/>
                <a:tab pos="6636806" algn="l"/>
              </a:tabLst>
            </a:pPr>
            <a:r>
              <a:rPr lang="en-US" sz="1400" dirty="0">
                <a:solidFill>
                  <a:srgbClr val="FF0000"/>
                </a:solidFill>
                <a:latin typeface="ComicSansMS"/>
              </a:rPr>
              <a:t>LAM	</a:t>
            </a:r>
            <a:r>
              <a:rPr lang="en-US" sz="1400" b="1" spc="-13" dirty="0">
                <a:solidFill>
                  <a:srgbClr val="FF0000"/>
                </a:solidFill>
                <a:latin typeface="ComicSansMS-Bold"/>
              </a:rPr>
              <a:t>u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ntuk	pen</a:t>
            </a:r>
            <a:r>
              <a:rPr lang="en-US" sz="1400" b="1" spc="-14" dirty="0">
                <a:solidFill>
                  <a:srgbClr val="FF0000"/>
                </a:solidFill>
                <a:latin typeface="ComicSansMS-Bold"/>
              </a:rPr>
              <a:t>e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t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a</a:t>
            </a:r>
            <a:r>
              <a:rPr lang="en-US" sz="1400" b="1" spc="-13" dirty="0">
                <a:solidFill>
                  <a:srgbClr val="FF0000"/>
                </a:solidFill>
                <a:latin typeface="ComicSansMS-Bold"/>
              </a:rPr>
              <a:t>p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a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n	st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a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t</a:t>
            </a:r>
            <a:r>
              <a:rPr lang="en-US" sz="1400" b="1" spc="-13" dirty="0">
                <a:solidFill>
                  <a:srgbClr val="FF0000"/>
                </a:solidFill>
                <a:latin typeface="ComicSansMS-Bold"/>
              </a:rPr>
              <a:t>u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s	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da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n	per</a:t>
            </a:r>
            <a:r>
              <a:rPr lang="en-US" sz="1400" b="1" spc="-13" dirty="0">
                <a:solidFill>
                  <a:srgbClr val="FF0000"/>
                </a:solidFill>
                <a:latin typeface="ComicSansMS-Bold"/>
              </a:rPr>
              <a:t>i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ngkat	t</a:t>
            </a:r>
            <a:r>
              <a:rPr lang="en-US" sz="1400" b="1" spc="-14" dirty="0">
                <a:solidFill>
                  <a:srgbClr val="FF0000"/>
                </a:solidFill>
                <a:latin typeface="ComicSansMS-Bold"/>
              </a:rPr>
              <a:t>e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r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a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kr</a:t>
            </a:r>
            <a:r>
              <a:rPr lang="en-US" sz="1400" b="1" spc="-14" dirty="0">
                <a:solidFill>
                  <a:srgbClr val="FF0000"/>
                </a:solidFill>
                <a:latin typeface="ComicSansMS-Bold"/>
              </a:rPr>
              <a:t>e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d</a:t>
            </a:r>
            <a:r>
              <a:rPr lang="en-US" sz="1400" b="1" spc="-13" dirty="0">
                <a:solidFill>
                  <a:srgbClr val="FF0000"/>
                </a:solidFill>
                <a:latin typeface="ComicSansMS-Bold"/>
              </a:rPr>
              <a:t>i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t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a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si	</a:t>
            </a:r>
            <a:r>
              <a:rPr lang="en-US" sz="1400" b="1" spc="-13" dirty="0">
                <a:solidFill>
                  <a:srgbClr val="FF0000"/>
                </a:solidFill>
                <a:latin typeface="ComicSansMS-Bold"/>
              </a:rPr>
              <a:t>p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e</a:t>
            </a:r>
            <a:r>
              <a:rPr lang="en-US" sz="1400" b="1" spc="-13" dirty="0">
                <a:solidFill>
                  <a:srgbClr val="FF0000"/>
                </a:solidFill>
                <a:latin typeface="ComicSansMS-Bold"/>
              </a:rPr>
              <a:t>r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guru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a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n	tinggi</a:t>
            </a:r>
          </a:p>
          <a:p>
            <a:pPr marL="304688">
              <a:lnSpc>
                <a:spcPts val="1684"/>
              </a:lnSpc>
            </a:pPr>
            <a:r>
              <a:rPr lang="en-US" sz="1400" b="1" spc="-21" dirty="0">
                <a:solidFill>
                  <a:srgbClr val="FF0000"/>
                </a:solidFill>
                <a:latin typeface="ComicSansMS-Bold"/>
              </a:rPr>
              <a:t>a</a:t>
            </a:r>
            <a:r>
              <a:rPr lang="en-US" sz="1400" b="1" spc="-18" dirty="0">
                <a:solidFill>
                  <a:srgbClr val="FF0000"/>
                </a:solidFill>
                <a:latin typeface="ComicSansMS-Bold"/>
              </a:rPr>
              <a:t>t</a:t>
            </a:r>
            <a:r>
              <a:rPr lang="en-US" sz="1400" b="1" spc="-21" dirty="0">
                <a:solidFill>
                  <a:srgbClr val="FF0000"/>
                </a:solidFill>
                <a:latin typeface="ComicSansMS-Bold"/>
              </a:rPr>
              <a:t>a</a:t>
            </a:r>
            <a:r>
              <a:rPr lang="en-US" sz="1400" b="1" spc="588" dirty="0">
                <a:solidFill>
                  <a:srgbClr val="FF0000"/>
                </a:solidFill>
                <a:latin typeface="ComicSansMS-Bold"/>
              </a:rPr>
              <a:t>u</a:t>
            </a:r>
            <a:r>
              <a:rPr lang="en-US" sz="1400" b="1" spc="-13" dirty="0">
                <a:solidFill>
                  <a:srgbClr val="FF0000"/>
                </a:solidFill>
                <a:latin typeface="ComicSansMS-Bold"/>
              </a:rPr>
              <a:t>p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r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o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g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a</a:t>
            </a:r>
            <a:r>
              <a:rPr lang="en-US" sz="1400" b="1" spc="627" dirty="0">
                <a:solidFill>
                  <a:srgbClr val="FF0000"/>
                </a:solidFill>
                <a:latin typeface="ComicSansMS-Bold"/>
              </a:rPr>
              <a:t>m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st</a:t>
            </a:r>
            <a:r>
              <a:rPr lang="en-US" sz="1400" b="1" spc="-13" dirty="0">
                <a:solidFill>
                  <a:srgbClr val="FF0000"/>
                </a:solidFill>
                <a:latin typeface="ComicSansMS-Bold"/>
              </a:rPr>
              <a:t>u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di</a:t>
            </a:r>
          </a:p>
        </p:txBody>
      </p:sp>
      <p:sp>
        <p:nvSpPr>
          <p:cNvPr id="274" name="Rectangle 274"/>
          <p:cNvSpPr/>
          <p:nvPr/>
        </p:nvSpPr>
        <p:spPr>
          <a:xfrm>
            <a:off x="1681286" y="5107257"/>
            <a:ext cx="7427674" cy="4678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303663" algn="l"/>
              </a:tabLst>
            </a:pPr>
            <a:r>
              <a:rPr lang="en-US" sz="1400" dirty="0">
                <a:solidFill>
                  <a:srgbClr val="000090"/>
                </a:solidFill>
                <a:latin typeface="Wingdings-Regular"/>
              </a:rPr>
              <a:t>❑	</a:t>
            </a:r>
            <a:r>
              <a:rPr lang="en-US" sz="1400" b="1" spc="-11" dirty="0">
                <a:solidFill>
                  <a:srgbClr val="000090"/>
                </a:solidFill>
                <a:latin typeface="ComicSansMS-Bold"/>
              </a:rPr>
              <a:t>Pa</a:t>
            </a:r>
            <a:r>
              <a:rPr lang="en-US" sz="1400" b="1" dirty="0">
                <a:solidFill>
                  <a:srgbClr val="000090"/>
                </a:solidFill>
                <a:latin typeface="ComicSansMS-Bold"/>
              </a:rPr>
              <a:t>s</a:t>
            </a:r>
            <a:r>
              <a:rPr lang="en-US" sz="1400" b="1" spc="-11" dirty="0">
                <a:solidFill>
                  <a:srgbClr val="000090"/>
                </a:solidFill>
                <a:latin typeface="ComicSansMS-Bold"/>
              </a:rPr>
              <a:t>a</a:t>
            </a:r>
            <a:r>
              <a:rPr lang="en-US" sz="1400" b="1" spc="574" dirty="0">
                <a:solidFill>
                  <a:srgbClr val="000090"/>
                </a:solidFill>
                <a:latin typeface="ComicSansMS-Bold"/>
              </a:rPr>
              <a:t>l</a:t>
            </a:r>
            <a:r>
              <a:rPr lang="en-US" sz="1400" b="1" spc="609" dirty="0">
                <a:solidFill>
                  <a:srgbClr val="000090"/>
                </a:solidFill>
                <a:latin typeface="ComicSansMS-Bold"/>
              </a:rPr>
              <a:t>7</a:t>
            </a:r>
            <a:r>
              <a:rPr lang="en-US" sz="1400" b="1" spc="-21" dirty="0">
                <a:solidFill>
                  <a:srgbClr val="000090"/>
                </a:solidFill>
                <a:latin typeface="ComicSansMS-Bold"/>
              </a:rPr>
              <a:t>a</a:t>
            </a:r>
            <a:r>
              <a:rPr lang="en-US" sz="1400" b="1" spc="-18" dirty="0">
                <a:solidFill>
                  <a:srgbClr val="000090"/>
                </a:solidFill>
                <a:latin typeface="ComicSansMS-Bold"/>
              </a:rPr>
              <a:t>y</a:t>
            </a:r>
            <a:r>
              <a:rPr lang="en-US" sz="1400" b="1" spc="-21" dirty="0">
                <a:solidFill>
                  <a:srgbClr val="000090"/>
                </a:solidFill>
                <a:latin typeface="ComicSansMS-Bold"/>
              </a:rPr>
              <a:t>a</a:t>
            </a:r>
            <a:r>
              <a:rPr lang="en-US" sz="1400" b="1" spc="562" dirty="0">
                <a:solidFill>
                  <a:srgbClr val="000090"/>
                </a:solidFill>
                <a:latin typeface="ComicSansMS-Bold"/>
              </a:rPr>
              <a:t>t</a:t>
            </a:r>
            <a:r>
              <a:rPr lang="en-US" sz="1400" b="1" dirty="0">
                <a:solidFill>
                  <a:srgbClr val="000090"/>
                </a:solidFill>
                <a:latin typeface="ComicSansMS-Bold"/>
              </a:rPr>
              <a:t>(1</a:t>
            </a:r>
            <a:r>
              <a:rPr lang="en-US" sz="1400" b="1" spc="624" dirty="0">
                <a:solidFill>
                  <a:srgbClr val="000090"/>
                </a:solidFill>
                <a:latin typeface="ComicSansMS-Bold"/>
              </a:rPr>
              <a:t>)</a:t>
            </a:r>
            <a:r>
              <a:rPr lang="en-US" sz="1400" b="1" spc="-11" dirty="0">
                <a:solidFill>
                  <a:srgbClr val="000090"/>
                </a:solidFill>
                <a:latin typeface="ComicSansMS-Bold"/>
              </a:rPr>
              <a:t>P</a:t>
            </a:r>
            <a:r>
              <a:rPr lang="en-US" sz="1400" b="1" spc="-14" dirty="0">
                <a:solidFill>
                  <a:srgbClr val="000090"/>
                </a:solidFill>
                <a:latin typeface="ComicSansMS-Bold"/>
              </a:rPr>
              <a:t>e</a:t>
            </a:r>
            <a:r>
              <a:rPr lang="en-US" sz="1400" b="1" dirty="0">
                <a:solidFill>
                  <a:srgbClr val="000090"/>
                </a:solidFill>
                <a:latin typeface="ComicSansMS-Bold"/>
              </a:rPr>
              <a:t>r</a:t>
            </a:r>
            <a:r>
              <a:rPr lang="en-US" sz="1400" b="1" spc="-14" dirty="0">
                <a:solidFill>
                  <a:srgbClr val="000090"/>
                </a:solidFill>
                <a:latin typeface="ComicSansMS-Bold"/>
              </a:rPr>
              <a:t>me</a:t>
            </a:r>
            <a:r>
              <a:rPr lang="en-US" sz="1400" b="1" dirty="0">
                <a:solidFill>
                  <a:srgbClr val="000090"/>
                </a:solidFill>
                <a:latin typeface="ComicSansMS-Bold"/>
              </a:rPr>
              <a:t>nr</a:t>
            </a:r>
            <a:r>
              <a:rPr lang="en-US" sz="1400" b="1" spc="-13" dirty="0">
                <a:solidFill>
                  <a:srgbClr val="000090"/>
                </a:solidFill>
                <a:latin typeface="ComicSansMS-Bold"/>
              </a:rPr>
              <a:t>i</a:t>
            </a:r>
            <a:r>
              <a:rPr lang="en-US" sz="1400" b="1" dirty="0">
                <a:solidFill>
                  <a:srgbClr val="000090"/>
                </a:solidFill>
                <a:latin typeface="ComicSansMS-Bold"/>
              </a:rPr>
              <a:t>st</a:t>
            </a:r>
            <a:r>
              <a:rPr lang="en-US" sz="1400" b="1" spc="-14" dirty="0">
                <a:solidFill>
                  <a:srgbClr val="000090"/>
                </a:solidFill>
                <a:latin typeface="ComicSansMS-Bold"/>
              </a:rPr>
              <a:t>e</a:t>
            </a:r>
            <a:r>
              <a:rPr lang="en-US" sz="1400" b="1" dirty="0">
                <a:solidFill>
                  <a:srgbClr val="000090"/>
                </a:solidFill>
                <a:latin typeface="ComicSansMS-Bold"/>
              </a:rPr>
              <a:t>k</a:t>
            </a:r>
            <a:r>
              <a:rPr lang="en-US" sz="1400" b="1" spc="-11" dirty="0">
                <a:solidFill>
                  <a:srgbClr val="000090"/>
                </a:solidFill>
                <a:latin typeface="ComicSansMS-Bold"/>
              </a:rPr>
              <a:t>d</a:t>
            </a:r>
            <a:r>
              <a:rPr lang="en-US" sz="1400" b="1" spc="-13" dirty="0">
                <a:solidFill>
                  <a:srgbClr val="000090"/>
                </a:solidFill>
                <a:latin typeface="ComicSansMS-Bold"/>
              </a:rPr>
              <a:t>i</a:t>
            </a:r>
            <a:r>
              <a:rPr lang="en-US" sz="1400" b="1" dirty="0">
                <a:solidFill>
                  <a:srgbClr val="000090"/>
                </a:solidFill>
                <a:latin typeface="ComicSansMS-Bold"/>
              </a:rPr>
              <a:t>kt</a:t>
            </a:r>
            <a:r>
              <a:rPr lang="en-US" sz="1400" b="1" spc="587" dirty="0">
                <a:solidFill>
                  <a:srgbClr val="000090"/>
                </a:solidFill>
                <a:latin typeface="ComicSansMS-Bold"/>
              </a:rPr>
              <a:t>i</a:t>
            </a:r>
            <a:r>
              <a:rPr lang="en-US" sz="1400" b="1" spc="-12" dirty="0">
                <a:solidFill>
                  <a:srgbClr val="000090"/>
                </a:solidFill>
                <a:latin typeface="ComicSansMS-Bold"/>
              </a:rPr>
              <a:t>N</a:t>
            </a:r>
            <a:r>
              <a:rPr lang="en-US" sz="1400" b="1" spc="-11" dirty="0">
                <a:solidFill>
                  <a:srgbClr val="000090"/>
                </a:solidFill>
                <a:latin typeface="ComicSansMS-Bold"/>
              </a:rPr>
              <a:t>o</a:t>
            </a:r>
            <a:r>
              <a:rPr lang="en-US" sz="1400" b="1" spc="602" dirty="0">
                <a:solidFill>
                  <a:srgbClr val="000090"/>
                </a:solidFill>
                <a:latin typeface="ComicSansMS-Bold"/>
              </a:rPr>
              <a:t>.</a:t>
            </a:r>
            <a:r>
              <a:rPr lang="en-US" sz="1400" b="1" dirty="0">
                <a:solidFill>
                  <a:srgbClr val="000090"/>
                </a:solidFill>
                <a:latin typeface="ComicSansMS-Bold"/>
              </a:rPr>
              <a:t>6</a:t>
            </a:r>
            <a:r>
              <a:rPr lang="en-US" sz="1400" b="1" spc="621" dirty="0">
                <a:solidFill>
                  <a:srgbClr val="000090"/>
                </a:solidFill>
                <a:latin typeface="ComicSansMS-Bold"/>
              </a:rPr>
              <a:t>2</a:t>
            </a:r>
            <a:r>
              <a:rPr lang="en-US" sz="1400" b="1" spc="-27" dirty="0">
                <a:solidFill>
                  <a:srgbClr val="000090"/>
                </a:solidFill>
                <a:latin typeface="ComicSansMS-Bold"/>
              </a:rPr>
              <a:t>T</a:t>
            </a:r>
            <a:r>
              <a:rPr lang="en-US" sz="1400" b="1" spc="-32" dirty="0">
                <a:solidFill>
                  <a:srgbClr val="000090"/>
                </a:solidFill>
                <a:latin typeface="ComicSansMS-Bold"/>
              </a:rPr>
              <a:t>ah</a:t>
            </a:r>
            <a:r>
              <a:rPr lang="en-US" sz="1400" b="1" spc="-34" dirty="0">
                <a:solidFill>
                  <a:srgbClr val="000090"/>
                </a:solidFill>
                <a:latin typeface="ComicSansMS-Bold"/>
              </a:rPr>
              <a:t>u</a:t>
            </a:r>
            <a:r>
              <a:rPr lang="en-US" sz="1400" b="1" spc="562" dirty="0">
                <a:solidFill>
                  <a:srgbClr val="000090"/>
                </a:solidFill>
                <a:latin typeface="ComicSansMS-Bold"/>
              </a:rPr>
              <a:t>n</a:t>
            </a:r>
            <a:r>
              <a:rPr lang="en-US" sz="1400" b="1" dirty="0">
                <a:solidFill>
                  <a:srgbClr val="000090"/>
                </a:solidFill>
                <a:latin typeface="ComicSansMS-Bold"/>
              </a:rPr>
              <a:t>201</a:t>
            </a:r>
            <a:r>
              <a:rPr lang="en-US" sz="1400" b="1" spc="651" dirty="0">
                <a:solidFill>
                  <a:srgbClr val="000090"/>
                </a:solidFill>
                <a:latin typeface="ComicSansMS-Bold"/>
              </a:rPr>
              <a:t>6</a:t>
            </a:r>
            <a:r>
              <a:rPr lang="en-US" sz="1400" b="1" spc="-27" dirty="0">
                <a:solidFill>
                  <a:srgbClr val="000090"/>
                </a:solidFill>
                <a:latin typeface="ComicSansMS-Bold"/>
              </a:rPr>
              <a:t>T</a:t>
            </a:r>
            <a:r>
              <a:rPr lang="en-US" sz="1400" b="1" spc="-35" dirty="0">
                <a:solidFill>
                  <a:srgbClr val="000090"/>
                </a:solidFill>
                <a:latin typeface="ComicSansMS-Bold"/>
              </a:rPr>
              <a:t>e</a:t>
            </a:r>
            <a:r>
              <a:rPr lang="en-US" sz="1400" b="1" spc="-27" dirty="0">
                <a:solidFill>
                  <a:srgbClr val="000090"/>
                </a:solidFill>
                <a:latin typeface="ComicSansMS-Bold"/>
              </a:rPr>
              <a:t>n</a:t>
            </a:r>
            <a:r>
              <a:rPr lang="en-US" sz="1400" b="1" spc="-28" dirty="0">
                <a:solidFill>
                  <a:srgbClr val="000090"/>
                </a:solidFill>
                <a:latin typeface="ComicSansMS-Bold"/>
              </a:rPr>
              <a:t>t</a:t>
            </a:r>
            <a:r>
              <a:rPr lang="en-US" sz="1400" b="1" spc="-32" dirty="0">
                <a:solidFill>
                  <a:srgbClr val="000090"/>
                </a:solidFill>
                <a:latin typeface="ComicSansMS-Bold"/>
              </a:rPr>
              <a:t>a</a:t>
            </a:r>
            <a:r>
              <a:rPr lang="en-US" sz="1400" b="1" spc="-27" dirty="0">
                <a:solidFill>
                  <a:srgbClr val="000090"/>
                </a:solidFill>
                <a:latin typeface="ComicSansMS-Bold"/>
              </a:rPr>
              <a:t>n</a:t>
            </a:r>
            <a:r>
              <a:rPr lang="en-US" sz="1400" b="1" spc="552" dirty="0">
                <a:solidFill>
                  <a:srgbClr val="000090"/>
                </a:solidFill>
                <a:latin typeface="ComicSansMS-Bold"/>
              </a:rPr>
              <a:t>g</a:t>
            </a:r>
            <a:r>
              <a:rPr lang="en-US" sz="1400" b="1" dirty="0">
                <a:solidFill>
                  <a:srgbClr val="000090"/>
                </a:solidFill>
                <a:latin typeface="ComicSansMS-Bold"/>
              </a:rPr>
              <a:t>SP</a:t>
            </a:r>
            <a:r>
              <a:rPr lang="en-US" sz="1400" b="1" spc="774" dirty="0">
                <a:solidFill>
                  <a:srgbClr val="000090"/>
                </a:solidFill>
                <a:latin typeface="ComicSansMS-Bold"/>
              </a:rPr>
              <a:t>M</a:t>
            </a:r>
            <a:r>
              <a:rPr lang="en-US" sz="1400" b="1" dirty="0">
                <a:solidFill>
                  <a:srgbClr val="000090"/>
                </a:solidFill>
                <a:latin typeface="ComicSansMS-Bold"/>
              </a:rPr>
              <a:t>Dikti</a:t>
            </a:r>
          </a:p>
          <a:p>
            <a:pPr marL="303663">
              <a:lnSpc>
                <a:spcPts val="2212"/>
              </a:lnSpc>
              <a:tabLst>
                <a:tab pos="1181730" algn="l"/>
                <a:tab pos="2081561" algn="l"/>
                <a:tab pos="3229656" algn="l"/>
                <a:tab pos="3804372" algn="l"/>
                <a:tab pos="4436782" algn="l"/>
                <a:tab pos="5042237" algn="l"/>
                <a:tab pos="5467260" algn="l"/>
                <a:tab pos="6086415" algn="l"/>
                <a:tab pos="7060759" algn="l"/>
              </a:tabLst>
            </a:pPr>
            <a:r>
              <a:rPr lang="en-US" sz="1400" dirty="0">
                <a:solidFill>
                  <a:srgbClr val="000090"/>
                </a:solidFill>
                <a:latin typeface="ComicSansMS"/>
              </a:rPr>
              <a:t>(1</a:t>
            </a:r>
            <a:r>
              <a:rPr lang="en-US" sz="1400" spc="759" dirty="0">
                <a:solidFill>
                  <a:srgbClr val="000090"/>
                </a:solidFill>
                <a:latin typeface="ComicSansMS"/>
              </a:rPr>
              <a:t>)</a:t>
            </a:r>
            <a:r>
              <a:rPr lang="en-US" sz="1400" spc="-11" dirty="0">
                <a:solidFill>
                  <a:srgbClr val="000090"/>
                </a:solidFill>
                <a:latin typeface="ComicSansMS"/>
              </a:rPr>
              <a:t>Da</a:t>
            </a:r>
            <a:r>
              <a:rPr lang="en-US" sz="1400" dirty="0">
                <a:solidFill>
                  <a:srgbClr val="000090"/>
                </a:solidFill>
                <a:latin typeface="ComicSansMS"/>
              </a:rPr>
              <a:t>t</a:t>
            </a:r>
            <a:r>
              <a:rPr lang="en-US" sz="1400" spc="-11" dirty="0">
                <a:solidFill>
                  <a:srgbClr val="000090"/>
                </a:solidFill>
                <a:latin typeface="ComicSansMS"/>
              </a:rPr>
              <a:t>a</a:t>
            </a:r>
            <a:r>
              <a:rPr lang="en-US" sz="1400" dirty="0">
                <a:solidFill>
                  <a:srgbClr val="000090"/>
                </a:solidFill>
                <a:latin typeface="ComicSansMS"/>
              </a:rPr>
              <a:t>,	</a:t>
            </a:r>
            <a:r>
              <a:rPr lang="en-US" sz="1400" spc="-25" dirty="0">
                <a:solidFill>
                  <a:srgbClr val="000090"/>
                </a:solidFill>
                <a:latin typeface="ComicSansMS"/>
              </a:rPr>
              <a:t>i</a:t>
            </a:r>
            <a:r>
              <a:rPr lang="en-US" sz="1400" dirty="0">
                <a:solidFill>
                  <a:srgbClr val="000090"/>
                </a:solidFill>
                <a:latin typeface="ComicSansMS"/>
              </a:rPr>
              <a:t>n</a:t>
            </a:r>
            <a:r>
              <a:rPr lang="en-US" sz="1400" spc="-18" dirty="0">
                <a:solidFill>
                  <a:srgbClr val="000090"/>
                </a:solidFill>
                <a:latin typeface="ComicSansMS"/>
              </a:rPr>
              <a:t>f</a:t>
            </a:r>
            <a:r>
              <a:rPr lang="en-US" sz="1400" spc="-11" dirty="0">
                <a:solidFill>
                  <a:srgbClr val="000090"/>
                </a:solidFill>
                <a:latin typeface="ComicSansMS"/>
              </a:rPr>
              <a:t>o</a:t>
            </a:r>
            <a:r>
              <a:rPr lang="en-US" sz="1400" dirty="0">
                <a:solidFill>
                  <a:srgbClr val="000090"/>
                </a:solidFill>
                <a:latin typeface="ComicSansMS"/>
              </a:rPr>
              <a:t>r</a:t>
            </a:r>
            <a:r>
              <a:rPr lang="en-US" sz="1400" spc="-14" dirty="0">
                <a:solidFill>
                  <a:srgbClr val="000090"/>
                </a:solidFill>
                <a:latin typeface="ComicSansMS"/>
              </a:rPr>
              <a:t>m</a:t>
            </a:r>
            <a:r>
              <a:rPr lang="en-US" sz="1400" spc="-11" dirty="0">
                <a:solidFill>
                  <a:srgbClr val="000090"/>
                </a:solidFill>
                <a:latin typeface="ComicSansMS"/>
              </a:rPr>
              <a:t>a</a:t>
            </a:r>
            <a:r>
              <a:rPr lang="en-US" sz="1400" dirty="0">
                <a:solidFill>
                  <a:srgbClr val="000090"/>
                </a:solidFill>
                <a:latin typeface="ComicSansMS"/>
              </a:rPr>
              <a:t>si	</a:t>
            </a:r>
            <a:r>
              <a:rPr lang="en-US" sz="1400" spc="-13" dirty="0">
                <a:solidFill>
                  <a:srgbClr val="000090"/>
                </a:solidFill>
                <a:latin typeface="ComicSansMS"/>
              </a:rPr>
              <a:t>p</a:t>
            </a:r>
            <a:r>
              <a:rPr lang="en-US" sz="1400" spc="-11" dirty="0">
                <a:solidFill>
                  <a:srgbClr val="000090"/>
                </a:solidFill>
                <a:latin typeface="ComicSansMS"/>
              </a:rPr>
              <a:t>e</a:t>
            </a:r>
            <a:r>
              <a:rPr lang="en-US" sz="1400" spc="-16" dirty="0">
                <a:solidFill>
                  <a:srgbClr val="000090"/>
                </a:solidFill>
                <a:latin typeface="ComicSansMS"/>
              </a:rPr>
              <a:t>l</a:t>
            </a:r>
            <a:r>
              <a:rPr lang="en-US" sz="1400" spc="-11" dirty="0">
                <a:solidFill>
                  <a:srgbClr val="000090"/>
                </a:solidFill>
                <a:latin typeface="ComicSansMS"/>
              </a:rPr>
              <a:t>a</a:t>
            </a:r>
            <a:r>
              <a:rPr lang="en-US" sz="1400" dirty="0">
                <a:solidFill>
                  <a:srgbClr val="000090"/>
                </a:solidFill>
                <a:latin typeface="ComicSansMS"/>
              </a:rPr>
              <a:t>ks</a:t>
            </a:r>
            <a:r>
              <a:rPr lang="en-US" sz="1400" spc="-11" dirty="0">
                <a:solidFill>
                  <a:srgbClr val="000090"/>
                </a:solidFill>
                <a:latin typeface="ComicSansMS"/>
              </a:rPr>
              <a:t>a</a:t>
            </a:r>
            <a:r>
              <a:rPr lang="en-US" sz="1400" dirty="0">
                <a:solidFill>
                  <a:srgbClr val="000090"/>
                </a:solidFill>
                <a:latin typeface="ComicSansMS"/>
              </a:rPr>
              <a:t>na</a:t>
            </a:r>
            <a:r>
              <a:rPr lang="en-US" sz="1400" spc="-13" dirty="0">
                <a:solidFill>
                  <a:srgbClr val="000090"/>
                </a:solidFill>
                <a:latin typeface="ComicSansMS"/>
              </a:rPr>
              <a:t>a</a:t>
            </a:r>
            <a:r>
              <a:rPr lang="en-US" sz="1400" dirty="0">
                <a:solidFill>
                  <a:srgbClr val="000090"/>
                </a:solidFill>
                <a:latin typeface="ComicSansMS"/>
              </a:rPr>
              <a:t>n,	s</a:t>
            </a:r>
            <a:r>
              <a:rPr lang="en-US" sz="1400" spc="-11" dirty="0">
                <a:solidFill>
                  <a:srgbClr val="000090"/>
                </a:solidFill>
                <a:latin typeface="ComicSansMS"/>
              </a:rPr>
              <a:t>e</a:t>
            </a:r>
            <a:r>
              <a:rPr lang="en-US" sz="1400" dirty="0">
                <a:solidFill>
                  <a:srgbClr val="000090"/>
                </a:solidFill>
                <a:latin typeface="ComicSansMS"/>
              </a:rPr>
              <a:t>rta	</a:t>
            </a:r>
            <a:r>
              <a:rPr lang="en-US" sz="1400" spc="-16" dirty="0">
                <a:solidFill>
                  <a:srgbClr val="000090"/>
                </a:solidFill>
                <a:latin typeface="ComicSansMS"/>
              </a:rPr>
              <a:t>l</a:t>
            </a:r>
            <a:r>
              <a:rPr lang="en-US" sz="1400" dirty="0">
                <a:solidFill>
                  <a:srgbClr val="000090"/>
                </a:solidFill>
                <a:latin typeface="ComicSansMS"/>
              </a:rPr>
              <a:t>uaran	SPMI	dan	SPME	</a:t>
            </a:r>
            <a:r>
              <a:rPr lang="en-US" sz="1400" spc="-11" dirty="0">
                <a:solidFill>
                  <a:srgbClr val="000090"/>
                </a:solidFill>
                <a:latin typeface="ComicSansMS"/>
              </a:rPr>
              <a:t>d</a:t>
            </a:r>
            <a:r>
              <a:rPr lang="en-US" sz="1400" spc="-13" dirty="0">
                <a:solidFill>
                  <a:srgbClr val="000090"/>
                </a:solidFill>
                <a:latin typeface="ComicSansMS"/>
              </a:rPr>
              <a:t>i</a:t>
            </a:r>
            <a:r>
              <a:rPr lang="en-US" sz="1400" dirty="0">
                <a:solidFill>
                  <a:srgbClr val="000090"/>
                </a:solidFill>
                <a:latin typeface="ComicSansMS"/>
              </a:rPr>
              <a:t>l</a:t>
            </a:r>
            <a:r>
              <a:rPr lang="en-US" sz="1400" spc="-11" dirty="0">
                <a:solidFill>
                  <a:srgbClr val="000090"/>
                </a:solidFill>
                <a:latin typeface="ComicSansMS"/>
              </a:rPr>
              <a:t>a</a:t>
            </a:r>
            <a:r>
              <a:rPr lang="en-US" sz="1400" spc="-13" dirty="0">
                <a:solidFill>
                  <a:srgbClr val="000090"/>
                </a:solidFill>
                <a:latin typeface="ComicSansMS"/>
              </a:rPr>
              <a:t>p</a:t>
            </a:r>
            <a:r>
              <a:rPr lang="en-US" sz="1400" dirty="0">
                <a:solidFill>
                  <a:srgbClr val="000090"/>
                </a:solidFill>
                <a:latin typeface="ComicSansMS"/>
              </a:rPr>
              <a:t>ork</a:t>
            </a:r>
            <a:r>
              <a:rPr lang="en-US" sz="1400" spc="-11" dirty="0">
                <a:solidFill>
                  <a:srgbClr val="000090"/>
                </a:solidFill>
                <a:latin typeface="ComicSansMS"/>
              </a:rPr>
              <a:t>a</a:t>
            </a:r>
            <a:r>
              <a:rPr lang="en-US" sz="1400" dirty="0">
                <a:solidFill>
                  <a:srgbClr val="000090"/>
                </a:solidFill>
                <a:latin typeface="ComicSansMS"/>
              </a:rPr>
              <a:t>n	dan</a:t>
            </a:r>
          </a:p>
        </p:txBody>
      </p:sp>
      <p:sp>
        <p:nvSpPr>
          <p:cNvPr id="275" name="Rectangle 275"/>
          <p:cNvSpPr/>
          <p:nvPr/>
        </p:nvSpPr>
        <p:spPr>
          <a:xfrm>
            <a:off x="2289608" y="5601998"/>
            <a:ext cx="609596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90"/>
                </a:solidFill>
                <a:latin typeface="ComicSansMS"/>
              </a:rPr>
              <a:t>disimpa</a:t>
            </a:r>
            <a:r>
              <a:rPr lang="en-US" sz="1400" spc="391" dirty="0">
                <a:solidFill>
                  <a:srgbClr val="000090"/>
                </a:solidFill>
                <a:latin typeface="ComicSansMS"/>
              </a:rPr>
              <a:t>n</a:t>
            </a:r>
            <a:r>
              <a:rPr lang="en-US" sz="1400" dirty="0">
                <a:solidFill>
                  <a:srgbClr val="000090"/>
                </a:solidFill>
                <a:latin typeface="ComicSansMS"/>
              </a:rPr>
              <a:t>ole</a:t>
            </a:r>
            <a:r>
              <a:rPr lang="en-US" sz="1400" spc="402" dirty="0">
                <a:solidFill>
                  <a:srgbClr val="000090"/>
                </a:solidFill>
                <a:latin typeface="ComicSansMS"/>
              </a:rPr>
              <a:t>h</a:t>
            </a:r>
            <a:r>
              <a:rPr lang="en-US" sz="1400" spc="-13" dirty="0">
                <a:solidFill>
                  <a:srgbClr val="000090"/>
                </a:solidFill>
                <a:latin typeface="ComicSansMS"/>
              </a:rPr>
              <a:t>p</a:t>
            </a:r>
            <a:r>
              <a:rPr lang="en-US" sz="1400" spc="-11" dirty="0">
                <a:solidFill>
                  <a:srgbClr val="000090"/>
                </a:solidFill>
                <a:latin typeface="ComicSansMS"/>
              </a:rPr>
              <a:t>e</a:t>
            </a:r>
            <a:r>
              <a:rPr lang="en-US" sz="1400" dirty="0">
                <a:solidFill>
                  <a:srgbClr val="000090"/>
                </a:solidFill>
                <a:latin typeface="ComicSansMS"/>
              </a:rPr>
              <a:t>rg</a:t>
            </a:r>
            <a:r>
              <a:rPr lang="en-US" sz="1400" spc="-13" dirty="0">
                <a:solidFill>
                  <a:srgbClr val="000090"/>
                </a:solidFill>
                <a:latin typeface="ComicSansMS"/>
              </a:rPr>
              <a:t>u</a:t>
            </a:r>
            <a:r>
              <a:rPr lang="en-US" sz="1400" dirty="0">
                <a:solidFill>
                  <a:srgbClr val="000090"/>
                </a:solidFill>
                <a:latin typeface="ComicSansMS"/>
              </a:rPr>
              <a:t>r</a:t>
            </a:r>
            <a:r>
              <a:rPr lang="en-US" sz="1400" spc="-13" dirty="0">
                <a:solidFill>
                  <a:srgbClr val="000090"/>
                </a:solidFill>
                <a:latin typeface="ComicSansMS"/>
              </a:rPr>
              <a:t>u</a:t>
            </a:r>
            <a:r>
              <a:rPr lang="en-US" sz="1400" spc="-11" dirty="0">
                <a:solidFill>
                  <a:srgbClr val="000090"/>
                </a:solidFill>
                <a:latin typeface="ComicSansMS"/>
              </a:rPr>
              <a:t>a</a:t>
            </a:r>
            <a:r>
              <a:rPr lang="en-US" sz="1400" spc="450" dirty="0">
                <a:solidFill>
                  <a:srgbClr val="000090"/>
                </a:solidFill>
                <a:latin typeface="ComicSansMS"/>
              </a:rPr>
              <a:t>n</a:t>
            </a:r>
            <a:r>
              <a:rPr lang="en-US" sz="1400" dirty="0">
                <a:solidFill>
                  <a:srgbClr val="000090"/>
                </a:solidFill>
                <a:latin typeface="ComicSansMS"/>
              </a:rPr>
              <a:t>tingg</a:t>
            </a:r>
            <a:r>
              <a:rPr lang="en-US" sz="1400" spc="389" dirty="0">
                <a:solidFill>
                  <a:srgbClr val="000090"/>
                </a:solidFill>
                <a:latin typeface="ComicSansMS"/>
              </a:rPr>
              <a:t>i</a:t>
            </a:r>
            <a:r>
              <a:rPr lang="en-US" sz="1400" dirty="0">
                <a:solidFill>
                  <a:srgbClr val="000090"/>
                </a:solidFill>
                <a:latin typeface="ComicSansMS"/>
              </a:rPr>
              <a:t>dala</a:t>
            </a:r>
            <a:r>
              <a:rPr lang="en-US" sz="1400" spc="406" dirty="0">
                <a:solidFill>
                  <a:srgbClr val="000090"/>
                </a:solidFill>
                <a:latin typeface="ComicSansMS"/>
              </a:rPr>
              <a:t>m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Pa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ngk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a</a:t>
            </a:r>
            <a:r>
              <a:rPr lang="en-US" sz="1400" b="1" spc="-16" dirty="0">
                <a:solidFill>
                  <a:srgbClr val="FF0000"/>
                </a:solidFill>
                <a:latin typeface="ComicSansMS-Bold"/>
              </a:rPr>
              <a:t>l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a</a:t>
            </a:r>
            <a:r>
              <a:rPr lang="en-US" sz="1400" b="1" spc="564" dirty="0">
                <a:solidFill>
                  <a:srgbClr val="FF0000"/>
                </a:solidFill>
                <a:latin typeface="ComicSansMS-Bold"/>
              </a:rPr>
              <a:t>n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Da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t</a:t>
            </a:r>
            <a:r>
              <a:rPr lang="en-US" sz="1400" b="1" spc="569" dirty="0">
                <a:solidFill>
                  <a:srgbClr val="FF0000"/>
                </a:solidFill>
                <a:latin typeface="ComicSansMS-Bold"/>
              </a:rPr>
              <a:t>a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P</a:t>
            </a:r>
            <a:r>
              <a:rPr lang="en-US" sz="1400" b="1" spc="-14" dirty="0">
                <a:solidFill>
                  <a:srgbClr val="FF0000"/>
                </a:solidFill>
                <a:latin typeface="ComicSansMS-Bold"/>
              </a:rPr>
              <a:t>e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n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d</a:t>
            </a:r>
            <a:r>
              <a:rPr lang="en-US" sz="1400" b="1" spc="-13" dirty="0">
                <a:solidFill>
                  <a:srgbClr val="FF0000"/>
                </a:solidFill>
                <a:latin typeface="ComicSansMS-Bold"/>
              </a:rPr>
              <a:t>i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d</a:t>
            </a:r>
            <a:r>
              <a:rPr lang="en-US" sz="1400" b="1" spc="-13" dirty="0">
                <a:solidFill>
                  <a:srgbClr val="FF0000"/>
                </a:solidFill>
                <a:latin typeface="ComicSansMS-Bold"/>
              </a:rPr>
              <a:t>i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k</a:t>
            </a:r>
            <a:r>
              <a:rPr lang="en-US" sz="1400" b="1" spc="-11" dirty="0">
                <a:solidFill>
                  <a:srgbClr val="FF0000"/>
                </a:solidFill>
                <a:latin typeface="ComicSansMS-Bold"/>
              </a:rPr>
              <a:t>a</a:t>
            </a:r>
            <a:r>
              <a:rPr lang="en-US" sz="1400" b="1" spc="879" dirty="0">
                <a:solidFill>
                  <a:srgbClr val="FF0000"/>
                </a:solidFill>
                <a:latin typeface="ComicSansMS-Bold"/>
              </a:rPr>
              <a:t>n</a:t>
            </a:r>
            <a:r>
              <a:rPr lang="en-US" sz="1400" b="1" dirty="0">
                <a:solidFill>
                  <a:srgbClr val="FF0000"/>
                </a:solidFill>
                <a:latin typeface="ComicSansMS-Bold"/>
              </a:rPr>
              <a:t>Tinggi</a:t>
            </a:r>
            <a:r>
              <a:rPr lang="en-US" sz="1400" dirty="0">
                <a:solidFill>
                  <a:srgbClr val="000090"/>
                </a:solidFill>
                <a:latin typeface="ComicSansMS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31E4CD-2F9A-484B-A797-FE8DE947B2CE}"/>
              </a:ext>
            </a:extLst>
          </p:cNvPr>
          <p:cNvSpPr/>
          <p:nvPr/>
        </p:nvSpPr>
        <p:spPr>
          <a:xfrm>
            <a:off x="1599072" y="1193825"/>
            <a:ext cx="7492978" cy="4639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71961" tIns="35981" rIns="71961" bIns="35981">
            <a:spAutoFit/>
          </a:bodyPr>
          <a:lstStyle/>
          <a:p>
            <a:endParaRPr lang="id-ID" sz="2543" dirty="0">
              <a:latin typeface="Comic Sans MS" pitchFamily="66" charset="0"/>
            </a:endParaRPr>
          </a:p>
        </p:txBody>
      </p:sp>
      <p:sp>
        <p:nvSpPr>
          <p:cNvPr id="276" name="Rectangle 276"/>
          <p:cNvSpPr/>
          <p:nvPr/>
        </p:nvSpPr>
        <p:spPr>
          <a:xfrm>
            <a:off x="3755226" y="1240041"/>
            <a:ext cx="3261277" cy="3776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54" b="1" spc="-11" dirty="0">
                <a:solidFill>
                  <a:srgbClr val="FFFFFF"/>
                </a:solidFill>
                <a:latin typeface="ComicSansMS-Bold"/>
              </a:rPr>
              <a:t>M</a:t>
            </a:r>
            <a:r>
              <a:rPr lang="en-US" sz="2454" b="1" spc="-15" dirty="0">
                <a:solidFill>
                  <a:srgbClr val="FFFFFF"/>
                </a:solidFill>
                <a:latin typeface="ComicSansMS-Bold"/>
              </a:rPr>
              <a:t>e</a:t>
            </a:r>
            <a:r>
              <a:rPr lang="en-US" sz="2454" b="1" spc="-11" dirty="0">
                <a:solidFill>
                  <a:srgbClr val="FFFFFF"/>
                </a:solidFill>
                <a:latin typeface="ComicSansMS-Bold"/>
              </a:rPr>
              <a:t>k</a:t>
            </a:r>
            <a:r>
              <a:rPr lang="en-US" sz="2454" b="1" spc="-18" dirty="0">
                <a:solidFill>
                  <a:srgbClr val="FFFFFF"/>
                </a:solidFill>
                <a:latin typeface="ComicSansMS-Bold"/>
              </a:rPr>
              <a:t>a</a:t>
            </a:r>
            <a:r>
              <a:rPr lang="en-US" sz="2454" b="1" spc="-11" dirty="0">
                <a:solidFill>
                  <a:srgbClr val="FFFFFF"/>
                </a:solidFill>
                <a:latin typeface="ComicSansMS-Bold"/>
              </a:rPr>
              <a:t>n</a:t>
            </a:r>
            <a:r>
              <a:rPr lang="en-US" sz="2454" b="1" spc="-15" dirty="0">
                <a:solidFill>
                  <a:srgbClr val="FFFFFF"/>
                </a:solidFill>
                <a:latin typeface="ComicSansMS-Bold"/>
              </a:rPr>
              <a:t>i</a:t>
            </a:r>
            <a:r>
              <a:rPr lang="en-US" sz="2454" b="1" spc="-18" dirty="0">
                <a:solidFill>
                  <a:srgbClr val="FFFFFF"/>
                </a:solidFill>
                <a:latin typeface="ComicSansMS-Bold"/>
              </a:rPr>
              <a:t>s</a:t>
            </a:r>
            <a:r>
              <a:rPr lang="en-US" sz="2454" b="1" spc="-12" dirty="0">
                <a:solidFill>
                  <a:srgbClr val="FFFFFF"/>
                </a:solidFill>
                <a:latin typeface="ComicSansMS-Bold"/>
              </a:rPr>
              <a:t>m</a:t>
            </a:r>
            <a:r>
              <a:rPr lang="en-US" sz="2454" b="1" spc="-15" dirty="0">
                <a:solidFill>
                  <a:srgbClr val="FFFFFF"/>
                </a:solidFill>
                <a:latin typeface="ComicSansMS-Bold"/>
              </a:rPr>
              <a:t>e</a:t>
            </a:r>
            <a:r>
              <a:rPr lang="en-US" sz="2454" b="1" dirty="0">
                <a:solidFill>
                  <a:srgbClr val="FFFFFF"/>
                </a:solidFill>
                <a:latin typeface="ComicSansMS-Bold"/>
              </a:rPr>
              <a:t> SP</a:t>
            </a:r>
            <a:r>
              <a:rPr lang="en-US" sz="2454" b="1" spc="1045" dirty="0">
                <a:solidFill>
                  <a:srgbClr val="FFFFFF"/>
                </a:solidFill>
                <a:latin typeface="ComicSansMS-Bold"/>
              </a:rPr>
              <a:t>M</a:t>
            </a:r>
            <a:r>
              <a:rPr lang="en-US" sz="2454" b="1" spc="-15" dirty="0">
                <a:solidFill>
                  <a:srgbClr val="FFFFFF"/>
                </a:solidFill>
                <a:latin typeface="ComicSansMS-Bold"/>
              </a:rPr>
              <a:t>Di</a:t>
            </a:r>
            <a:r>
              <a:rPr lang="en-US" sz="2454" b="1" spc="-11" dirty="0">
                <a:solidFill>
                  <a:srgbClr val="FFFFFF"/>
                </a:solidFill>
                <a:latin typeface="ComicSansMS-Bold"/>
              </a:rPr>
              <a:t>kti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Freeform 231">
            <a:hlinkClick r:id="rId2"/>
          </p:cNvPr>
          <p:cNvSpPr/>
          <p:nvPr/>
        </p:nvSpPr>
        <p:spPr>
          <a:xfrm>
            <a:off x="0" y="774193"/>
            <a:ext cx="10692383" cy="6013703"/>
          </a:xfrm>
          <a:custGeom>
            <a:avLst/>
            <a:gdLst/>
            <a:ahLst/>
            <a:cxnLst/>
            <a:rect l="0" t="0" r="0" b="0"/>
            <a:pathLst>
              <a:path w="10692383" h="6013703">
                <a:moveTo>
                  <a:pt x="0" y="6013703"/>
                </a:moveTo>
                <a:lnTo>
                  <a:pt x="10692383" y="6013703"/>
                </a:lnTo>
                <a:lnTo>
                  <a:pt x="10692383" y="0"/>
                </a:lnTo>
                <a:lnTo>
                  <a:pt x="0" y="0"/>
                </a:lnTo>
                <a:lnTo>
                  <a:pt x="0" y="6013703"/>
                </a:lnTo>
                <a:close/>
              </a:path>
            </a:pathLst>
          </a:custGeom>
          <a:solidFill>
            <a:srgbClr val="DCE6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2" name="Picture 23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4512" y="2646681"/>
            <a:ext cx="2037079" cy="2704591"/>
          </a:xfrm>
          <a:prstGeom prst="rect">
            <a:avLst/>
          </a:prstGeom>
          <a:noFill/>
        </p:spPr>
      </p:pic>
      <p:pic>
        <p:nvPicPr>
          <p:cNvPr id="233" name="Picture 23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5688" y="2657856"/>
            <a:ext cx="2014728" cy="2682240"/>
          </a:xfrm>
          <a:prstGeom prst="rect">
            <a:avLst/>
          </a:prstGeom>
          <a:noFill/>
        </p:spPr>
      </p:pic>
      <p:sp>
        <p:nvSpPr>
          <p:cNvPr id="234" name="Freeform 234"/>
          <p:cNvSpPr/>
          <p:nvPr/>
        </p:nvSpPr>
        <p:spPr>
          <a:xfrm>
            <a:off x="5891784" y="2663952"/>
            <a:ext cx="2002536" cy="2670049"/>
          </a:xfrm>
          <a:custGeom>
            <a:avLst/>
            <a:gdLst/>
            <a:ahLst/>
            <a:cxnLst/>
            <a:rect l="0" t="0" r="0" b="0"/>
            <a:pathLst>
              <a:path w="2002536" h="2670049">
                <a:moveTo>
                  <a:pt x="0" y="0"/>
                </a:moveTo>
                <a:lnTo>
                  <a:pt x="2002536" y="0"/>
                </a:lnTo>
                <a:lnTo>
                  <a:pt x="2002536" y="2670049"/>
                </a:lnTo>
                <a:lnTo>
                  <a:pt x="0" y="2670049"/>
                </a:lnTo>
                <a:lnTo>
                  <a:pt x="0" y="0"/>
                </a:lnTo>
                <a:close/>
              </a:path>
            </a:pathLst>
          </a:custGeom>
          <a:noFill/>
          <a:ln w="9144" cap="flat" cmpd="sng">
            <a:solidFill>
              <a:srgbClr val="98B95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5" name="Picture 23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5" y="2414017"/>
            <a:ext cx="2886456" cy="3307079"/>
          </a:xfrm>
          <a:prstGeom prst="rect">
            <a:avLst/>
          </a:prstGeom>
          <a:noFill/>
        </p:spPr>
      </p:pic>
      <p:pic>
        <p:nvPicPr>
          <p:cNvPr id="236" name="Picture 23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5152" y="2637537"/>
            <a:ext cx="2040127" cy="2704591"/>
          </a:xfrm>
          <a:prstGeom prst="rect">
            <a:avLst/>
          </a:prstGeom>
          <a:noFill/>
        </p:spPr>
      </p:pic>
      <p:pic>
        <p:nvPicPr>
          <p:cNvPr id="237" name="Picture 23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6328" y="2648712"/>
            <a:ext cx="2017775" cy="2682240"/>
          </a:xfrm>
          <a:prstGeom prst="rect">
            <a:avLst/>
          </a:prstGeom>
          <a:noFill/>
        </p:spPr>
      </p:pic>
      <p:sp>
        <p:nvSpPr>
          <p:cNvPr id="238" name="Freeform 238"/>
          <p:cNvSpPr/>
          <p:nvPr/>
        </p:nvSpPr>
        <p:spPr>
          <a:xfrm>
            <a:off x="3392423" y="2654808"/>
            <a:ext cx="2005584" cy="2670049"/>
          </a:xfrm>
          <a:custGeom>
            <a:avLst/>
            <a:gdLst/>
            <a:ahLst/>
            <a:cxnLst/>
            <a:rect l="0" t="0" r="0" b="0"/>
            <a:pathLst>
              <a:path w="2005584" h="2670049">
                <a:moveTo>
                  <a:pt x="0" y="0"/>
                </a:moveTo>
                <a:lnTo>
                  <a:pt x="2005584" y="0"/>
                </a:lnTo>
                <a:lnTo>
                  <a:pt x="2005584" y="2670049"/>
                </a:lnTo>
                <a:lnTo>
                  <a:pt x="0" y="2670049"/>
                </a:lnTo>
                <a:lnTo>
                  <a:pt x="0" y="0"/>
                </a:lnTo>
                <a:close/>
              </a:path>
            </a:pathLst>
          </a:custGeom>
          <a:noFill/>
          <a:ln w="9144" cap="flat" cmpd="sng">
            <a:solidFill>
              <a:srgbClr val="98B95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Freeform 239"/>
          <p:cNvSpPr/>
          <p:nvPr/>
        </p:nvSpPr>
        <p:spPr>
          <a:xfrm>
            <a:off x="573023" y="5943601"/>
            <a:ext cx="9406129" cy="633984"/>
          </a:xfrm>
          <a:custGeom>
            <a:avLst/>
            <a:gdLst/>
            <a:ahLst/>
            <a:cxnLst/>
            <a:rect l="0" t="0" r="0" b="0"/>
            <a:pathLst>
              <a:path w="9406129" h="633984">
                <a:moveTo>
                  <a:pt x="0" y="633984"/>
                </a:moveTo>
                <a:lnTo>
                  <a:pt x="9406129" y="633984"/>
                </a:lnTo>
                <a:lnTo>
                  <a:pt x="9406129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DCE6F2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Freeform 240"/>
          <p:cNvSpPr/>
          <p:nvPr/>
        </p:nvSpPr>
        <p:spPr>
          <a:xfrm>
            <a:off x="573023" y="5943601"/>
            <a:ext cx="9406129" cy="633984"/>
          </a:xfrm>
          <a:custGeom>
            <a:avLst/>
            <a:gdLst/>
            <a:ahLst/>
            <a:cxnLst/>
            <a:rect l="0" t="0" r="0" b="0"/>
            <a:pathLst>
              <a:path w="9406129" h="633984">
                <a:moveTo>
                  <a:pt x="0" y="0"/>
                </a:moveTo>
                <a:lnTo>
                  <a:pt x="9406129" y="0"/>
                </a:lnTo>
                <a:lnTo>
                  <a:pt x="9406129" y="633984"/>
                </a:lnTo>
                <a:lnTo>
                  <a:pt x="0" y="633984"/>
                </a:lnTo>
                <a:lnTo>
                  <a:pt x="0" y="0"/>
                </a:lnTo>
                <a:close/>
              </a:path>
            </a:pathLst>
          </a:custGeom>
          <a:noFill/>
          <a:ln w="9144" cap="flat" cmpd="sng">
            <a:solidFill>
              <a:srgbClr val="345B8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1" name="Picture 24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10600" y="911352"/>
            <a:ext cx="1789176" cy="387096"/>
          </a:xfrm>
          <a:prstGeom prst="rect">
            <a:avLst/>
          </a:prstGeom>
          <a:noFill/>
        </p:spPr>
      </p:pic>
      <p:sp>
        <p:nvSpPr>
          <p:cNvPr id="242" name="Rectangle 242"/>
          <p:cNvSpPr/>
          <p:nvPr/>
        </p:nvSpPr>
        <p:spPr>
          <a:xfrm>
            <a:off x="1740407" y="787299"/>
            <a:ext cx="2734960" cy="1067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4" b="1" i="0" spc="0" baseline="0" dirty="0">
                <a:solidFill>
                  <a:srgbClr val="000000"/>
                </a:solidFill>
                <a:latin typeface="Calibri"/>
              </a:rPr>
              <a:t>PENINGKATAN</a:t>
            </a:r>
          </a:p>
          <a:p>
            <a:pPr marL="0">
              <a:lnSpc>
                <a:spcPts val="4200"/>
              </a:lnSpc>
            </a:pPr>
            <a:r>
              <a:rPr lang="en-US" sz="3504" b="1" i="0" spc="0" baseline="0" dirty="0">
                <a:solidFill>
                  <a:srgbClr val="000000"/>
                </a:solidFill>
                <a:latin typeface="Calibri"/>
              </a:rPr>
              <a:t>KETAATAN</a:t>
            </a:r>
          </a:p>
        </p:txBody>
      </p:sp>
      <p:sp>
        <p:nvSpPr>
          <p:cNvPr id="243" name="Rectangle 243"/>
          <p:cNvSpPr/>
          <p:nvPr/>
        </p:nvSpPr>
        <p:spPr>
          <a:xfrm>
            <a:off x="1740407" y="1854099"/>
            <a:ext cx="2869825" cy="5340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504" b="1" i="0" spc="0" baseline="0" dirty="0">
                <a:solidFill>
                  <a:srgbClr val="000000"/>
                </a:solidFill>
                <a:latin typeface="Calibri"/>
              </a:rPr>
              <a:t>LAPORAN SPMI</a:t>
            </a:r>
          </a:p>
        </p:txBody>
      </p:sp>
      <p:sp>
        <p:nvSpPr>
          <p:cNvPr id="244" name="Rectangle 244"/>
          <p:cNvSpPr/>
          <p:nvPr/>
        </p:nvSpPr>
        <p:spPr>
          <a:xfrm>
            <a:off x="3675888" y="3254960"/>
            <a:ext cx="1491879" cy="12789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0479"/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Bag</a:t>
            </a:r>
            <a:r>
              <a:rPr lang="en-US" sz="1392" b="1" i="0" spc="322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PT yang belum</a:t>
            </a:r>
          </a:p>
          <a:p>
            <a:pPr marL="0">
              <a:lnSpc>
                <a:spcPts val="1679"/>
              </a:lnSpc>
            </a:pP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mengis</a:t>
            </a:r>
            <a:r>
              <a:rPr lang="en-US" sz="1392" b="1" i="0" spc="343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lama</a:t>
            </a:r>
            <a:r>
              <a:rPr lang="en-US" sz="1392" b="1" i="0" spc="339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SPMI</a:t>
            </a:r>
          </a:p>
          <a:p>
            <a:pPr marL="128015">
              <a:lnSpc>
                <a:spcPts val="1680"/>
              </a:lnSpc>
            </a:pP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Kemdikbu</a:t>
            </a:r>
            <a:r>
              <a:rPr lang="en-US" sz="1392" b="1" i="0" spc="370" baseline="0" dirty="0">
                <a:solidFill>
                  <a:srgbClr val="000000"/>
                </a:solidFill>
                <a:latin typeface="Calibri"/>
              </a:rPr>
              <a:t>d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akan</a:t>
            </a:r>
          </a:p>
          <a:p>
            <a:pPr marL="390144">
              <a:lnSpc>
                <a:spcPts val="1679"/>
              </a:lnSpc>
            </a:pP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dila</a:t>
            </a:r>
            <a:r>
              <a:rPr lang="en-US" sz="1392" b="1" i="0" spc="-30" baseline="0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u</a:t>
            </a:r>
            <a:r>
              <a:rPr lang="en-US" sz="1392" b="1" i="0" spc="-24" baseline="0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an</a:t>
            </a:r>
          </a:p>
          <a:p>
            <a:pPr marL="195071">
              <a:lnSpc>
                <a:spcPts val="1679"/>
              </a:lnSpc>
            </a:pP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pendampingan</a:t>
            </a:r>
          </a:p>
          <a:p>
            <a:pPr marL="161544">
              <a:lnSpc>
                <a:spcPts val="1680"/>
              </a:lnSpc>
            </a:pP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pelapo</a:t>
            </a:r>
            <a:r>
              <a:rPr lang="en-US" sz="1392" b="1" i="0" spc="-30" baseline="0" dirty="0">
                <a:solidFill>
                  <a:srgbClr val="000000"/>
                </a:solidFill>
                <a:latin typeface="Calibri"/>
              </a:rPr>
              <a:t>r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392" b="1" i="0" spc="364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SPMI</a:t>
            </a:r>
          </a:p>
        </p:txBody>
      </p:sp>
      <p:sp>
        <p:nvSpPr>
          <p:cNvPr id="245" name="Rectangle 245"/>
          <p:cNvSpPr/>
          <p:nvPr/>
        </p:nvSpPr>
        <p:spPr>
          <a:xfrm>
            <a:off x="5974079" y="3102103"/>
            <a:ext cx="1909753" cy="1804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0479"/>
            <a:r>
              <a:rPr lang="en-US" sz="1319" b="1" i="0" spc="-27" baseline="0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onse</a:t>
            </a:r>
            <a:r>
              <a:rPr lang="en-US" sz="1319" b="1" i="0" spc="-46" baseline="0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uens</a:t>
            </a:r>
            <a:r>
              <a:rPr lang="en-US" sz="1319" b="1" i="0" spc="265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ji</a:t>
            </a:r>
            <a:r>
              <a:rPr lang="en-US" sz="1319" b="1" i="0" spc="-44" baseline="0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1319" b="1" i="0" spc="236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tid</a:t>
            </a:r>
            <a:r>
              <a:rPr lang="en-US" sz="1319" b="1" i="0" spc="-15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319" b="1" i="0" spc="254" baseline="0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1319" b="1" i="0" spc="-27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319" b="1" i="0" spc="-43" baseline="0" dirty="0">
                <a:solidFill>
                  <a:srgbClr val="000000"/>
                </a:solidFill>
                <a:latin typeface="Calibri"/>
              </a:rPr>
              <a:t>at</a:t>
            </a:r>
          </a:p>
          <a:p>
            <a:pPr marL="0">
              <a:lnSpc>
                <a:spcPts val="1583"/>
              </a:lnSpc>
            </a:pP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pelapo</a:t>
            </a:r>
            <a:r>
              <a:rPr lang="en-US" sz="1319" b="1" i="0" spc="-20" baseline="0" dirty="0">
                <a:solidFill>
                  <a:srgbClr val="000000"/>
                </a:solidFill>
                <a:latin typeface="Calibri"/>
              </a:rPr>
              <a:t>r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319" b="1" i="0" spc="270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SPMI</a:t>
            </a:r>
            <a:r>
              <a:rPr lang="en-US" sz="1319" b="1" i="0" spc="-60" baseline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ma</a:t>
            </a:r>
            <a:r>
              <a:rPr lang="en-US" sz="1319" b="1" i="0" spc="-31" baseline="0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1319" b="1" i="0" spc="307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tidak</a:t>
            </a:r>
          </a:p>
          <a:p>
            <a:pPr marL="94488">
              <a:lnSpc>
                <a:spcPts val="1583"/>
              </a:lnSpc>
            </a:pP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dapa</a:t>
            </a:r>
            <a:r>
              <a:rPr lang="en-US" sz="1319" b="1" i="0" spc="252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dire</a:t>
            </a:r>
            <a:r>
              <a:rPr lang="en-US" sz="1319" b="1" i="0" spc="-64" baseline="0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omendasi</a:t>
            </a:r>
            <a:r>
              <a:rPr lang="en-US" sz="1319" b="1" i="0" spc="-51" baseline="0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an</a:t>
            </a:r>
          </a:p>
          <a:p>
            <a:pPr marL="6096">
              <a:lnSpc>
                <a:spcPts val="1583"/>
              </a:lnSpc>
            </a:pP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akredi</a:t>
            </a:r>
            <a:r>
              <a:rPr lang="en-US" sz="1319" b="1" i="0" spc="-26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as</a:t>
            </a:r>
            <a:r>
              <a:rPr lang="en-US" sz="1319" b="1" i="0" spc="255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319" b="1" i="0" spc="-28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319" b="1" i="0" spc="-26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319" b="1" i="0" spc="321" baseline="0" dirty="0">
                <a:solidFill>
                  <a:srgbClr val="000000"/>
                </a:solidFill>
                <a:latin typeface="Calibri"/>
              </a:rPr>
              <a:t>u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reakredi</a:t>
            </a:r>
            <a:r>
              <a:rPr lang="en-US" sz="1319" b="1" i="0" spc="-27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asi</a:t>
            </a:r>
          </a:p>
          <a:p>
            <a:pPr marL="91440">
              <a:lnSpc>
                <a:spcPts val="1560"/>
              </a:lnSpc>
            </a:pPr>
            <a:r>
              <a:rPr lang="en-US" sz="1319" b="1" i="0" spc="-34" baseline="0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1319" b="1" i="0" spc="294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LAM </a:t>
            </a:r>
            <a:r>
              <a:rPr lang="en-US" sz="1319" b="1" i="0" spc="-29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319" b="1" i="0" spc="-26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319" b="1" i="0" spc="301" baseline="0" dirty="0">
                <a:solidFill>
                  <a:srgbClr val="000000"/>
                </a:solidFill>
                <a:latin typeface="Calibri"/>
              </a:rPr>
              <a:t>u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BAN PT dari</a:t>
            </a:r>
          </a:p>
          <a:p>
            <a:pPr marL="103632">
              <a:lnSpc>
                <a:spcPts val="1583"/>
              </a:lnSpc>
            </a:pP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LLDIKTI, sert</a:t>
            </a:r>
            <a:r>
              <a:rPr lang="en-US" sz="1319" b="1" i="0" spc="266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tida</a:t>
            </a:r>
            <a:r>
              <a:rPr lang="en-US" sz="1319" b="1" i="0" spc="250" baseline="0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319" b="1" i="0" spc="-39" baseline="0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an</a:t>
            </a:r>
          </a:p>
          <a:p>
            <a:pPr marL="0">
              <a:lnSpc>
                <a:spcPts val="1584"/>
              </a:lnSpc>
            </a:pP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dire</a:t>
            </a:r>
            <a:r>
              <a:rPr lang="en-US" sz="1319" b="1" i="0" spc="-64" baseline="0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omendasi</a:t>
            </a:r>
            <a:r>
              <a:rPr lang="en-US" sz="1319" b="1" i="0" spc="-51" baseline="0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319" b="1" i="0" spc="223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program</a:t>
            </a:r>
          </a:p>
          <a:p>
            <a:pPr marL="67055">
              <a:lnSpc>
                <a:spcPts val="1584"/>
              </a:lnSpc>
            </a:pP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RPL </a:t>
            </a:r>
            <a:r>
              <a:rPr lang="en-US" sz="1319" b="1" i="0" spc="-27" baseline="0" dirty="0">
                <a:solidFill>
                  <a:srgbClr val="000000"/>
                </a:solidFill>
                <a:latin typeface="Calibri"/>
              </a:rPr>
              <a:t>at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319" b="1" i="0" spc="295" baseline="0" dirty="0">
                <a:solidFill>
                  <a:srgbClr val="000000"/>
                </a:solidFill>
                <a:latin typeface="Calibri"/>
              </a:rPr>
              <a:t>u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program</a:t>
            </a:r>
            <a:r>
              <a:rPr lang="en-US" sz="1319" b="1" i="0" spc="-39" baseline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lainn</a:t>
            </a:r>
            <a:r>
              <a:rPr lang="en-US" sz="1319" b="1" i="0" spc="-40" baseline="0" dirty="0">
                <a:solidFill>
                  <a:srgbClr val="000000"/>
                </a:solidFill>
                <a:latin typeface="Calibri"/>
              </a:rPr>
              <a:t>ya</a:t>
            </a:r>
          </a:p>
          <a:p>
            <a:pPr marL="530351">
              <a:lnSpc>
                <a:spcPts val="1559"/>
              </a:lnSpc>
            </a:pPr>
            <a:r>
              <a:rPr lang="en-US" sz="1319" b="1" i="0" spc="-27" baseline="0" dirty="0">
                <a:solidFill>
                  <a:srgbClr val="000000"/>
                </a:solidFill>
                <a:latin typeface="Calibri"/>
              </a:rPr>
              <a:t>y</a:t>
            </a:r>
            <a:r>
              <a:rPr lang="en-US" sz="1319" b="1" i="0" spc="0" baseline="0" dirty="0">
                <a:solidFill>
                  <a:srgbClr val="000000"/>
                </a:solidFill>
                <a:latin typeface="Calibri"/>
              </a:rPr>
              <a:t>ang sejenis</a:t>
            </a:r>
          </a:p>
        </p:txBody>
      </p:sp>
      <p:sp>
        <p:nvSpPr>
          <p:cNvPr id="246" name="Rectangle 246"/>
          <p:cNvSpPr/>
          <p:nvPr/>
        </p:nvSpPr>
        <p:spPr>
          <a:xfrm>
            <a:off x="655319" y="6020715"/>
            <a:ext cx="9129735" cy="4791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LLDIK</a:t>
            </a:r>
            <a:r>
              <a:rPr lang="en-US" sz="1584" b="0" i="0" spc="-17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584" b="0" i="0" spc="-44" baseline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WILAY</a:t>
            </a:r>
            <a:r>
              <a:rPr lang="en-US" sz="1584" b="0" i="0" spc="-28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H</a:t>
            </a:r>
            <a:r>
              <a:rPr lang="en-US" sz="1584" b="0" i="0" spc="-33" baseline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IV b</a:t>
            </a:r>
            <a:r>
              <a:rPr lang="en-US" sz="1584" b="0" i="0" spc="-17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rpera</a:t>
            </a:r>
            <a:r>
              <a:rPr lang="en-US" sz="1584" b="0" i="0" spc="303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secar</a:t>
            </a:r>
            <a:r>
              <a:rPr lang="en-US" sz="1584" b="0" i="0" spc="303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akt</a:t>
            </a:r>
            <a:r>
              <a:rPr lang="en-US" sz="1584" b="0" i="0" spc="-19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584" b="0" i="0" spc="357" baseline="0" dirty="0">
                <a:solidFill>
                  <a:srgbClr val="000000"/>
                </a:solidFill>
                <a:latin typeface="Calibri"/>
              </a:rPr>
              <a:t>f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dala</a:t>
            </a:r>
            <a:r>
              <a:rPr lang="en-US" sz="1584" b="0" i="0" spc="312" baseline="0" dirty="0">
                <a:solidFill>
                  <a:srgbClr val="000000"/>
                </a:solidFill>
                <a:latin typeface="Calibri"/>
              </a:rPr>
              <a:t>m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mening</a:t>
            </a:r>
            <a:r>
              <a:rPr lang="en-US" sz="1584" b="0" i="0" spc="-22" baseline="0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atka</a:t>
            </a:r>
            <a:r>
              <a:rPr lang="en-US" sz="1584" b="0" i="0" spc="282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pemahama</a:t>
            </a:r>
            <a:r>
              <a:rPr lang="en-US" sz="1584" b="0" i="0" spc="298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ter</a:t>
            </a:r>
            <a:r>
              <a:rPr lang="en-US" sz="1584" b="0" i="0" spc="-23" baseline="0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ai</a:t>
            </a:r>
            <a:r>
              <a:rPr lang="en-US" sz="1584" b="0" i="0" spc="301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penyusuna</a:t>
            </a:r>
            <a:r>
              <a:rPr lang="en-US" sz="1584" b="0" i="0" spc="293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dokume</a:t>
            </a:r>
            <a:r>
              <a:rPr lang="en-US" sz="1584" b="0" i="0" spc="308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S</a:t>
            </a:r>
            <a:r>
              <a:rPr lang="en-US" sz="1584" b="0" i="0" spc="-19" baseline="0" dirty="0">
                <a:solidFill>
                  <a:srgbClr val="000000"/>
                </a:solidFill>
                <a:latin typeface="Calibri"/>
              </a:rPr>
              <a:t>P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MI</a:t>
            </a:r>
          </a:p>
          <a:p>
            <a:pPr marL="0">
              <a:lnSpc>
                <a:spcPts val="1872"/>
              </a:lnSpc>
            </a:pP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dan pelapora</a:t>
            </a:r>
            <a:r>
              <a:rPr lang="en-US" sz="1584" b="0" i="0" spc="338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SPMI</a:t>
            </a:r>
            <a:r>
              <a:rPr lang="en-US" sz="1584" b="0" i="0" spc="-34" baseline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melalu</a:t>
            </a:r>
            <a:r>
              <a:rPr lang="en-US" sz="1584" b="0" i="0" spc="354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kegiata</a:t>
            </a:r>
            <a:r>
              <a:rPr lang="en-US" sz="1584" b="0" i="0" spc="334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sosialisas</a:t>
            </a:r>
            <a:r>
              <a:rPr lang="en-US" sz="1584" b="0" i="0" spc="313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bai</a:t>
            </a:r>
            <a:r>
              <a:rPr lang="en-US" sz="1584" b="0" i="0" spc="350" baseline="0" dirty="0">
                <a:solidFill>
                  <a:srgbClr val="000000"/>
                </a:solidFill>
                <a:latin typeface="Calibri"/>
              </a:rPr>
              <a:t>k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dar</a:t>
            </a:r>
            <a:r>
              <a:rPr lang="en-US" sz="1584" b="0" i="0" spc="350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DIPA maupu</a:t>
            </a:r>
            <a:r>
              <a:rPr lang="en-US" sz="1584" b="0" i="0" spc="319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swaday</a:t>
            </a:r>
            <a:r>
              <a:rPr lang="en-US" sz="1584" b="0" i="0" spc="300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584" b="0" i="0" spc="0" baseline="0" dirty="0">
                <a:solidFill>
                  <a:srgbClr val="000000"/>
                </a:solidFill>
                <a:latin typeface="Calibri"/>
              </a:rPr>
              <a:t>PT</a:t>
            </a:r>
          </a:p>
        </p:txBody>
      </p:sp>
      <p:sp>
        <p:nvSpPr>
          <p:cNvPr id="247" name="Rectangle 247"/>
          <p:cNvSpPr/>
          <p:nvPr/>
        </p:nvSpPr>
        <p:spPr>
          <a:xfrm>
            <a:off x="8183880" y="1913840"/>
            <a:ext cx="2265428" cy="4248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Saa</a:t>
            </a:r>
            <a:r>
              <a:rPr lang="en-US" sz="1392" b="1" i="0" spc="338" baseline="0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in</a:t>
            </a:r>
            <a:r>
              <a:rPr lang="en-US" sz="1392" b="1" i="0" spc="320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dar</a:t>
            </a:r>
            <a:r>
              <a:rPr lang="en-US" sz="1392" b="1" i="0" spc="320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449 PTS di LLDIKTI</a:t>
            </a:r>
          </a:p>
          <a:p>
            <a:pPr marL="731519">
              <a:lnSpc>
                <a:spcPts val="1679"/>
              </a:lnSpc>
            </a:pP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Wilayah IV</a:t>
            </a:r>
          </a:p>
        </p:txBody>
      </p:sp>
      <p:sp>
        <p:nvSpPr>
          <p:cNvPr id="248" name="Rectangle 248"/>
          <p:cNvSpPr/>
          <p:nvPr/>
        </p:nvSpPr>
        <p:spPr>
          <a:xfrm>
            <a:off x="8202168" y="2553920"/>
            <a:ext cx="2219169" cy="8552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5927"/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376 PTS te</a:t>
            </a:r>
            <a:r>
              <a:rPr lang="en-US" sz="1392" b="1" i="0" spc="-24" baseline="0" dirty="0">
                <a:solidFill>
                  <a:srgbClr val="000000"/>
                </a:solidFill>
                <a:latin typeface="Calibri"/>
              </a:rPr>
              <a:t>l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392" b="1" i="0" spc="332" baseline="0" dirty="0">
                <a:solidFill>
                  <a:srgbClr val="000000"/>
                </a:solidFill>
                <a:latin typeface="Calibri"/>
              </a:rPr>
              <a:t>h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s</a:t>
            </a:r>
            <a:r>
              <a:rPr lang="en-US" sz="1392" b="1" i="0" spc="-16" baseline="0" dirty="0">
                <a:solidFill>
                  <a:srgbClr val="000000"/>
                </a:solidFill>
                <a:latin typeface="Calibri"/>
              </a:rPr>
              <a:t>e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car</a:t>
            </a:r>
            <a:r>
              <a:rPr lang="en-US" sz="1392" b="1" i="0" spc="331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taat</a:t>
            </a:r>
          </a:p>
          <a:p>
            <a:pPr marL="76200">
              <a:lnSpc>
                <a:spcPts val="1680"/>
              </a:lnSpc>
            </a:pP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melaporka</a:t>
            </a:r>
            <a:r>
              <a:rPr lang="en-US" sz="1392" b="1" i="0" spc="363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Dokume</a:t>
            </a:r>
            <a:r>
              <a:rPr lang="en-US" sz="1392" b="1" i="0" spc="354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SPMI</a:t>
            </a:r>
          </a:p>
          <a:p>
            <a:pPr marL="588262">
              <a:lnSpc>
                <a:spcPts val="1679"/>
              </a:lnSpc>
            </a:pP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melalu</a:t>
            </a:r>
            <a:r>
              <a:rPr lang="en-US" sz="1392" b="1" i="0" spc="336" baseline="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</a:rPr>
              <a:t>laman</a:t>
            </a:r>
          </a:p>
          <a:p>
            <a:pPr marL="0">
              <a:lnSpc>
                <a:spcPts val="1704"/>
              </a:lnSpc>
            </a:pPr>
            <a:r>
              <a:rPr lang="en-US" sz="1392" b="1" i="0" spc="0" baseline="0" dirty="0">
                <a:solidFill>
                  <a:srgbClr val="000000"/>
                </a:solidFill>
                <a:latin typeface="Calibri"/>
                <a:hlinkClick r:id="rId2"/>
              </a:rPr>
              <a:t>https://s</a:t>
            </a:r>
            <a:r>
              <a:rPr lang="en-US" sz="1392" b="1" i="0" spc="-21" baseline="0" dirty="0">
                <a:solidFill>
                  <a:srgbClr val="000000"/>
                </a:solidFill>
                <a:latin typeface="Calibri"/>
                <a:hlinkClick r:id="rId2"/>
              </a:rPr>
              <a:t>p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  <a:hlinkClick r:id="rId2"/>
              </a:rPr>
              <a:t>mi</a:t>
            </a:r>
            <a:r>
              <a:rPr lang="en-US" sz="1392" b="1" i="0" spc="-23" baseline="0" dirty="0">
                <a:solidFill>
                  <a:srgbClr val="000000"/>
                </a:solidFill>
                <a:latin typeface="Calibri"/>
                <a:hlinkClick r:id="rId2"/>
              </a:rPr>
              <a:t>.</a:t>
            </a:r>
            <a:r>
              <a:rPr lang="en-US" sz="1392" b="1" i="0" spc="0" baseline="0" dirty="0">
                <a:solidFill>
                  <a:srgbClr val="000000"/>
                </a:solidFill>
                <a:latin typeface="Calibri"/>
                <a:hlinkClick r:id="rId2"/>
              </a:rPr>
              <a:t>kemdikbud.go.id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1764</Words>
  <Application>Microsoft Office PowerPoint</Application>
  <PresentationFormat>Custom</PresentationFormat>
  <Paragraphs>575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Comic Sans MS</vt:lpstr>
      <vt:lpstr>Arial</vt:lpstr>
      <vt:lpstr>Verdana</vt:lpstr>
      <vt:lpstr>Poppins</vt:lpstr>
      <vt:lpstr>Calibri</vt:lpstr>
      <vt:lpstr>ComicSansMS</vt:lpstr>
      <vt:lpstr>Wingdings-Regular</vt:lpstr>
      <vt:lpstr>Lucida Sans</vt:lpstr>
      <vt:lpstr>Britannic Bold</vt:lpstr>
      <vt:lpstr>ComicSansMS-Bold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DASAR HUKUM Penjaminan Mutu Pendidikan Tinggi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agusgmlr@gmail.com</cp:lastModifiedBy>
  <cp:revision>3</cp:revision>
  <cp:lastPrinted>2022-11-14T01:31:14Z</cp:lastPrinted>
  <dcterms:modified xsi:type="dcterms:W3CDTF">2023-03-04T05:33:05Z</dcterms:modified>
</cp:coreProperties>
</file>